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theme/theme21.xml" ContentType="application/vnd.openxmlformats-officedocument.theme+xml"/>
  <Override PartName="/ppt/slideLayouts/slideLayout183.xml" ContentType="application/vnd.openxmlformats-officedocument.presentationml.slideLayout+xml"/>
  <Override PartName="/ppt/theme/theme22.xml" ContentType="application/vnd.openxmlformats-officedocument.theme+xml"/>
  <Override PartName="/ppt/slideLayouts/slideLayout184.xml" ContentType="application/vnd.openxmlformats-officedocument.presentationml.slideLayout+xml"/>
  <Override PartName="/ppt/theme/theme23.xml" ContentType="application/vnd.openxmlformats-officedocument.theme+xml"/>
  <Override PartName="/ppt/slideLayouts/slideLayout185.xml" ContentType="application/vnd.openxmlformats-officedocument.presentationml.slideLayout+xml"/>
  <Override PartName="/ppt/theme/theme24.xml" ContentType="application/vnd.openxmlformats-officedocument.theme+xml"/>
  <Override PartName="/ppt/slideLayouts/slideLayout186.xml" ContentType="application/vnd.openxmlformats-officedocument.presentationml.slideLayout+xml"/>
  <Override PartName="/ppt/theme/theme25.xml" ContentType="application/vnd.openxmlformats-officedocument.theme+xml"/>
  <Override PartName="/ppt/slideLayouts/slideLayout187.xml" ContentType="application/vnd.openxmlformats-officedocument.presentationml.slideLayout+xml"/>
  <Override PartName="/ppt/theme/theme26.xml" ContentType="application/vnd.openxmlformats-officedocument.theme+xml"/>
  <Override PartName="/ppt/slideLayouts/slideLayout188.xml" ContentType="application/vnd.openxmlformats-officedocument.presentationml.slideLayout+xml"/>
  <Override PartName="/ppt/theme/theme27.xml" ContentType="application/vnd.openxmlformats-officedocument.theme+xml"/>
  <Override PartName="/ppt/slideLayouts/slideLayout189.xml" ContentType="application/vnd.openxmlformats-officedocument.presentationml.slideLayout+xml"/>
  <Override PartName="/ppt/theme/theme28.xml" ContentType="application/vnd.openxmlformats-officedocument.theme+xml"/>
  <Override PartName="/ppt/slideLayouts/slideLayout190.xml" ContentType="application/vnd.openxmlformats-officedocument.presentationml.slideLayout+xml"/>
  <Override PartName="/ppt/theme/theme29.xml" ContentType="application/vnd.openxmlformats-officedocument.theme+xml"/>
  <Override PartName="/ppt/slideLayouts/slideLayout191.xml" ContentType="application/vnd.openxmlformats-officedocument.presentationml.slideLayout+xml"/>
  <Override PartName="/ppt/theme/theme30.xml" ContentType="application/vnd.openxmlformats-officedocument.theme+xml"/>
  <Override PartName="/ppt/slideLayouts/slideLayout192.xml" ContentType="application/vnd.openxmlformats-officedocument.presentationml.slideLayout+xml"/>
  <Override PartName="/ppt/theme/theme31.xml" ContentType="application/vnd.openxmlformats-officedocument.theme+xml"/>
  <Override PartName="/ppt/slideLayouts/slideLayout193.xml" ContentType="application/vnd.openxmlformats-officedocument.presentationml.slideLayout+xml"/>
  <Override PartName="/ppt/theme/theme3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3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3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36.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37.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38.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9.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40.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41.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42.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4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4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5.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46.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7.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48.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49.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5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51.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52.xml" ContentType="application/vnd.openxmlformats-officedocument.theme+xml"/>
  <Override PartName="/ppt/slideLayouts/slideLayout430.xml" ContentType="application/vnd.openxmlformats-officedocument.presentationml.slideLayout+xml"/>
  <Override PartName="/ppt/theme/theme53.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54.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55.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56.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57.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58.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59.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60.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61.xml" ContentType="application/vnd.openxmlformats-officedocument.theme+xml"/>
  <Override PartName="/ppt/slideLayouts/slideLayout514.xml" ContentType="application/vnd.openxmlformats-officedocument.presentationml.slideLayout+xml"/>
  <Override PartName="/ppt/theme/theme62.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63.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64.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65.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66.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67.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68.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69.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70.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7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72.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73.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74.xml" ContentType="application/vnd.openxmlformats-officedocument.theme+xml"/>
  <Override PartName="/ppt/theme/theme7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2.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media/audio1.bin" ContentType="audio/unknown"/>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media/audio2.bin" ContentType="audio/unknown"/>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99" r:id="rId2"/>
    <p:sldMasterId id="2147483698" r:id="rId3"/>
    <p:sldMasterId id="2147483690" r:id="rId4"/>
    <p:sldMasterId id="2147483688" r:id="rId5"/>
    <p:sldMasterId id="2147483686" r:id="rId6"/>
    <p:sldMasterId id="2147483684" r:id="rId7"/>
    <p:sldMasterId id="2147483679" r:id="rId8"/>
    <p:sldMasterId id="2147483677" r:id="rId9"/>
    <p:sldMasterId id="2147483672" r:id="rId10"/>
    <p:sldMasterId id="2147483671" r:id="rId11"/>
    <p:sldMasterId id="2147483655" r:id="rId12"/>
    <p:sldMasterId id="2147483657" r:id="rId13"/>
    <p:sldMasterId id="2147483661" r:id="rId14"/>
    <p:sldMasterId id="2147483667" r:id="rId15"/>
    <p:sldMasterId id="2147483696" r:id="rId16"/>
    <p:sldMasterId id="2147484696" r:id="rId17"/>
    <p:sldMasterId id="2147485018" r:id="rId18"/>
    <p:sldMasterId id="2147485020" r:id="rId19"/>
    <p:sldMasterId id="2147485026" r:id="rId20"/>
    <p:sldMasterId id="2147485028" r:id="rId21"/>
    <p:sldMasterId id="2147485034" r:id="rId22"/>
    <p:sldMasterId id="2147485046" r:id="rId23"/>
    <p:sldMasterId id="2147485048" r:id="rId24"/>
    <p:sldMasterId id="2147485760" r:id="rId25"/>
    <p:sldMasterId id="2147486126" r:id="rId26"/>
    <p:sldMasterId id="2147486128" r:id="rId27"/>
    <p:sldMasterId id="2147486130" r:id="rId28"/>
    <p:sldMasterId id="2147486501" r:id="rId29"/>
    <p:sldMasterId id="2147486503" r:id="rId30"/>
    <p:sldMasterId id="2147487239" r:id="rId31"/>
    <p:sldMasterId id="2147490567" r:id="rId32"/>
    <p:sldMasterId id="2147494323" r:id="rId33"/>
    <p:sldMasterId id="2147494335" r:id="rId34"/>
    <p:sldMasterId id="2147497656" r:id="rId35"/>
    <p:sldMasterId id="2147497668" r:id="rId36"/>
    <p:sldMasterId id="2147497680" r:id="rId37"/>
    <p:sldMasterId id="2147501411" r:id="rId38"/>
    <p:sldMasterId id="2147503327" r:id="rId39"/>
    <p:sldMasterId id="2147503339" r:id="rId40"/>
    <p:sldMasterId id="2147503352" r:id="rId41"/>
    <p:sldMasterId id="2147503382" r:id="rId42"/>
    <p:sldMasterId id="2147503394" r:id="rId43"/>
    <p:sldMasterId id="2147503417" r:id="rId44"/>
    <p:sldMasterId id="2147503429" r:id="rId45"/>
    <p:sldMasterId id="2147503441" r:id="rId46"/>
    <p:sldMasterId id="2147503455" r:id="rId47"/>
    <p:sldMasterId id="2147503467" r:id="rId48"/>
    <p:sldMasterId id="2147503479" r:id="rId49"/>
    <p:sldMasterId id="2147503491" r:id="rId50"/>
    <p:sldMasterId id="2147503503" r:id="rId51"/>
    <p:sldMasterId id="2147503517" r:id="rId52"/>
    <p:sldMasterId id="2147503529" r:id="rId53"/>
    <p:sldMasterId id="2147503531" r:id="rId54"/>
    <p:sldMasterId id="2147503545" r:id="rId55"/>
    <p:sldMasterId id="2147503557" r:id="rId56"/>
    <p:sldMasterId id="2147503569" r:id="rId57"/>
    <p:sldMasterId id="2147503581" r:id="rId58"/>
    <p:sldMasterId id="2147503594" r:id="rId59"/>
    <p:sldMasterId id="2147503606" r:id="rId60"/>
    <p:sldMasterId id="2147503609" r:id="rId61"/>
    <p:sldMasterId id="2147503622" r:id="rId62"/>
    <p:sldMasterId id="2147503624" r:id="rId63"/>
    <p:sldMasterId id="2147503628" r:id="rId64"/>
    <p:sldMasterId id="2147503640" r:id="rId65"/>
    <p:sldMasterId id="2147503652" r:id="rId66"/>
    <p:sldMasterId id="2147503664" r:id="rId67"/>
    <p:sldMasterId id="2147503676" r:id="rId68"/>
    <p:sldMasterId id="2147503688" r:id="rId69"/>
    <p:sldMasterId id="2147503701" r:id="rId70"/>
    <p:sldMasterId id="2147503713" r:id="rId71"/>
    <p:sldMasterId id="2147503725" r:id="rId72"/>
    <p:sldMasterId id="2147503737" r:id="rId73"/>
    <p:sldMasterId id="2147503749" r:id="rId74"/>
  </p:sldMasterIdLst>
  <p:notesMasterIdLst>
    <p:notesMasterId r:id="rId349"/>
  </p:notesMasterIdLst>
  <p:sldIdLst>
    <p:sldId id="257" r:id="rId75"/>
    <p:sldId id="876" r:id="rId76"/>
    <p:sldId id="1027" r:id="rId77"/>
    <p:sldId id="304" r:id="rId78"/>
    <p:sldId id="393" r:id="rId79"/>
    <p:sldId id="5499" r:id="rId80"/>
    <p:sldId id="443" r:id="rId81"/>
    <p:sldId id="5492" r:id="rId82"/>
    <p:sldId id="1019" r:id="rId83"/>
    <p:sldId id="5497" r:id="rId84"/>
    <p:sldId id="5496" r:id="rId85"/>
    <p:sldId id="5490" r:id="rId86"/>
    <p:sldId id="5500" r:id="rId87"/>
    <p:sldId id="5501" r:id="rId88"/>
    <p:sldId id="301" r:id="rId89"/>
    <p:sldId id="869" r:id="rId90"/>
    <p:sldId id="5507" r:id="rId91"/>
    <p:sldId id="868" r:id="rId92"/>
    <p:sldId id="5509" r:id="rId93"/>
    <p:sldId id="281" r:id="rId94"/>
    <p:sldId id="5508" r:id="rId95"/>
    <p:sldId id="870" r:id="rId96"/>
    <p:sldId id="871" r:id="rId97"/>
    <p:sldId id="872" r:id="rId98"/>
    <p:sldId id="873" r:id="rId99"/>
    <p:sldId id="874" r:id="rId100"/>
    <p:sldId id="5513" r:id="rId101"/>
    <p:sldId id="877" r:id="rId102"/>
    <p:sldId id="305" r:id="rId103"/>
    <p:sldId id="5510" r:id="rId104"/>
    <p:sldId id="5512" r:id="rId105"/>
    <p:sldId id="754" r:id="rId106"/>
    <p:sldId id="3334" r:id="rId107"/>
    <p:sldId id="755" r:id="rId108"/>
    <p:sldId id="757" r:id="rId109"/>
    <p:sldId id="758" r:id="rId110"/>
    <p:sldId id="759" r:id="rId111"/>
    <p:sldId id="752" r:id="rId112"/>
    <p:sldId id="753" r:id="rId113"/>
    <p:sldId id="4719" r:id="rId114"/>
    <p:sldId id="391" r:id="rId115"/>
    <p:sldId id="5209" r:id="rId116"/>
    <p:sldId id="5210" r:id="rId117"/>
    <p:sldId id="5211" r:id="rId118"/>
    <p:sldId id="5212" r:id="rId119"/>
    <p:sldId id="5213" r:id="rId120"/>
    <p:sldId id="915" r:id="rId121"/>
    <p:sldId id="5722" r:id="rId122"/>
    <p:sldId id="5514" r:id="rId123"/>
    <p:sldId id="878" r:id="rId124"/>
    <p:sldId id="307" r:id="rId125"/>
    <p:sldId id="5511" r:id="rId126"/>
    <p:sldId id="5715" r:id="rId127"/>
    <p:sldId id="5719" r:id="rId128"/>
    <p:sldId id="422" r:id="rId129"/>
    <p:sldId id="5202" r:id="rId130"/>
    <p:sldId id="5204" r:id="rId131"/>
    <p:sldId id="5205" r:id="rId132"/>
    <p:sldId id="5206" r:id="rId133"/>
    <p:sldId id="5207" r:id="rId134"/>
    <p:sldId id="424" r:id="rId135"/>
    <p:sldId id="875" r:id="rId136"/>
    <p:sldId id="426" r:id="rId137"/>
    <p:sldId id="471" r:id="rId138"/>
    <p:sldId id="472" r:id="rId139"/>
    <p:sldId id="473" r:id="rId140"/>
    <p:sldId id="474" r:id="rId141"/>
    <p:sldId id="475" r:id="rId142"/>
    <p:sldId id="5718" r:id="rId143"/>
    <p:sldId id="396" r:id="rId144"/>
    <p:sldId id="5716" r:id="rId145"/>
    <p:sldId id="293" r:id="rId146"/>
    <p:sldId id="762" r:id="rId147"/>
    <p:sldId id="282" r:id="rId148"/>
    <p:sldId id="431" r:id="rId149"/>
    <p:sldId id="5717" r:id="rId150"/>
    <p:sldId id="879" r:id="rId151"/>
    <p:sldId id="678" r:id="rId152"/>
    <p:sldId id="1028" r:id="rId153"/>
    <p:sldId id="306" r:id="rId154"/>
    <p:sldId id="416" r:id="rId155"/>
    <p:sldId id="5724" r:id="rId156"/>
    <p:sldId id="653" r:id="rId157"/>
    <p:sldId id="5720" r:id="rId158"/>
    <p:sldId id="412" r:id="rId159"/>
    <p:sldId id="695" r:id="rId160"/>
    <p:sldId id="696" r:id="rId161"/>
    <p:sldId id="5721" r:id="rId162"/>
    <p:sldId id="5729" r:id="rId163"/>
    <p:sldId id="333" r:id="rId164"/>
    <p:sldId id="643" r:id="rId165"/>
    <p:sldId id="283" r:id="rId166"/>
    <p:sldId id="880" r:id="rId167"/>
    <p:sldId id="5727" r:id="rId168"/>
    <p:sldId id="308" r:id="rId169"/>
    <p:sldId id="376" r:id="rId170"/>
    <p:sldId id="401" r:id="rId171"/>
    <p:sldId id="402" r:id="rId172"/>
    <p:sldId id="403" r:id="rId173"/>
    <p:sldId id="404" r:id="rId174"/>
    <p:sldId id="405" r:id="rId175"/>
    <p:sldId id="406" r:id="rId176"/>
    <p:sldId id="646" r:id="rId177"/>
    <p:sldId id="531" r:id="rId178"/>
    <p:sldId id="647" r:id="rId179"/>
    <p:sldId id="5208" r:id="rId180"/>
    <p:sldId id="649" r:id="rId181"/>
    <p:sldId id="409" r:id="rId182"/>
    <p:sldId id="410" r:id="rId183"/>
    <p:sldId id="5726" r:id="rId184"/>
    <p:sldId id="881" r:id="rId185"/>
    <p:sldId id="5725" r:id="rId186"/>
    <p:sldId id="309" r:id="rId187"/>
    <p:sldId id="723" r:id="rId188"/>
    <p:sldId id="724" r:id="rId189"/>
    <p:sldId id="725" r:id="rId190"/>
    <p:sldId id="726" r:id="rId191"/>
    <p:sldId id="727" r:id="rId192"/>
    <p:sldId id="728" r:id="rId193"/>
    <p:sldId id="729" r:id="rId194"/>
    <p:sldId id="730" r:id="rId195"/>
    <p:sldId id="731" r:id="rId196"/>
    <p:sldId id="732" r:id="rId197"/>
    <p:sldId id="733" r:id="rId198"/>
    <p:sldId id="734" r:id="rId199"/>
    <p:sldId id="735" r:id="rId200"/>
    <p:sldId id="736" r:id="rId201"/>
    <p:sldId id="737" r:id="rId202"/>
    <p:sldId id="263" r:id="rId203"/>
    <p:sldId id="848" r:id="rId204"/>
    <p:sldId id="849" r:id="rId205"/>
    <p:sldId id="850" r:id="rId206"/>
    <p:sldId id="851" r:id="rId207"/>
    <p:sldId id="852" r:id="rId208"/>
    <p:sldId id="853" r:id="rId209"/>
    <p:sldId id="854" r:id="rId210"/>
    <p:sldId id="855" r:id="rId211"/>
    <p:sldId id="856" r:id="rId212"/>
    <p:sldId id="857" r:id="rId213"/>
    <p:sldId id="858" r:id="rId214"/>
    <p:sldId id="859" r:id="rId215"/>
    <p:sldId id="860" r:id="rId216"/>
    <p:sldId id="861" r:id="rId217"/>
    <p:sldId id="862" r:id="rId218"/>
    <p:sldId id="863" r:id="rId219"/>
    <p:sldId id="421" r:id="rId220"/>
    <p:sldId id="419" r:id="rId221"/>
    <p:sldId id="284" r:id="rId222"/>
    <p:sldId id="660" r:id="rId223"/>
    <p:sldId id="415" r:id="rId224"/>
    <p:sldId id="444" r:id="rId225"/>
    <p:sldId id="445" r:id="rId226"/>
    <p:sldId id="446" r:id="rId227"/>
    <p:sldId id="654" r:id="rId228"/>
    <p:sldId id="882" r:id="rId229"/>
    <p:sldId id="5730" r:id="rId230"/>
    <p:sldId id="310" r:id="rId231"/>
    <p:sldId id="417" r:id="rId232"/>
    <p:sldId id="541" r:id="rId233"/>
    <p:sldId id="374" r:id="rId234"/>
    <p:sldId id="5515" r:id="rId235"/>
    <p:sldId id="316" r:id="rId236"/>
    <p:sldId id="361" r:id="rId237"/>
    <p:sldId id="378" r:id="rId238"/>
    <p:sldId id="5516" r:id="rId239"/>
    <p:sldId id="550" r:id="rId240"/>
    <p:sldId id="5517" r:id="rId241"/>
    <p:sldId id="5713" r:id="rId242"/>
    <p:sldId id="553" r:id="rId243"/>
    <p:sldId id="761" r:id="rId244"/>
    <p:sldId id="5201" r:id="rId245"/>
    <p:sldId id="557" r:id="rId246"/>
    <p:sldId id="558" r:id="rId247"/>
    <p:sldId id="559" r:id="rId248"/>
    <p:sldId id="560" r:id="rId249"/>
    <p:sldId id="5200" r:id="rId250"/>
    <p:sldId id="562" r:id="rId251"/>
    <p:sldId id="661" r:id="rId252"/>
    <p:sldId id="564" r:id="rId253"/>
    <p:sldId id="565" r:id="rId254"/>
    <p:sldId id="566" r:id="rId255"/>
    <p:sldId id="567" r:id="rId256"/>
    <p:sldId id="568" r:id="rId257"/>
    <p:sldId id="570" r:id="rId258"/>
    <p:sldId id="571" r:id="rId259"/>
    <p:sldId id="454" r:id="rId260"/>
    <p:sldId id="573" r:id="rId261"/>
    <p:sldId id="574" r:id="rId262"/>
    <p:sldId id="5714" r:id="rId263"/>
    <p:sldId id="576" r:id="rId264"/>
    <p:sldId id="577" r:id="rId265"/>
    <p:sldId id="578" r:id="rId266"/>
    <p:sldId id="579" r:id="rId267"/>
    <p:sldId id="580" r:id="rId268"/>
    <p:sldId id="581" r:id="rId269"/>
    <p:sldId id="582" r:id="rId270"/>
    <p:sldId id="583" r:id="rId271"/>
    <p:sldId id="809" r:id="rId272"/>
    <p:sldId id="457" r:id="rId273"/>
    <p:sldId id="810" r:id="rId274"/>
    <p:sldId id="811" r:id="rId275"/>
    <p:sldId id="812" r:id="rId276"/>
    <p:sldId id="813" r:id="rId277"/>
    <p:sldId id="814" r:id="rId278"/>
    <p:sldId id="815" r:id="rId279"/>
    <p:sldId id="816" r:id="rId280"/>
    <p:sldId id="817" r:id="rId281"/>
    <p:sldId id="818" r:id="rId282"/>
    <p:sldId id="819" r:id="rId283"/>
    <p:sldId id="820" r:id="rId284"/>
    <p:sldId id="821" r:id="rId285"/>
    <p:sldId id="822" r:id="rId286"/>
    <p:sldId id="823" r:id="rId287"/>
    <p:sldId id="824" r:id="rId288"/>
    <p:sldId id="825" r:id="rId289"/>
    <p:sldId id="826" r:id="rId290"/>
    <p:sldId id="827" r:id="rId291"/>
    <p:sldId id="828" r:id="rId292"/>
    <p:sldId id="829" r:id="rId293"/>
    <p:sldId id="830" r:id="rId294"/>
    <p:sldId id="831" r:id="rId295"/>
    <p:sldId id="832" r:id="rId296"/>
    <p:sldId id="833" r:id="rId297"/>
    <p:sldId id="834" r:id="rId298"/>
    <p:sldId id="835" r:id="rId299"/>
    <p:sldId id="836" r:id="rId300"/>
    <p:sldId id="837" r:id="rId301"/>
    <p:sldId id="709" r:id="rId302"/>
    <p:sldId id="668" r:id="rId303"/>
    <p:sldId id="669" r:id="rId304"/>
    <p:sldId id="701" r:id="rId305"/>
    <p:sldId id="700" r:id="rId306"/>
    <p:sldId id="702" r:id="rId307"/>
    <p:sldId id="703" r:id="rId308"/>
    <p:sldId id="704" r:id="rId309"/>
    <p:sldId id="705" r:id="rId310"/>
    <p:sldId id="708" r:id="rId311"/>
    <p:sldId id="706" r:id="rId312"/>
    <p:sldId id="707" r:id="rId313"/>
    <p:sldId id="3682" r:id="rId314"/>
    <p:sldId id="596" r:id="rId315"/>
    <p:sldId id="597" r:id="rId316"/>
    <p:sldId id="598" r:id="rId317"/>
    <p:sldId id="599" r:id="rId318"/>
    <p:sldId id="5711" r:id="rId319"/>
    <p:sldId id="601" r:id="rId320"/>
    <p:sldId id="602" r:id="rId321"/>
    <p:sldId id="432" r:id="rId322"/>
    <p:sldId id="5712" r:id="rId323"/>
    <p:sldId id="437" r:id="rId324"/>
    <p:sldId id="418" r:id="rId325"/>
    <p:sldId id="664" r:id="rId326"/>
    <p:sldId id="883" r:id="rId327"/>
    <p:sldId id="5731" r:id="rId328"/>
    <p:sldId id="658" r:id="rId329"/>
    <p:sldId id="655" r:id="rId330"/>
    <p:sldId id="659" r:id="rId331"/>
    <p:sldId id="657" r:id="rId332"/>
    <p:sldId id="3325" r:id="rId333"/>
    <p:sldId id="3326" r:id="rId334"/>
    <p:sldId id="3327" r:id="rId335"/>
    <p:sldId id="398" r:id="rId336"/>
    <p:sldId id="1148" r:id="rId337"/>
    <p:sldId id="1023" r:id="rId338"/>
    <p:sldId id="3328" r:id="rId339"/>
    <p:sldId id="1146" r:id="rId340"/>
    <p:sldId id="3330" r:id="rId341"/>
    <p:sldId id="399" r:id="rId342"/>
    <p:sldId id="3331" r:id="rId343"/>
    <p:sldId id="433" r:id="rId344"/>
    <p:sldId id="3329" r:id="rId345"/>
    <p:sldId id="450" r:id="rId346"/>
    <p:sldId id="866" r:id="rId347"/>
    <p:sldId id="867" r:id="rId3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521415D9-36F7-43E2-AB2F-B90AF26B5E84}">
      <p14:sectionLst xmlns:p14="http://schemas.microsoft.com/office/powerpoint/2010/main">
        <p14:section name="Default Section" id="{95FE243F-3257-ED48-AE95-CB9D792E093C}">
          <p14:sldIdLst>
            <p14:sldId id="257"/>
            <p14:sldId id="876"/>
            <p14:sldId id="1027"/>
            <p14:sldId id="304"/>
            <p14:sldId id="393"/>
            <p14:sldId id="5499"/>
            <p14:sldId id="443"/>
            <p14:sldId id="5492"/>
            <p14:sldId id="1019"/>
            <p14:sldId id="5497"/>
            <p14:sldId id="5496"/>
            <p14:sldId id="5490"/>
            <p14:sldId id="5500"/>
            <p14:sldId id="5501"/>
            <p14:sldId id="301"/>
            <p14:sldId id="869"/>
            <p14:sldId id="5507"/>
            <p14:sldId id="868"/>
            <p14:sldId id="5509"/>
            <p14:sldId id="281"/>
            <p14:sldId id="5508"/>
            <p14:sldId id="870"/>
            <p14:sldId id="871"/>
            <p14:sldId id="872"/>
            <p14:sldId id="873"/>
            <p14:sldId id="874"/>
            <p14:sldId id="5513"/>
            <p14:sldId id="877"/>
            <p14:sldId id="305"/>
            <p14:sldId id="5510"/>
            <p14:sldId id="5512"/>
            <p14:sldId id="754"/>
            <p14:sldId id="3334"/>
            <p14:sldId id="755"/>
            <p14:sldId id="757"/>
            <p14:sldId id="758"/>
            <p14:sldId id="759"/>
            <p14:sldId id="752"/>
            <p14:sldId id="753"/>
            <p14:sldId id="4719"/>
            <p14:sldId id="391"/>
            <p14:sldId id="5209"/>
            <p14:sldId id="5210"/>
            <p14:sldId id="5211"/>
            <p14:sldId id="5212"/>
            <p14:sldId id="5213"/>
            <p14:sldId id="915"/>
            <p14:sldId id="5722"/>
            <p14:sldId id="5514"/>
            <p14:sldId id="878"/>
            <p14:sldId id="307"/>
            <p14:sldId id="5511"/>
            <p14:sldId id="5715"/>
            <p14:sldId id="5719"/>
            <p14:sldId id="422"/>
            <p14:sldId id="5202"/>
            <p14:sldId id="5204"/>
            <p14:sldId id="5205"/>
            <p14:sldId id="5206"/>
            <p14:sldId id="5207"/>
            <p14:sldId id="424"/>
            <p14:sldId id="875"/>
            <p14:sldId id="426"/>
            <p14:sldId id="471"/>
            <p14:sldId id="472"/>
            <p14:sldId id="473"/>
            <p14:sldId id="474"/>
            <p14:sldId id="475"/>
            <p14:sldId id="5718"/>
            <p14:sldId id="396"/>
            <p14:sldId id="5716"/>
            <p14:sldId id="293"/>
            <p14:sldId id="762"/>
            <p14:sldId id="282"/>
            <p14:sldId id="431"/>
            <p14:sldId id="5717"/>
            <p14:sldId id="879"/>
            <p14:sldId id="678"/>
            <p14:sldId id="1028"/>
            <p14:sldId id="306"/>
            <p14:sldId id="416"/>
            <p14:sldId id="5724"/>
            <p14:sldId id="653"/>
            <p14:sldId id="5720"/>
            <p14:sldId id="412"/>
            <p14:sldId id="695"/>
            <p14:sldId id="696"/>
            <p14:sldId id="5721"/>
            <p14:sldId id="5729"/>
            <p14:sldId id="333"/>
            <p14:sldId id="643"/>
            <p14:sldId id="283"/>
            <p14:sldId id="880"/>
            <p14:sldId id="5727"/>
            <p14:sldId id="308"/>
            <p14:sldId id="376"/>
            <p14:sldId id="401"/>
            <p14:sldId id="402"/>
            <p14:sldId id="403"/>
            <p14:sldId id="404"/>
            <p14:sldId id="405"/>
            <p14:sldId id="406"/>
            <p14:sldId id="646"/>
            <p14:sldId id="531"/>
            <p14:sldId id="647"/>
            <p14:sldId id="5208"/>
            <p14:sldId id="649"/>
            <p14:sldId id="409"/>
            <p14:sldId id="410"/>
            <p14:sldId id="5726"/>
            <p14:sldId id="881"/>
            <p14:sldId id="5725"/>
            <p14:sldId id="309"/>
            <p14:sldId id="723"/>
            <p14:sldId id="724"/>
            <p14:sldId id="725"/>
            <p14:sldId id="726"/>
            <p14:sldId id="727"/>
            <p14:sldId id="728"/>
            <p14:sldId id="729"/>
            <p14:sldId id="730"/>
            <p14:sldId id="731"/>
            <p14:sldId id="732"/>
            <p14:sldId id="733"/>
            <p14:sldId id="734"/>
            <p14:sldId id="735"/>
            <p14:sldId id="736"/>
            <p14:sldId id="737"/>
            <p14:sldId id="263"/>
            <p14:sldId id="848"/>
            <p14:sldId id="849"/>
            <p14:sldId id="850"/>
            <p14:sldId id="851"/>
            <p14:sldId id="852"/>
            <p14:sldId id="853"/>
            <p14:sldId id="854"/>
            <p14:sldId id="855"/>
            <p14:sldId id="856"/>
            <p14:sldId id="857"/>
            <p14:sldId id="858"/>
            <p14:sldId id="859"/>
            <p14:sldId id="860"/>
            <p14:sldId id="861"/>
            <p14:sldId id="862"/>
            <p14:sldId id="863"/>
            <p14:sldId id="421"/>
            <p14:sldId id="419"/>
            <p14:sldId id="284"/>
            <p14:sldId id="660"/>
            <p14:sldId id="415"/>
            <p14:sldId id="444"/>
            <p14:sldId id="445"/>
            <p14:sldId id="446"/>
            <p14:sldId id="654"/>
            <p14:sldId id="882"/>
            <p14:sldId id="5730"/>
            <p14:sldId id="310"/>
            <p14:sldId id="417"/>
            <p14:sldId id="541"/>
            <p14:sldId id="374"/>
            <p14:sldId id="5515"/>
            <p14:sldId id="316"/>
            <p14:sldId id="361"/>
            <p14:sldId id="378"/>
            <p14:sldId id="5516"/>
            <p14:sldId id="550"/>
            <p14:sldId id="5517"/>
            <p14:sldId id="5713"/>
            <p14:sldId id="553"/>
            <p14:sldId id="761"/>
            <p14:sldId id="5201"/>
            <p14:sldId id="557"/>
            <p14:sldId id="558"/>
            <p14:sldId id="559"/>
            <p14:sldId id="560"/>
            <p14:sldId id="5200"/>
            <p14:sldId id="562"/>
            <p14:sldId id="661"/>
            <p14:sldId id="564"/>
            <p14:sldId id="565"/>
            <p14:sldId id="566"/>
            <p14:sldId id="567"/>
            <p14:sldId id="568"/>
            <p14:sldId id="570"/>
            <p14:sldId id="571"/>
            <p14:sldId id="454"/>
            <p14:sldId id="573"/>
            <p14:sldId id="574"/>
            <p14:sldId id="5714"/>
            <p14:sldId id="576"/>
            <p14:sldId id="577"/>
            <p14:sldId id="578"/>
            <p14:sldId id="579"/>
            <p14:sldId id="580"/>
            <p14:sldId id="581"/>
            <p14:sldId id="582"/>
            <p14:sldId id="583"/>
            <p14:sldId id="809"/>
            <p14:sldId id="457"/>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709"/>
            <p14:sldId id="668"/>
            <p14:sldId id="669"/>
            <p14:sldId id="701"/>
            <p14:sldId id="700"/>
            <p14:sldId id="702"/>
            <p14:sldId id="703"/>
            <p14:sldId id="704"/>
            <p14:sldId id="705"/>
            <p14:sldId id="708"/>
            <p14:sldId id="706"/>
            <p14:sldId id="707"/>
            <p14:sldId id="3682"/>
            <p14:sldId id="596"/>
            <p14:sldId id="597"/>
            <p14:sldId id="598"/>
            <p14:sldId id="599"/>
            <p14:sldId id="5711"/>
            <p14:sldId id="601"/>
            <p14:sldId id="602"/>
            <p14:sldId id="432"/>
            <p14:sldId id="5712"/>
            <p14:sldId id="437"/>
            <p14:sldId id="418"/>
            <p14:sldId id="664"/>
            <p14:sldId id="883"/>
            <p14:sldId id="5731"/>
            <p14:sldId id="658"/>
            <p14:sldId id="655"/>
            <p14:sldId id="659"/>
            <p14:sldId id="657"/>
            <p14:sldId id="3325"/>
            <p14:sldId id="3326"/>
            <p14:sldId id="3327"/>
            <p14:sldId id="398"/>
          </p14:sldIdLst>
        </p14:section>
        <p14:section name="Conclusion" id="{C84BD2BE-E19B-4248-B389-87744FE70494}">
          <p14:sldIdLst>
            <p14:sldId id="1148"/>
            <p14:sldId id="1023"/>
            <p14:sldId id="3328"/>
            <p14:sldId id="1146"/>
            <p14:sldId id="3330"/>
            <p14:sldId id="399"/>
            <p14:sldId id="3331"/>
            <p14:sldId id="433"/>
            <p14:sldId id="3329"/>
            <p14:sldId id="450"/>
          </p14:sldIdLst>
        </p14:section>
        <p14:section name="Supplements" id="{45B04D78-C726-D443-94FA-E3D201854844}">
          <p14:sldIdLst>
            <p14:sldId id="866"/>
            <p14:sldId id="867"/>
          </p14:sldIdLst>
        </p14:section>
      </p14:sectionLst>
    </p:ex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00054"/>
    <a:srgbClr val="A3A3A3"/>
    <a:srgbClr val="A7A7A7"/>
    <a:srgbClr val="9D94FF"/>
    <a:srgbClr val="000055"/>
    <a:srgbClr val="FFE889"/>
    <a:srgbClr val="F4DE83"/>
    <a:srgbClr val="D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779" autoAdjust="0"/>
    <p:restoredTop sz="69475" autoAdjust="0"/>
  </p:normalViewPr>
  <p:slideViewPr>
    <p:cSldViewPr>
      <p:cViewPr varScale="1">
        <p:scale>
          <a:sx n="90" d="100"/>
          <a:sy n="90" d="100"/>
        </p:scale>
        <p:origin x="208" y="616"/>
      </p:cViewPr>
      <p:guideLst>
        <p:guide orient="horz" pos="2205"/>
        <p:guide orient="horz" pos="2208"/>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85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3.xml"/><Relationship Id="rId299" Type="http://schemas.openxmlformats.org/officeDocument/2006/relationships/slide" Target="slides/slide22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5.xml"/><Relationship Id="rId324" Type="http://schemas.openxmlformats.org/officeDocument/2006/relationships/slide" Target="slides/slide250.xml"/><Relationship Id="rId170" Type="http://schemas.openxmlformats.org/officeDocument/2006/relationships/slide" Target="slides/slide96.xml"/><Relationship Id="rId226" Type="http://schemas.openxmlformats.org/officeDocument/2006/relationships/slide" Target="slides/slide152.xml"/><Relationship Id="rId268" Type="http://schemas.openxmlformats.org/officeDocument/2006/relationships/slide" Target="slides/slide194.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4.xml"/><Relationship Id="rId335" Type="http://schemas.openxmlformats.org/officeDocument/2006/relationships/slide" Target="slides/slide261.xml"/><Relationship Id="rId5" Type="http://schemas.openxmlformats.org/officeDocument/2006/relationships/slideMaster" Target="slideMasters/slideMaster5.xml"/><Relationship Id="rId181" Type="http://schemas.openxmlformats.org/officeDocument/2006/relationships/slide" Target="slides/slide107.xml"/><Relationship Id="rId237" Type="http://schemas.openxmlformats.org/officeDocument/2006/relationships/slide" Target="slides/slide163.xml"/><Relationship Id="rId279" Type="http://schemas.openxmlformats.org/officeDocument/2006/relationships/slide" Target="slides/slide205.xml"/><Relationship Id="rId43" Type="http://schemas.openxmlformats.org/officeDocument/2006/relationships/slideMaster" Target="slideMasters/slideMaster43.xml"/><Relationship Id="rId139" Type="http://schemas.openxmlformats.org/officeDocument/2006/relationships/slide" Target="slides/slide65.xml"/><Relationship Id="rId290" Type="http://schemas.openxmlformats.org/officeDocument/2006/relationships/slide" Target="slides/slide216.xml"/><Relationship Id="rId304" Type="http://schemas.openxmlformats.org/officeDocument/2006/relationships/slide" Target="slides/slide230.xml"/><Relationship Id="rId346" Type="http://schemas.openxmlformats.org/officeDocument/2006/relationships/slide" Target="slides/slide272.xml"/><Relationship Id="rId85" Type="http://schemas.openxmlformats.org/officeDocument/2006/relationships/slide" Target="slides/slide11.xml"/><Relationship Id="rId150" Type="http://schemas.openxmlformats.org/officeDocument/2006/relationships/slide" Target="slides/slide76.xml"/><Relationship Id="rId192" Type="http://schemas.openxmlformats.org/officeDocument/2006/relationships/slide" Target="slides/slide118.xml"/><Relationship Id="rId206" Type="http://schemas.openxmlformats.org/officeDocument/2006/relationships/slide" Target="slides/slide132.xml"/><Relationship Id="rId248" Type="http://schemas.openxmlformats.org/officeDocument/2006/relationships/slide" Target="slides/slide174.xml"/><Relationship Id="rId12" Type="http://schemas.openxmlformats.org/officeDocument/2006/relationships/slideMaster" Target="slideMasters/slideMaster12.xml"/><Relationship Id="rId108" Type="http://schemas.openxmlformats.org/officeDocument/2006/relationships/slide" Target="slides/slide34.xml"/><Relationship Id="rId315" Type="http://schemas.openxmlformats.org/officeDocument/2006/relationships/slide" Target="slides/slide241.xml"/><Relationship Id="rId54" Type="http://schemas.openxmlformats.org/officeDocument/2006/relationships/slideMaster" Target="slideMasters/slideMaster54.xml"/><Relationship Id="rId96" Type="http://schemas.openxmlformats.org/officeDocument/2006/relationships/slide" Target="slides/slide22.xml"/><Relationship Id="rId161" Type="http://schemas.openxmlformats.org/officeDocument/2006/relationships/slide" Target="slides/slide87.xml"/><Relationship Id="rId217" Type="http://schemas.openxmlformats.org/officeDocument/2006/relationships/slide" Target="slides/slide143.xml"/><Relationship Id="rId259" Type="http://schemas.openxmlformats.org/officeDocument/2006/relationships/slide" Target="slides/slide185.xml"/><Relationship Id="rId23" Type="http://schemas.openxmlformats.org/officeDocument/2006/relationships/slideMaster" Target="slideMasters/slideMaster23.xml"/><Relationship Id="rId119" Type="http://schemas.openxmlformats.org/officeDocument/2006/relationships/slide" Target="slides/slide45.xml"/><Relationship Id="rId270" Type="http://schemas.openxmlformats.org/officeDocument/2006/relationships/slide" Target="slides/slide196.xml"/><Relationship Id="rId326" Type="http://schemas.openxmlformats.org/officeDocument/2006/relationships/slide" Target="slides/slide252.xml"/><Relationship Id="rId65" Type="http://schemas.openxmlformats.org/officeDocument/2006/relationships/slideMaster" Target="slideMasters/slideMaster65.xml"/><Relationship Id="rId130" Type="http://schemas.openxmlformats.org/officeDocument/2006/relationships/slide" Target="slides/slide56.xml"/><Relationship Id="rId172" Type="http://schemas.openxmlformats.org/officeDocument/2006/relationships/slide" Target="slides/slide98.xml"/><Relationship Id="rId228" Type="http://schemas.openxmlformats.org/officeDocument/2006/relationships/slide" Target="slides/slide154.xml"/><Relationship Id="rId281" Type="http://schemas.openxmlformats.org/officeDocument/2006/relationships/slide" Target="slides/slide207.xml"/><Relationship Id="rId337" Type="http://schemas.openxmlformats.org/officeDocument/2006/relationships/slide" Target="slides/slide263.xml"/><Relationship Id="rId34" Type="http://schemas.openxmlformats.org/officeDocument/2006/relationships/slideMaster" Target="slideMasters/slideMaster34.xml"/><Relationship Id="rId76" Type="http://schemas.openxmlformats.org/officeDocument/2006/relationships/slide" Target="slides/slide2.xml"/><Relationship Id="rId141" Type="http://schemas.openxmlformats.org/officeDocument/2006/relationships/slide" Target="slides/slide67.xml"/><Relationship Id="rId7" Type="http://schemas.openxmlformats.org/officeDocument/2006/relationships/slideMaster" Target="slideMasters/slideMaster7.xml"/><Relationship Id="rId183" Type="http://schemas.openxmlformats.org/officeDocument/2006/relationships/slide" Target="slides/slide109.xml"/><Relationship Id="rId239" Type="http://schemas.openxmlformats.org/officeDocument/2006/relationships/slide" Target="slides/slide165.xml"/><Relationship Id="rId250" Type="http://schemas.openxmlformats.org/officeDocument/2006/relationships/slide" Target="slides/slide176.xml"/><Relationship Id="rId292" Type="http://schemas.openxmlformats.org/officeDocument/2006/relationships/slide" Target="slides/slide218.xml"/><Relationship Id="rId306" Type="http://schemas.openxmlformats.org/officeDocument/2006/relationships/slide" Target="slides/slide232.xml"/><Relationship Id="rId45" Type="http://schemas.openxmlformats.org/officeDocument/2006/relationships/slideMaster" Target="slideMasters/slideMaster45.xml"/><Relationship Id="rId87" Type="http://schemas.openxmlformats.org/officeDocument/2006/relationships/slide" Target="slides/slide13.xml"/><Relationship Id="rId110" Type="http://schemas.openxmlformats.org/officeDocument/2006/relationships/slide" Target="slides/slide36.xml"/><Relationship Id="rId348" Type="http://schemas.openxmlformats.org/officeDocument/2006/relationships/slide" Target="slides/slide274.xml"/><Relationship Id="rId152" Type="http://schemas.openxmlformats.org/officeDocument/2006/relationships/slide" Target="slides/slide78.xml"/><Relationship Id="rId194" Type="http://schemas.openxmlformats.org/officeDocument/2006/relationships/slide" Target="slides/slide120.xml"/><Relationship Id="rId208" Type="http://schemas.openxmlformats.org/officeDocument/2006/relationships/slide" Target="slides/slide134.xml"/><Relationship Id="rId261" Type="http://schemas.openxmlformats.org/officeDocument/2006/relationships/slide" Target="slides/slide187.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3.xml"/><Relationship Id="rId98" Type="http://schemas.openxmlformats.org/officeDocument/2006/relationships/slide" Target="slides/slide24.xml"/><Relationship Id="rId121" Type="http://schemas.openxmlformats.org/officeDocument/2006/relationships/slide" Target="slides/slide47.xml"/><Relationship Id="rId163" Type="http://schemas.openxmlformats.org/officeDocument/2006/relationships/slide" Target="slides/slide89.xml"/><Relationship Id="rId219" Type="http://schemas.openxmlformats.org/officeDocument/2006/relationships/slide" Target="slides/slide145.xml"/><Relationship Id="rId230" Type="http://schemas.openxmlformats.org/officeDocument/2006/relationships/slide" Target="slides/slide156.xml"/><Relationship Id="rId251" Type="http://schemas.openxmlformats.org/officeDocument/2006/relationships/slide" Target="slides/slide17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8.xml"/><Relationship Id="rId293" Type="http://schemas.openxmlformats.org/officeDocument/2006/relationships/slide" Target="slides/slide219.xml"/><Relationship Id="rId307" Type="http://schemas.openxmlformats.org/officeDocument/2006/relationships/slide" Target="slides/slide233.xml"/><Relationship Id="rId328" Type="http://schemas.openxmlformats.org/officeDocument/2006/relationships/slide" Target="slides/slide254.xml"/><Relationship Id="rId349" Type="http://schemas.openxmlformats.org/officeDocument/2006/relationships/notesMaster" Target="notesMasters/notesMaster1.xml"/><Relationship Id="rId88" Type="http://schemas.openxmlformats.org/officeDocument/2006/relationships/slide" Target="slides/slide14.xml"/><Relationship Id="rId111" Type="http://schemas.openxmlformats.org/officeDocument/2006/relationships/slide" Target="slides/slide37.xml"/><Relationship Id="rId132" Type="http://schemas.openxmlformats.org/officeDocument/2006/relationships/slide" Target="slides/slide58.xml"/><Relationship Id="rId153" Type="http://schemas.openxmlformats.org/officeDocument/2006/relationships/slide" Target="slides/slide79.xml"/><Relationship Id="rId174" Type="http://schemas.openxmlformats.org/officeDocument/2006/relationships/slide" Target="slides/slide100.xml"/><Relationship Id="rId195" Type="http://schemas.openxmlformats.org/officeDocument/2006/relationships/slide" Target="slides/slide121.xml"/><Relationship Id="rId209" Type="http://schemas.openxmlformats.org/officeDocument/2006/relationships/slide" Target="slides/slide135.xml"/><Relationship Id="rId220" Type="http://schemas.openxmlformats.org/officeDocument/2006/relationships/slide" Target="slides/slide146.xml"/><Relationship Id="rId241" Type="http://schemas.openxmlformats.org/officeDocument/2006/relationships/slide" Target="slides/slide16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8.xml"/><Relationship Id="rId283" Type="http://schemas.openxmlformats.org/officeDocument/2006/relationships/slide" Target="slides/slide209.xml"/><Relationship Id="rId318" Type="http://schemas.openxmlformats.org/officeDocument/2006/relationships/slide" Target="slides/slide244.xml"/><Relationship Id="rId339" Type="http://schemas.openxmlformats.org/officeDocument/2006/relationships/slide" Target="slides/slide265.xml"/><Relationship Id="rId78" Type="http://schemas.openxmlformats.org/officeDocument/2006/relationships/slide" Target="slides/slide4.xml"/><Relationship Id="rId99" Type="http://schemas.openxmlformats.org/officeDocument/2006/relationships/slide" Target="slides/slide25.xml"/><Relationship Id="rId101" Type="http://schemas.openxmlformats.org/officeDocument/2006/relationships/slide" Target="slides/slide27.xml"/><Relationship Id="rId122" Type="http://schemas.openxmlformats.org/officeDocument/2006/relationships/slide" Target="slides/slide48.xml"/><Relationship Id="rId143" Type="http://schemas.openxmlformats.org/officeDocument/2006/relationships/slide" Target="slides/slide69.xml"/><Relationship Id="rId164" Type="http://schemas.openxmlformats.org/officeDocument/2006/relationships/slide" Target="slides/slide90.xml"/><Relationship Id="rId185" Type="http://schemas.openxmlformats.org/officeDocument/2006/relationships/slide" Target="slides/slide111.xml"/><Relationship Id="rId350" Type="http://schemas.openxmlformats.org/officeDocument/2006/relationships/presProps" Target="presProps.xml"/><Relationship Id="rId9" Type="http://schemas.openxmlformats.org/officeDocument/2006/relationships/slideMaster" Target="slideMasters/slideMaster9.xml"/><Relationship Id="rId210" Type="http://schemas.openxmlformats.org/officeDocument/2006/relationships/slide" Target="slides/slide136.xml"/><Relationship Id="rId26" Type="http://schemas.openxmlformats.org/officeDocument/2006/relationships/slideMaster" Target="slideMasters/slideMaster26.xml"/><Relationship Id="rId231" Type="http://schemas.openxmlformats.org/officeDocument/2006/relationships/slide" Target="slides/slide157.xml"/><Relationship Id="rId252" Type="http://schemas.openxmlformats.org/officeDocument/2006/relationships/slide" Target="slides/slide178.xml"/><Relationship Id="rId273" Type="http://schemas.openxmlformats.org/officeDocument/2006/relationships/slide" Target="slides/slide199.xml"/><Relationship Id="rId294" Type="http://schemas.openxmlformats.org/officeDocument/2006/relationships/slide" Target="slides/slide220.xml"/><Relationship Id="rId308" Type="http://schemas.openxmlformats.org/officeDocument/2006/relationships/slide" Target="slides/slide234.xml"/><Relationship Id="rId329" Type="http://schemas.openxmlformats.org/officeDocument/2006/relationships/slide" Target="slides/slide25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5.xml"/><Relationship Id="rId112" Type="http://schemas.openxmlformats.org/officeDocument/2006/relationships/slide" Target="slides/slide38.xml"/><Relationship Id="rId133" Type="http://schemas.openxmlformats.org/officeDocument/2006/relationships/slide" Target="slides/slide59.xml"/><Relationship Id="rId154" Type="http://schemas.openxmlformats.org/officeDocument/2006/relationships/slide" Target="slides/slide80.xml"/><Relationship Id="rId175" Type="http://schemas.openxmlformats.org/officeDocument/2006/relationships/slide" Target="slides/slide101.xml"/><Relationship Id="rId340" Type="http://schemas.openxmlformats.org/officeDocument/2006/relationships/slide" Target="slides/slide266.xml"/><Relationship Id="rId196" Type="http://schemas.openxmlformats.org/officeDocument/2006/relationships/slide" Target="slides/slide122.xml"/><Relationship Id="rId200" Type="http://schemas.openxmlformats.org/officeDocument/2006/relationships/slide" Target="slides/slide126.xml"/><Relationship Id="rId16" Type="http://schemas.openxmlformats.org/officeDocument/2006/relationships/slideMaster" Target="slideMasters/slideMaster16.xml"/><Relationship Id="rId221" Type="http://schemas.openxmlformats.org/officeDocument/2006/relationships/slide" Target="slides/slide147.xml"/><Relationship Id="rId242" Type="http://schemas.openxmlformats.org/officeDocument/2006/relationships/slide" Target="slides/slide168.xml"/><Relationship Id="rId263" Type="http://schemas.openxmlformats.org/officeDocument/2006/relationships/slide" Target="slides/slide189.xml"/><Relationship Id="rId284" Type="http://schemas.openxmlformats.org/officeDocument/2006/relationships/slide" Target="slides/slide210.xml"/><Relationship Id="rId319" Type="http://schemas.openxmlformats.org/officeDocument/2006/relationships/slide" Target="slides/slide24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5.xml"/><Relationship Id="rId102" Type="http://schemas.openxmlformats.org/officeDocument/2006/relationships/slide" Target="slides/slide28.xml"/><Relationship Id="rId123" Type="http://schemas.openxmlformats.org/officeDocument/2006/relationships/slide" Target="slides/slide49.xml"/><Relationship Id="rId144" Type="http://schemas.openxmlformats.org/officeDocument/2006/relationships/slide" Target="slides/slide70.xml"/><Relationship Id="rId330" Type="http://schemas.openxmlformats.org/officeDocument/2006/relationships/slide" Target="slides/slide256.xml"/><Relationship Id="rId90" Type="http://schemas.openxmlformats.org/officeDocument/2006/relationships/slide" Target="slides/slide16.xml"/><Relationship Id="rId165" Type="http://schemas.openxmlformats.org/officeDocument/2006/relationships/slide" Target="slides/slide91.xml"/><Relationship Id="rId186" Type="http://schemas.openxmlformats.org/officeDocument/2006/relationships/slide" Target="slides/slide112.xml"/><Relationship Id="rId351" Type="http://schemas.openxmlformats.org/officeDocument/2006/relationships/viewProps" Target="viewProps.xml"/><Relationship Id="rId211" Type="http://schemas.openxmlformats.org/officeDocument/2006/relationships/slide" Target="slides/slide137.xml"/><Relationship Id="rId232" Type="http://schemas.openxmlformats.org/officeDocument/2006/relationships/slide" Target="slides/slide158.xml"/><Relationship Id="rId253" Type="http://schemas.openxmlformats.org/officeDocument/2006/relationships/slide" Target="slides/slide179.xml"/><Relationship Id="rId274" Type="http://schemas.openxmlformats.org/officeDocument/2006/relationships/slide" Target="slides/slide200.xml"/><Relationship Id="rId295" Type="http://schemas.openxmlformats.org/officeDocument/2006/relationships/slide" Target="slides/slide221.xml"/><Relationship Id="rId309" Type="http://schemas.openxmlformats.org/officeDocument/2006/relationships/slide" Target="slides/slide23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9.xml"/><Relationship Id="rId134" Type="http://schemas.openxmlformats.org/officeDocument/2006/relationships/slide" Target="slides/slide60.xml"/><Relationship Id="rId320" Type="http://schemas.openxmlformats.org/officeDocument/2006/relationships/slide" Target="slides/slide246.xml"/><Relationship Id="rId80" Type="http://schemas.openxmlformats.org/officeDocument/2006/relationships/slide" Target="slides/slide6.xml"/><Relationship Id="rId155" Type="http://schemas.openxmlformats.org/officeDocument/2006/relationships/slide" Target="slides/slide81.xml"/><Relationship Id="rId176" Type="http://schemas.openxmlformats.org/officeDocument/2006/relationships/slide" Target="slides/slide102.xml"/><Relationship Id="rId197" Type="http://schemas.openxmlformats.org/officeDocument/2006/relationships/slide" Target="slides/slide123.xml"/><Relationship Id="rId341" Type="http://schemas.openxmlformats.org/officeDocument/2006/relationships/slide" Target="slides/slide267.xml"/><Relationship Id="rId201" Type="http://schemas.openxmlformats.org/officeDocument/2006/relationships/slide" Target="slides/slide127.xml"/><Relationship Id="rId222" Type="http://schemas.openxmlformats.org/officeDocument/2006/relationships/slide" Target="slides/slide148.xml"/><Relationship Id="rId243" Type="http://schemas.openxmlformats.org/officeDocument/2006/relationships/slide" Target="slides/slide169.xml"/><Relationship Id="rId264" Type="http://schemas.openxmlformats.org/officeDocument/2006/relationships/slide" Target="slides/slide190.xml"/><Relationship Id="rId285" Type="http://schemas.openxmlformats.org/officeDocument/2006/relationships/slide" Target="slides/slide21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9.xml"/><Relationship Id="rId124" Type="http://schemas.openxmlformats.org/officeDocument/2006/relationships/slide" Target="slides/slide50.xml"/><Relationship Id="rId310" Type="http://schemas.openxmlformats.org/officeDocument/2006/relationships/slide" Target="slides/slide236.xml"/><Relationship Id="rId70" Type="http://schemas.openxmlformats.org/officeDocument/2006/relationships/slideMaster" Target="slideMasters/slideMaster70.xml"/><Relationship Id="rId91" Type="http://schemas.openxmlformats.org/officeDocument/2006/relationships/slide" Target="slides/slide17.xml"/><Relationship Id="rId145" Type="http://schemas.openxmlformats.org/officeDocument/2006/relationships/slide" Target="slides/slide71.xml"/><Relationship Id="rId166" Type="http://schemas.openxmlformats.org/officeDocument/2006/relationships/slide" Target="slides/slide92.xml"/><Relationship Id="rId187" Type="http://schemas.openxmlformats.org/officeDocument/2006/relationships/slide" Target="slides/slide113.xml"/><Relationship Id="rId331" Type="http://schemas.openxmlformats.org/officeDocument/2006/relationships/slide" Target="slides/slide257.xml"/><Relationship Id="rId352"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138.xml"/><Relationship Id="rId233" Type="http://schemas.openxmlformats.org/officeDocument/2006/relationships/slide" Target="slides/slide159.xml"/><Relationship Id="rId254" Type="http://schemas.openxmlformats.org/officeDocument/2006/relationships/slide" Target="slides/slide18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0.xml"/><Relationship Id="rId275" Type="http://schemas.openxmlformats.org/officeDocument/2006/relationships/slide" Target="slides/slide201.xml"/><Relationship Id="rId296" Type="http://schemas.openxmlformats.org/officeDocument/2006/relationships/slide" Target="slides/slide222.xml"/><Relationship Id="rId300" Type="http://schemas.openxmlformats.org/officeDocument/2006/relationships/slide" Target="slides/slide226.xml"/><Relationship Id="rId60" Type="http://schemas.openxmlformats.org/officeDocument/2006/relationships/slideMaster" Target="slideMasters/slideMaster60.xml"/><Relationship Id="rId81" Type="http://schemas.openxmlformats.org/officeDocument/2006/relationships/slide" Target="slides/slide7.xml"/><Relationship Id="rId135" Type="http://schemas.openxmlformats.org/officeDocument/2006/relationships/slide" Target="slides/slide61.xml"/><Relationship Id="rId156" Type="http://schemas.openxmlformats.org/officeDocument/2006/relationships/slide" Target="slides/slide82.xml"/><Relationship Id="rId177" Type="http://schemas.openxmlformats.org/officeDocument/2006/relationships/slide" Target="slides/slide103.xml"/><Relationship Id="rId198" Type="http://schemas.openxmlformats.org/officeDocument/2006/relationships/slide" Target="slides/slide124.xml"/><Relationship Id="rId321" Type="http://schemas.openxmlformats.org/officeDocument/2006/relationships/slide" Target="slides/slide247.xml"/><Relationship Id="rId342" Type="http://schemas.openxmlformats.org/officeDocument/2006/relationships/slide" Target="slides/slide268.xml"/><Relationship Id="rId202" Type="http://schemas.openxmlformats.org/officeDocument/2006/relationships/slide" Target="slides/slide128.xml"/><Relationship Id="rId223" Type="http://schemas.openxmlformats.org/officeDocument/2006/relationships/slide" Target="slides/slide149.xml"/><Relationship Id="rId244" Type="http://schemas.openxmlformats.org/officeDocument/2006/relationships/slide" Target="slides/slide17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1.xml"/><Relationship Id="rId286" Type="http://schemas.openxmlformats.org/officeDocument/2006/relationships/slide" Target="slides/slide212.xml"/><Relationship Id="rId50" Type="http://schemas.openxmlformats.org/officeDocument/2006/relationships/slideMaster" Target="slideMasters/slideMaster50.xml"/><Relationship Id="rId104" Type="http://schemas.openxmlformats.org/officeDocument/2006/relationships/slide" Target="slides/slide30.xml"/><Relationship Id="rId125" Type="http://schemas.openxmlformats.org/officeDocument/2006/relationships/slide" Target="slides/slide51.xml"/><Relationship Id="rId146" Type="http://schemas.openxmlformats.org/officeDocument/2006/relationships/slide" Target="slides/slide72.xml"/><Relationship Id="rId167" Type="http://schemas.openxmlformats.org/officeDocument/2006/relationships/slide" Target="slides/slide93.xml"/><Relationship Id="rId188" Type="http://schemas.openxmlformats.org/officeDocument/2006/relationships/slide" Target="slides/slide114.xml"/><Relationship Id="rId311" Type="http://schemas.openxmlformats.org/officeDocument/2006/relationships/slide" Target="slides/slide237.xml"/><Relationship Id="rId332" Type="http://schemas.openxmlformats.org/officeDocument/2006/relationships/slide" Target="slides/slide258.xml"/><Relationship Id="rId353" Type="http://schemas.openxmlformats.org/officeDocument/2006/relationships/tableStyles" Target="tableStyles.xml"/><Relationship Id="rId71" Type="http://schemas.openxmlformats.org/officeDocument/2006/relationships/slideMaster" Target="slideMasters/slideMaster71.xml"/><Relationship Id="rId92" Type="http://schemas.openxmlformats.org/officeDocument/2006/relationships/slide" Target="slides/slide18.xml"/><Relationship Id="rId213" Type="http://schemas.openxmlformats.org/officeDocument/2006/relationships/slide" Target="slides/slide139.xml"/><Relationship Id="rId234"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1.xml"/><Relationship Id="rId276" Type="http://schemas.openxmlformats.org/officeDocument/2006/relationships/slide" Target="slides/slide202.xml"/><Relationship Id="rId297" Type="http://schemas.openxmlformats.org/officeDocument/2006/relationships/slide" Target="slides/slide223.xml"/><Relationship Id="rId40" Type="http://schemas.openxmlformats.org/officeDocument/2006/relationships/slideMaster" Target="slideMasters/slideMaster40.xml"/><Relationship Id="rId115" Type="http://schemas.openxmlformats.org/officeDocument/2006/relationships/slide" Target="slides/slide41.xml"/><Relationship Id="rId136" Type="http://schemas.openxmlformats.org/officeDocument/2006/relationships/slide" Target="slides/slide62.xml"/><Relationship Id="rId157" Type="http://schemas.openxmlformats.org/officeDocument/2006/relationships/slide" Target="slides/slide83.xml"/><Relationship Id="rId178" Type="http://schemas.openxmlformats.org/officeDocument/2006/relationships/slide" Target="slides/slide104.xml"/><Relationship Id="rId301" Type="http://schemas.openxmlformats.org/officeDocument/2006/relationships/slide" Target="slides/slide227.xml"/><Relationship Id="rId322" Type="http://schemas.openxmlformats.org/officeDocument/2006/relationships/slide" Target="slides/slide248.xml"/><Relationship Id="rId343" Type="http://schemas.openxmlformats.org/officeDocument/2006/relationships/slide" Target="slides/slide269.xml"/><Relationship Id="rId61" Type="http://schemas.openxmlformats.org/officeDocument/2006/relationships/slideMaster" Target="slideMasters/slideMaster61.xml"/><Relationship Id="rId82" Type="http://schemas.openxmlformats.org/officeDocument/2006/relationships/slide" Target="slides/slide8.xml"/><Relationship Id="rId199" Type="http://schemas.openxmlformats.org/officeDocument/2006/relationships/slide" Target="slides/slide125.xml"/><Relationship Id="rId203" Type="http://schemas.openxmlformats.org/officeDocument/2006/relationships/slide" Target="slides/slide129.xml"/><Relationship Id="rId19" Type="http://schemas.openxmlformats.org/officeDocument/2006/relationships/slideMaster" Target="slideMasters/slideMaster19.xml"/><Relationship Id="rId224" Type="http://schemas.openxmlformats.org/officeDocument/2006/relationships/slide" Target="slides/slide150.xml"/><Relationship Id="rId245" Type="http://schemas.openxmlformats.org/officeDocument/2006/relationships/slide" Target="slides/slide171.xml"/><Relationship Id="rId266" Type="http://schemas.openxmlformats.org/officeDocument/2006/relationships/slide" Target="slides/slide192.xml"/><Relationship Id="rId287" Type="http://schemas.openxmlformats.org/officeDocument/2006/relationships/slide" Target="slides/slide213.xml"/><Relationship Id="rId30" Type="http://schemas.openxmlformats.org/officeDocument/2006/relationships/slideMaster" Target="slideMasters/slideMaster30.xml"/><Relationship Id="rId105" Type="http://schemas.openxmlformats.org/officeDocument/2006/relationships/slide" Target="slides/slide31.xml"/><Relationship Id="rId126" Type="http://schemas.openxmlformats.org/officeDocument/2006/relationships/slide" Target="slides/slide52.xml"/><Relationship Id="rId147" Type="http://schemas.openxmlformats.org/officeDocument/2006/relationships/slide" Target="slides/slide73.xml"/><Relationship Id="rId168" Type="http://schemas.openxmlformats.org/officeDocument/2006/relationships/slide" Target="slides/slide94.xml"/><Relationship Id="rId312" Type="http://schemas.openxmlformats.org/officeDocument/2006/relationships/slide" Target="slides/slide238.xml"/><Relationship Id="rId333" Type="http://schemas.openxmlformats.org/officeDocument/2006/relationships/slide" Target="slides/slide259.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9.xml"/><Relationship Id="rId189" Type="http://schemas.openxmlformats.org/officeDocument/2006/relationships/slide" Target="slides/slide115.xml"/><Relationship Id="rId3" Type="http://schemas.openxmlformats.org/officeDocument/2006/relationships/slideMaster" Target="slideMasters/slideMaster3.xml"/><Relationship Id="rId214" Type="http://schemas.openxmlformats.org/officeDocument/2006/relationships/slide" Target="slides/slide140.xml"/><Relationship Id="rId235" Type="http://schemas.openxmlformats.org/officeDocument/2006/relationships/slide" Target="slides/slide161.xml"/><Relationship Id="rId256" Type="http://schemas.openxmlformats.org/officeDocument/2006/relationships/slide" Target="slides/slide182.xml"/><Relationship Id="rId277" Type="http://schemas.openxmlformats.org/officeDocument/2006/relationships/slide" Target="slides/slide203.xml"/><Relationship Id="rId298" Type="http://schemas.openxmlformats.org/officeDocument/2006/relationships/slide" Target="slides/slide224.xml"/><Relationship Id="rId116" Type="http://schemas.openxmlformats.org/officeDocument/2006/relationships/slide" Target="slides/slide42.xml"/><Relationship Id="rId137" Type="http://schemas.openxmlformats.org/officeDocument/2006/relationships/slide" Target="slides/slide63.xml"/><Relationship Id="rId158" Type="http://schemas.openxmlformats.org/officeDocument/2006/relationships/slide" Target="slides/slide84.xml"/><Relationship Id="rId302" Type="http://schemas.openxmlformats.org/officeDocument/2006/relationships/slide" Target="slides/slide228.xml"/><Relationship Id="rId323" Type="http://schemas.openxmlformats.org/officeDocument/2006/relationships/slide" Target="slides/slide249.xml"/><Relationship Id="rId344" Type="http://schemas.openxmlformats.org/officeDocument/2006/relationships/slide" Target="slides/slide27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9.xml"/><Relationship Id="rId179" Type="http://schemas.openxmlformats.org/officeDocument/2006/relationships/slide" Target="slides/slide105.xml"/><Relationship Id="rId190" Type="http://schemas.openxmlformats.org/officeDocument/2006/relationships/slide" Target="slides/slide116.xml"/><Relationship Id="rId204" Type="http://schemas.openxmlformats.org/officeDocument/2006/relationships/slide" Target="slides/slide130.xml"/><Relationship Id="rId225" Type="http://schemas.openxmlformats.org/officeDocument/2006/relationships/slide" Target="slides/slide151.xml"/><Relationship Id="rId246" Type="http://schemas.openxmlformats.org/officeDocument/2006/relationships/slide" Target="slides/slide172.xml"/><Relationship Id="rId267" Type="http://schemas.openxmlformats.org/officeDocument/2006/relationships/slide" Target="slides/slide193.xml"/><Relationship Id="rId288" Type="http://schemas.openxmlformats.org/officeDocument/2006/relationships/slide" Target="slides/slide214.xml"/><Relationship Id="rId106" Type="http://schemas.openxmlformats.org/officeDocument/2006/relationships/slide" Target="slides/slide32.xml"/><Relationship Id="rId127" Type="http://schemas.openxmlformats.org/officeDocument/2006/relationships/slide" Target="slides/slide53.xml"/><Relationship Id="rId313" Type="http://schemas.openxmlformats.org/officeDocument/2006/relationships/slide" Target="slides/slide23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20.xml"/><Relationship Id="rId148" Type="http://schemas.openxmlformats.org/officeDocument/2006/relationships/slide" Target="slides/slide74.xml"/><Relationship Id="rId169" Type="http://schemas.openxmlformats.org/officeDocument/2006/relationships/slide" Target="slides/slide95.xml"/><Relationship Id="rId334" Type="http://schemas.openxmlformats.org/officeDocument/2006/relationships/slide" Target="slides/slide260.xml"/><Relationship Id="rId4" Type="http://schemas.openxmlformats.org/officeDocument/2006/relationships/slideMaster" Target="slideMasters/slideMaster4.xml"/><Relationship Id="rId180" Type="http://schemas.openxmlformats.org/officeDocument/2006/relationships/slide" Target="slides/slide106.xml"/><Relationship Id="rId215" Type="http://schemas.openxmlformats.org/officeDocument/2006/relationships/slide" Target="slides/slide141.xml"/><Relationship Id="rId236" Type="http://schemas.openxmlformats.org/officeDocument/2006/relationships/slide" Target="slides/slide162.xml"/><Relationship Id="rId257" Type="http://schemas.openxmlformats.org/officeDocument/2006/relationships/slide" Target="slides/slide183.xml"/><Relationship Id="rId278" Type="http://schemas.openxmlformats.org/officeDocument/2006/relationships/slide" Target="slides/slide204.xml"/><Relationship Id="rId303" Type="http://schemas.openxmlformats.org/officeDocument/2006/relationships/slide" Target="slides/slide229.xml"/><Relationship Id="rId42" Type="http://schemas.openxmlformats.org/officeDocument/2006/relationships/slideMaster" Target="slideMasters/slideMaster42.xml"/><Relationship Id="rId84" Type="http://schemas.openxmlformats.org/officeDocument/2006/relationships/slide" Target="slides/slide10.xml"/><Relationship Id="rId138" Type="http://schemas.openxmlformats.org/officeDocument/2006/relationships/slide" Target="slides/slide64.xml"/><Relationship Id="rId345" Type="http://schemas.openxmlformats.org/officeDocument/2006/relationships/slide" Target="slides/slide271.xml"/><Relationship Id="rId191" Type="http://schemas.openxmlformats.org/officeDocument/2006/relationships/slide" Target="slides/slide117.xml"/><Relationship Id="rId205" Type="http://schemas.openxmlformats.org/officeDocument/2006/relationships/slide" Target="slides/slide131.xml"/><Relationship Id="rId247" Type="http://schemas.openxmlformats.org/officeDocument/2006/relationships/slide" Target="slides/slide173.xml"/><Relationship Id="rId107" Type="http://schemas.openxmlformats.org/officeDocument/2006/relationships/slide" Target="slides/slide33.xml"/><Relationship Id="rId289" Type="http://schemas.openxmlformats.org/officeDocument/2006/relationships/slide" Target="slides/slide21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5.xml"/><Relationship Id="rId314" Type="http://schemas.openxmlformats.org/officeDocument/2006/relationships/slide" Target="slides/slide240.xml"/><Relationship Id="rId95" Type="http://schemas.openxmlformats.org/officeDocument/2006/relationships/slide" Target="slides/slide21.xml"/><Relationship Id="rId160" Type="http://schemas.openxmlformats.org/officeDocument/2006/relationships/slide" Target="slides/slide86.xml"/><Relationship Id="rId216" Type="http://schemas.openxmlformats.org/officeDocument/2006/relationships/slide" Target="slides/slide142.xml"/><Relationship Id="rId258" Type="http://schemas.openxmlformats.org/officeDocument/2006/relationships/slide" Target="slides/slide18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4.xml"/><Relationship Id="rId325" Type="http://schemas.openxmlformats.org/officeDocument/2006/relationships/slide" Target="slides/slide251.xml"/><Relationship Id="rId171" Type="http://schemas.openxmlformats.org/officeDocument/2006/relationships/slide" Target="slides/slide97.xml"/><Relationship Id="rId227" Type="http://schemas.openxmlformats.org/officeDocument/2006/relationships/slide" Target="slides/slide153.xml"/><Relationship Id="rId269" Type="http://schemas.openxmlformats.org/officeDocument/2006/relationships/slide" Target="slides/slide195.xml"/><Relationship Id="rId33" Type="http://schemas.openxmlformats.org/officeDocument/2006/relationships/slideMaster" Target="slideMasters/slideMaster33.xml"/><Relationship Id="rId129" Type="http://schemas.openxmlformats.org/officeDocument/2006/relationships/slide" Target="slides/slide55.xml"/><Relationship Id="rId280" Type="http://schemas.openxmlformats.org/officeDocument/2006/relationships/slide" Target="slides/slide206.xml"/><Relationship Id="rId336" Type="http://schemas.openxmlformats.org/officeDocument/2006/relationships/slide" Target="slides/slide262.xml"/><Relationship Id="rId75" Type="http://schemas.openxmlformats.org/officeDocument/2006/relationships/slide" Target="slides/slide1.xml"/><Relationship Id="rId140" Type="http://schemas.openxmlformats.org/officeDocument/2006/relationships/slide" Target="slides/slide66.xml"/><Relationship Id="rId182" Type="http://schemas.openxmlformats.org/officeDocument/2006/relationships/slide" Target="slides/slide108.xml"/><Relationship Id="rId6" Type="http://schemas.openxmlformats.org/officeDocument/2006/relationships/slideMaster" Target="slideMasters/slideMaster6.xml"/><Relationship Id="rId238" Type="http://schemas.openxmlformats.org/officeDocument/2006/relationships/slide" Target="slides/slide164.xml"/><Relationship Id="rId291" Type="http://schemas.openxmlformats.org/officeDocument/2006/relationships/slide" Target="slides/slide217.xml"/><Relationship Id="rId305" Type="http://schemas.openxmlformats.org/officeDocument/2006/relationships/slide" Target="slides/slide231.xml"/><Relationship Id="rId347" Type="http://schemas.openxmlformats.org/officeDocument/2006/relationships/slide" Target="slides/slide273.xml"/><Relationship Id="rId44" Type="http://schemas.openxmlformats.org/officeDocument/2006/relationships/slideMaster" Target="slideMasters/slideMaster44.xml"/><Relationship Id="rId86" Type="http://schemas.openxmlformats.org/officeDocument/2006/relationships/slide" Target="slides/slide12.xml"/><Relationship Id="rId151" Type="http://schemas.openxmlformats.org/officeDocument/2006/relationships/slide" Target="slides/slide77.xml"/><Relationship Id="rId193" Type="http://schemas.openxmlformats.org/officeDocument/2006/relationships/slide" Target="slides/slide119.xml"/><Relationship Id="rId207" Type="http://schemas.openxmlformats.org/officeDocument/2006/relationships/slide" Target="slides/slide133.xml"/><Relationship Id="rId249" Type="http://schemas.openxmlformats.org/officeDocument/2006/relationships/slide" Target="slides/slide175.xml"/><Relationship Id="rId13" Type="http://schemas.openxmlformats.org/officeDocument/2006/relationships/slideMaster" Target="slideMasters/slideMaster13.xml"/><Relationship Id="rId109" Type="http://schemas.openxmlformats.org/officeDocument/2006/relationships/slide" Target="slides/slide35.xml"/><Relationship Id="rId260" Type="http://schemas.openxmlformats.org/officeDocument/2006/relationships/slide" Target="slides/slide186.xml"/><Relationship Id="rId316" Type="http://schemas.openxmlformats.org/officeDocument/2006/relationships/slide" Target="slides/slide242.xml"/><Relationship Id="rId55" Type="http://schemas.openxmlformats.org/officeDocument/2006/relationships/slideMaster" Target="slideMasters/slideMaster55.xml"/><Relationship Id="rId97" Type="http://schemas.openxmlformats.org/officeDocument/2006/relationships/slide" Target="slides/slide23.xml"/><Relationship Id="rId120" Type="http://schemas.openxmlformats.org/officeDocument/2006/relationships/slide" Target="slides/slide46.xml"/><Relationship Id="rId162" Type="http://schemas.openxmlformats.org/officeDocument/2006/relationships/slide" Target="slides/slide88.xml"/><Relationship Id="rId218" Type="http://schemas.openxmlformats.org/officeDocument/2006/relationships/slide" Target="slides/slide144.xml"/><Relationship Id="rId271" Type="http://schemas.openxmlformats.org/officeDocument/2006/relationships/slide" Target="slides/slide197.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57.xml"/><Relationship Id="rId327" Type="http://schemas.openxmlformats.org/officeDocument/2006/relationships/slide" Target="slides/slide253.xml"/><Relationship Id="rId173" Type="http://schemas.openxmlformats.org/officeDocument/2006/relationships/slide" Target="slides/slide99.xml"/><Relationship Id="rId229" Type="http://schemas.openxmlformats.org/officeDocument/2006/relationships/slide" Target="slides/slide155.xml"/><Relationship Id="rId240" Type="http://schemas.openxmlformats.org/officeDocument/2006/relationships/slide" Target="slides/slide166.xml"/><Relationship Id="rId35" Type="http://schemas.openxmlformats.org/officeDocument/2006/relationships/slideMaster" Target="slideMasters/slideMaster35.xml"/><Relationship Id="rId77" Type="http://schemas.openxmlformats.org/officeDocument/2006/relationships/slide" Target="slides/slide3.xml"/><Relationship Id="rId100" Type="http://schemas.openxmlformats.org/officeDocument/2006/relationships/slide" Target="slides/slide26.xml"/><Relationship Id="rId282" Type="http://schemas.openxmlformats.org/officeDocument/2006/relationships/slide" Target="slides/slide208.xml"/><Relationship Id="rId338" Type="http://schemas.openxmlformats.org/officeDocument/2006/relationships/slide" Target="slides/slide264.xml"/><Relationship Id="rId8" Type="http://schemas.openxmlformats.org/officeDocument/2006/relationships/slideMaster" Target="slideMasters/slideMaster8.xml"/><Relationship Id="rId142" Type="http://schemas.openxmlformats.org/officeDocument/2006/relationships/slide" Target="slides/slide68.xml"/><Relationship Id="rId184"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195</a:t>
            </a:r>
          </a:p>
        </p:txBody>
      </p:sp>
    </p:spTree>
    <p:extLst>
      <p:ext uri="{BB962C8B-B14F-4D97-AF65-F5344CB8AC3E}">
        <p14:creationId xmlns:p14="http://schemas.microsoft.com/office/powerpoint/2010/main" val="36544967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7"/>
          <p:cNvSpPr>
            <a:spLocks noGrp="1" noChangeArrowheads="1"/>
          </p:cNvSpPr>
          <p:nvPr>
            <p:ph type="sldNum" sz="quarter" idx="5"/>
          </p:nvPr>
        </p:nvSpPr>
        <p:spPr>
          <a:noFill/>
        </p:spPr>
        <p:txBody>
          <a:bodyPr/>
          <a:lstStyle/>
          <a:p>
            <a:fld id="{1D9397B7-3C2D-444A-9FFA-77C9DC7E0470}" type="slidenum">
              <a:rPr lang="en-US">
                <a:solidFill>
                  <a:srgbClr val="000000"/>
                </a:solidFill>
              </a:rPr>
              <a:pPr/>
              <a:t>119</a:t>
            </a:fld>
            <a:endParaRPr lang="en-US">
              <a:solidFill>
                <a:srgbClr val="000000"/>
              </a:solidFill>
            </a:endParaRPr>
          </a:p>
        </p:txBody>
      </p:sp>
      <p:sp>
        <p:nvSpPr>
          <p:cNvPr id="969731" name="Rectangle 2"/>
          <p:cNvSpPr>
            <a:spLocks noGrp="1" noRot="1" noChangeAspect="1" noChangeArrowheads="1"/>
          </p:cNvSpPr>
          <p:nvPr>
            <p:ph type="sldImg"/>
          </p:nvPr>
        </p:nvSpPr>
        <p:spPr>
          <a:solidFill>
            <a:srgbClr val="FFFFFF"/>
          </a:solidFill>
          <a:ln/>
        </p:spPr>
      </p:sp>
      <p:sp>
        <p:nvSpPr>
          <p:cNvPr id="969732"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Should I change my behavior based on what another believer finds right or wrong?</a:t>
            </a:r>
          </a:p>
          <a:p>
            <a:r>
              <a:rPr lang="en-US" dirty="0">
                <a:latin typeface="Times New Roman" charset="0"/>
                <a:ea typeface="ＭＳ Ｐゴシック" charset="-128"/>
                <a:cs typeface="ＭＳ Ｐゴシック" charset="-128"/>
              </a:rPr>
              <a:t>Should I stop doing something because a fellow Christian thinks it is wrong?</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p:cNvSpPr>
            <a:spLocks noGrp="1" noChangeArrowheads="1"/>
          </p:cNvSpPr>
          <p:nvPr>
            <p:ph type="sldNum" sz="quarter" idx="5"/>
          </p:nvPr>
        </p:nvSpPr>
        <p:spPr>
          <a:noFill/>
        </p:spPr>
        <p:txBody>
          <a:bodyPr/>
          <a:lstStyle/>
          <a:p>
            <a:fld id="{BD5F8DFF-D926-1049-9600-ABDA4389A1FC}" type="slidenum">
              <a:rPr lang="en-US">
                <a:solidFill>
                  <a:srgbClr val="000000"/>
                </a:solidFill>
              </a:rPr>
              <a:pPr/>
              <a:t>120</a:t>
            </a:fld>
            <a:endParaRPr lang="en-US">
              <a:solidFill>
                <a:srgbClr val="000000"/>
              </a:solidFill>
            </a:endParaRPr>
          </a:p>
        </p:txBody>
      </p:sp>
      <p:sp>
        <p:nvSpPr>
          <p:cNvPr id="971779" name="Rectangle 2"/>
          <p:cNvSpPr>
            <a:spLocks noGrp="1" noRot="1" noChangeAspect="1" noChangeArrowheads="1"/>
          </p:cNvSpPr>
          <p:nvPr>
            <p:ph type="sldImg"/>
          </p:nvPr>
        </p:nvSpPr>
        <p:spPr>
          <a:xfrm>
            <a:off x="1103313" y="674688"/>
            <a:ext cx="4603750" cy="3452812"/>
          </a:xfrm>
          <a:solidFill>
            <a:srgbClr val="FFFFFF"/>
          </a:solidFill>
          <a:ln/>
        </p:spPr>
      </p:sp>
      <p:sp>
        <p:nvSpPr>
          <p:cNvPr id="97178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r>
              <a:rPr lang="en-US" dirty="0">
                <a:latin typeface="Times New Roman" charset="0"/>
                <a:ea typeface="ＭＳ Ｐゴシック" charset="-128"/>
                <a:cs typeface="ＭＳ Ｐゴシック" charset="-128"/>
              </a:rPr>
              <a:t>Jesus drank wine, and I want to be like Jesus, so should I also drink wine?</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7"/>
          <p:cNvSpPr>
            <a:spLocks noGrp="1" noChangeArrowheads="1"/>
          </p:cNvSpPr>
          <p:nvPr>
            <p:ph type="sldNum" sz="quarter" idx="5"/>
          </p:nvPr>
        </p:nvSpPr>
        <p:spPr>
          <a:noFill/>
        </p:spPr>
        <p:txBody>
          <a:bodyPr/>
          <a:lstStyle/>
          <a:p>
            <a:fld id="{9E92B499-17DE-2945-9514-CD1275E20F3C}" type="slidenum">
              <a:rPr lang="en-US">
                <a:solidFill>
                  <a:srgbClr val="000000"/>
                </a:solidFill>
              </a:rPr>
              <a:pPr/>
              <a:t>121</a:t>
            </a:fld>
            <a:endParaRPr lang="en-US">
              <a:solidFill>
                <a:srgbClr val="000000"/>
              </a:solidFill>
            </a:endParaRPr>
          </a:p>
        </p:txBody>
      </p:sp>
      <p:sp>
        <p:nvSpPr>
          <p:cNvPr id="973827" name="Rectangle 2"/>
          <p:cNvSpPr>
            <a:spLocks noGrp="1" noRot="1" noChangeAspect="1" noChangeArrowheads="1"/>
          </p:cNvSpPr>
          <p:nvPr>
            <p:ph type="sldImg"/>
          </p:nvPr>
        </p:nvSpPr>
        <p:spPr>
          <a:xfrm>
            <a:off x="1103313" y="674688"/>
            <a:ext cx="4603750" cy="3452812"/>
          </a:xfrm>
          <a:solidFill>
            <a:srgbClr val="FFFFFF"/>
          </a:solidFill>
          <a:ln/>
        </p:spPr>
      </p:sp>
      <p:sp>
        <p:nvSpPr>
          <p:cNvPr id="973828"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1Cor. 8:1</a:t>
            </a:r>
            <a:r>
              <a:rPr lang="en-US" dirty="0">
                <a:effectLst/>
                <a:latin typeface="Lucida Grande" panose="020B0600040502020204" pitchFamily="34" charset="0"/>
              </a:rPr>
              <a:t>    Now regarding your question about food that has been offered to idols. Yes, we know that “we all have knowledge” about this issue. But while knowledge makes us feel important, it is love that strengthens the church.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Anyone who claims to know all the answers doesn’t really know very much.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But the person who loves God is the one whom God recognizes.</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7"/>
          <p:cNvSpPr>
            <a:spLocks noGrp="1" noChangeArrowheads="1"/>
          </p:cNvSpPr>
          <p:nvPr>
            <p:ph type="sldNum" sz="quarter" idx="5"/>
          </p:nvPr>
        </p:nvSpPr>
        <p:spPr>
          <a:noFill/>
        </p:spPr>
        <p:txBody>
          <a:bodyPr/>
          <a:lstStyle/>
          <a:p>
            <a:fld id="{60606F9E-0087-6C40-A579-EC4695AAF630}" type="slidenum">
              <a:rPr lang="en-US">
                <a:solidFill>
                  <a:srgbClr val="000000"/>
                </a:solidFill>
              </a:rPr>
              <a:pPr/>
              <a:t>122</a:t>
            </a:fld>
            <a:endParaRPr lang="en-US">
              <a:solidFill>
                <a:srgbClr val="000000"/>
              </a:solidFill>
            </a:endParaRPr>
          </a:p>
        </p:txBody>
      </p:sp>
      <p:sp>
        <p:nvSpPr>
          <p:cNvPr id="975875" name="Rectangle 2"/>
          <p:cNvSpPr>
            <a:spLocks noGrp="1" noRot="1" noChangeAspect="1" noChangeArrowheads="1"/>
          </p:cNvSpPr>
          <p:nvPr>
            <p:ph type="sldImg"/>
          </p:nvPr>
        </p:nvSpPr>
        <p:spPr>
          <a:xfrm>
            <a:off x="1103313" y="674688"/>
            <a:ext cx="4603750" cy="3452812"/>
          </a:xfrm>
          <a:solidFill>
            <a:srgbClr val="FFFFFF"/>
          </a:solidFill>
          <a:ln/>
        </p:spPr>
      </p:sp>
      <p:sp>
        <p:nvSpPr>
          <p:cNvPr id="975876"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7"/>
          <p:cNvSpPr>
            <a:spLocks noGrp="1" noChangeArrowheads="1"/>
          </p:cNvSpPr>
          <p:nvPr>
            <p:ph type="sldNum" sz="quarter" idx="5"/>
          </p:nvPr>
        </p:nvSpPr>
        <p:spPr>
          <a:noFill/>
        </p:spPr>
        <p:txBody>
          <a:bodyPr/>
          <a:lstStyle/>
          <a:p>
            <a:fld id="{6D533185-D905-C84A-8199-7B7DA510687A}" type="slidenum">
              <a:rPr lang="en-US">
                <a:solidFill>
                  <a:srgbClr val="000000"/>
                </a:solidFill>
              </a:rPr>
              <a:pPr/>
              <a:t>123</a:t>
            </a:fld>
            <a:endParaRPr lang="en-US">
              <a:solidFill>
                <a:srgbClr val="000000"/>
              </a:solidFill>
            </a:endParaRPr>
          </a:p>
        </p:txBody>
      </p:sp>
      <p:sp>
        <p:nvSpPr>
          <p:cNvPr id="977923" name="Rectangle 2"/>
          <p:cNvSpPr>
            <a:spLocks noGrp="1" noRot="1" noChangeAspect="1" noChangeArrowheads="1"/>
          </p:cNvSpPr>
          <p:nvPr>
            <p:ph type="sldImg"/>
          </p:nvPr>
        </p:nvSpPr>
        <p:spPr>
          <a:solidFill>
            <a:srgbClr val="FFFFFF"/>
          </a:solidFill>
          <a:ln/>
        </p:spPr>
      </p:sp>
      <p:sp>
        <p:nvSpPr>
          <p:cNvPr id="9779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7"/>
          <p:cNvSpPr>
            <a:spLocks noGrp="1" noChangeArrowheads="1"/>
          </p:cNvSpPr>
          <p:nvPr>
            <p:ph type="sldNum" sz="quarter" idx="5"/>
          </p:nvPr>
        </p:nvSpPr>
        <p:spPr>
          <a:noFill/>
        </p:spPr>
        <p:txBody>
          <a:bodyPr/>
          <a:lstStyle/>
          <a:p>
            <a:fld id="{49FAD29F-CD62-744E-B153-E11CF40884F5}" type="slidenum">
              <a:rPr lang="en-US">
                <a:solidFill>
                  <a:srgbClr val="000000"/>
                </a:solidFill>
              </a:rPr>
              <a:pPr/>
              <a:t>124</a:t>
            </a:fld>
            <a:endParaRPr lang="en-US">
              <a:solidFill>
                <a:srgbClr val="000000"/>
              </a:solidFill>
            </a:endParaRPr>
          </a:p>
        </p:txBody>
      </p:sp>
      <p:sp>
        <p:nvSpPr>
          <p:cNvPr id="979971" name="Rectangle 2"/>
          <p:cNvSpPr>
            <a:spLocks noGrp="1" noRot="1" noChangeAspect="1" noChangeArrowheads="1"/>
          </p:cNvSpPr>
          <p:nvPr>
            <p:ph type="sldImg"/>
          </p:nvPr>
        </p:nvSpPr>
        <p:spPr>
          <a:xfrm>
            <a:off x="1103313" y="674688"/>
            <a:ext cx="4603750" cy="3452812"/>
          </a:xfrm>
          <a:solidFill>
            <a:srgbClr val="FFFFFF"/>
          </a:solidFill>
          <a:ln/>
        </p:spPr>
      </p:sp>
      <p:sp>
        <p:nvSpPr>
          <p:cNvPr id="979972"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r>
              <a:rPr lang="en-US" b="1" dirty="0">
                <a:solidFill>
                  <a:srgbClr val="006699"/>
                </a:solidFill>
                <a:effectLst/>
                <a:latin typeface="Helvetica Neue" panose="02000503000000020004" pitchFamily="2" charset="0"/>
              </a:rPr>
              <a:t>1Cor. 8:4</a:t>
            </a:r>
            <a:r>
              <a:rPr lang="en-US" dirty="0">
                <a:effectLst/>
                <a:latin typeface="Lucida Grande" panose="020B0600040502020204" pitchFamily="34" charset="0"/>
              </a:rPr>
              <a:t>    So, what about eating meat that has been offered to idols? Well, we all know that an idol is not really a god and that there is only one God.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There may be so-called gods both in heaven and on earth, and some people actually worship many gods and many lords.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But for us,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There is one God, the Father,</a:t>
            </a:r>
          </a:p>
          <a:p>
            <a:r>
              <a:rPr lang="en-US" dirty="0">
                <a:effectLst/>
                <a:latin typeface="Lucida Grande" panose="020B0600040502020204" pitchFamily="34" charset="0"/>
              </a:rPr>
              <a:t>by whom all things were created,</a:t>
            </a:r>
          </a:p>
          <a:p>
            <a:r>
              <a:rPr lang="en-US" dirty="0">
                <a:effectLst/>
                <a:latin typeface="Lucida Grande" panose="020B0600040502020204" pitchFamily="34" charset="0"/>
              </a:rPr>
              <a:t>and for whom we live.</a:t>
            </a:r>
          </a:p>
          <a:p>
            <a:r>
              <a:rPr lang="en-US" dirty="0">
                <a:effectLst/>
                <a:latin typeface="Lucida Grande" panose="020B0600040502020204" pitchFamily="34" charset="0"/>
              </a:rPr>
              <a:t>And there is one Lord, Jesus Christ,</a:t>
            </a:r>
          </a:p>
          <a:p>
            <a:r>
              <a:rPr lang="en-US" dirty="0">
                <a:effectLst/>
                <a:latin typeface="Lucida Grande" panose="020B0600040502020204" pitchFamily="34" charset="0"/>
              </a:rPr>
              <a:t>through whom all things were created,</a:t>
            </a:r>
          </a:p>
          <a:p>
            <a:r>
              <a:rPr lang="en-US" dirty="0">
                <a:effectLst/>
                <a:latin typeface="Lucida Grande" panose="020B0600040502020204" pitchFamily="34" charset="0"/>
              </a:rPr>
              <a:t>and through whom we live.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1Cor. 8:7</a:t>
            </a:r>
            <a:r>
              <a:rPr lang="en-US" dirty="0">
                <a:effectLst/>
                <a:latin typeface="Lucida Grande" panose="020B0600040502020204" pitchFamily="34" charset="0"/>
              </a:rPr>
              <a:t>    However, not all believers know this. Some are accustomed to thinking of idols as being real, so when they eat food that has been offered to idols, they think of it as the worship of real gods, and their weak consciences are violated.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It’s true that we can’t win God’s approval by what we eat. We don’t lose anything if we don’t eat it, and we don’t gain anything if we do.</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7"/>
          <p:cNvSpPr>
            <a:spLocks noGrp="1" noChangeArrowheads="1"/>
          </p:cNvSpPr>
          <p:nvPr>
            <p:ph type="sldNum" sz="quarter" idx="5"/>
          </p:nvPr>
        </p:nvSpPr>
        <p:spPr>
          <a:noFill/>
        </p:spPr>
        <p:txBody>
          <a:bodyPr/>
          <a:lstStyle/>
          <a:p>
            <a:fld id="{8F0D2977-E0E2-4149-BB0E-9ED760E3CACC}" type="slidenum">
              <a:rPr lang="en-US">
                <a:solidFill>
                  <a:srgbClr val="000000"/>
                </a:solidFill>
              </a:rPr>
              <a:pPr/>
              <a:t>125</a:t>
            </a:fld>
            <a:endParaRPr lang="en-US">
              <a:solidFill>
                <a:srgbClr val="000000"/>
              </a:solidFill>
            </a:endParaRPr>
          </a:p>
        </p:txBody>
      </p:sp>
      <p:sp>
        <p:nvSpPr>
          <p:cNvPr id="982019" name="Rectangle 2"/>
          <p:cNvSpPr>
            <a:spLocks noGrp="1" noRot="1" noChangeAspect="1" noChangeArrowheads="1"/>
          </p:cNvSpPr>
          <p:nvPr>
            <p:ph type="sldImg"/>
          </p:nvPr>
        </p:nvSpPr>
        <p:spPr>
          <a:xfrm>
            <a:off x="1103313" y="674688"/>
            <a:ext cx="4603750" cy="3452812"/>
          </a:xfrm>
          <a:solidFill>
            <a:srgbClr val="FFFFFF"/>
          </a:solidFill>
          <a:ln/>
        </p:spPr>
      </p:sp>
      <p:sp>
        <p:nvSpPr>
          <p:cNvPr id="98202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1Cor. 8:9</a:t>
            </a:r>
            <a:r>
              <a:rPr lang="en-US" dirty="0">
                <a:effectLst/>
                <a:latin typeface="Lucida Grande" panose="020B0600040502020204" pitchFamily="34" charset="0"/>
              </a:rPr>
              <a:t>    But you must be careful so that your freedom does not cause others with a weaker conscience to stumble.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For if others see you—with your “superior knowledge”—eating in the temple of an idol, won’t they be encouraged to violate their conscience by eating food that has been offered to an idol?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So because of your superior knowledge, a weak believer for whom Christ died will be destroyed.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And when you sin against other believers by encouraging them to do something they believe is wrong, you are sinning against Christ.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So if what I eat causes another believer to sin, I will never eat meat again as long as I live—for I don’t want to cause another believer to stumble.</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7"/>
          <p:cNvSpPr>
            <a:spLocks noGrp="1" noChangeArrowheads="1"/>
          </p:cNvSpPr>
          <p:nvPr>
            <p:ph type="sldNum" sz="quarter" idx="5"/>
          </p:nvPr>
        </p:nvSpPr>
        <p:spPr>
          <a:noFill/>
        </p:spPr>
        <p:txBody>
          <a:bodyPr/>
          <a:lstStyle/>
          <a:p>
            <a:fld id="{925426B3-7FFC-E14F-9AE6-B5AE05BDBD95}" type="slidenum">
              <a:rPr lang="en-US">
                <a:solidFill>
                  <a:srgbClr val="000000"/>
                </a:solidFill>
              </a:rPr>
              <a:pPr/>
              <a:t>126</a:t>
            </a:fld>
            <a:endParaRPr lang="en-US">
              <a:solidFill>
                <a:srgbClr val="000000"/>
              </a:solidFill>
            </a:endParaRPr>
          </a:p>
        </p:txBody>
      </p:sp>
      <p:sp>
        <p:nvSpPr>
          <p:cNvPr id="984067" name="Rectangle 2"/>
          <p:cNvSpPr>
            <a:spLocks noGrp="1" noRot="1" noChangeAspect="1" noChangeArrowheads="1"/>
          </p:cNvSpPr>
          <p:nvPr>
            <p:ph type="sldImg"/>
          </p:nvPr>
        </p:nvSpPr>
        <p:spPr>
          <a:solidFill>
            <a:srgbClr val="FFFFFF"/>
          </a:solidFill>
          <a:ln/>
        </p:spPr>
      </p:sp>
      <p:sp>
        <p:nvSpPr>
          <p:cNvPr id="9840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fld id="{B0D18DE9-6C8F-0645-98C9-8A62758672F3}" type="slidenum">
              <a:rPr lang="en-US">
                <a:solidFill>
                  <a:srgbClr val="000000"/>
                </a:solidFill>
              </a:rPr>
              <a:pPr/>
              <a:t>127</a:t>
            </a:fld>
            <a:endParaRPr lang="en-US">
              <a:solidFill>
                <a:srgbClr val="000000"/>
              </a:solidFill>
            </a:endParaRPr>
          </a:p>
        </p:txBody>
      </p:sp>
      <p:sp>
        <p:nvSpPr>
          <p:cNvPr id="986115" name="Rectangle 2"/>
          <p:cNvSpPr>
            <a:spLocks noGrp="1" noRot="1" noChangeAspect="1" noChangeArrowheads="1"/>
          </p:cNvSpPr>
          <p:nvPr>
            <p:ph type="sldImg"/>
          </p:nvPr>
        </p:nvSpPr>
        <p:spPr>
          <a:solidFill>
            <a:srgbClr val="FFFFFF"/>
          </a:solidFill>
          <a:ln/>
        </p:spPr>
      </p:sp>
      <p:sp>
        <p:nvSpPr>
          <p:cNvPr id="9861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7"/>
          <p:cNvSpPr>
            <a:spLocks noGrp="1" noChangeArrowheads="1"/>
          </p:cNvSpPr>
          <p:nvPr>
            <p:ph type="sldNum" sz="quarter" idx="5"/>
          </p:nvPr>
        </p:nvSpPr>
        <p:spPr>
          <a:noFill/>
        </p:spPr>
        <p:txBody>
          <a:bodyPr/>
          <a:lstStyle/>
          <a:p>
            <a:fld id="{2A87E03A-3C97-6845-A9A9-1AEB27E8F56F}" type="slidenum">
              <a:rPr lang="en-US">
                <a:solidFill>
                  <a:srgbClr val="000000"/>
                </a:solidFill>
              </a:rPr>
              <a:pPr/>
              <a:t>128</a:t>
            </a:fld>
            <a:endParaRPr lang="en-US">
              <a:solidFill>
                <a:srgbClr val="000000"/>
              </a:solidFill>
            </a:endParaRPr>
          </a:p>
        </p:txBody>
      </p:sp>
      <p:sp>
        <p:nvSpPr>
          <p:cNvPr id="988163" name="Rectangle 2"/>
          <p:cNvSpPr>
            <a:spLocks noGrp="1" noRot="1" noChangeAspect="1" noChangeArrowheads="1"/>
          </p:cNvSpPr>
          <p:nvPr>
            <p:ph type="sldImg"/>
          </p:nvPr>
        </p:nvSpPr>
        <p:spPr>
          <a:solidFill>
            <a:srgbClr val="FFFFFF"/>
          </a:solidFill>
          <a:ln/>
        </p:spPr>
      </p:sp>
      <p:sp>
        <p:nvSpPr>
          <p:cNvPr id="98816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196</a:t>
            </a:r>
          </a:p>
        </p:txBody>
      </p:sp>
    </p:spTree>
    <p:extLst>
      <p:ext uri="{BB962C8B-B14F-4D97-AF65-F5344CB8AC3E}">
        <p14:creationId xmlns:p14="http://schemas.microsoft.com/office/powerpoint/2010/main" val="6258550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429594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solidFill>
                  <a:prstClr val="black"/>
                </a:solidFill>
                <a:latin typeface="Calibri"/>
              </a:rPr>
              <a:pPr/>
              <a:t>131</a:t>
            </a:fld>
            <a:endParaRPr lang="en-US" dirty="0">
              <a:solidFill>
                <a:prstClr val="black"/>
              </a:solidFill>
              <a:latin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NS-05-Acts</a:t>
            </a:r>
          </a:p>
          <a:p>
            <a:r>
              <a:rPr lang="en-US" dirty="0"/>
              <a:t>NS-06-Rom9-16—slide 123</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147</a:t>
            </a:fld>
            <a:endParaRPr lang="en-US"/>
          </a:p>
        </p:txBody>
      </p:sp>
    </p:spTree>
    <p:extLst>
      <p:ext uri="{BB962C8B-B14F-4D97-AF65-F5344CB8AC3E}">
        <p14:creationId xmlns:p14="http://schemas.microsoft.com/office/powerpoint/2010/main" val="20321643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styles have historically been among the most divisive issues in the American church for the past few decades.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154</a:t>
            </a:fld>
            <a:endParaRPr lang="en-US"/>
          </a:p>
        </p:txBody>
      </p:sp>
    </p:spTree>
    <p:extLst>
      <p:ext uri="{BB962C8B-B14F-4D97-AF65-F5344CB8AC3E}">
        <p14:creationId xmlns:p14="http://schemas.microsoft.com/office/powerpoint/2010/main" val="8066406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9738332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7"/>
          <p:cNvSpPr>
            <a:spLocks noGrp="1" noChangeArrowheads="1"/>
          </p:cNvSpPr>
          <p:nvPr>
            <p:ph type="sldNum" sz="quarter" idx="5"/>
          </p:nvPr>
        </p:nvSpPr>
        <p:spPr>
          <a:noFill/>
        </p:spPr>
        <p:txBody>
          <a:bodyPr/>
          <a:lstStyle/>
          <a:p>
            <a:fld id="{2CB1416F-6592-7745-9E05-1474E594BF56}" type="slidenum">
              <a:rPr lang="en-US">
                <a:solidFill>
                  <a:srgbClr val="000000"/>
                </a:solidFill>
              </a:rPr>
              <a:pPr/>
              <a:t>159</a:t>
            </a:fld>
            <a:endParaRPr lang="en-US">
              <a:solidFill>
                <a:srgbClr val="000000"/>
              </a:solidFill>
            </a:endParaRPr>
          </a:p>
        </p:txBody>
      </p:sp>
      <p:sp>
        <p:nvSpPr>
          <p:cNvPr id="1001475"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001476"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eaLnBrk="1" hangingPunct="1"/>
            <a:r>
              <a:rPr lang="en-US" dirty="0">
                <a:latin typeface="Times New Roman" charset="0"/>
                <a:ea typeface="ＭＳ Ｐゴシック" charset="-128"/>
                <a:cs typeface="ＭＳ Ｐゴシック" charset="-128"/>
              </a:rPr>
              <a:t>God wants to help us expand our influence for him.</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0A13C-7169-EF4F-907B-7D9F303FBDE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Fortunately, people don</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t grow their whole lives!  It</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natural to stop </a:t>
            </a:r>
            <a:r>
              <a:rPr lang="en-US" sz="1200" i="1" kern="1200" dirty="0">
                <a:solidFill>
                  <a:schemeClr val="tx1"/>
                </a:solidFill>
                <a:effectLst/>
                <a:latin typeface="Arial"/>
                <a:ea typeface="ＭＳ Ｐゴシック" charset="0"/>
                <a:cs typeface="Arial"/>
              </a:rPr>
              <a:t>physical</a:t>
            </a:r>
            <a:r>
              <a:rPr lang="en-US" sz="1200" kern="1200" dirty="0">
                <a:solidFill>
                  <a:schemeClr val="tx1"/>
                </a:solidFill>
                <a:effectLst/>
                <a:latin typeface="Arial"/>
                <a:ea typeface="ＭＳ Ｐゴシック" charset="0"/>
                <a:cs typeface="Arial"/>
              </a:rPr>
              <a:t> growth at adulthood</a:t>
            </a:r>
            <a:r>
              <a:rPr lang="en-SG" sz="1200" kern="1200" dirty="0">
                <a:solidFill>
                  <a:schemeClr val="tx1"/>
                </a:solidFill>
                <a:effectLst/>
                <a:latin typeface="Arial"/>
                <a:ea typeface="ＭＳ Ｐゴシック" charset="0"/>
                <a:cs typeface="Arial"/>
              </a:rPr>
              <a:t>.</a:t>
            </a:r>
          </a:p>
          <a:p>
            <a:pPr eaLnBrk="1" hangingPunct="1"/>
            <a:r>
              <a:rPr lang="en-US" sz="1200" kern="1200" dirty="0">
                <a:solidFill>
                  <a:schemeClr val="tx1"/>
                </a:solidFill>
                <a:effectLst/>
                <a:latin typeface="Arial"/>
                <a:ea typeface="ＭＳ Ｐゴシック" charset="0"/>
                <a:cs typeface="Arial"/>
              </a:rPr>
              <a:t>But it</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sad that some believers stop growing </a:t>
            </a:r>
            <a:r>
              <a:rPr lang="en-US" sz="1200" i="1" kern="1200" dirty="0">
                <a:solidFill>
                  <a:schemeClr val="tx1"/>
                </a:solidFill>
                <a:effectLst/>
                <a:latin typeface="Arial"/>
                <a:ea typeface="ＭＳ Ｐゴシック" charset="0"/>
                <a:cs typeface="Arial"/>
              </a:rPr>
              <a:t>spiritually</a:t>
            </a:r>
            <a:r>
              <a:rPr lang="en-US" sz="1200" kern="1200" dirty="0">
                <a:solidFill>
                  <a:schemeClr val="tx1"/>
                </a:solidFill>
                <a:effectLst/>
                <a:latin typeface="Arial"/>
                <a:ea typeface="ＭＳ Ｐゴシック" charset="0"/>
                <a:cs typeface="Arial"/>
              </a:rPr>
              <a:t> and in service for Christ</a:t>
            </a:r>
            <a:r>
              <a:rPr lang="en-SG" sz="1200" kern="1200" dirty="0">
                <a:solidFill>
                  <a:schemeClr val="tx1"/>
                </a:solidFill>
                <a:effectLst/>
                <a:latin typeface="Arial"/>
                <a:ea typeface="ＭＳ Ｐゴシック" charset="0"/>
                <a:cs typeface="Arial"/>
              </a:rPr>
              <a:t>.</a:t>
            </a:r>
          </a:p>
          <a:p>
            <a:pPr eaLnBrk="1" hangingPunct="1"/>
            <a:r>
              <a:rPr lang="en-US" sz="1200" kern="1200" dirty="0">
                <a:solidFill>
                  <a:schemeClr val="tx1"/>
                </a:solidFill>
                <a:effectLst/>
                <a:latin typeface="Arial"/>
                <a:ea typeface="ＭＳ Ｐゴシック" charset="0"/>
                <a:cs typeface="Arial"/>
              </a:rPr>
              <a:t>A survey by George Barna notes that only 8% of evangelical Christians have ever been disciplined—and only 2% have ever disciplined someone else!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0"/>
                <a:cs typeface="Arial"/>
              </a:rPr>
              <a:t>Rather than expanding our borders and trusting God for new things, too often we end up atrophying</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66CF36-B50D-E045-AF3A-500D3D6BB8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63" name="Rectangle 2"/>
          <p:cNvSpPr>
            <a:spLocks noGrp="1" noRot="1" noChangeAspect="1" noChangeArrowheads="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Are </a:t>
            </a:r>
            <a:r>
              <a:rPr lang="en-US" sz="1200" i="1" kern="1200" dirty="0">
                <a:solidFill>
                  <a:schemeClr val="tx1"/>
                </a:solidFill>
                <a:effectLst/>
                <a:latin typeface="Arial"/>
                <a:ea typeface="ＭＳ Ｐゴシック" charset="0"/>
                <a:cs typeface="Arial"/>
              </a:rPr>
              <a:t>you</a:t>
            </a:r>
            <a:r>
              <a:rPr lang="en-US" sz="1200" kern="1200" dirty="0">
                <a:solidFill>
                  <a:schemeClr val="tx1"/>
                </a:solidFill>
                <a:effectLst/>
                <a:latin typeface="Arial"/>
                <a:ea typeface="ＭＳ Ｐゴシック" charset="0"/>
                <a:cs typeface="Arial"/>
              </a:rPr>
              <a:t> expanding?  I mean expanding your borders—spiritually?</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05AE89-AC06-1949-8361-506FCB76A7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6611" name="Rectangle 2"/>
          <p:cNvSpPr>
            <a:spLocks noGrp="1" noRot="1" noChangeAspect="1" noChangeArrowheads="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What </a:t>
            </a:r>
            <a:r>
              <a:rPr lang="mr-IN" dirty="0">
                <a:latin typeface="Times New Roman" charset="0"/>
              </a:rPr>
              <a:t>"</a:t>
            </a:r>
            <a:r>
              <a:rPr lang="en-US" dirty="0">
                <a:latin typeface="Times New Roman" charset="0"/>
              </a:rPr>
              <a:t>new thing</a:t>
            </a:r>
            <a:r>
              <a:rPr lang="mr-IN" dirty="0">
                <a:latin typeface="Times New Roman" charset="0"/>
              </a:rPr>
              <a:t>"</a:t>
            </a:r>
            <a:r>
              <a:rPr lang="en-US" dirty="0">
                <a:latin typeface="Times New Roman" charset="0"/>
              </a:rPr>
              <a:t> are you praying for God to do in your life now?</a:t>
            </a:r>
          </a:p>
          <a:p>
            <a:pPr eaLnBrk="1" hangingPunct="1"/>
            <a:r>
              <a:rPr lang="en-US" dirty="0">
                <a:latin typeface="Times New Roman" charset="0"/>
              </a:rPr>
              <a:t>What ministry skills are you developing to use for him?</a:t>
            </a:r>
          </a:p>
          <a:p>
            <a:pPr eaLnBrk="1" hangingPunct="1"/>
            <a:r>
              <a:rPr lang="en-US" dirty="0">
                <a:latin typeface="Times New Roman" charset="0"/>
              </a:rPr>
              <a:t>What avenue of service are you expecting God to do in your life this year that you didn</a:t>
            </a:r>
            <a:r>
              <a:rPr lang="mr-IN" dirty="0">
                <a:latin typeface="Times New Roman" charset="0"/>
              </a:rPr>
              <a:t>'</a:t>
            </a:r>
            <a:r>
              <a:rPr lang="en-US" dirty="0">
                <a:latin typeface="Times New Roman" charset="0"/>
              </a:rPr>
              <a:t>t have the capacity to expand last year?</a:t>
            </a:r>
          </a:p>
          <a:p>
            <a:pPr eaLnBrk="1" hangingPunct="1"/>
            <a:r>
              <a:rPr lang="en-US" dirty="0">
                <a:latin typeface="Times New Roman" charset="0"/>
              </a:rPr>
              <a:t>I hope God is pinpointing an area for you where you can expand your horizons. </a:t>
            </a:r>
          </a:p>
          <a:p>
            <a:pPr eaLnBrk="1" hangingPunct="1"/>
            <a:r>
              <a:rPr lang="en-US" sz="1200" kern="1200" dirty="0">
                <a:solidFill>
                  <a:schemeClr val="tx1"/>
                </a:solidFill>
                <a:effectLst/>
                <a:latin typeface="Times New Roman" pitchFamily="-105" charset="0"/>
                <a:ea typeface="ＭＳ Ｐゴシック" charset="0"/>
                <a:cs typeface="ＭＳ Ｐゴシック" charset="0"/>
              </a:rPr>
              <a:t>• That</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s the </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what</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 question, but today we will explore the </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how</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 question: </a:t>
            </a:r>
            <a:r>
              <a:rPr lang="en-US" sz="1200" i="1" kern="1200" dirty="0">
                <a:solidFill>
                  <a:schemeClr val="tx1"/>
                </a:solidFill>
                <a:effectLst/>
                <a:latin typeface="Times New Roman" pitchFamily="-105" charset="0"/>
                <a:ea typeface="ＭＳ Ｐゴシック" charset="0"/>
                <a:cs typeface="ＭＳ Ｐゴシック" charset="0"/>
              </a:rPr>
              <a:t>How</a:t>
            </a:r>
            <a:r>
              <a:rPr lang="en-US" sz="1200" kern="1200" dirty="0">
                <a:solidFill>
                  <a:schemeClr val="tx1"/>
                </a:solidFill>
                <a:effectLst/>
                <a:latin typeface="Times New Roman" pitchFamily="-105" charset="0"/>
                <a:ea typeface="ＭＳ Ｐゴシック" charset="0"/>
                <a:cs typeface="ＭＳ Ｐゴシック" charset="0"/>
              </a:rPr>
              <a:t> can you expand your borders spiritually?</a:t>
            </a:r>
            <a:r>
              <a:rPr lang="en-SG" dirty="0">
                <a:effectLst/>
              </a:rPr>
              <a:t> </a:t>
            </a:r>
            <a:endParaRPr lang="en-US" dirty="0">
              <a:latin typeface="Times New Roman"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5CA258-D32C-8D4D-A600-E67774A3544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8659" name="Rectangle 2"/>
          <p:cNvSpPr>
            <a:spLocks noGrp="1" noRot="1" noChangeAspect="1" noChangeArrowheads="1"/>
          </p:cNvSpPr>
          <p:nvPr>
            <p:ph type="sldImg"/>
          </p:nvPr>
        </p:nvSpPr>
        <p:spPr>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In the early church, by the time of today</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text in Romans 15, Paul had already expanded his ministry on two missionary trips—the first highlighted in blue to Galatia in modern-day Turkey and the second trip expanded the gospel to Greece.</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4105611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MS Mincho" panose="02020609040205080304" pitchFamily="49" charset="-128"/>
              </a:rPr>
              <a:t>Now on his third journey he writes from Corinth to the church farther west at Rome and asks for their help to expand his ministry even further. </a:t>
            </a:r>
            <a:r>
              <a:rPr lang="en-US" dirty="0"/>
              <a:t>What can we learn from him that will help us expand our own borders?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805049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3B1843-418D-FE45-94CA-741A24475C7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1" name="Rectangle 2"/>
          <p:cNvSpPr>
            <a:spLocks noGrp="1" noRot="1" noChangeAspect="1" noChangeArrowheads="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MS Mincho" panose="02020609040205080304" pitchFamily="49" charset="-128"/>
              </a:rPr>
              <a:t>Today’s passage is Romans 15:14-33, where Paul expresses his heart to continue to expand his ministry.</a:t>
            </a:r>
            <a:r>
              <a:rPr lang="en-US" dirty="0">
                <a:effectLst/>
              </a:rPr>
              <a:t> </a:t>
            </a:r>
          </a:p>
          <a:p>
            <a:pPr eaLnBrk="1" hangingPunct="1"/>
            <a:r>
              <a:rPr lang="en-US" sz="1800" dirty="0">
                <a:effectLst/>
                <a:latin typeface="Arial" panose="020B0604020202020204" pitchFamily="34" charset="0"/>
                <a:ea typeface="MS Mincho" panose="02020609040205080304" pitchFamily="49" charset="-128"/>
              </a:rPr>
              <a:t>In this text we’ll see three ways to expand your vision of God’s plan.</a:t>
            </a:r>
          </a:p>
          <a:p>
            <a:pPr eaLnBrk="1" hangingPunct="1"/>
            <a:r>
              <a:rPr lang="en-US" sz="1800" dirty="0">
                <a:effectLst/>
                <a:latin typeface="Arial" panose="020B0604020202020204" pitchFamily="34" charset="0"/>
                <a:ea typeface="MS Mincho" panose="02020609040205080304" pitchFamily="49" charset="-128"/>
              </a:rPr>
              <a:t>What is the first way we can expand our boundaries?</a:t>
            </a:r>
            <a:endParaRPr lang="en-US" dirty="0">
              <a:effectLst/>
            </a:endParaRPr>
          </a:p>
          <a:p>
            <a:pPr eaLnBrk="1" hangingPunct="1"/>
            <a:r>
              <a:rPr lang="en-US" sz="1800" u="sng" dirty="0">
                <a:effectLst/>
                <a:latin typeface="Arial" panose="020B0604020202020204" pitchFamily="34" charset="0"/>
                <a:ea typeface="MS Mincho" panose="02020609040205080304" pitchFamily="49" charset="-128"/>
              </a:rPr>
              <a:t>Know</a:t>
            </a:r>
            <a:r>
              <a:rPr lang="en-US" sz="1800" dirty="0">
                <a:effectLst/>
                <a:latin typeface="Arial" panose="020B0604020202020204" pitchFamily="34" charset="0"/>
                <a:ea typeface="MS Mincho" panose="02020609040205080304" pitchFamily="49" charset="-128"/>
              </a:rPr>
              <a:t> God’s calling for you (14-22).</a:t>
            </a:r>
            <a:r>
              <a:rPr lang="en-US" dirty="0">
                <a:effectLst/>
              </a:rPr>
              <a:t> </a:t>
            </a:r>
            <a:endParaRPr lang="en-US" dirty="0">
              <a:latin typeface="Arial"/>
              <a:cs typeface="Arial"/>
            </a:endParaRPr>
          </a:p>
          <a:p>
            <a:pPr eaLnBrk="1" hangingPunct="1"/>
            <a:r>
              <a:rPr lang="en-US" sz="1200" kern="1200" dirty="0">
                <a:solidFill>
                  <a:schemeClr val="tx1"/>
                </a:solidFill>
                <a:effectLst/>
                <a:latin typeface="Arial"/>
                <a:ea typeface="ＭＳ Ｐゴシック" charset="0"/>
                <a:cs typeface="Arial"/>
              </a:rPr>
              <a:t>Seeing God expand to new directions begins with understanding His plan for us now</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7"/>
          <p:cNvSpPr>
            <a:spLocks noGrp="1" noChangeArrowheads="1"/>
          </p:cNvSpPr>
          <p:nvPr>
            <p:ph type="sldNum" sz="quarter" idx="5"/>
          </p:nvPr>
        </p:nvSpPr>
        <p:spPr>
          <a:noFill/>
        </p:spPr>
        <p:txBody>
          <a:bodyPr/>
          <a:lstStyle/>
          <a:p>
            <a:fld id="{51E85018-5B5E-884B-8E12-E22367099A50}" type="slidenum">
              <a:rPr lang="en-US">
                <a:solidFill>
                  <a:srgbClr val="000000"/>
                </a:solidFill>
              </a:rPr>
              <a:pPr/>
              <a:t>166</a:t>
            </a:fld>
            <a:endParaRPr lang="en-US">
              <a:solidFill>
                <a:srgbClr val="000000"/>
              </a:solidFill>
            </a:endParaRPr>
          </a:p>
        </p:txBody>
      </p:sp>
      <p:sp>
        <p:nvSpPr>
          <p:cNvPr id="1014787" name="Rectangle 2"/>
          <p:cNvSpPr>
            <a:spLocks noGrp="1" noRot="1" noChangeAspect="1" noChangeArrowheads="1"/>
          </p:cNvSpPr>
          <p:nvPr>
            <p:ph type="sldImg"/>
          </p:nvPr>
        </p:nvSpPr>
        <p:spPr>
          <a:solidFill>
            <a:srgbClr val="FFFFFF"/>
          </a:solidFill>
          <a:ln/>
        </p:spPr>
      </p:sp>
      <p:sp>
        <p:nvSpPr>
          <p:cNvPr id="1014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1" dirty="0">
                <a:effectLst/>
                <a:latin typeface="Arial" panose="020B0604020202020204" pitchFamily="34" charset="0"/>
                <a:ea typeface="MS Mincho" panose="02020609040205080304" pitchFamily="49" charset="-128"/>
              </a:rPr>
              <a:t>Paul</a:t>
            </a:r>
            <a:r>
              <a:rPr lang="en-US" sz="1200" dirty="0">
                <a:effectLst/>
                <a:latin typeface="Arial" panose="020B0604020202020204" pitchFamily="34" charset="0"/>
                <a:ea typeface="MS Mincho" panose="02020609040205080304" pitchFamily="49" charset="-128"/>
              </a:rPr>
              <a:t> wanted the church to see his call to preach Christ among unreached Gentiles (Rom 15:14-22).</a:t>
            </a:r>
            <a:r>
              <a:rPr lang="en-US" dirty="0">
                <a:effectLst/>
              </a:rPr>
              <a:t> </a:t>
            </a:r>
            <a:endParaRPr lang="en-US" dirty="0">
              <a:latin typeface="Times New Roman" charset="0"/>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635FD-A3D0-A544-B424-88E21819F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16835" name="Rectangle 1026"/>
          <p:cNvSpPr>
            <a:spLocks noGrp="1" noRot="1" noChangeAspect="1" noChangeArrowheads="1"/>
          </p:cNvSpPr>
          <p:nvPr>
            <p:ph type="sldImg"/>
          </p:nvPr>
        </p:nvSpPr>
        <p:spPr>
          <a:solidFill>
            <a:srgbClr val="FFFFFF"/>
          </a:solidFill>
          <a:ln/>
        </p:spPr>
      </p:sp>
      <p:sp>
        <p:nvSpPr>
          <p:cNvPr id="1016836"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Despite the Roman’s knowledge of the gospel, Paul still reminded them (</a:t>
            </a:r>
            <a:r>
              <a:rPr lang="en-US" sz="1800" u="sng" dirty="0">
                <a:effectLst/>
                <a:latin typeface="Arial" panose="020B0604020202020204" pitchFamily="34" charset="0"/>
                <a:ea typeface="MS Mincho" panose="02020609040205080304" pitchFamily="49" charset="-128"/>
              </a:rPr>
              <a:t>14-15a</a:t>
            </a:r>
            <a:r>
              <a:rPr lang="en-US" sz="1800" dirty="0">
                <a:effectLst/>
                <a:latin typeface="Arial" panose="020B0604020202020204" pitchFamily="34" charset="0"/>
                <a:ea typeface="MS Mincho" panose="02020609040205080304" pitchFamily="49" charset="-128"/>
              </a:rPr>
              <a:t>).</a:t>
            </a:r>
          </a:p>
          <a:p>
            <a:pPr eaLnBrk="1" hangingPunct="1"/>
            <a:r>
              <a:rPr lang="en-US" sz="1800" dirty="0">
                <a:effectLst/>
                <a:latin typeface="Arial" panose="020B0604020202020204" pitchFamily="34" charset="0"/>
                <a:ea typeface="MS Mincho" panose="02020609040205080304" pitchFamily="49" charset="-128"/>
              </a:rPr>
              <a:t>Paul said that God’s calling for him was to reach the Gentiles by God’s power (</a:t>
            </a:r>
            <a:r>
              <a:rPr lang="en-US" sz="1800" u="sng" dirty="0">
                <a:effectLst/>
                <a:latin typeface="Arial" panose="020B0604020202020204" pitchFamily="34" charset="0"/>
                <a:ea typeface="MS Mincho" panose="02020609040205080304" pitchFamily="49" charset="-128"/>
              </a:rPr>
              <a:t>15b-19</a:t>
            </a:r>
            <a:r>
              <a:rPr lang="en-US" sz="1800" dirty="0">
                <a:effectLst/>
                <a:latin typeface="Arial" panose="020B0604020202020204" pitchFamily="34" charset="0"/>
                <a:ea typeface="MS Mincho" panose="02020609040205080304" pitchFamily="49" charset="-128"/>
              </a:rPr>
              <a:t>).</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Where’s Illyricum?  Illyricum is in present-day Yugoslavia!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Paul had a priestly role of presenting the Gentiles to God as an offering (16)!  He says that all offerings must be holy—so his desire was that all his converts would truly be set apart for God (holy).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04335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p:cNvSpPr>
            <a:spLocks noGrp="1" noChangeArrowheads="1"/>
          </p:cNvSpPr>
          <p:nvPr>
            <p:ph type="sldNum" sz="quarter" idx="5"/>
          </p:nvPr>
        </p:nvSpPr>
        <p:spPr>
          <a:noFill/>
        </p:spPr>
        <p:txBody>
          <a:bodyPr/>
          <a:lstStyle/>
          <a:p>
            <a:fld id="{A1086EC4-2F2F-F14C-A720-8CE1A8A84D72}" type="slidenum">
              <a:rPr lang="en-US">
                <a:solidFill>
                  <a:srgbClr val="000000"/>
                </a:solidFill>
              </a:rPr>
              <a:pPr/>
              <a:t>169</a:t>
            </a:fld>
            <a:endParaRPr lang="en-US">
              <a:solidFill>
                <a:srgbClr val="000000"/>
              </a:solidFill>
            </a:endParaRPr>
          </a:p>
        </p:txBody>
      </p:sp>
      <p:sp>
        <p:nvSpPr>
          <p:cNvPr id="1019907" name="Rectangle 1026"/>
          <p:cNvSpPr>
            <a:spLocks noGrp="1" noRot="1" noChangeAspect="1" noChangeArrowheads="1"/>
          </p:cNvSpPr>
          <p:nvPr>
            <p:ph type="sldImg"/>
          </p:nvPr>
        </p:nvSpPr>
        <p:spPr>
          <a:solidFill>
            <a:srgbClr val="FFFFFF"/>
          </a:solidFill>
          <a:ln/>
        </p:spPr>
      </p:sp>
      <p:sp>
        <p:nvSpPr>
          <p:cNvPr id="10199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a:noFill/>
        </p:spPr>
        <p:txBody>
          <a:bodyPr/>
          <a:lstStyle/>
          <a:p>
            <a:fld id="{A6544C3E-A331-EA49-A10F-BB8E050EEC88}" type="slidenum">
              <a:rPr lang="en-US">
                <a:solidFill>
                  <a:srgbClr val="000000"/>
                </a:solidFill>
              </a:rPr>
              <a:pPr/>
              <a:t>170</a:t>
            </a:fld>
            <a:endParaRPr lang="en-US">
              <a:solidFill>
                <a:srgbClr val="000000"/>
              </a:solidFill>
            </a:endParaRPr>
          </a:p>
        </p:txBody>
      </p:sp>
      <p:sp>
        <p:nvSpPr>
          <p:cNvPr id="611331" name="Rectangle 2"/>
          <p:cNvSpPr>
            <a:spLocks noGrp="1" noRot="1" noChangeAspect="1" noChangeArrowheads="1" noTextEdit="1"/>
          </p:cNvSpPr>
          <p:nvPr>
            <p:ph type="sldImg"/>
          </p:nvPr>
        </p:nvSpPr>
        <p:spPr>
          <a:ln/>
        </p:spPr>
      </p:sp>
      <p:sp>
        <p:nvSpPr>
          <p:cNvPr id="611332" name="Rectangle 3"/>
          <p:cNvSpPr>
            <a:spLocks noGrp="1" noChangeArrowheads="1"/>
          </p:cNvSpPr>
          <p:nvPr>
            <p:ph type="body" idx="1"/>
          </p:nvPr>
        </p:nvSpPr>
        <p:spPr>
          <a:noFill/>
          <a:ln/>
        </p:spPr>
        <p:txBody>
          <a:bodyPr/>
          <a:lstStyle/>
          <a:p>
            <a:pPr eaLnBrk="1" hangingPunct="1"/>
            <a:r>
              <a:rPr lang="en-US">
                <a:latin typeface="Times New Roman" charset="0"/>
                <a:ea typeface="ＭＳ Ｐゴシック" charset="-128"/>
                <a:cs typeface="ＭＳ Ｐゴシック" charset="-128"/>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Jeruslem.  They, in turn, led Gentiles in Rome to faith as well.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7"/>
          <p:cNvSpPr>
            <a:spLocks noGrp="1" noChangeArrowheads="1"/>
          </p:cNvSpPr>
          <p:nvPr>
            <p:ph type="sldNum" sz="quarter" idx="5"/>
          </p:nvPr>
        </p:nvSpPr>
        <p:spPr>
          <a:noFill/>
        </p:spPr>
        <p:txBody>
          <a:bodyPr/>
          <a:lstStyle/>
          <a:p>
            <a:fld id="{936BED99-2525-6040-819E-4F165897E6D6}" type="slidenum">
              <a:rPr lang="en-US">
                <a:solidFill>
                  <a:srgbClr val="000000"/>
                </a:solidFill>
              </a:rPr>
              <a:pPr/>
              <a:t>172</a:t>
            </a:fld>
            <a:endParaRPr lang="en-US">
              <a:solidFill>
                <a:srgbClr val="000000"/>
              </a:solidFill>
            </a:endParaRPr>
          </a:p>
        </p:txBody>
      </p:sp>
      <p:sp>
        <p:nvSpPr>
          <p:cNvPr id="1026051" name="Rectangle 2"/>
          <p:cNvSpPr>
            <a:spLocks noGrp="1" noRot="1" noChangeAspect="1" noChangeArrowheads="1"/>
          </p:cNvSpPr>
          <p:nvPr>
            <p:ph type="sldImg"/>
          </p:nvPr>
        </p:nvSpPr>
        <p:spPr>
          <a:solidFill>
            <a:srgbClr val="FFFFFF"/>
          </a:solidFill>
          <a:ln/>
        </p:spPr>
      </p:sp>
      <p:sp>
        <p:nvSpPr>
          <p:cNvPr id="1026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7"/>
          <p:cNvSpPr>
            <a:spLocks noGrp="1" noChangeArrowheads="1"/>
          </p:cNvSpPr>
          <p:nvPr>
            <p:ph type="sldNum" sz="quarter" idx="5"/>
          </p:nvPr>
        </p:nvSpPr>
        <p:spPr>
          <a:noFill/>
        </p:spPr>
        <p:txBody>
          <a:bodyPr/>
          <a:lstStyle/>
          <a:p>
            <a:fld id="{A480DE2A-8B2D-A140-B5F8-E89AF5F81A2C}" type="slidenum">
              <a:rPr lang="en-US">
                <a:solidFill>
                  <a:srgbClr val="000000"/>
                </a:solidFill>
              </a:rPr>
              <a:pPr/>
              <a:t>173</a:t>
            </a:fld>
            <a:endParaRPr lang="en-US">
              <a:solidFill>
                <a:srgbClr val="000000"/>
              </a:solidFill>
            </a:endParaRPr>
          </a:p>
        </p:txBody>
      </p:sp>
      <p:sp>
        <p:nvSpPr>
          <p:cNvPr id="1028099" name="Rectangle 2"/>
          <p:cNvSpPr>
            <a:spLocks noGrp="1" noRot="1" noChangeAspect="1" noChangeArrowheads="1"/>
          </p:cNvSpPr>
          <p:nvPr>
            <p:ph type="sldImg"/>
          </p:nvPr>
        </p:nvSpPr>
        <p:spPr>
          <a:solidFill>
            <a:srgbClr val="FFFFFF"/>
          </a:solidFill>
          <a:ln/>
        </p:spPr>
      </p:sp>
      <p:sp>
        <p:nvSpPr>
          <p:cNvPr id="1028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9:1</a:t>
            </a:r>
            <a:r>
              <a:rPr lang="en-US" dirty="0">
                <a:effectLst/>
                <a:latin typeface="Lucida Grande" panose="020B0600040502020204" pitchFamily="34" charset="0"/>
              </a:rPr>
              <a:t>    With Christ as my witness, I speak with utter truthfulness. My conscience and the Holy Spirit confirm it.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My heart is filled with bitter sorrow and unending grief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for my people, my Jewish brothers and sisters. I would be willing to be forever cursed—cut off from Christ!—if that would save them. </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From BEE World </a:t>
            </a:r>
            <a:r>
              <a:rPr lang="en-US" i="1" dirty="0">
                <a:solidFill>
                  <a:srgbClr val="000000"/>
                </a:solidFill>
                <a:effectLst/>
                <a:latin typeface="Times New Roman" panose="02020603050405020304" pitchFamily="18" charset="0"/>
              </a:rPr>
              <a:t>Romans </a:t>
            </a:r>
            <a:r>
              <a:rPr lang="en-US" i="0" dirty="0">
                <a:solidFill>
                  <a:srgbClr val="000000"/>
                </a:solidFill>
                <a:effectLst/>
                <a:latin typeface="Times New Roman" panose="02020603050405020304" pitchFamily="18" charset="0"/>
              </a:rPr>
              <a:t>course:</a:t>
            </a:r>
            <a:endParaRPr lang="en-US" i="1" dirty="0">
              <a:solidFill>
                <a:srgbClr val="000000"/>
              </a:solidFill>
              <a:effectLst/>
              <a:latin typeface="Times New Roman" panose="02020603050405020304" pitchFamily="18" charset="0"/>
            </a:endParaRP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In the following verses, the Greek OT uses the same Greek word that is translated “accursed” in Romans 9:3 (NLT)—</a:t>
            </a:r>
            <a:endParaRPr lang="en-US" dirty="0"/>
          </a:p>
          <a:p>
            <a:endParaRPr lang="en-US" dirty="0"/>
          </a:p>
          <a:p>
            <a:r>
              <a:rPr lang="en-US" b="1" dirty="0">
                <a:solidFill>
                  <a:srgbClr val="006699"/>
                </a:solidFill>
                <a:effectLst/>
                <a:latin typeface="Helvetica Neue" panose="02000503000000020004" pitchFamily="2" charset="0"/>
              </a:rPr>
              <a:t>Lev. 27:28</a:t>
            </a:r>
            <a:r>
              <a:rPr lang="en-US" dirty="0">
                <a:effectLst/>
                <a:latin typeface="Lucida Grande" panose="020B0600040502020204" pitchFamily="34" charset="0"/>
              </a:rPr>
              <a:t>    “However, anything specially set apart for the LORD—whether a person, an animal, or family property—must never be sold or bought back. Anything devoted in this way has been set apart as holy, and it belongs to the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Num. 21:3</a:t>
            </a:r>
            <a:r>
              <a:rPr lang="en-US" dirty="0">
                <a:effectLst/>
                <a:latin typeface="Lucida Grande" panose="020B0600040502020204" pitchFamily="34" charset="0"/>
              </a:rPr>
              <a:t> The LORD heard the Israelites’ request and gave them victory over the Canaanites. The Israelites completely destroyed them and their towns, and the place has been called </a:t>
            </a:r>
            <a:r>
              <a:rPr lang="en-US" dirty="0" err="1">
                <a:effectLst/>
                <a:latin typeface="Lucida Grande" panose="020B0600040502020204" pitchFamily="34" charset="0"/>
              </a:rPr>
              <a:t>Hormah</a:t>
            </a:r>
            <a:r>
              <a:rPr lang="en-US" dirty="0">
                <a:effectLst/>
                <a:latin typeface="Lucida Grande" panose="020B0600040502020204" pitchFamily="34" charset="0"/>
              </a:rPr>
              <a:t> ever since.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Josh. 6:17</a:t>
            </a:r>
            <a:r>
              <a:rPr lang="en-US" dirty="0">
                <a:effectLst/>
                <a:latin typeface="Lucida Grande" panose="020B0600040502020204" pitchFamily="34" charset="0"/>
              </a:rPr>
              <a:t> Jericho and everything in it must be completely destroyed as an offering to the LORD. Only Rahab the prostitute and the others in her house will be spared, for she protected our spies.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Josh. 7:12</a:t>
            </a:r>
            <a:r>
              <a:rPr lang="en-US" dirty="0">
                <a:effectLst/>
                <a:latin typeface="Lucida Grande" panose="020B0600040502020204" pitchFamily="34" charset="0"/>
              </a:rPr>
              <a:t> That is why the Israelites are running from their enemies in defeat. For now Israel itself has been set apart for destruction. I will not remain with you any longer unless you destroy the things among you that were set apart for destruction.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Judg. 1:17</a:t>
            </a:r>
            <a:r>
              <a:rPr lang="en-US" dirty="0">
                <a:effectLst/>
                <a:latin typeface="Lucida Grande" panose="020B0600040502020204" pitchFamily="34" charset="0"/>
              </a:rPr>
              <a:t>    Then Judah joined with Simeon to fight against the Canaanites living in </a:t>
            </a:r>
            <a:r>
              <a:rPr lang="en-US" dirty="0" err="1">
                <a:effectLst/>
                <a:latin typeface="Lucida Grande" panose="020B0600040502020204" pitchFamily="34" charset="0"/>
              </a:rPr>
              <a:t>Zephath</a:t>
            </a:r>
            <a:r>
              <a:rPr lang="en-US" dirty="0">
                <a:effectLst/>
                <a:latin typeface="Lucida Grande" panose="020B0600040502020204" pitchFamily="34" charset="0"/>
              </a:rPr>
              <a:t>, and they completely destroyed the town. So the town was named </a:t>
            </a:r>
            <a:r>
              <a:rPr lang="en-US" dirty="0" err="1">
                <a:effectLst/>
                <a:latin typeface="Lucida Grande" panose="020B0600040502020204" pitchFamily="34" charset="0"/>
              </a:rPr>
              <a:t>Hormah</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2:7</a:t>
            </a:r>
            <a:r>
              <a:rPr lang="en-US" dirty="0">
                <a:effectLst/>
                <a:latin typeface="Lucida Grande" panose="020B0600040502020204" pitchFamily="34" charset="0"/>
              </a:rPr>
              <a:t>    The son of Carmi (a descendant of Zimri) was Achan, who brought disaster on Israel by taking plunder that had been set apart for the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Zech. 14:11</a:t>
            </a:r>
            <a:r>
              <a:rPr lang="en-US" dirty="0">
                <a:effectLst/>
                <a:latin typeface="Lucida Grande" panose="020B0600040502020204" pitchFamily="34" charset="0"/>
              </a:rPr>
              <a:t> And Jerusalem will be filled, safe at last, never again to be cursed and destroyed. </a:t>
            </a:r>
          </a:p>
          <a:p>
            <a:endParaRPr lang="en-US" dirty="0">
              <a:effectLst/>
              <a:latin typeface="Lucida Grande" panose="020B0600040502020204" pitchFamily="34" charset="0"/>
            </a:endParaRPr>
          </a:p>
          <a:p>
            <a:r>
              <a:rPr lang="en-US" b="1" dirty="0">
                <a:solidFill>
                  <a:srgbClr val="000000"/>
                </a:solidFill>
                <a:effectLst/>
                <a:latin typeface="Verdana" panose="020B0604030504040204" pitchFamily="34" charset="0"/>
              </a:rPr>
              <a:t>QUESTION 2</a:t>
            </a:r>
            <a:endParaRPr lang="en-US" dirty="0">
              <a:solidFill>
                <a:srgbClr val="000000"/>
              </a:solidFill>
              <a:effectLst/>
              <a:latin typeface="Verdana" panose="020B0604030504040204" pitchFamily="34" charset="0"/>
            </a:endParaRPr>
          </a:p>
          <a:p>
            <a:r>
              <a:rPr lang="en-US" dirty="0">
                <a:solidFill>
                  <a:srgbClr val="000000"/>
                </a:solidFill>
                <a:effectLst/>
                <a:latin typeface="Times New Roman" panose="02020603050405020304" pitchFamily="18" charset="0"/>
              </a:rPr>
              <a:t>Based upon the usage of accursed in the Bible Paul used (the Greek OT), what did Paul mean in Romans</a:t>
            </a:r>
          </a:p>
          <a:p>
            <a:r>
              <a:rPr lang="en-US" dirty="0">
                <a:solidFill>
                  <a:srgbClr val="000000"/>
                </a:solidFill>
                <a:effectLst/>
                <a:latin typeface="Times New Roman" panose="02020603050405020304" pitchFamily="18" charset="0"/>
              </a:rPr>
              <a:t>9:3 when he said, “I could wish that I myself were accursed”?</a:t>
            </a:r>
          </a:p>
          <a:p>
            <a:r>
              <a:rPr lang="en-US" dirty="0">
                <a:solidFill>
                  <a:srgbClr val="000000"/>
                </a:solidFill>
                <a:effectLst/>
                <a:latin typeface="Times New Roman" panose="02020603050405020304" pitchFamily="18" charset="0"/>
              </a:rPr>
              <a:t>A. He was willing to give up his eternal salvation.</a:t>
            </a:r>
          </a:p>
          <a:p>
            <a:r>
              <a:rPr lang="en-US" dirty="0">
                <a:solidFill>
                  <a:srgbClr val="000000"/>
                </a:solidFill>
                <a:effectLst/>
                <a:latin typeface="Times New Roman" panose="02020603050405020304" pitchFamily="18" charset="0"/>
              </a:rPr>
              <a:t>B. He was willing to endure divine discipline.</a:t>
            </a:r>
          </a:p>
          <a:p>
            <a:r>
              <a:rPr lang="en-US" dirty="0">
                <a:solidFill>
                  <a:srgbClr val="000000"/>
                </a:solidFill>
                <a:effectLst/>
                <a:latin typeface="Times New Roman" panose="02020603050405020304" pitchFamily="18" charset="0"/>
              </a:rPr>
              <a:t>C. He was willing to give up his life in order that they might be saved.</a:t>
            </a:r>
          </a:p>
          <a:p>
            <a:r>
              <a:rPr lang="en-US" dirty="0">
                <a:solidFill>
                  <a:srgbClr val="000000"/>
                </a:solidFill>
                <a:effectLst/>
                <a:latin typeface="Times New Roman" panose="02020603050405020304" pitchFamily="18" charset="0"/>
              </a:rPr>
              <a:t>D. He was willing to endure the judgment of God in time if that would save his people.</a:t>
            </a:r>
          </a:p>
          <a:p>
            <a:endParaRPr lang="en-US" dirty="0">
              <a:effectLst/>
              <a:latin typeface="Lucida Grande" panose="020B0600040502020204" pitchFamily="34" charset="0"/>
            </a:endParaRPr>
          </a:p>
          <a:p>
            <a:r>
              <a:rPr lang="en-US" dirty="0">
                <a:effectLst/>
                <a:latin typeface="Lucida Grande" panose="020B0600040502020204" pitchFamily="34" charset="0"/>
              </a:rPr>
              <a:t>The last option has the best evidence.</a:t>
            </a:r>
          </a:p>
          <a:p>
            <a:r>
              <a:rPr lang="en-US" dirty="0">
                <a:effectLst/>
                <a:latin typeface="Lucida Grande" panose="020B0600040502020204" pitchFamily="34" charset="0"/>
              </a:rPr>
              <a:t>_________</a:t>
            </a:r>
          </a:p>
          <a:p>
            <a:endParaRPr lang="en-US" dirty="0">
              <a:effectLst/>
              <a:latin typeface="Lucida Grande" panose="020B0600040502020204" pitchFamily="34" charset="0"/>
            </a:endParaRPr>
          </a:p>
          <a:p>
            <a:r>
              <a:rPr lang="en-US" b="1" dirty="0">
                <a:solidFill>
                  <a:srgbClr val="000000"/>
                </a:solidFill>
                <a:effectLst/>
                <a:latin typeface="Verdana" panose="020B0604030504040204" pitchFamily="34" charset="0"/>
              </a:rPr>
              <a:t>QUESTION 3</a:t>
            </a:r>
            <a:endParaRPr lang="en-US" dirty="0">
              <a:solidFill>
                <a:srgbClr val="000000"/>
              </a:solidFill>
              <a:effectLst/>
              <a:latin typeface="Verdana" panose="020B0604030504040204" pitchFamily="34" charset="0"/>
            </a:endParaRPr>
          </a:p>
          <a:p>
            <a:r>
              <a:rPr lang="en-US" dirty="0">
                <a:solidFill>
                  <a:srgbClr val="000000"/>
                </a:solidFill>
                <a:effectLst/>
                <a:latin typeface="Times New Roman" panose="02020603050405020304" pitchFamily="18" charset="0"/>
              </a:rPr>
              <a:t>Compare Paul’s willingness to sacrifice his own soul to save his people (Rom 9:3) with Moses’ prayer in</a:t>
            </a:r>
          </a:p>
          <a:p>
            <a:r>
              <a:rPr lang="en-US" dirty="0">
                <a:solidFill>
                  <a:srgbClr val="000000"/>
                </a:solidFill>
                <a:effectLst/>
                <a:latin typeface="Times New Roman" panose="02020603050405020304" pitchFamily="18" charset="0"/>
              </a:rPr>
              <a:t>Exodus 32:32. There are six references to the “book of life” in the Old Testament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32:32</a:t>
            </a:r>
            <a:r>
              <a:rPr lang="en-US" dirty="0">
                <a:effectLst/>
                <a:latin typeface="Lucida Grande" panose="020B0600040502020204" pitchFamily="34" charset="0"/>
              </a:rPr>
              <a:t> But now, if you will only forgive their sin—but if not, erase my name from the record you have written!”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32:33</a:t>
            </a:r>
            <a:r>
              <a:rPr lang="en-US" dirty="0">
                <a:effectLst/>
                <a:latin typeface="Lucida Grande" panose="020B0600040502020204" pitchFamily="34" charset="0"/>
              </a:rPr>
              <a:t>    But the LORD replied to Moses, “No, I will erase the name of everyone who has sinned against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Psa. 69:28</a:t>
            </a:r>
            <a:r>
              <a:rPr lang="en-US" dirty="0">
                <a:effectLst/>
                <a:latin typeface="Lucida Grande" panose="020B0600040502020204" pitchFamily="34" charset="0"/>
              </a:rPr>
              <a:t>  Erase their names from the Book of Life;</a:t>
            </a:r>
          </a:p>
          <a:p>
            <a:r>
              <a:rPr lang="en-US" dirty="0">
                <a:effectLst/>
                <a:latin typeface="Lucida Grande" panose="020B0600040502020204" pitchFamily="34" charset="0"/>
              </a:rPr>
              <a:t>don’t let them be counted among the righteous.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4:3</a:t>
            </a:r>
            <a:r>
              <a:rPr lang="en-US" dirty="0">
                <a:effectLst/>
                <a:latin typeface="Lucida Grande" panose="020B0600040502020204" pitchFamily="34" charset="0"/>
              </a:rPr>
              <a:t>  All who remain in Zion</a:t>
            </a:r>
          </a:p>
          <a:p>
            <a:r>
              <a:rPr lang="en-US" dirty="0">
                <a:effectLst/>
                <a:latin typeface="Lucida Grande" panose="020B0600040502020204" pitchFamily="34" charset="0"/>
              </a:rPr>
              <a:t>will be a holy people—</a:t>
            </a:r>
          </a:p>
          <a:p>
            <a:r>
              <a:rPr lang="en-US" dirty="0">
                <a:effectLst/>
                <a:latin typeface="Lucida Grande" panose="020B0600040502020204" pitchFamily="34" charset="0"/>
              </a:rPr>
              <a:t>those who survive the destruction of Jerusalem</a:t>
            </a:r>
          </a:p>
          <a:p>
            <a:r>
              <a:rPr lang="en-US" dirty="0">
                <a:effectLst/>
                <a:latin typeface="Lucida Grande" panose="020B0600040502020204" pitchFamily="34" charset="0"/>
              </a:rPr>
              <a:t>and are recorded among the living.</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Ezek. 13:9</a:t>
            </a:r>
            <a:r>
              <a:rPr lang="en-US" dirty="0">
                <a:effectLst/>
                <a:latin typeface="Lucida Grande" panose="020B0600040502020204" pitchFamily="34" charset="0"/>
              </a:rPr>
              <a:t> I will raise my fist against all the prophets who see false visions and make lying predictions, and they will be banished from the community of Israel. I will blot their names from Israel’s record books, and they will never again set foot in their own land. Then you will know that I am the Sovereign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Dan. 12:1</a:t>
            </a:r>
            <a:r>
              <a:rPr lang="en-US" dirty="0">
                <a:effectLst/>
                <a:latin typeface="Lucida Grande" panose="020B0600040502020204" pitchFamily="34" charset="0"/>
              </a:rPr>
              <a:t>    “At that time Michael, the archangel who stands guard over your nation, will arise. Then there will be a time of anguish greater than any since nations first came into existence. But at that time every one of your people whose name is written in the book will be rescued. </a:t>
            </a:r>
          </a:p>
          <a:p>
            <a:endParaRPr lang="en-US" dirty="0">
              <a:effectLst/>
              <a:latin typeface="Lucida Grande" panose="020B0600040502020204" pitchFamily="34" charset="0"/>
            </a:endParaRPr>
          </a:p>
          <a:p>
            <a:r>
              <a:rPr lang="en-US" dirty="0">
                <a:solidFill>
                  <a:srgbClr val="000000"/>
                </a:solidFill>
                <a:effectLst/>
                <a:latin typeface="Times New Roman" panose="02020603050405020304" pitchFamily="18" charset="0"/>
              </a:rPr>
              <a:t>Do you think that when Moses spoke of having his name wiped from the book of life that he was referring to loss of salvation or loss of physical life? Was he offering to face condemnation of hell in order to save his people or was he speaking of being willing to die for them? Whatever it means for Moses, this is what Paul meant as well. </a:t>
            </a:r>
          </a:p>
          <a:p>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4547607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7"/>
          <p:cNvSpPr>
            <a:spLocks noGrp="1" noChangeArrowheads="1"/>
          </p:cNvSpPr>
          <p:nvPr>
            <p:ph type="sldNum" sz="quarter" idx="5"/>
          </p:nvPr>
        </p:nvSpPr>
        <p:spPr>
          <a:noFill/>
        </p:spPr>
        <p:txBody>
          <a:bodyPr/>
          <a:lstStyle/>
          <a:p>
            <a:fld id="{22CA00CD-02C7-1344-8BA9-9736DB4E5404}" type="slidenum">
              <a:rPr lang="en-US">
                <a:solidFill>
                  <a:srgbClr val="000000"/>
                </a:solidFill>
              </a:rPr>
              <a:pPr/>
              <a:t>174</a:t>
            </a:fld>
            <a:endParaRPr lang="en-US">
              <a:solidFill>
                <a:srgbClr val="000000"/>
              </a:solidFill>
            </a:endParaRPr>
          </a:p>
        </p:txBody>
      </p:sp>
      <p:sp>
        <p:nvSpPr>
          <p:cNvPr id="1030147" name="Rectangle 2"/>
          <p:cNvSpPr>
            <a:spLocks noGrp="1" noRot="1" noChangeAspect="1" noChangeArrowheads="1"/>
          </p:cNvSpPr>
          <p:nvPr>
            <p:ph type="sldImg"/>
          </p:nvPr>
        </p:nvSpPr>
        <p:spPr>
          <a:solidFill>
            <a:srgbClr val="FFFFFF"/>
          </a:solidFill>
          <a:ln/>
        </p:spPr>
      </p:sp>
      <p:sp>
        <p:nvSpPr>
          <p:cNvPr id="1030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7"/>
          <p:cNvSpPr>
            <a:spLocks noGrp="1" noChangeArrowheads="1"/>
          </p:cNvSpPr>
          <p:nvPr>
            <p:ph type="sldNum" sz="quarter" idx="5"/>
          </p:nvPr>
        </p:nvSpPr>
        <p:spPr>
          <a:noFill/>
        </p:spPr>
        <p:txBody>
          <a:bodyPr/>
          <a:lstStyle/>
          <a:p>
            <a:fld id="{B9FD5602-23A1-BE49-B06A-DE7ED7E30144}" type="slidenum">
              <a:rPr lang="en-US">
                <a:solidFill>
                  <a:srgbClr val="000000"/>
                </a:solidFill>
              </a:rPr>
              <a:pPr/>
              <a:t>175</a:t>
            </a:fld>
            <a:endParaRPr lang="en-US">
              <a:solidFill>
                <a:srgbClr val="000000"/>
              </a:solidFill>
            </a:endParaRPr>
          </a:p>
        </p:txBody>
      </p:sp>
      <p:sp>
        <p:nvSpPr>
          <p:cNvPr id="1032195" name="Rectangle 2"/>
          <p:cNvSpPr>
            <a:spLocks noGrp="1" noRot="1" noChangeAspect="1" noChangeArrowheads="1"/>
          </p:cNvSpPr>
          <p:nvPr>
            <p:ph type="sldImg"/>
          </p:nvPr>
        </p:nvSpPr>
        <p:spPr>
          <a:solidFill>
            <a:srgbClr val="FFFFFF"/>
          </a:solidFill>
          <a:ln/>
        </p:spPr>
      </p:sp>
      <p:sp>
        <p:nvSpPr>
          <p:cNvPr id="1032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6D7AD-8293-F342-AFE0-99D0E8A70A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7"/>
          <p:cNvSpPr>
            <a:spLocks noGrp="1" noChangeArrowheads="1"/>
          </p:cNvSpPr>
          <p:nvPr>
            <p:ph type="sldNum" sz="quarter" idx="5"/>
          </p:nvPr>
        </p:nvSpPr>
        <p:spPr>
          <a:noFill/>
        </p:spPr>
        <p:txBody>
          <a:bodyPr/>
          <a:lstStyle/>
          <a:p>
            <a:fld id="{90E03FB9-9E34-7B4C-8389-1DE100786EF0}" type="slidenum">
              <a:rPr lang="en-US">
                <a:solidFill>
                  <a:srgbClr val="000000"/>
                </a:solidFill>
              </a:rPr>
              <a:pPr/>
              <a:t>177</a:t>
            </a:fld>
            <a:endParaRPr lang="en-US">
              <a:solidFill>
                <a:srgbClr val="000000"/>
              </a:solidFill>
            </a:endParaRPr>
          </a:p>
        </p:txBody>
      </p:sp>
      <p:sp>
        <p:nvSpPr>
          <p:cNvPr id="1036291" name="Rectangle 2"/>
          <p:cNvSpPr>
            <a:spLocks noGrp="1" noRot="1" noChangeAspect="1" noChangeArrowheads="1"/>
          </p:cNvSpPr>
          <p:nvPr>
            <p:ph type="sldImg"/>
          </p:nvPr>
        </p:nvSpPr>
        <p:spPr>
          <a:solidFill>
            <a:srgbClr val="FFFFFF"/>
          </a:solidFill>
          <a:ln/>
        </p:spPr>
      </p:sp>
      <p:sp>
        <p:nvSpPr>
          <p:cNvPr id="10362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Located at the equator, SBC has trained pastors, missionaries, teachers, musicians, counselors, and other full-time workers from about 25 countries, mostly in Asia.  Many of these lie within the 10-40 Window, the area between 10 and 40 degrees which is the poorest and most spiritually needy area of the world.  We have about 500 students studying in English and Chinese.</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7"/>
          <p:cNvSpPr>
            <a:spLocks noGrp="1" noChangeArrowheads="1"/>
          </p:cNvSpPr>
          <p:nvPr>
            <p:ph type="sldNum" sz="quarter" idx="5"/>
          </p:nvPr>
        </p:nvSpPr>
        <p:spPr>
          <a:noFill/>
        </p:spPr>
        <p:txBody>
          <a:bodyPr/>
          <a:lstStyle/>
          <a:p>
            <a:fld id="{D71EA754-527C-7844-A8C7-20286684AC78}" type="slidenum">
              <a:rPr lang="en-US">
                <a:solidFill>
                  <a:srgbClr val="000000"/>
                </a:solidFill>
              </a:rPr>
              <a:pPr/>
              <a:t>179</a:t>
            </a:fld>
            <a:endParaRPr lang="en-US">
              <a:solidFill>
                <a:srgbClr val="000000"/>
              </a:solidFill>
            </a:endParaRPr>
          </a:p>
        </p:txBody>
      </p:sp>
      <p:sp>
        <p:nvSpPr>
          <p:cNvPr id="1040387" name="Rectangle 2"/>
          <p:cNvSpPr>
            <a:spLocks noGrp="1" noRot="1" noChangeAspect="1" noChangeArrowheads="1"/>
          </p:cNvSpPr>
          <p:nvPr>
            <p:ph type="sldImg"/>
          </p:nvPr>
        </p:nvSpPr>
        <p:spPr>
          <a:solidFill>
            <a:srgbClr val="FFFFFF"/>
          </a:solidFill>
          <a:ln/>
        </p:spPr>
      </p:sp>
      <p:sp>
        <p:nvSpPr>
          <p:cNvPr id="1040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ＭＳ Ｐゴシック" charset="-128"/>
              </a:rPr>
              <a:t>God has called me to serve in 73 teaching trips to 10 other countries.  This includes five times to Mongolia.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7"/>
          <p:cNvSpPr>
            <a:spLocks noGrp="1" noChangeArrowheads="1"/>
          </p:cNvSpPr>
          <p:nvPr>
            <p:ph type="sldNum" sz="quarter" idx="5"/>
          </p:nvPr>
        </p:nvSpPr>
        <p:spPr>
          <a:noFill/>
        </p:spPr>
        <p:txBody>
          <a:bodyPr/>
          <a:lstStyle/>
          <a:p>
            <a:fld id="{BF0917ED-AE21-EA44-B2EE-96D9108BCCA4}" type="slidenum">
              <a:rPr lang="en-US">
                <a:solidFill>
                  <a:srgbClr val="000000"/>
                </a:solidFill>
              </a:rPr>
              <a:pPr/>
              <a:t>180</a:t>
            </a:fld>
            <a:endParaRPr lang="en-US">
              <a:solidFill>
                <a:srgbClr val="000000"/>
              </a:solidFill>
            </a:endParaRPr>
          </a:p>
        </p:txBody>
      </p:sp>
      <p:sp>
        <p:nvSpPr>
          <p:cNvPr id="1042435" name="Rectangle 2"/>
          <p:cNvSpPr>
            <a:spLocks noGrp="1" noRot="1" noChangeAspect="1" noChangeArrowheads="1"/>
          </p:cNvSpPr>
          <p:nvPr>
            <p:ph type="sldImg"/>
          </p:nvPr>
        </p:nvSpPr>
        <p:spPr>
          <a:solidFill>
            <a:srgbClr val="FFFFFF"/>
          </a:solidFill>
          <a:ln/>
        </p:spPr>
      </p:sp>
      <p:sp>
        <p:nvSpPr>
          <p:cNvPr id="1042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7"/>
          <p:cNvSpPr>
            <a:spLocks noGrp="1" noChangeArrowheads="1"/>
          </p:cNvSpPr>
          <p:nvPr>
            <p:ph type="sldNum" sz="quarter" idx="5"/>
          </p:nvPr>
        </p:nvSpPr>
        <p:spPr>
          <a:noFill/>
        </p:spPr>
        <p:txBody>
          <a:bodyPr/>
          <a:lstStyle/>
          <a:p>
            <a:fld id="{0F4EE245-7A9E-A344-BC8E-F907682C8631}" type="slidenum">
              <a:rPr lang="en-US">
                <a:solidFill>
                  <a:srgbClr val="000000"/>
                </a:solidFill>
              </a:rPr>
              <a:pPr/>
              <a:t>181</a:t>
            </a:fld>
            <a:endParaRPr lang="en-US">
              <a:solidFill>
                <a:srgbClr val="000000"/>
              </a:solidFill>
            </a:endParaRPr>
          </a:p>
        </p:txBody>
      </p:sp>
      <p:sp>
        <p:nvSpPr>
          <p:cNvPr id="1044483" name="Rectangle 2"/>
          <p:cNvSpPr>
            <a:spLocks noGrp="1" noRot="1" noChangeAspect="1" noChangeArrowheads="1" noTextEdit="1"/>
          </p:cNvSpPr>
          <p:nvPr>
            <p:ph type="sldImg"/>
          </p:nvPr>
        </p:nvSpPr>
        <p:spPr>
          <a:ln/>
        </p:spPr>
      </p:sp>
      <p:sp>
        <p:nvSpPr>
          <p:cNvPr id="1044484"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Slide Image Placeholder 1"/>
          <p:cNvSpPr>
            <a:spLocks noGrp="1" noRot="1" noChangeAspect="1"/>
          </p:cNvSpPr>
          <p:nvPr>
            <p:ph type="sldImg"/>
          </p:nvPr>
        </p:nvSpPr>
        <p:spPr>
          <a:ln/>
        </p:spPr>
      </p:sp>
      <p:sp>
        <p:nvSpPr>
          <p:cNvPr id="1048579" name="Notes Placeholder 2"/>
          <p:cNvSpPr>
            <a:spLocks noGrp="1"/>
          </p:cNvSpPr>
          <p:nvPr>
            <p:ph type="body" idx="1"/>
          </p:nvPr>
        </p:nvSpPr>
        <p:spPr>
          <a:noFill/>
          <a:ln/>
        </p:spPr>
        <p:txBody>
          <a:bodyPr/>
          <a:lstStyle/>
          <a:p>
            <a:pPr eaLnBrk="1" hangingPunct="1"/>
            <a:r>
              <a:rPr lang="en-US" b="0" dirty="0">
                <a:latin typeface="Arial" panose="020B0604020202020204" pitchFamily="34" charset="0"/>
                <a:ea typeface="Arial" charset="0"/>
                <a:cs typeface="Arial" panose="020B0604020202020204" pitchFamily="34" charset="0"/>
              </a:rPr>
              <a:t>What do you think is the most important thing we do as a church?  Worship? Evangelism? Fellowship? Bible study?  Prayer?  A man inquiring about our church once asked me, </a:t>
            </a:r>
            <a:r>
              <a:rPr lang="en-US" altLang="ja-JP" b="0" dirty="0">
                <a:latin typeface="Arial" panose="020B0604020202020204" pitchFamily="34" charset="0"/>
                <a:ea typeface="Arial" charset="0"/>
                <a:cs typeface="Arial" panose="020B0604020202020204" pitchFamily="34" charset="0"/>
              </a:rPr>
              <a:t>"So what is most important to your church?  What is unique?"  If he had asked you, what would you have said?  I told him one word: LOVE!</a:t>
            </a:r>
            <a:endParaRPr lang="en-US" altLang="ja-JP" b="0" dirty="0">
              <a:solidFill>
                <a:srgbClr val="FFFFFF"/>
              </a:solidFill>
              <a:latin typeface="Arial" panose="020B0604020202020204" pitchFamily="34" charset="0"/>
              <a:ea typeface="Arial" charset="0"/>
              <a:cs typeface="Arial" panose="020B0604020202020204" pitchFamily="34" charset="0"/>
            </a:endParaRPr>
          </a:p>
          <a:p>
            <a:pPr eaLnBrk="1" hangingPunct="1"/>
            <a:endParaRPr lang="en-US" b="0" dirty="0">
              <a:solidFill>
                <a:srgbClr val="FFFFFF"/>
              </a:solidFill>
              <a:latin typeface="Arial" panose="020B0604020202020204" pitchFamily="34" charset="0"/>
              <a:ea typeface="Arial" charset="0"/>
              <a:cs typeface="Arial" panose="020B0604020202020204" pitchFamily="34" charset="0"/>
            </a:endParaRPr>
          </a:p>
          <a:p>
            <a:pPr eaLnBrk="1" hangingPunct="1"/>
            <a:r>
              <a:rPr lang="en-US" b="0" dirty="0">
                <a:solidFill>
                  <a:srgbClr val="FFFFFF"/>
                </a:solidFill>
                <a:latin typeface="Arial" panose="020B0604020202020204" pitchFamily="34" charset="0"/>
                <a:ea typeface="Arial" charset="0"/>
                <a:cs typeface="Arial" panose="020B0604020202020204" pitchFamily="34" charset="0"/>
              </a:rPr>
              <a:t>One of the teachers of religious law was standing there listening to Jesus debate the leaders. He realized that Jesus had answered well, so he asked, </a:t>
            </a:r>
            <a:r>
              <a:rPr lang="en-US" altLang="ja-JP" b="0" dirty="0">
                <a:solidFill>
                  <a:srgbClr val="FFFFFF"/>
                </a:solidFill>
                <a:latin typeface="Arial" panose="020B0604020202020204" pitchFamily="34" charset="0"/>
                <a:ea typeface="Arial" charset="0"/>
                <a:cs typeface="Arial" panose="020B0604020202020204" pitchFamily="34" charset="0"/>
              </a:rPr>
              <a:t>"Of all the commandments, which is the most important?"</a:t>
            </a:r>
            <a:r>
              <a:rPr lang="en-US" altLang="ja-JP" b="0" dirty="0">
                <a:latin typeface="Arial" panose="020B0604020202020204" pitchFamily="34" charset="0"/>
                <a:ea typeface="Arial" charset="0"/>
                <a:cs typeface="Arial" panose="020B0604020202020204" pitchFamily="34" charset="0"/>
              </a:rPr>
              <a:t>  Jesus answered…</a:t>
            </a:r>
            <a:endParaRPr lang="en-US" b="0" dirty="0">
              <a:solidFill>
                <a:srgbClr val="FFFFFF"/>
              </a:solidFill>
              <a:latin typeface="Arial" panose="020B0604020202020204" pitchFamily="34" charset="0"/>
              <a:ea typeface="Arial" charset="0"/>
              <a:cs typeface="Arial" panose="020B0604020202020204" pitchFamily="34" charset="0"/>
            </a:endParaRPr>
          </a:p>
        </p:txBody>
      </p:sp>
      <p:sp>
        <p:nvSpPr>
          <p:cNvPr id="1048580" name="Slide Number Placeholder 3"/>
          <p:cNvSpPr>
            <a:spLocks noGrp="1"/>
          </p:cNvSpPr>
          <p:nvPr>
            <p:ph type="sldNum" sz="quarter" idx="5"/>
          </p:nvPr>
        </p:nvSpPr>
        <p:spPr>
          <a:noFill/>
        </p:spPr>
        <p:txBody>
          <a:bodyPr/>
          <a:lstStyle/>
          <a:p>
            <a:fld id="{5BD96017-58E0-3147-B4EC-4D5ADC18758D}" type="slidenum">
              <a:rPr lang="en-US">
                <a:solidFill>
                  <a:srgbClr val="000000"/>
                </a:solidFill>
              </a:rPr>
              <a:pPr/>
              <a:t>184</a:t>
            </a:fld>
            <a:endParaRPr lang="en-US">
              <a:solidFill>
                <a:srgbClr val="000000"/>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Slide Image Placeholder 1"/>
          <p:cNvSpPr>
            <a:spLocks noGrp="1" noRot="1" noChangeAspect="1"/>
          </p:cNvSpPr>
          <p:nvPr>
            <p:ph type="sldImg"/>
          </p:nvPr>
        </p:nvSpPr>
        <p:spPr>
          <a:ln/>
        </p:spPr>
      </p:sp>
      <p:sp>
        <p:nvSpPr>
          <p:cNvPr id="1050627" name="Notes Placeholder 2"/>
          <p:cNvSpPr>
            <a:spLocks noGrp="1"/>
          </p:cNvSpPr>
          <p:nvPr>
            <p:ph type="body" idx="1"/>
          </p:nvPr>
        </p:nvSpPr>
        <p:spPr>
          <a:noFill/>
          <a:ln/>
        </p:spPr>
        <p:txBody>
          <a:bodyPr/>
          <a:lstStyle/>
          <a:p>
            <a:pPr eaLnBrk="1" hangingPunct="1"/>
            <a:r>
              <a:rPr lang="en-US" dirty="0">
                <a:solidFill>
                  <a:srgbClr val="FFFFFF"/>
                </a:solidFill>
                <a:latin typeface="Arial" charset="0"/>
                <a:ea typeface="Arial" charset="0"/>
                <a:cs typeface="Arial" charset="0"/>
              </a:rPr>
              <a:t>One of the teachers of religious law was standing there listening to the debate. He realized that Jesus had answered well, so he asked, </a:t>
            </a:r>
            <a:r>
              <a:rPr lang="en-US" altLang="ja-JP" dirty="0">
                <a:solidFill>
                  <a:srgbClr val="FFFFFF"/>
                </a:solidFill>
                <a:latin typeface="Arial" charset="0"/>
                <a:ea typeface="Arial" charset="0"/>
                <a:cs typeface="Arial" charset="0"/>
              </a:rPr>
              <a:t>"Of all the commandments, which is the most important?"</a:t>
            </a:r>
            <a:r>
              <a:rPr lang="en-US" altLang="ja-JP" i="1" dirty="0">
                <a:latin typeface="Times New Roman" charset="0"/>
                <a:ea typeface="ＭＳ Ｐゴシック" charset="-128"/>
                <a:cs typeface="ＭＳ Ｐゴシック" charset="-128"/>
              </a:rPr>
              <a:t>  Jesus answered…</a:t>
            </a:r>
            <a:endParaRPr lang="en-US" i="1" dirty="0">
              <a:solidFill>
                <a:srgbClr val="FFFFFF"/>
              </a:solidFill>
              <a:latin typeface="Arial" charset="0"/>
              <a:ea typeface="Arial" charset="0"/>
              <a:cs typeface="Arial" charset="0"/>
            </a:endParaRPr>
          </a:p>
        </p:txBody>
      </p:sp>
      <p:sp>
        <p:nvSpPr>
          <p:cNvPr id="1050628" name="Slide Number Placeholder 3"/>
          <p:cNvSpPr>
            <a:spLocks noGrp="1"/>
          </p:cNvSpPr>
          <p:nvPr>
            <p:ph type="sldNum" sz="quarter" idx="5"/>
          </p:nvPr>
        </p:nvSpPr>
        <p:spPr>
          <a:noFill/>
        </p:spPr>
        <p:txBody>
          <a:bodyPr/>
          <a:lstStyle/>
          <a:p>
            <a:fld id="{20440D34-DA4A-0745-BD84-E3BD2A0BB09F}" type="slidenum">
              <a:rPr lang="en-US">
                <a:solidFill>
                  <a:srgbClr val="000000"/>
                </a:solidFill>
              </a:rPr>
              <a:pPr/>
              <a:t>185</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80171507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 LOVE GOD: God wants our church to trust him</a:t>
            </a:r>
            <a:r>
              <a:rPr kumimoji="1" lang="en-SG" sz="1200" kern="1200" dirty="0">
                <a:solidFill>
                  <a:schemeClr val="tx1"/>
                </a:solidFill>
                <a:effectLst/>
                <a:latin typeface="Arial"/>
                <a:ea typeface="ＭＳ Ｐゴシック" pitchFamily="-112" charset="-128"/>
                <a:cs typeface="Arial"/>
              </a:rPr>
              <a:t>. </a:t>
            </a:r>
            <a:r>
              <a:rPr kumimoji="1" lang="en-US" sz="1200" kern="1200" dirty="0">
                <a:solidFill>
                  <a:schemeClr val="tx1"/>
                </a:solidFill>
                <a:effectLst/>
                <a:latin typeface="Arial"/>
                <a:ea typeface="ＭＳ Ｐゴシック" pitchFamily="-112" charset="-128"/>
                <a:cs typeface="Arial"/>
              </a:rPr>
              <a:t>Love is most important (1 Cor 13:13).</a:t>
            </a:r>
            <a:endParaRPr lang="en-SG"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 </a:t>
            </a:r>
            <a:r>
              <a:rPr lang="en-SG" dirty="0">
                <a:latin typeface="Arial"/>
                <a:ea typeface="ＭＳ Ｐゴシック" charset="0"/>
                <a:cs typeface="Arial"/>
              </a:rPr>
              <a:t>LOVE THE CHURCH: We also need to be involved in his work: teaching, accountability groups, finances, etc. </a:t>
            </a:r>
          </a:p>
          <a:p>
            <a:pPr eaLnBrk="1" hangingPunct="1"/>
            <a:r>
              <a:rPr kumimoji="1" lang="en-US" sz="1200" kern="1200" dirty="0">
                <a:solidFill>
                  <a:schemeClr val="tx1"/>
                </a:solidFill>
                <a:effectLst/>
                <a:latin typeface="Arial"/>
                <a:ea typeface="ＭＳ Ｐゴシック" pitchFamily="-112" charset="-128"/>
                <a:cs typeface="Arial"/>
              </a:rPr>
              <a:t>• </a:t>
            </a:r>
            <a:r>
              <a:rPr lang="en-US" dirty="0">
                <a:latin typeface="Arial"/>
                <a:ea typeface="ＭＳ Ｐゴシック" charset="0"/>
                <a:cs typeface="Arial"/>
              </a:rPr>
              <a:t>LOVE THE NATIONS: T</a:t>
            </a:r>
            <a:r>
              <a:rPr lang="en-SG" dirty="0">
                <a:latin typeface="Arial"/>
                <a:ea typeface="ＭＳ Ｐゴシック" charset="0"/>
                <a:cs typeface="Arial"/>
              </a:rPr>
              <a:t>he heart of the Great Commission to disciple all countries is based on love for God and his people.</a:t>
            </a:r>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OS-32-Jonah-71</a:t>
            </a:r>
          </a:p>
          <a:p>
            <a:pPr eaLnBrk="1" hangingPunct="1"/>
            <a:r>
              <a:rPr lang="en-US" dirty="0">
                <a:latin typeface="Arial" charset="0"/>
                <a:ea typeface="ＭＳ Ｐゴシック" charset="0"/>
                <a:cs typeface="ＭＳ Ｐゴシック" charset="0"/>
              </a:rPr>
              <a:t>NS-02-Mark1-8-slide 111</a:t>
            </a:r>
          </a:p>
          <a:p>
            <a:pPr eaLnBrk="1" hangingPunct="1"/>
            <a:r>
              <a:rPr lang="en-US" dirty="0">
                <a:latin typeface="Arial" charset="0"/>
                <a:ea typeface="ＭＳ Ｐゴシック" charset="0"/>
                <a:cs typeface="ＭＳ Ｐゴシック" charset="0"/>
              </a:rPr>
              <a:t>NS-03-Luke1-12—slide 401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Arial"/>
              </a:rPr>
              <a:t>NS-06-Romans9-16-slide 172</a:t>
            </a:r>
            <a:endParaRPr lang="en-US" dirty="0">
              <a:latin typeface="Arial"/>
              <a:ea typeface="ＭＳ Ｐゴシック" charset="0"/>
              <a:cs typeface="Arial"/>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0116706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7"/>
          <p:cNvSpPr>
            <a:spLocks noGrp="1" noChangeArrowheads="1"/>
          </p:cNvSpPr>
          <p:nvPr>
            <p:ph type="sldNum" sz="quarter" idx="5"/>
          </p:nvPr>
        </p:nvSpPr>
        <p:spPr>
          <a:noFill/>
        </p:spPr>
        <p:txBody>
          <a:bodyPr/>
          <a:lstStyle/>
          <a:p>
            <a:fld id="{66428D29-FB00-8840-837E-04883995BF36}" type="slidenum">
              <a:rPr lang="en-US">
                <a:solidFill>
                  <a:srgbClr val="000000"/>
                </a:solidFill>
              </a:rPr>
              <a:pPr/>
              <a:t>187</a:t>
            </a:fld>
            <a:endParaRPr lang="en-US">
              <a:solidFill>
                <a:srgbClr val="000000"/>
              </a:solidFill>
            </a:endParaRPr>
          </a:p>
        </p:txBody>
      </p:sp>
      <p:sp>
        <p:nvSpPr>
          <p:cNvPr id="1054723" name="Rectangle 2"/>
          <p:cNvSpPr>
            <a:spLocks noGrp="1" noRot="1" noChangeAspect="1" noChangeArrowheads="1"/>
          </p:cNvSpPr>
          <p:nvPr>
            <p:ph type="sldImg"/>
          </p:nvPr>
        </p:nvSpPr>
        <p:spPr>
          <a:solidFill>
            <a:srgbClr val="FFFFFF"/>
          </a:solidFill>
          <a:ln/>
        </p:spPr>
      </p:sp>
      <p:sp>
        <p:nvSpPr>
          <p:cNvPr id="1054724"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God’s plan for us always includes trusting him for new stuff—new opportunities</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p:cNvSpPr>
            <a:spLocks noGrp="1" noChangeArrowheads="1"/>
          </p:cNvSpPr>
          <p:nvPr>
            <p:ph type="sldNum" sz="quarter" idx="5"/>
          </p:nvPr>
        </p:nvSpPr>
        <p:spPr>
          <a:noFill/>
        </p:spPr>
        <p:txBody>
          <a:bodyPr/>
          <a:lstStyle/>
          <a:p>
            <a:fld id="{EF666A36-4F34-364E-84F1-EA14DBD37CC2}" type="slidenum">
              <a:rPr lang="en-US">
                <a:solidFill>
                  <a:srgbClr val="000000"/>
                </a:solidFill>
              </a:rPr>
              <a:pPr/>
              <a:t>188</a:t>
            </a:fld>
            <a:endParaRPr lang="en-US">
              <a:solidFill>
                <a:srgbClr val="000000"/>
              </a:solidFill>
            </a:endParaRPr>
          </a:p>
        </p:txBody>
      </p:sp>
      <p:sp>
        <p:nvSpPr>
          <p:cNvPr id="1056771" name="Rectangle 1026"/>
          <p:cNvSpPr>
            <a:spLocks noGrp="1" noRot="1" noChangeAspect="1" noChangeArrowheads="1"/>
          </p:cNvSpPr>
          <p:nvPr>
            <p:ph type="sldImg"/>
          </p:nvPr>
        </p:nvSpPr>
        <p:spPr>
          <a:solidFill>
            <a:srgbClr val="FFFFFF"/>
          </a:solidFill>
          <a:ln/>
        </p:spPr>
      </p:sp>
      <p:sp>
        <p:nvSpPr>
          <p:cNvPr id="1056772"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Paul shared his plan to extend his ministry to Spain to get their help (</a:t>
            </a:r>
            <a:r>
              <a:rPr lang="en-US" sz="1200" u="sng" kern="1200" dirty="0">
                <a:solidFill>
                  <a:schemeClr val="tx1"/>
                </a:solidFill>
                <a:effectLst/>
                <a:latin typeface="Arial"/>
                <a:ea typeface="ＭＳ Ｐゴシック" charset="0"/>
                <a:cs typeface="Arial"/>
              </a:rPr>
              <a:t>23-24</a:t>
            </a:r>
            <a:r>
              <a:rPr lang="en-US" sz="1200" kern="1200" dirty="0">
                <a:solidFill>
                  <a:schemeClr val="tx1"/>
                </a:solidFill>
                <a:effectLst/>
                <a:latin typeface="Arial"/>
                <a:ea typeface="ＭＳ Ｐゴシック" charset="0"/>
                <a:cs typeface="Arial"/>
              </a:rPr>
              <a:t>)</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p:cNvSpPr>
          <p:nvPr>
            <p:ph type="sldImg"/>
          </p:nvPr>
        </p:nvSpPr>
        <p:spPr>
          <a:ln/>
        </p:spPr>
      </p:sp>
      <p:sp>
        <p:nvSpPr>
          <p:cNvPr id="1058819" name="Notes Placeholder 2"/>
          <p:cNvSpPr>
            <a:spLocks noGrp="1"/>
          </p:cNvSpPr>
          <p:nvPr>
            <p:ph type="body" idx="1"/>
          </p:nvPr>
        </p:nvSpPr>
        <p:spPr>
          <a:noFill/>
          <a:ln/>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Why was Paul going to Spain?  He had finished pioneering in the eastern Empire.  Like in the time of Jonah, Spain (or Tarshish) was the very end of the known world.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Was there really “no more place for me to work in these regions” (NIV, 14:23)?  No.  He means that church-planting movements in the east would reach these people.</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Financial help from the Romans would further his work since he’d be halfway to Spain by the time he got to Rome.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 But he would not go there immediately.</a:t>
            </a:r>
          </a:p>
        </p:txBody>
      </p:sp>
      <p:sp>
        <p:nvSpPr>
          <p:cNvPr id="1058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9B162-5CC0-1F4B-A8DE-74FA02ACE4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p:cNvSpPr>
            <a:spLocks noGrp="1" noChangeArrowheads="1"/>
          </p:cNvSpPr>
          <p:nvPr>
            <p:ph type="sldNum" sz="quarter" idx="5"/>
          </p:nvPr>
        </p:nvSpPr>
        <p:spPr>
          <a:noFill/>
        </p:spPr>
        <p:txBody>
          <a:bodyPr/>
          <a:lstStyle/>
          <a:p>
            <a:fld id="{F8242BF5-134B-334D-8AE5-085301DD98F1}" type="slidenum">
              <a:rPr lang="en-US">
                <a:solidFill>
                  <a:srgbClr val="000000"/>
                </a:solidFill>
              </a:rPr>
              <a:pPr/>
              <a:t>190</a:t>
            </a:fld>
            <a:endParaRPr lang="en-US">
              <a:solidFill>
                <a:srgbClr val="000000"/>
              </a:solidFill>
            </a:endParaRPr>
          </a:p>
        </p:txBody>
      </p:sp>
      <p:sp>
        <p:nvSpPr>
          <p:cNvPr id="1060867" name="Rectangle 1026"/>
          <p:cNvSpPr>
            <a:spLocks noGrp="1" noRot="1" noChangeAspect="1" noChangeArrowheads="1"/>
          </p:cNvSpPr>
          <p:nvPr>
            <p:ph type="sldImg"/>
          </p:nvPr>
        </p:nvSpPr>
        <p:spPr>
          <a:solidFill>
            <a:srgbClr val="FFFFFF"/>
          </a:solidFill>
          <a:ln/>
        </p:spPr>
      </p:sp>
      <p:sp>
        <p:nvSpPr>
          <p:cNvPr id="1060868"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But first he had to bring the Gentile offering to Jerusalem to show unity with their Jewish mother church (</a:t>
            </a:r>
            <a:r>
              <a:rPr lang="en-US" sz="1200" u="sng" kern="1200" dirty="0">
                <a:solidFill>
                  <a:schemeClr val="tx1"/>
                </a:solidFill>
                <a:effectLst/>
                <a:latin typeface="Arial"/>
                <a:ea typeface="ＭＳ Ｐゴシック" charset="0"/>
                <a:cs typeface="Arial"/>
              </a:rPr>
              <a:t>25-27</a:t>
            </a:r>
            <a:r>
              <a:rPr lang="en-US" sz="1200" kern="1200" dirty="0">
                <a:solidFill>
                  <a:schemeClr val="tx1"/>
                </a:solidFill>
                <a:effectLst/>
                <a:latin typeface="Arial"/>
                <a:ea typeface="ＭＳ Ｐゴシック" charset="0"/>
                <a:cs typeface="Arial"/>
              </a:rPr>
              <a:t>).</a:t>
            </a:r>
            <a:r>
              <a:rPr lang="en-SG" dirty="0">
                <a:effectLst/>
                <a:latin typeface="Arial"/>
                <a:cs typeface="Arial"/>
              </a:rPr>
              <a:t> </a:t>
            </a:r>
            <a:endParaRPr lang="en-US" dirty="0">
              <a:latin typeface="Arial"/>
              <a:cs typeface="Arial"/>
            </a:endParaRPr>
          </a:p>
          <a:p>
            <a:pPr eaLnBrk="1" hangingPunct="1"/>
            <a:r>
              <a:rPr lang="en-US" sz="1800" dirty="0">
                <a:effectLst/>
                <a:latin typeface="Arial" panose="020B0604020202020204" pitchFamily="34" charset="0"/>
                <a:ea typeface="MS Mincho" panose="02020609040205080304" pitchFamily="49" charset="-128"/>
              </a:rPr>
              <a:t>How did this Gentile support for Jerusalem relate to Paul’s calling to Gentiles?</a:t>
            </a:r>
            <a:r>
              <a:rPr lang="en-US" dirty="0">
                <a:effectLst/>
              </a:rPr>
              <a:t> </a:t>
            </a:r>
            <a:endParaRPr lang="en-US" dirty="0">
              <a:latin typeface="Times New Roman" charset="0"/>
              <a:ea typeface="ＭＳ Ｐゴシック" charset="-128"/>
              <a:cs typeface="ＭＳ Ｐゴシック" charset="-128"/>
            </a:endParaRPr>
          </a:p>
          <a:p>
            <a:pPr eaLnBrk="1" hangingPunct="1"/>
            <a:r>
              <a:rPr lang="en-US" sz="1800" dirty="0">
                <a:effectLst/>
                <a:latin typeface="Arial" panose="020B0604020202020204" pitchFamily="34" charset="0"/>
                <a:ea typeface="MS Mincho" panose="02020609040205080304" pitchFamily="49" charset="-128"/>
              </a:rPr>
              <a:t>He says here that he intended it to somewhat repay what the Jerusalem church had done for the Gentiles—which is interesting since it was the Antioch church—not the Jerusalem church—that sent him out to reach Gentiles.</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didn't forget the needy in his passion to expand, so he had to deliver this help in person to Jerusalem. </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191</a:t>
            </a:fld>
            <a:endParaRPr lang="en-US"/>
          </a:p>
        </p:txBody>
      </p:sp>
    </p:spTree>
    <p:extLst>
      <p:ext uri="{BB962C8B-B14F-4D97-AF65-F5344CB8AC3E}">
        <p14:creationId xmlns:p14="http://schemas.microsoft.com/office/powerpoint/2010/main" val="17447463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fld id="{35EB4C67-B1A1-B24C-A3F4-B4F716397AAF}" type="slidenum">
              <a:rPr lang="en-US">
                <a:solidFill>
                  <a:srgbClr val="000000"/>
                </a:solidFill>
              </a:rPr>
              <a:pPr/>
              <a:t>192</a:t>
            </a:fld>
            <a:endParaRPr lang="en-US">
              <a:solidFill>
                <a:srgbClr val="000000"/>
              </a:solidFill>
            </a:endParaRPr>
          </a:p>
        </p:txBody>
      </p:sp>
      <p:sp>
        <p:nvSpPr>
          <p:cNvPr id="1063939" name="Rectangle 1026"/>
          <p:cNvSpPr>
            <a:spLocks noGrp="1" noRot="1" noChangeAspect="1" noChangeArrowheads="1"/>
          </p:cNvSpPr>
          <p:nvPr>
            <p:ph type="sldImg"/>
          </p:nvPr>
        </p:nvSpPr>
        <p:spPr>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Paul then also hoped to bless the Roman believers (28-29), and then head to Spain.</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then planned on stopping off at Rome…</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193</a:t>
            </a:fld>
            <a:endParaRPr lang="en-US"/>
          </a:p>
        </p:txBody>
      </p:sp>
    </p:spTree>
    <p:extLst>
      <p:ext uri="{BB962C8B-B14F-4D97-AF65-F5344CB8AC3E}">
        <p14:creationId xmlns:p14="http://schemas.microsoft.com/office/powerpoint/2010/main" val="39970483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proceed from Rome to share the Good News in Spain.</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194</a:t>
            </a:fld>
            <a:endParaRPr lang="en-US"/>
          </a:p>
        </p:txBody>
      </p:sp>
    </p:spTree>
    <p:extLst>
      <p:ext uri="{BB962C8B-B14F-4D97-AF65-F5344CB8AC3E}">
        <p14:creationId xmlns:p14="http://schemas.microsoft.com/office/powerpoint/2010/main" val="83689758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7"/>
          <p:cNvSpPr>
            <a:spLocks noGrp="1" noChangeArrowheads="1"/>
          </p:cNvSpPr>
          <p:nvPr>
            <p:ph type="sldNum" sz="quarter" idx="5"/>
          </p:nvPr>
        </p:nvSpPr>
        <p:spPr>
          <a:noFill/>
        </p:spPr>
        <p:txBody>
          <a:bodyPr/>
          <a:lstStyle/>
          <a:p>
            <a:fld id="{727C256C-0866-7242-BD50-7B55181EF84E}" type="slidenum">
              <a:rPr lang="en-US">
                <a:solidFill>
                  <a:srgbClr val="000000"/>
                </a:solidFill>
              </a:rPr>
              <a:pPr/>
              <a:t>195</a:t>
            </a:fld>
            <a:endParaRPr lang="en-US">
              <a:solidFill>
                <a:srgbClr val="000000"/>
              </a:solidFill>
            </a:endParaRPr>
          </a:p>
        </p:txBody>
      </p:sp>
      <p:sp>
        <p:nvSpPr>
          <p:cNvPr id="1068035" name="Rectangle 2"/>
          <p:cNvSpPr>
            <a:spLocks noGrp="1" noRot="1" noChangeAspect="1" noChangeArrowheads="1"/>
          </p:cNvSpPr>
          <p:nvPr>
            <p:ph type="sldImg"/>
          </p:nvPr>
        </p:nvSpPr>
        <p:spPr>
          <a:solidFill>
            <a:srgbClr val="FFFFFF"/>
          </a:solidFill>
          <a:ln/>
        </p:spPr>
      </p:sp>
      <p:sp>
        <p:nvSpPr>
          <p:cNvPr id="1068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Many people today question if God is just. </a:t>
            </a:r>
          </a:p>
          <a:p>
            <a:r>
              <a:rPr lang="en-US" dirty="0">
                <a:cs typeface="ＭＳ Ｐゴシック" charset="0"/>
              </a:rPr>
              <a:t>Was he fair to let Adam name all the animals?</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7"/>
          <p:cNvSpPr>
            <a:spLocks noGrp="1" noChangeArrowheads="1"/>
          </p:cNvSpPr>
          <p:nvPr>
            <p:ph type="sldNum" sz="quarter" idx="5"/>
          </p:nvPr>
        </p:nvSpPr>
        <p:spPr>
          <a:noFill/>
        </p:spPr>
        <p:txBody>
          <a:bodyPr/>
          <a:lstStyle/>
          <a:p>
            <a:fld id="{C8628BEC-A17F-894E-B25A-A71FDE9576EF}" type="slidenum">
              <a:rPr lang="en-US">
                <a:solidFill>
                  <a:srgbClr val="000000"/>
                </a:solidFill>
              </a:rPr>
              <a:pPr/>
              <a:t>196</a:t>
            </a:fld>
            <a:endParaRPr lang="en-US">
              <a:solidFill>
                <a:srgbClr val="000000"/>
              </a:solidFill>
            </a:endParaRPr>
          </a:p>
        </p:txBody>
      </p:sp>
      <p:sp>
        <p:nvSpPr>
          <p:cNvPr id="1070083" name="Rectangle 2"/>
          <p:cNvSpPr>
            <a:spLocks noGrp="1" noRot="1" noChangeAspect="1" noChangeArrowheads="1"/>
          </p:cNvSpPr>
          <p:nvPr>
            <p:ph type="sldImg"/>
          </p:nvPr>
        </p:nvSpPr>
        <p:spPr>
          <a:solidFill>
            <a:srgbClr val="FFFFFF"/>
          </a:solidFill>
          <a:ln/>
        </p:spPr>
      </p:sp>
      <p:sp>
        <p:nvSpPr>
          <p:cNvPr id="1070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7"/>
          <p:cNvSpPr>
            <a:spLocks noGrp="1" noChangeArrowheads="1"/>
          </p:cNvSpPr>
          <p:nvPr>
            <p:ph type="sldNum" sz="quarter" idx="5"/>
          </p:nvPr>
        </p:nvSpPr>
        <p:spPr>
          <a:noFill/>
        </p:spPr>
        <p:txBody>
          <a:bodyPr/>
          <a:lstStyle/>
          <a:p>
            <a:fld id="{37C1BC90-1D6A-B143-837D-7994EA45FE12}" type="slidenum">
              <a:rPr lang="en-US">
                <a:solidFill>
                  <a:srgbClr val="000000"/>
                </a:solidFill>
              </a:rPr>
              <a:pPr/>
              <a:t>197</a:t>
            </a:fld>
            <a:endParaRPr lang="en-US">
              <a:solidFill>
                <a:srgbClr val="000000"/>
              </a:solidFill>
            </a:endParaRPr>
          </a:p>
        </p:txBody>
      </p:sp>
      <p:sp>
        <p:nvSpPr>
          <p:cNvPr id="1072131" name="Rectangle 2"/>
          <p:cNvSpPr>
            <a:spLocks noGrp="1" noRot="1" noChangeAspect="1" noChangeArrowheads="1"/>
          </p:cNvSpPr>
          <p:nvPr>
            <p:ph type="sldImg"/>
          </p:nvPr>
        </p:nvSpPr>
        <p:spPr>
          <a:solidFill>
            <a:srgbClr val="FFFFFF"/>
          </a:solidFill>
          <a:ln/>
        </p:spPr>
      </p:sp>
      <p:sp>
        <p:nvSpPr>
          <p:cNvPr id="1072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76AEE5-5D73-3C40-99EE-FA300BF800CE}" type="slidenum">
              <a:rPr lang="en-US" sz="1200">
                <a:solidFill>
                  <a:prstClr val="black"/>
                </a:solidFill>
              </a:rPr>
              <a:pPr/>
              <a:t>198</a:t>
            </a:fld>
            <a:endParaRPr lang="en-US" sz="1200">
              <a:solidFill>
                <a:prstClr val="black"/>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Title slide (no narration)</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1707EC-8222-0C43-950C-AE101A83607E}" type="slidenum">
              <a:rPr lang="en-US" sz="1200">
                <a:solidFill>
                  <a:prstClr val="black"/>
                </a:solidFill>
              </a:rPr>
              <a:pPr/>
              <a:t>201</a:t>
            </a:fld>
            <a:endParaRPr lang="en-US" sz="1200">
              <a:solidFill>
                <a:prstClr val="black"/>
              </a:solidFill>
            </a:endParaRPr>
          </a:p>
        </p:txBody>
      </p:sp>
      <p:sp>
        <p:nvSpPr>
          <p:cNvPr id="70658"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7328A9-529E-B14E-8E5F-E382FE6811D7}" type="slidenum">
              <a:rPr lang="en-US" sz="1200">
                <a:solidFill>
                  <a:prstClr val="black"/>
                </a:solidFill>
              </a:rPr>
              <a:pPr/>
              <a:t>202</a:t>
            </a:fld>
            <a:endParaRPr lang="en-US" sz="1200">
              <a:solidFill>
                <a:prstClr val="black"/>
              </a:solidFill>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FE84C-EAB4-BE47-89DD-457E3725289C}" type="slidenum">
              <a:rPr lang="en-US" sz="1200">
                <a:solidFill>
                  <a:prstClr val="black"/>
                </a:solidFill>
              </a:rPr>
              <a:pPr/>
              <a:t>203</a:t>
            </a:fld>
            <a:endParaRPr lang="en-US" sz="120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95706F-CFB3-8B49-935A-0BABB8822C2F}" type="slidenum">
              <a:rPr lang="en-US" sz="1200">
                <a:solidFill>
                  <a:prstClr val="black"/>
                </a:solidFill>
              </a:rPr>
              <a:pPr/>
              <a:t>204</a:t>
            </a:fld>
            <a:endParaRPr lang="en-US" sz="1200">
              <a:solidFill>
                <a:prstClr val="black"/>
              </a:solidFill>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912C92-3C37-6A4C-AA7E-534BD5B77A82}" type="slidenum">
              <a:rPr lang="en-US" sz="1200">
                <a:solidFill>
                  <a:prstClr val="black"/>
                </a:solidFill>
              </a:rPr>
              <a:pPr/>
              <a:t>205</a:t>
            </a:fld>
            <a:endParaRPr lang="en-US" sz="1200">
              <a:solidFill>
                <a:prstClr val="black"/>
              </a:solidFill>
            </a:endParaRPr>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5403108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5D04FF-3BED-BC49-BF49-C4ACC1E06B69}" type="slidenum">
              <a:rPr lang="en-US" sz="1200">
                <a:solidFill>
                  <a:prstClr val="black"/>
                </a:solidFill>
              </a:rPr>
              <a:pPr/>
              <a:t>206</a:t>
            </a:fld>
            <a:endParaRPr lang="en-US" sz="1200">
              <a:solidFill>
                <a:prstClr val="black"/>
              </a:solidFill>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Japanese title slide</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834506-48CB-2E4D-AAD9-B92C606AC2F9}" type="slidenum">
              <a:rPr lang="en-US" sz="1200">
                <a:solidFill>
                  <a:prstClr val="black"/>
                </a:solidFill>
              </a:rPr>
              <a:pPr/>
              <a:t>207</a:t>
            </a:fld>
            <a:endParaRPr lang="en-US" sz="1200">
              <a:solidFill>
                <a:prstClr val="black"/>
              </a:solidFill>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AFC7F3-D079-9741-A0D0-68AF467D6118}" type="slidenum">
              <a:rPr lang="en-US" sz="1200">
                <a:solidFill>
                  <a:prstClr val="black"/>
                </a:solidFill>
              </a:rPr>
              <a:pPr/>
              <a:t>208</a:t>
            </a:fld>
            <a:endParaRPr lang="en-US" sz="1200">
              <a:solidFill>
                <a:prstClr val="black"/>
              </a:solidFill>
            </a:endParaRPr>
          </a:p>
        </p:txBody>
      </p:sp>
      <p:sp>
        <p:nvSpPr>
          <p:cNvPr id="84994" name="Rectangle 2"/>
          <p:cNvSpPr>
            <a:spLocks noGrp="1" noRot="1" noChangeAspect="1" noChangeArrowheads="1"/>
          </p:cNvSpPr>
          <p:nvPr>
            <p:ph type="sldImg"/>
          </p:nvPr>
        </p:nvSpPr>
        <p:spPr>
          <a:xfrm>
            <a:off x="1152525" y="692150"/>
            <a:ext cx="4552950" cy="3416300"/>
          </a:xfrm>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9EBE8-9E6F-F440-B3E1-80E61BBD9A5E}" type="slidenum">
              <a:rPr lang="en-US" sz="1200">
                <a:solidFill>
                  <a:prstClr val="black"/>
                </a:solidFill>
              </a:rPr>
              <a:pPr/>
              <a:t>209</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419B41-3032-EC4C-B12F-06332CBB78F5}" type="slidenum">
              <a:rPr lang="en-US" sz="1200">
                <a:solidFill>
                  <a:prstClr val="black"/>
                </a:solidFill>
              </a:rPr>
              <a:pPr/>
              <a:t>210</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404CA6-5564-D34C-A8FA-78912178F20A}" type="slidenum">
              <a:rPr lang="en-US" sz="1200">
                <a:solidFill>
                  <a:prstClr val="black"/>
                </a:solidFill>
              </a:rPr>
              <a:pPr/>
              <a:t>211</a:t>
            </a:fld>
            <a:endParaRPr lang="en-US" sz="1200">
              <a:solidFill>
                <a:prstClr val="black"/>
              </a:solidFill>
            </a:endParaRPr>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D7095C-2A4B-EF40-8CE0-03E073518B28}" type="slidenum">
              <a:rPr lang="en-US" sz="1200">
                <a:solidFill>
                  <a:prstClr val="black"/>
                </a:solidFill>
              </a:rPr>
              <a:pPr/>
              <a:t>212</a:t>
            </a:fld>
            <a:endParaRPr lang="en-US" sz="1200">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DB8AE-7A82-594B-9416-CA5A1C28EE2A}" type="slidenum">
              <a:rPr lang="en-US" sz="1200">
                <a:solidFill>
                  <a:prstClr val="black"/>
                </a:solidFill>
              </a:rPr>
              <a:pPr/>
              <a:t>213</a:t>
            </a:fld>
            <a:endParaRPr lang="en-US" sz="1200">
              <a:solidFill>
                <a:prstClr val="black"/>
              </a:solidFill>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865B41-FE31-B44F-9659-CF2CC5551AD9}" type="slidenum">
              <a:rPr lang="en-US" sz="1200">
                <a:solidFill>
                  <a:prstClr val="black"/>
                </a:solidFill>
              </a:rPr>
              <a:pPr/>
              <a:t>214</a:t>
            </a:fld>
            <a:endParaRPr lang="en-US" sz="1200">
              <a:solidFill>
                <a:prstClr val="black"/>
              </a:solidFill>
            </a:endParaRPr>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CFEEB-9C69-BF4B-AA66-58BB4CA3D0D4}" type="slidenum">
              <a:rPr lang="en-US" sz="1200">
                <a:solidFill>
                  <a:prstClr val="black"/>
                </a:solidFill>
              </a:rPr>
              <a:pPr/>
              <a:t>215</a:t>
            </a:fld>
            <a:endParaRPr lang="en-US" sz="1200">
              <a:solidFill>
                <a:prstClr val="black"/>
              </a:solidFill>
            </a:endParaRPr>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ln/>
        </p:spPr>
      </p:sp>
      <p:sp>
        <p:nvSpPr>
          <p:cNvPr id="1013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84940E-DBBC-EC42-AA6B-21FED2A1F692}" type="slidenum">
              <a:rPr lang="en-US" sz="1200">
                <a:solidFill>
                  <a:prstClr val="black"/>
                </a:solidFill>
              </a:rPr>
              <a:pPr/>
              <a:t>217</a:t>
            </a:fld>
            <a:endParaRPr lang="en-US" sz="1200">
              <a:solidFill>
                <a:prstClr val="black"/>
              </a:solidFill>
            </a:endParaRPr>
          </a:p>
        </p:txBody>
      </p:sp>
      <p:sp>
        <p:nvSpPr>
          <p:cNvPr id="103426"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854D0E-DA6D-2C45-A7ED-8755AB0CCC3E}" type="slidenum">
              <a:rPr lang="en-US" sz="1200">
                <a:solidFill>
                  <a:prstClr val="black"/>
                </a:solidFill>
              </a:rPr>
              <a:pPr/>
              <a:t>218</a:t>
            </a:fld>
            <a:endParaRPr lang="en-US" sz="1200">
              <a:solidFill>
                <a:prstClr val="black"/>
              </a:solidFill>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latin typeface="Times"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220</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221</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222</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12D3-3D38-5343-A67C-254FEF6EA7DA}" type="slidenum">
              <a:rPr lang="en-US" sz="1200">
                <a:solidFill>
                  <a:prstClr val="black"/>
                </a:solidFill>
              </a:rPr>
              <a:pPr/>
              <a:t>223</a:t>
            </a:fld>
            <a:endParaRPr lang="en-US" sz="1200">
              <a:solidFill>
                <a:prstClr val="black"/>
              </a:solidFill>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52F43A-D0C0-2842-82A0-CFE640B070B9}" type="slidenum">
              <a:rPr lang="en-US" sz="1200">
                <a:solidFill>
                  <a:prstClr val="black"/>
                </a:solidFill>
              </a:rPr>
              <a:pPr/>
              <a:t>224</a:t>
            </a:fld>
            <a:endParaRPr lang="en-US" sz="1200">
              <a:solidFill>
                <a:prstClr val="black"/>
              </a:solidFill>
            </a:endParaRPr>
          </a:p>
        </p:txBody>
      </p:sp>
      <p:sp>
        <p:nvSpPr>
          <p:cNvPr id="113666" name="Rectangle 2"/>
          <p:cNvSpPr>
            <a:spLocks noGrp="1" noRot="1" noChangeAspect="1" noChangeArrowheads="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479C36-A6BF-8A47-B731-6F8A71E6ABB4}" type="slidenum">
              <a:rPr lang="en-US" sz="1200">
                <a:solidFill>
                  <a:prstClr val="black"/>
                </a:solidFill>
              </a:rPr>
              <a:pPr/>
              <a:t>225</a:t>
            </a:fld>
            <a:endParaRPr lang="en-US" sz="1200">
              <a:solidFill>
                <a:prstClr val="black"/>
              </a:solidFill>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31742393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C55966-E7EC-F04A-AF0E-3E68579EC8BE}" type="slidenum">
              <a:rPr lang="en-US" sz="1200">
                <a:solidFill>
                  <a:prstClr val="black"/>
                </a:solidFill>
              </a:rPr>
              <a:pPr/>
              <a:t>226</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072F03-0E98-D545-822C-9D1EE7AD6985}" type="slidenum">
              <a:rPr lang="en-US" sz="1200">
                <a:solidFill>
                  <a:prstClr val="black"/>
                </a:solidFill>
              </a:rPr>
              <a:pPr/>
              <a:t>227</a:t>
            </a:fld>
            <a:endParaRPr lang="en-US" sz="1200">
              <a:solidFill>
                <a:prstClr val="black"/>
              </a:solidFill>
            </a:endParaRPr>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371877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529769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122511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814290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482047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299160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324143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090676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Deut. 7:7</a:t>
            </a:r>
            <a:r>
              <a:rPr lang="en-US" dirty="0">
                <a:effectLst/>
                <a:latin typeface="Lucida Grande" panose="020B0600040502020204" pitchFamily="34" charset="0"/>
              </a:rPr>
              <a:t>    “The LORD did not set his heart on you and choose you because you were more numerous than other nations, for you were the smallest of all nations!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Rather, it was simply that the L</a:t>
            </a:r>
            <a:r>
              <a:rPr lang="en-US" sz="1100" dirty="0">
                <a:effectLst/>
                <a:latin typeface="Lucida Grande" panose="020B0600040502020204" pitchFamily="34" charset="0"/>
              </a:rPr>
              <a:t>ORD</a:t>
            </a:r>
            <a:r>
              <a:rPr lang="en-US" dirty="0">
                <a:effectLst/>
                <a:latin typeface="Lucida Grande" panose="020B0600040502020204" pitchFamily="34" charset="0"/>
              </a:rPr>
              <a:t> loves you, and he was keeping the oath he had sworn to your ancestors. That is why the L</a:t>
            </a:r>
            <a:r>
              <a:rPr lang="en-US" sz="1100" dirty="0">
                <a:effectLst/>
                <a:latin typeface="Lucida Grande" panose="020B0600040502020204" pitchFamily="34" charset="0"/>
              </a:rPr>
              <a:t>ORD</a:t>
            </a:r>
            <a:r>
              <a:rPr lang="en-US" dirty="0">
                <a:effectLst/>
                <a:latin typeface="Lucida Grande" panose="020B0600040502020204" pitchFamily="34" charset="0"/>
              </a:rPr>
              <a:t> rescued you with such a strong hand from your slavery and from the oppressive hand of Pharaoh, king of Egypt." </a:t>
            </a:r>
          </a:p>
          <a:p>
            <a:endParaRPr lang="en-US" dirty="0"/>
          </a:p>
          <a:p>
            <a:r>
              <a:rPr lang="en-US" b="1" dirty="0">
                <a:solidFill>
                  <a:srgbClr val="006699"/>
                </a:solidFill>
                <a:effectLst/>
                <a:latin typeface="Helvetica Neue" panose="02000503000000020004" pitchFamily="2" charset="0"/>
              </a:rPr>
              <a:t>Deut. 9:1</a:t>
            </a:r>
            <a:r>
              <a:rPr lang="en-US" dirty="0">
                <a:effectLst/>
                <a:latin typeface="Lucida Grande" panose="020B0600040502020204" pitchFamily="34" charset="0"/>
              </a:rPr>
              <a:t>    “Listen, O Israel! Today you are about to cross the Jordan River to take over the land belonging to nations much greater and more powerful than you. They live in cities with walls that reach to the sky!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The people are strong and tall—descendants of the famous </a:t>
            </a:r>
            <a:r>
              <a:rPr lang="en-US" dirty="0" err="1">
                <a:effectLst/>
                <a:latin typeface="Lucida Grande" panose="020B0600040502020204" pitchFamily="34" charset="0"/>
              </a:rPr>
              <a:t>Anakite</a:t>
            </a:r>
            <a:r>
              <a:rPr lang="en-US" dirty="0">
                <a:effectLst/>
                <a:latin typeface="Lucida Grande" panose="020B0600040502020204" pitchFamily="34" charset="0"/>
              </a:rPr>
              <a:t> giants. You’ve heard the saying, ‘Who can stand up to the </a:t>
            </a:r>
            <a:r>
              <a:rPr lang="en-US" dirty="0" err="1">
                <a:effectLst/>
                <a:latin typeface="Lucida Grande" panose="020B0600040502020204" pitchFamily="34" charset="0"/>
              </a:rPr>
              <a:t>Anakites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But recognize today that the LORD your God is the one who will cross over ahead of you like a devouring fire to destroy them. He will subdue them so that you will quickly conquer them and drive them out, just as the LORD has promised.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Deut. 9:4</a:t>
            </a:r>
            <a:r>
              <a:rPr lang="en-US" dirty="0">
                <a:effectLst/>
                <a:latin typeface="Lucida Grande" panose="020B0600040502020204" pitchFamily="34" charset="0"/>
              </a:rPr>
              <a:t>    “After the LORD your God has done this for you, don’t say in your hearts, ‘The LORD has given us this land because we are such good people!’ No, it is because of the wickedness of the other nations that he is pushing them out of your way.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It is not because you are so good or have such integrity that you are about to occupy their land. The LORD your God will drive these nations out ahead of you only because of their wickedness, and to fulfill the oath he swore to your ancestors Abraham, Isaac, and Jacob.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You must recognize that the LORD your God is not giving you this good land because you are good, for you are not—you are a stubborn people."</a:t>
            </a:r>
          </a:p>
          <a:p>
            <a:endParaRPr lang="en-US" dirty="0">
              <a:effectLst/>
              <a:latin typeface="Lucida Grande" panose="020B0600040502020204" pitchFamily="34" charset="0"/>
            </a:endParaRPr>
          </a:p>
          <a:p>
            <a:r>
              <a:rPr lang="en-US" dirty="0">
                <a:effectLst/>
                <a:latin typeface="Lucida Grande" panose="020B0600040502020204" pitchFamily="34" charset="0"/>
              </a:rPr>
              <a:t>God chose Israel not because of any goodness in the Jews. God chose Israel because of the goodness of God.</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20</a:t>
            </a:fld>
            <a:endParaRPr lang="en-US"/>
          </a:p>
        </p:txBody>
      </p:sp>
    </p:spTree>
    <p:extLst>
      <p:ext uri="{BB962C8B-B14F-4D97-AF65-F5344CB8AC3E}">
        <p14:creationId xmlns:p14="http://schemas.microsoft.com/office/powerpoint/2010/main" val="12385034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156073724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273684827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288945932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281804556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rtl/>
              </a:rPr>
              <a:t>تتضمَّن العروض التقديميَّة المتاحة </a:t>
            </a:r>
            <a:r>
              <a:rPr lang="ar-JO" sz="1200" kern="1200" dirty="0">
                <a:solidFill>
                  <a:srgbClr val="000000"/>
                </a:solidFill>
                <a:latin typeface="Times New Roman" pitchFamily="16" charset="0"/>
                <a:ea typeface="ＭＳ Ｐゴシック" charset="-128"/>
                <a:rtl/>
              </a:rPr>
              <a:t>باللغة </a:t>
            </a:r>
            <a:r>
              <a:rPr lang="ar-JO" sz="1200" kern="1200" dirty="0">
                <a:solidFill>
                  <a:srgbClr val="000000"/>
                </a:solidFill>
                <a:latin typeface="Times New Roman" pitchFamily="16" charset="0"/>
                <a:ea typeface="ＭＳ Ｐゴシック" charset="-128"/>
                <a:cs typeface="+mn-cs"/>
                <a:rtl/>
              </a:rPr>
              <a:t>العربيَّة</a:t>
            </a:r>
            <a:r>
              <a:rPr lang="ar-JO" sz="1200" kern="1200" dirty="0">
                <a:solidFill>
                  <a:srgbClr val="000000"/>
                </a:solidFill>
                <a:latin typeface="Times New Roman" pitchFamily="16" charset="0"/>
                <a:ea typeface="ＭＳ Ｐゴシック" charset="-128"/>
                <a:rtl/>
              </a:rPr>
              <a:t> أكثر</a:t>
            </a:r>
            <a:r>
              <a:rPr lang="ar-JO" dirty="0">
                <a:rtl/>
              </a:rPr>
              <a:t> من 47000 شريحة (سلايد)، وهذا الرقم هو حتَّى كانون الثاني 2020.</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Arabic downloads include more than 47,000 slides as of May 2022.</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Common-112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263587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Rectangle 7"/>
          <p:cNvSpPr>
            <a:spLocks noGrp="1" noChangeArrowheads="1"/>
          </p:cNvSpPr>
          <p:nvPr>
            <p:ph type="sldNum" sz="quarter" idx="5"/>
          </p:nvPr>
        </p:nvSpPr>
        <p:spPr>
          <a:noFill/>
        </p:spPr>
        <p:txBody>
          <a:bodyPr/>
          <a:lstStyle/>
          <a:p>
            <a:fld id="{E1B24EAF-91AA-B84D-ADA9-603837F9FF92}" type="slidenum">
              <a:rPr lang="en-US">
                <a:solidFill>
                  <a:srgbClr val="000000"/>
                </a:solidFill>
              </a:rPr>
              <a:pPr/>
              <a:t>241</a:t>
            </a:fld>
            <a:endParaRPr lang="en-US">
              <a:solidFill>
                <a:srgbClr val="000000"/>
              </a:solidFill>
            </a:endParaRPr>
          </a:p>
        </p:txBody>
      </p:sp>
      <p:sp>
        <p:nvSpPr>
          <p:cNvPr id="1102851" name="Rectangle 2"/>
          <p:cNvSpPr>
            <a:spLocks noGrp="1" noRot="1" noChangeAspect="1" noChangeArrowheads="1"/>
          </p:cNvSpPr>
          <p:nvPr>
            <p:ph type="sldImg"/>
          </p:nvPr>
        </p:nvSpPr>
        <p:spPr>
          <a:solidFill>
            <a:srgbClr val="FFFFFF"/>
          </a:solidFill>
          <a:ln/>
        </p:spPr>
      </p:sp>
      <p:sp>
        <p:nvSpPr>
          <p:cNvPr id="11028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Do you give to where God is expanding the gospel?</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7"/>
          <p:cNvSpPr>
            <a:spLocks noGrp="1" noChangeArrowheads="1"/>
          </p:cNvSpPr>
          <p:nvPr>
            <p:ph type="sldNum" sz="quarter" idx="5"/>
          </p:nvPr>
        </p:nvSpPr>
        <p:spPr>
          <a:noFill/>
        </p:spPr>
        <p:txBody>
          <a:bodyPr/>
          <a:lstStyle/>
          <a:p>
            <a:fld id="{0C46B81F-7345-9F4E-B775-805AC54B26BA}" type="slidenum">
              <a:rPr lang="en-US">
                <a:solidFill>
                  <a:srgbClr val="000000"/>
                </a:solidFill>
              </a:rPr>
              <a:pPr/>
              <a:t>242</a:t>
            </a:fld>
            <a:endParaRPr lang="en-US">
              <a:solidFill>
                <a:srgbClr val="000000"/>
              </a:solidFill>
            </a:endParaRPr>
          </a:p>
        </p:txBody>
      </p:sp>
      <p:sp>
        <p:nvSpPr>
          <p:cNvPr id="1104899" name="Rectangle 2"/>
          <p:cNvSpPr>
            <a:spLocks noGrp="1" noRot="1" noChangeAspect="1" noChangeArrowheads="1"/>
          </p:cNvSpPr>
          <p:nvPr>
            <p:ph type="sldImg"/>
          </p:nvPr>
        </p:nvSpPr>
        <p:spPr>
          <a:solidFill>
            <a:srgbClr val="FFFFFF"/>
          </a:solidFill>
          <a:ln/>
        </p:spPr>
      </p:sp>
      <p:sp>
        <p:nvSpPr>
          <p:cNvPr id="11049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As of less than three years after we started Crossroads International Church in November 2006, on 30 August 2009, of the 17 who came to the initial prayer meeting that started CIC, 4 left the church, 11 left the country, and only 2 remained (Susan and me).</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Those whom we sent out were then in Mongolia, Thailand, Vietnam, Hong Kong, Korea, Turkey, Argentina, and the USA.</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Slide Image Placeholder 1"/>
          <p:cNvSpPr>
            <a:spLocks noGrp="1" noRot="1" noChangeAspect="1"/>
          </p:cNvSpPr>
          <p:nvPr>
            <p:ph type="sldImg"/>
          </p:nvPr>
        </p:nvSpPr>
        <p:spPr>
          <a:ln/>
        </p:spPr>
      </p:sp>
      <p:sp>
        <p:nvSpPr>
          <p:cNvPr id="1106947" name="Notes Placeholder 2"/>
          <p:cNvSpPr>
            <a:spLocks noGrp="1"/>
          </p:cNvSpPr>
          <p:nvPr>
            <p:ph type="body" idx="1"/>
          </p:nvPr>
        </p:nvSpPr>
        <p:spPr>
          <a:noFill/>
          <a:ln/>
        </p:spPr>
        <p:txBody>
          <a:bodyPr/>
          <a:lstStyle/>
          <a:p>
            <a:pPr eaLnBrk="1" hangingPunct="1"/>
            <a:r>
              <a:rPr lang="en-US" dirty="0">
                <a:latin typeface="Arial" charset="0"/>
                <a:ea typeface="Arial" charset="0"/>
                <a:cs typeface="Arial" charset="0"/>
              </a:rPr>
              <a:t>God could raise up some really gifted person, but he rarely works that way.  Instead, he uses plain ole</a:t>
            </a:r>
            <a:r>
              <a:rPr lang="fr-FR" altLang="ja-JP" dirty="0">
                <a:latin typeface="Arial" charset="0"/>
                <a:ea typeface="Arial" charset="0"/>
                <a:cs typeface="Arial" charset="0"/>
              </a:rPr>
              <a:t>'</a:t>
            </a:r>
            <a:r>
              <a:rPr lang="en-US" altLang="ja-JP" dirty="0">
                <a:latin typeface="Arial" charset="0"/>
                <a:ea typeface="Arial" charset="0"/>
                <a:cs typeface="Arial" charset="0"/>
              </a:rPr>
              <a:t> regular people like you and me in his work—especially in giving!</a:t>
            </a:r>
            <a:endParaRPr lang="en-US" dirty="0">
              <a:latin typeface="Arial" charset="0"/>
              <a:ea typeface="Arial" charset="0"/>
              <a:cs typeface="Arial" charset="0"/>
            </a:endParaRPr>
          </a:p>
        </p:txBody>
      </p:sp>
      <p:sp>
        <p:nvSpPr>
          <p:cNvPr id="1106948" name="Slide Number Placeholder 3"/>
          <p:cNvSpPr>
            <a:spLocks noGrp="1"/>
          </p:cNvSpPr>
          <p:nvPr>
            <p:ph type="sldNum" sz="quarter" idx="5"/>
          </p:nvPr>
        </p:nvSpPr>
        <p:spPr>
          <a:noFill/>
        </p:spPr>
        <p:txBody>
          <a:bodyPr/>
          <a:lstStyle/>
          <a:p>
            <a:fld id="{91FEA9C0-5273-DD47-B8FE-491FFC280399}" type="slidenum">
              <a:rPr lang="en-US">
                <a:solidFill>
                  <a:srgbClr val="000000"/>
                </a:solidFill>
              </a:rPr>
              <a:pPr/>
              <a:t>243</a:t>
            </a:fld>
            <a:endParaRPr lang="en-US">
              <a:solidFill>
                <a:srgbClr val="000000"/>
              </a:solidFil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7"/>
          <p:cNvSpPr>
            <a:spLocks noGrp="1" noChangeArrowheads="1"/>
          </p:cNvSpPr>
          <p:nvPr>
            <p:ph type="sldNum" sz="quarter" idx="5"/>
          </p:nvPr>
        </p:nvSpPr>
        <p:spPr>
          <a:noFill/>
        </p:spPr>
        <p:txBody>
          <a:bodyPr/>
          <a:lstStyle/>
          <a:p>
            <a:fld id="{B16AF07A-718E-2344-BEED-2816AE5743A8}" type="slidenum">
              <a:rPr lang="en-US">
                <a:solidFill>
                  <a:srgbClr val="000000"/>
                </a:solidFill>
              </a:rPr>
              <a:pPr/>
              <a:t>244</a:t>
            </a:fld>
            <a:endParaRPr lang="en-US">
              <a:solidFill>
                <a:srgbClr val="000000"/>
              </a:solidFill>
            </a:endParaRPr>
          </a:p>
        </p:txBody>
      </p:sp>
      <p:sp>
        <p:nvSpPr>
          <p:cNvPr id="1108995" name="Rectangle 2"/>
          <p:cNvSpPr>
            <a:spLocks noGrp="1" noRot="1" noChangeAspect="1" noChangeArrowheads="1"/>
          </p:cNvSpPr>
          <p:nvPr>
            <p:ph type="sldImg"/>
          </p:nvPr>
        </p:nvSpPr>
        <p:spPr>
          <a:solidFill>
            <a:srgbClr val="FFFFFF"/>
          </a:solidFill>
          <a:ln/>
        </p:spPr>
      </p:sp>
      <p:sp>
        <p:nvSpPr>
          <p:cNvPr id="1108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DEBD9-04E9-5744-BFCA-70A0135F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5" name="Rectangle 1026"/>
          <p:cNvSpPr>
            <a:spLocks noGrp="1" noRot="1" noChangeAspect="1" noChangeArrowheads="1"/>
          </p:cNvSpPr>
          <p:nvPr>
            <p:ph type="sldImg"/>
          </p:nvPr>
        </p:nvSpPr>
        <p:spPr>
          <a:solidFill>
            <a:srgbClr val="FFFFFF"/>
          </a:solidFill>
          <a:ln/>
        </p:spPr>
      </p:sp>
      <p:sp>
        <p:nvSpPr>
          <p:cNvPr id="30003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just">
              <a:spcBef>
                <a:spcPts val="0"/>
              </a:spcBef>
              <a:spcAft>
                <a:spcPts val="0"/>
              </a:spcAft>
            </a:pPr>
            <a:r>
              <a:rPr lang="en-US" sz="1800" b="1" i="1" dirty="0">
                <a:effectLst/>
                <a:latin typeface="Arial" panose="020B0604020202020204" pitchFamily="34" charset="0"/>
              </a:rPr>
              <a:t>Paul</a:t>
            </a:r>
            <a:r>
              <a:rPr lang="en-US" sz="1800" dirty="0">
                <a:effectLst/>
                <a:latin typeface="Arial" panose="020B0604020202020204" pitchFamily="34" charset="0"/>
              </a:rPr>
              <a:t> asked for prayer against those opposed to his ministry expansion (</a:t>
            </a:r>
            <a:r>
              <a:rPr lang="en-US" sz="1800" u="sng" dirty="0">
                <a:effectLst/>
                <a:latin typeface="Arial" panose="020B0604020202020204" pitchFamily="34" charset="0"/>
              </a:rPr>
              <a:t>30-33</a:t>
            </a:r>
            <a:r>
              <a:rPr lang="en-US" sz="1800" dirty="0">
                <a:effectLst/>
                <a:latin typeface="Arial" panose="020B0604020202020204" pitchFamily="34" charset="0"/>
              </a:rPr>
              <a:t>). </a:t>
            </a: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Prayer was a tangible way the Romans could show they loved him (30).</a:t>
            </a:r>
            <a:endParaRPr lang="en-US" sz="1800" dirty="0">
              <a:effectLst/>
              <a:latin typeface="Times New Roman" panose="02020603050405020304" pitchFamily="18" charset="0"/>
              <a:ea typeface="MS Mincho" panose="02020609040205080304" pitchFamily="49" charset="-128"/>
            </a:endParaRP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He requested prayer for protection (31).</a:t>
            </a:r>
            <a:endParaRPr lang="en-US" sz="1800" dirty="0">
              <a:effectLst/>
              <a:latin typeface="Times New Roman" panose="02020603050405020304" pitchFamily="18" charset="0"/>
              <a:ea typeface="MS Mincho" panose="02020609040205080304" pitchFamily="49" charset="-128"/>
            </a:endParaRP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He requested prayer for expansion of the ministry of Gentiles (32-33).</a:t>
            </a:r>
            <a:endParaRPr lang="en-US" sz="1800" dirty="0">
              <a:effectLst/>
              <a:latin typeface="Times New Roman" panose="02020603050405020304" pitchFamily="18" charset="0"/>
              <a:ea typeface="MS Mincho" panose="02020609040205080304" pitchFamily="49" charset="-128"/>
            </a:endParaRPr>
          </a:p>
          <a:p>
            <a:pPr eaLnBrk="1" hangingPunct="1"/>
            <a:endParaRPr lang="en-US" dirty="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called Jews to salvation—maybe the most unbelieving nation—so God must be righteous!]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693283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8061789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7"/>
          <p:cNvSpPr>
            <a:spLocks noGrp="1" noChangeArrowheads="1"/>
          </p:cNvSpPr>
          <p:nvPr>
            <p:ph type="sldNum" sz="quarter" idx="5"/>
          </p:nvPr>
        </p:nvSpPr>
        <p:spPr>
          <a:noFill/>
        </p:spPr>
        <p:txBody>
          <a:bodyPr/>
          <a:lstStyle/>
          <a:p>
            <a:fld id="{5CBBB09E-EA50-BB4E-8CC6-87359477B4A3}" type="slidenum">
              <a:rPr lang="en-US">
                <a:solidFill>
                  <a:srgbClr val="000000"/>
                </a:solidFill>
              </a:rPr>
              <a:pPr/>
              <a:t>246</a:t>
            </a:fld>
            <a:endParaRPr lang="en-US">
              <a:solidFill>
                <a:srgbClr val="000000"/>
              </a:solidFill>
            </a:endParaRPr>
          </a:p>
        </p:txBody>
      </p:sp>
      <p:sp>
        <p:nvSpPr>
          <p:cNvPr id="1113091"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113092"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a:spcBef>
                <a:spcPct val="0"/>
              </a:spcBef>
            </a:pPr>
            <a:endParaRPr lang="en-US" sz="2400">
              <a:latin typeface="Arial" charset="0"/>
              <a:ea typeface="ＭＳ Ｐゴシック" charset="-128"/>
              <a:cs typeface="ＭＳ Ｐゴシック" charset="-128"/>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7"/>
          <p:cNvSpPr>
            <a:spLocks noGrp="1" noChangeArrowheads="1"/>
          </p:cNvSpPr>
          <p:nvPr>
            <p:ph type="sldNum" sz="quarter" idx="5"/>
          </p:nvPr>
        </p:nvSpPr>
        <p:spPr>
          <a:noFill/>
        </p:spPr>
        <p:txBody>
          <a:bodyPr/>
          <a:lstStyle/>
          <a:p>
            <a:fld id="{F68A0C48-19A9-DA46-A7AD-9FE908BFF38E}" type="slidenum">
              <a:rPr lang="en-US">
                <a:solidFill>
                  <a:srgbClr val="000000"/>
                </a:solidFill>
              </a:rPr>
              <a:pPr/>
              <a:t>247</a:t>
            </a:fld>
            <a:endParaRPr lang="en-US">
              <a:solidFill>
                <a:srgbClr val="000000"/>
              </a:solidFill>
            </a:endParaRPr>
          </a:p>
        </p:txBody>
      </p:sp>
      <p:sp>
        <p:nvSpPr>
          <p:cNvPr id="1115139"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115140"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a:spcBef>
                <a:spcPct val="0"/>
              </a:spcBef>
            </a:pPr>
            <a:r>
              <a:rPr lang="en-US" sz="2400" dirty="0">
                <a:latin typeface="Arial" charset="0"/>
                <a:ea typeface="ＭＳ Ｐゴシック" charset="-128"/>
                <a:cs typeface="ＭＳ Ｐゴシック" charset="-128"/>
              </a:rPr>
              <a:t>Most of us have ministry easier than those in Vietnam. On most of my 13 teaching trips there, we had to change our teaching site daily in response to the authorities.</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D82B19-B484-3649-9DEF-E978F9F106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7" name="Rectangle 2"/>
          <p:cNvSpPr>
            <a:spLocks noGrp="1" noRot="1" noChangeAspect="1" noChangeArrowheads="1"/>
          </p:cNvSpPr>
          <p:nvPr>
            <p:ph type="sldImg"/>
          </p:nvPr>
        </p:nvSpPr>
        <p:spPr>
          <a:solidFill>
            <a:srgbClr val="FFFFFF"/>
          </a:solidFill>
          <a:ln/>
        </p:spPr>
      </p:sp>
      <p:sp>
        <p:nvSpPr>
          <p:cNvPr id="308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Let God move you into new areas of growth by…</a:t>
            </a:r>
          </a:p>
          <a:p>
            <a:pPr eaLnBrk="1" hangingPunct="1"/>
            <a:r>
              <a:rPr lang="en-US" dirty="0">
                <a:latin typeface="Times New Roman" charset="0"/>
              </a:rPr>
              <a:t>• Understanding his individual plan for you</a:t>
            </a:r>
          </a:p>
          <a:p>
            <a:pPr eaLnBrk="1" hangingPunct="1"/>
            <a:r>
              <a:rPr lang="en-US" dirty="0">
                <a:latin typeface="Times New Roman" charset="0"/>
              </a:rPr>
              <a:t>• Committing yourself to that plan in time and money</a:t>
            </a:r>
          </a:p>
          <a:p>
            <a:pPr eaLnBrk="1" hangingPunct="1"/>
            <a:r>
              <a:rPr lang="en-US" dirty="0">
                <a:latin typeface="Times New Roman" charset="0"/>
              </a:rPr>
              <a:t>• Battling on your knees against opposition</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16CBE6-C922-E84B-A768-5E67052164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5" name="Rectangle 2"/>
          <p:cNvSpPr>
            <a:spLocks noGrp="1" noRot="1" noChangeAspect="1" noChangeArrowheads="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MS Mincho" panose="02020609040205080304" pitchFamily="49" charset="-128"/>
              </a:rPr>
              <a:t>In which of these three ways is God speaking to you?  What will you </a:t>
            </a:r>
            <a:r>
              <a:rPr lang="en-US" sz="1800" i="1" dirty="0">
                <a:effectLst/>
                <a:latin typeface="Arial" panose="020B0604020202020204" pitchFamily="34" charset="0"/>
                <a:ea typeface="MS Mincho" panose="02020609040205080304" pitchFamily="49" charset="-128"/>
              </a:rPr>
              <a:t>d</a:t>
            </a:r>
            <a:r>
              <a:rPr lang="en-US" sz="1800" i="1" dirty="0">
                <a:effectLst/>
                <a:latin typeface="Arial" panose="020B0604020202020204" pitchFamily="34" charset="0"/>
                <a:ea typeface="SimSun" panose="02010600030101010101" pitchFamily="2" charset="-122"/>
              </a:rPr>
              <a:t>o</a:t>
            </a:r>
            <a:r>
              <a:rPr lang="en-US" sz="1800" dirty="0">
                <a:effectLst/>
                <a:latin typeface="Arial" panose="020B0604020202020204" pitchFamily="34" charset="0"/>
                <a:ea typeface="SimSun" panose="02010600030101010101" pitchFamily="2" charset="-122"/>
              </a:rPr>
              <a:t> about it today?</a:t>
            </a:r>
            <a:r>
              <a:rPr lang="en-US" dirty="0">
                <a:effectLst/>
              </a:rPr>
              <a:t> </a:t>
            </a:r>
            <a:endParaRPr lang="en-US" dirty="0">
              <a:latin typeface="Times New Roman"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7"/>
          <p:cNvSpPr>
            <a:spLocks noGrp="1" noChangeArrowheads="1"/>
          </p:cNvSpPr>
          <p:nvPr>
            <p:ph type="sldNum" sz="quarter" idx="5"/>
          </p:nvPr>
        </p:nvSpPr>
        <p:spPr>
          <a:noFill/>
        </p:spPr>
        <p:txBody>
          <a:bodyPr/>
          <a:lstStyle/>
          <a:p>
            <a:fld id="{4DBD5C3F-FBDC-944D-A9FA-DA4CFF44D50A}" type="slidenum">
              <a:rPr lang="en-US"/>
              <a:pPr/>
              <a:t>262</a:t>
            </a:fld>
            <a:endParaRPr lang="en-US"/>
          </a:p>
        </p:txBody>
      </p:sp>
      <p:sp>
        <p:nvSpPr>
          <p:cNvPr id="1128451" name="Rectangle 2"/>
          <p:cNvSpPr>
            <a:spLocks noGrp="1" noRot="1" noChangeAspect="1" noChangeArrowheads="1"/>
          </p:cNvSpPr>
          <p:nvPr>
            <p:ph type="sldImg"/>
          </p:nvPr>
        </p:nvSpPr>
        <p:spPr>
          <a:solidFill>
            <a:srgbClr val="FFFFFF"/>
          </a:solidFill>
          <a:ln/>
        </p:spPr>
      </p:sp>
      <p:sp>
        <p:nvSpPr>
          <p:cNvPr id="1128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reason we should be accommodating with each other in the church is because holiness comes the same way for us all—by simple trust in Jesus.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679137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[God’s holiness is worth telling others about—and we each have equal opportunity to witness.]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32804931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5661960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401991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87525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Humans too often are so arrogant!</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7"/>
          <p:cNvSpPr>
            <a:spLocks noGrp="1" noChangeArrowheads="1"/>
          </p:cNvSpPr>
          <p:nvPr>
            <p:ph type="sldNum" sz="quarter" idx="5"/>
          </p:nvPr>
        </p:nvSpPr>
        <p:spPr>
          <a:noFill/>
        </p:spPr>
        <p:txBody>
          <a:bodyPr/>
          <a:lstStyle/>
          <a:p>
            <a:fld id="{B514FF37-CA4E-D94B-8665-5B5AEC5D68CE}" type="slidenum">
              <a:rPr lang="en-US"/>
              <a:pPr/>
              <a:t>268</a:t>
            </a:fld>
            <a:endParaRPr lang="en-US"/>
          </a:p>
        </p:txBody>
      </p:sp>
      <p:sp>
        <p:nvSpPr>
          <p:cNvPr id="1130499" name="Rectangle 2"/>
          <p:cNvSpPr>
            <a:spLocks noGrp="1" noRot="1" noChangeAspect="1" noChangeArrowheads="1"/>
          </p:cNvSpPr>
          <p:nvPr>
            <p:ph type="sldImg"/>
          </p:nvPr>
        </p:nvSpPr>
        <p:spPr>
          <a:solidFill>
            <a:srgbClr val="FFFFFF"/>
          </a:solidFill>
          <a:ln/>
        </p:spPr>
      </p:sp>
      <p:sp>
        <p:nvSpPr>
          <p:cNvPr id="1130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The same concept appears in Romans 10:9-10.</a:t>
            </a:r>
          </a:p>
          <a:p>
            <a:r>
              <a:rPr lang="en-US">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 2:481.</a:t>
            </a: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01765462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39196101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0510175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solidFill>
                  <a:srgbClr val="006699"/>
                </a:solidFill>
                <a:effectLst/>
                <a:latin typeface="Helvetica Neue" panose="02000503000000020004" pitchFamily="2" charset="0"/>
              </a:rPr>
              <a:t>Rom. 9:17</a:t>
            </a:r>
            <a:r>
              <a:rPr lang="en-US" dirty="0">
                <a:effectLst/>
                <a:latin typeface="Lucida Grande" panose="020B0600040502020204" pitchFamily="34" charset="0"/>
              </a:rPr>
              <a:t>    For the Scriptures say that God told Pharaoh, “I have appointed you for the very purpose of displaying my power in you and to spread my fame throughout the earth.”</a:t>
            </a:r>
          </a:p>
          <a:p>
            <a:r>
              <a:rPr lang="en-US" dirty="0">
                <a:effectLst/>
                <a:latin typeface="Lucida Grande" panose="020B0600040502020204" pitchFamily="34" charset="0"/>
              </a:rPr>
              <a:t>———————————</a:t>
            </a:r>
          </a:p>
          <a:p>
            <a:r>
              <a:rPr lang="en-US" b="1" dirty="0">
                <a:solidFill>
                  <a:srgbClr val="006699"/>
                </a:solidFill>
                <a:effectLst/>
                <a:latin typeface="Helvetica Neue" panose="02000503000000020004" pitchFamily="2" charset="0"/>
              </a:rPr>
              <a:t>Ex. 9:13</a:t>
            </a:r>
            <a:r>
              <a:rPr lang="en-US" dirty="0">
                <a:effectLst/>
                <a:latin typeface="Lucida Grande" panose="020B0600040502020204" pitchFamily="34" charset="0"/>
              </a:rPr>
              <a:t>    Then the LORD said to Moses, “Get up early in the morning and stand before Pharaoh. Tell him, ‘This is what the LORD, the God of the Hebrews, says: Let my people go, so they can worship me.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If you don’t, I will send more plagues on </a:t>
            </a:r>
            <a:r>
              <a:rPr lang="en-US" dirty="0" err="1">
                <a:effectLst/>
                <a:latin typeface="Lucida Grande" panose="020B0600040502020204" pitchFamily="34" charset="0"/>
              </a:rPr>
              <a:t>you</a:t>
            </a:r>
            <a:r>
              <a:rPr lang="en-US" baseline="30000" dirty="0" err="1">
                <a:effectLst/>
                <a:latin typeface="Lucida Grande" panose="020B0600040502020204" pitchFamily="34" charset="0"/>
              </a:rPr>
              <a:t>a</a:t>
            </a:r>
            <a:r>
              <a:rPr lang="en-US" dirty="0">
                <a:effectLst/>
                <a:latin typeface="Lucida Grande" panose="020B0600040502020204" pitchFamily="34" charset="0"/>
              </a:rPr>
              <a:t> and your officials and your people. Then you will know that there is no one like me in all the earth.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By now I could have lifted my hand and struck you and your people with a plague to wipe you off the face of the earth.</a:t>
            </a:r>
            <a:r>
              <a:rPr lang="en-US" b="1"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b="1" dirty="0">
                <a:effectLst/>
                <a:latin typeface="Lucida Grande" panose="020B0600040502020204" pitchFamily="34" charset="0"/>
              </a:rPr>
              <a:t> But I have spared you for a purpose—to show you my power and to spread my fame throughout the earth.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But you still lord it over my people and refuse to let them go.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So tomorrow at this time I will send a hailstorm more devastating than any in all the history of Egypt. </a:t>
            </a:r>
            <a:r>
              <a:rPr lang="en-US" b="1" baseline="30000" dirty="0">
                <a:solidFill>
                  <a:srgbClr val="006699"/>
                </a:solidFill>
                <a:effectLst/>
                <a:latin typeface="Helvetica Neue" panose="02000503000000020004" pitchFamily="2" charset="0"/>
              </a:rPr>
              <a:t>19</a:t>
            </a:r>
            <a:r>
              <a:rPr lang="en-US" dirty="0">
                <a:effectLst/>
                <a:latin typeface="Lucida Grande" panose="020B0600040502020204" pitchFamily="34" charset="0"/>
              </a:rPr>
              <a:t> Quick! Order your livestock and servants to come in from the fields to find shelter. Any person or animal left outside will die when the hail falls.’”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9:20</a:t>
            </a:r>
            <a:r>
              <a:rPr lang="en-US" b="1" dirty="0">
                <a:effectLst/>
                <a:latin typeface="Lucida Grande" panose="020B0600040502020204" pitchFamily="34" charset="0"/>
              </a:rPr>
              <a:t>    Some of Pharaoh’s officials were afraid because of what the LORD had said. They quickly brought their servants and livestock in from the fields. </a:t>
            </a:r>
            <a:r>
              <a:rPr lang="en-US" b="1" baseline="30000" dirty="0">
                <a:solidFill>
                  <a:srgbClr val="006699"/>
                </a:solidFill>
                <a:effectLst/>
                <a:latin typeface="Helvetica Neue" panose="02000503000000020004" pitchFamily="2" charset="0"/>
              </a:rPr>
              <a:t>21</a:t>
            </a:r>
            <a:r>
              <a:rPr lang="en-US" dirty="0">
                <a:effectLst/>
                <a:latin typeface="Lucida Grande" panose="020B0600040502020204" pitchFamily="34" charset="0"/>
              </a:rPr>
              <a:t> But those who paid no attention to the word of the LORD left theirs out in the open.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9:22</a:t>
            </a:r>
            <a:r>
              <a:rPr lang="en-US" dirty="0">
                <a:effectLst/>
                <a:latin typeface="Lucida Grande" panose="020B0600040502020204" pitchFamily="34" charset="0"/>
              </a:rPr>
              <a:t>    Then the LORD said to Moses, “Lift your hand toward the sky so hail may fall on the people, the livestock, and all the plants throughout the land of Egypt.”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9:23</a:t>
            </a:r>
            <a:r>
              <a:rPr lang="en-US" dirty="0">
                <a:effectLst/>
                <a:latin typeface="Lucida Grande" panose="020B0600040502020204" pitchFamily="34" charset="0"/>
              </a:rPr>
              <a:t>    So Moses lifted his staff toward the sky, and the LORD sent thunder and hail, and lightning flashed toward the earth. The LORD sent a tremendous hailstorm against all the land of Egypt.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Never in all the history of Egypt had there been a storm like that, with such devastating hail and continuous lightning.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It left all of Egypt in ruins. The hail struck down everything in the open field—people, animals, and plants alike. Even the trees were destroyed.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The only place without hail was the region of Goshen, where the people of Israel lived. </a:t>
            </a:r>
          </a:p>
          <a:p>
            <a:endParaRPr lang="en-US" dirty="0"/>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1BBF1-2568-8A48-9A61-BF13F8B1C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8051" name="Rectangle 2"/>
          <p:cNvSpPr>
            <a:spLocks noGrp="1" noRot="1" noChangeAspect="1" noChangeArrowheads="1"/>
          </p:cNvSpPr>
          <p:nvPr>
            <p:ph type="sldImg"/>
          </p:nvPr>
        </p:nvSpPr>
        <p:spPr>
          <a:solidFill>
            <a:srgbClr val="FFFFFF"/>
          </a:solidFill>
          <a:ln/>
        </p:spPr>
      </p:sp>
      <p:sp>
        <p:nvSpPr>
          <p:cNvPr id="89805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095924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094017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April 5, 2024</a:t>
            </a:r>
          </a:p>
          <a:p>
            <a:r>
              <a:rPr lang="en-US" dirty="0">
                <a:effectLst/>
              </a:rPr>
              <a:t>This year, the Muslim Night of Power will take place on </a:t>
            </a:r>
            <a:r>
              <a:rPr lang="en-US" b="1" dirty="0">
                <a:effectLst/>
              </a:rPr>
              <a:t>April 5, 2024</a:t>
            </a:r>
            <a:r>
              <a:rPr lang="en-US" dirty="0">
                <a:effectLst/>
              </a:rPr>
              <a:t>. During this holy night, which is said to be worth more than a thousand months of Ramadan, Muslims traditionally pray until dawn, and this devotion can continue until the end of the fasting month.</a:t>
            </a:r>
          </a:p>
          <a:p>
            <a:r>
              <a:rPr lang="en-US" dirty="0"/>
              <a:t>___________</a:t>
            </a:r>
          </a:p>
          <a:p>
            <a:r>
              <a:rPr lang="en-US" dirty="0"/>
              <a:t>NASB</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10:1</a:t>
            </a:r>
            <a:r>
              <a:rPr lang="en-US" dirty="0">
                <a:effectLst/>
                <a:latin typeface="Lucida Grande" panose="020B0600040502020204" pitchFamily="34" charset="0"/>
              </a:rPr>
              <a:t>   Brethren, my heart’s desire and my prayer to God for them is for their salvation.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For I testify about them that they have a zeal for God, but not in accordance with knowledge.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For not knowing about God’s righteousness and seeking to establish their own, they did not subject themselves to the righteousness of God.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Christ is the end of the law for righteousness to everyone who believes.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356334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Slide Image Placeholder 1"/>
          <p:cNvSpPr>
            <a:spLocks noGrp="1" noRot="1" noChangeAspect="1"/>
          </p:cNvSpPr>
          <p:nvPr>
            <p:ph type="sldImg"/>
          </p:nvPr>
        </p:nvSpPr>
        <p:spPr>
          <a:ln/>
        </p:spPr>
      </p:sp>
      <p:sp>
        <p:nvSpPr>
          <p:cNvPr id="88166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In Paul</a:t>
            </a:r>
            <a:r>
              <a:rPr lang="fr-FR" dirty="0">
                <a:latin typeface="Times New Roman" charset="0"/>
                <a:ea typeface="ＭＳ Ｐゴシック" charset="-128"/>
                <a:cs typeface="ＭＳ Ｐゴシック" charset="-128"/>
              </a:rPr>
              <a:t>'</a:t>
            </a:r>
            <a:r>
              <a:rPr lang="en-US" dirty="0">
                <a:latin typeface="Times New Roman" charset="0"/>
                <a:ea typeface="ＭＳ Ｐゴシック" charset="-128"/>
                <a:cs typeface="ＭＳ Ｐゴシック" charset="-128"/>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881668" name="Slide Number Placeholder 3"/>
          <p:cNvSpPr>
            <a:spLocks noGrp="1"/>
          </p:cNvSpPr>
          <p:nvPr>
            <p:ph type="sldNum" sz="quarter" idx="5"/>
          </p:nvPr>
        </p:nvSpPr>
        <p:spPr>
          <a:noFill/>
        </p:spPr>
        <p:txBody>
          <a:bodyPr/>
          <a:lstStyle/>
          <a:p>
            <a:fld id="{28AF46A6-CA09-D54E-81F7-20BC33D23C70}" type="slidenum">
              <a:rPr lang="en-US"/>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Deut. 7:7</a:t>
            </a:r>
            <a:r>
              <a:rPr lang="en-US" dirty="0">
                <a:effectLst/>
                <a:latin typeface="Lucida Grande" panose="020B0600040502020204" pitchFamily="34" charset="0"/>
              </a:rPr>
              <a:t>    “The LORD did not set his heart on you and choose you because you were more numerous than other nations, for you were the smallest of all nations!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Rather, it was simply that the L</a:t>
            </a:r>
            <a:r>
              <a:rPr lang="en-US" sz="1100" dirty="0">
                <a:effectLst/>
                <a:latin typeface="Lucida Grande" panose="020B0600040502020204" pitchFamily="34" charset="0"/>
              </a:rPr>
              <a:t>ORD</a:t>
            </a:r>
            <a:r>
              <a:rPr lang="en-US" dirty="0">
                <a:effectLst/>
                <a:latin typeface="Lucida Grande" panose="020B0600040502020204" pitchFamily="34" charset="0"/>
              </a:rPr>
              <a:t> loves you, and he was keeping the oath he had sworn to your ancestors. That is why the L</a:t>
            </a:r>
            <a:r>
              <a:rPr lang="en-US" sz="1100" dirty="0">
                <a:effectLst/>
                <a:latin typeface="Lucida Grande" panose="020B0600040502020204" pitchFamily="34" charset="0"/>
              </a:rPr>
              <a:t>ORD</a:t>
            </a:r>
            <a:r>
              <a:rPr lang="en-US" dirty="0">
                <a:effectLst/>
                <a:latin typeface="Lucida Grande" panose="020B0600040502020204" pitchFamily="34" charset="0"/>
              </a:rPr>
              <a:t> rescued you with such a strong hand from your slavery and from the oppressive hand of Pharaoh, king of Egypt." </a:t>
            </a:r>
          </a:p>
          <a:p>
            <a:endParaRPr lang="en-US" dirty="0"/>
          </a:p>
          <a:p>
            <a:r>
              <a:rPr lang="en-US" b="1" dirty="0">
                <a:solidFill>
                  <a:srgbClr val="006699"/>
                </a:solidFill>
                <a:effectLst/>
                <a:latin typeface="Helvetica Neue" panose="02000503000000020004" pitchFamily="2" charset="0"/>
              </a:rPr>
              <a:t>Deut. 9:1</a:t>
            </a:r>
            <a:r>
              <a:rPr lang="en-US" dirty="0">
                <a:effectLst/>
                <a:latin typeface="Lucida Grande" panose="020B0600040502020204" pitchFamily="34" charset="0"/>
              </a:rPr>
              <a:t>    “Listen, O Israel! Today you are about to cross the Jordan River to take over the land belonging to nations much greater and more powerful than you. They live in cities with walls that reach to the sky!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The people are strong and tall—descendants of the famous </a:t>
            </a:r>
            <a:r>
              <a:rPr lang="en-US" dirty="0" err="1">
                <a:effectLst/>
                <a:latin typeface="Lucida Grande" panose="020B0600040502020204" pitchFamily="34" charset="0"/>
              </a:rPr>
              <a:t>Anakite</a:t>
            </a:r>
            <a:r>
              <a:rPr lang="en-US" dirty="0">
                <a:effectLst/>
                <a:latin typeface="Lucida Grande" panose="020B0600040502020204" pitchFamily="34" charset="0"/>
              </a:rPr>
              <a:t> giants. You’ve heard the saying, ‘Who can stand up to the </a:t>
            </a:r>
            <a:r>
              <a:rPr lang="en-US" dirty="0" err="1">
                <a:effectLst/>
                <a:latin typeface="Lucida Grande" panose="020B0600040502020204" pitchFamily="34" charset="0"/>
              </a:rPr>
              <a:t>Anakites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But recognize today that the LORD your God is the one who will cross over ahead of you like a devouring fire to destroy them. He will subdue them so that you will quickly conquer them and drive them out, just as the LORD has promised.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Deut. 9:4</a:t>
            </a:r>
            <a:r>
              <a:rPr lang="en-US" dirty="0">
                <a:effectLst/>
                <a:latin typeface="Lucida Grande" panose="020B0600040502020204" pitchFamily="34" charset="0"/>
              </a:rPr>
              <a:t>    “After the LORD your God has done this for you, don’t say in your hearts, ‘The LORD has given us this land because we are such good people!’ No, it is because of the wickedness of the other nations that he is pushing them out of your way.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It is not because you are so good or have such integrity that you are about to occupy their land. The LORD your God will drive these nations out ahead of you only because of their wickedness, and to fulfill the oath he swore to your ancestors Abraham, Isaac, and Jacob.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You must recognize that the LORD your God is not giving you this good land because you are good, for you are not—you are a stubborn people."</a:t>
            </a:r>
          </a:p>
          <a:p>
            <a:endParaRPr lang="en-US" dirty="0">
              <a:effectLst/>
              <a:latin typeface="Lucida Grande" panose="020B0600040502020204" pitchFamily="34" charset="0"/>
            </a:endParaRPr>
          </a:p>
          <a:p>
            <a:r>
              <a:rPr lang="en-US" dirty="0">
                <a:effectLst/>
                <a:latin typeface="Lucida Grande" panose="020B0600040502020204" pitchFamily="34" charset="0"/>
              </a:rPr>
              <a:t>God chose Israel not because of any goodness in the Jews. God chose Israel because of the goodness of God.</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a:t>
            </a:fld>
            <a:endParaRPr lang="en-US"/>
          </a:p>
        </p:txBody>
      </p:sp>
    </p:spTree>
    <p:extLst>
      <p:ext uri="{BB962C8B-B14F-4D97-AF65-F5344CB8AC3E}">
        <p14:creationId xmlns:p14="http://schemas.microsoft.com/office/powerpoint/2010/main" val="821420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Slide Image Placeholder 1"/>
          <p:cNvSpPr>
            <a:spLocks noGrp="1" noRot="1" noChangeAspect="1"/>
          </p:cNvSpPr>
          <p:nvPr>
            <p:ph type="sldImg"/>
          </p:nvPr>
        </p:nvSpPr>
        <p:spPr>
          <a:ln/>
        </p:spPr>
      </p:sp>
      <p:sp>
        <p:nvSpPr>
          <p:cNvPr id="883715"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Paul used this background to assure his readers their salvation by noting that the Holy Spirit HIMSELF was the seal of their salvation (Eph. 1:13-14).</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a:p>
            <a:endParaRPr lang="en-US" dirty="0">
              <a:latin typeface="Times New Roman" charset="0"/>
              <a:ea typeface="ＭＳ Ｐゴシック" charset="-128"/>
              <a:cs typeface="ＭＳ Ｐゴシック" charset="-128"/>
            </a:endParaRPr>
          </a:p>
        </p:txBody>
      </p:sp>
      <p:sp>
        <p:nvSpPr>
          <p:cNvPr id="883716" name="Slide Number Placeholder 3"/>
          <p:cNvSpPr>
            <a:spLocks noGrp="1"/>
          </p:cNvSpPr>
          <p:nvPr>
            <p:ph type="sldNum" sz="quarter" idx="5"/>
          </p:nvPr>
        </p:nvSpPr>
        <p:spPr>
          <a:noFill/>
        </p:spPr>
        <p:txBody>
          <a:bodyPr/>
          <a:lstStyle/>
          <a:p>
            <a:fld id="{8BF41F9F-44F9-874E-9F6A-E7B90633264E}" type="slidenum">
              <a:rPr lang="en-US"/>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There are not two steps to salvation here: believing and confessing. Verses 11-13 explain what he means but saying that believing alone is needed.</a:t>
            </a:r>
          </a:p>
        </p:txBody>
      </p:sp>
      <p:sp>
        <p:nvSpPr>
          <p:cNvPr id="885764" name="Slide Number Placeholder 3"/>
          <p:cNvSpPr>
            <a:spLocks noGrp="1"/>
          </p:cNvSpPr>
          <p:nvPr>
            <p:ph type="sldNum" sz="quarter" idx="5"/>
          </p:nvPr>
        </p:nvSpPr>
        <p:spPr>
          <a:noFill/>
        </p:spPr>
        <p:txBody>
          <a:bodyPr/>
          <a:lstStyle/>
          <a:p>
            <a:fld id="{25DA86CE-141C-054C-8FB3-BA41CE51FC40}" type="slidenum">
              <a:rPr lang="en-US"/>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someone be saved without a messenger of salvation that comes to them? What if they just pick up a Bible and read it and become a Christian?</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38</a:t>
            </a:fld>
            <a:endParaRPr lang="en-US"/>
          </a:p>
        </p:txBody>
      </p:sp>
    </p:spTree>
    <p:extLst>
      <p:ext uri="{BB962C8B-B14F-4D97-AF65-F5344CB8AC3E}">
        <p14:creationId xmlns:p14="http://schemas.microsoft.com/office/powerpoint/2010/main" val="3560418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About 27% of the Bible related to the future when it was written, and half of these prophecies have already been fulfilled. But should we expect more fulfillments to come for the descendants of Jacob?</a:t>
            </a: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Common-347</a:t>
            </a:r>
          </a:p>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ES-Shared Land Theology-28</a:t>
            </a:r>
          </a:p>
          <a:p>
            <a:pPr eaLnBrk="1" hangingPunct="1"/>
            <a:r>
              <a:rPr lang="en-US" dirty="0">
                <a:latin typeface="Times New Roman" charset="0"/>
                <a:ea typeface="ＭＳ Ｐゴシック" charset="-128"/>
                <a:cs typeface="ＭＳ Ｐゴシック" charset="-128"/>
              </a:rPr>
              <a:t>OS-02-Exodus-444</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40</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7"/>
          <p:cNvSpPr>
            <a:spLocks noGrp="1" noChangeArrowheads="1"/>
          </p:cNvSpPr>
          <p:nvPr>
            <p:ph type="sldNum" sz="quarter" idx="5"/>
          </p:nvPr>
        </p:nvSpPr>
        <p:spPr>
          <a:noFill/>
        </p:spPr>
        <p:txBody>
          <a:bodyPr/>
          <a:lstStyle/>
          <a:p>
            <a:fld id="{6358F01D-4FDA-EA46-8112-9ACC7F58765F}" type="slidenum">
              <a:rPr lang="en-US"/>
              <a:pPr/>
              <a:t>41</a:t>
            </a:fld>
            <a:endParaRPr lang="en-US"/>
          </a:p>
        </p:txBody>
      </p:sp>
      <p:sp>
        <p:nvSpPr>
          <p:cNvPr id="893955" name="Rectangle 2"/>
          <p:cNvSpPr>
            <a:spLocks noGrp="1" noRot="1" noChangeAspect="1" noChangeArrowheads="1"/>
          </p:cNvSpPr>
          <p:nvPr>
            <p:ph type="sldImg"/>
          </p:nvPr>
        </p:nvSpPr>
        <p:spPr>
          <a:solidFill>
            <a:srgbClr val="FFFFFF"/>
          </a:solidFill>
          <a:ln/>
        </p:spPr>
      </p:sp>
      <p:sp>
        <p:nvSpPr>
          <p:cNvPr id="893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79A930-78DE-9F4C-917D-22C6C61A2D8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Several differences exist between Israel and the Church that show they are not the same entity. Thus, it is a bit misleading to claim that the Church is "the new Israel."</a:t>
            </a:r>
          </a:p>
          <a:p>
            <a:pPr eaLnBrk="1" hangingPunct="1"/>
            <a:r>
              <a:rPr lang="en-US" altLang="zh-CN" dirty="0">
                <a:latin typeface="Times New Roman" charset="0"/>
              </a:rPr>
              <a:t>__________</a:t>
            </a:r>
          </a:p>
          <a:p>
            <a:pPr eaLnBrk="1" hangingPunct="1"/>
            <a:r>
              <a:rPr lang="en-US" altLang="zh-CN" dirty="0">
                <a:latin typeface="Times New Roman" charset="0"/>
              </a:rPr>
              <a:t>Common-348</a:t>
            </a:r>
          </a:p>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2D666-33BC-5F4A-963F-985126046F7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E92161-AA69-4441-9F55-BE367C1E67F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E8F966-92CF-2D4E-A8D8-3DE1AD7C7C8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question here is, "How can God save Israel when they will not believe in Jesus?"</a:t>
            </a:r>
          </a:p>
          <a:p>
            <a:r>
              <a:rPr lang="en-US" dirty="0"/>
              <a:t>Some believers answer, "Well, there IS not Israel. WE in the Church are the Israel!"</a:t>
            </a:r>
          </a:p>
          <a:p>
            <a:r>
              <a:rPr lang="en-US" dirty="0"/>
              <a:t>But does Paul distinguish between Israel and the Church?</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a:t>
            </a:fld>
            <a:endParaRPr lang="en-US"/>
          </a:p>
        </p:txBody>
      </p:sp>
    </p:spTree>
    <p:extLst>
      <p:ext uri="{BB962C8B-B14F-4D97-AF65-F5344CB8AC3E}">
        <p14:creationId xmlns:p14="http://schemas.microsoft.com/office/powerpoint/2010/main" val="1645421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E62FB-39C8-B547-9ADF-2B1A64909D8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5E6070-0C9F-6B4B-BFED-8BB16BBA360A}"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Three requirements of a nation:</a:t>
            </a:r>
          </a:p>
          <a:p>
            <a:pPr eaLnBrk="1" hangingPunct="1"/>
            <a:r>
              <a:rPr lang="en-US" altLang="zh-CN" dirty="0">
                <a:latin typeface="Times New Roman" charset="0"/>
              </a:rPr>
              <a:t>1—Freedom (Exod 1–18)</a:t>
            </a:r>
          </a:p>
          <a:p>
            <a:pPr eaLnBrk="1" hangingPunct="1"/>
            <a:r>
              <a:rPr lang="en-US" altLang="zh-CN" dirty="0">
                <a:latin typeface="Times New Roman" charset="0"/>
              </a:rPr>
              <a:t>2—Government (Exod 19–40)</a:t>
            </a:r>
          </a:p>
          <a:p>
            <a:pPr eaLnBrk="1" hangingPunct="1"/>
            <a:r>
              <a:rPr lang="en-US" altLang="zh-CN" dirty="0">
                <a:latin typeface="Times New Roman" charset="0"/>
              </a:rPr>
              <a:t>3—Land (book of Joshua)</a:t>
            </a:r>
          </a:p>
          <a:p>
            <a:pPr eaLnBrk="1" hangingPunct="1"/>
            <a:endParaRPr lang="en-US" altLang="zh-CN" dirty="0">
              <a:latin typeface="Times New Roman" charset="0"/>
            </a:endParaRPr>
          </a:p>
          <a:p>
            <a:pPr eaLnBrk="1" hangingPunct="1"/>
            <a:r>
              <a:rPr lang="en-US" altLang="zh-CN" dirty="0">
                <a:latin typeface="Times New Roman" charset="0"/>
              </a:rPr>
              <a:t>But was this Law given to any other nation or only to Israel? No. But believers have died to that Law (Rom 7).</a:t>
            </a:r>
            <a:endParaRPr lang="zh-CN" altLang="en-US" dirty="0">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Covenant premillennialism seeks to bridge between dispensationalism and the amil/postmil views. Their advocates have largely convinced believers that it was the first view taught in the early church, so they are also called historic premil. But since the covenant premil view is posttrib in its view of the Tribulation, this would imply that the early church was posttrib. In reality, most of the early fathers believed in imminency that leads to a pretrib position, though none of these terms were yet coined.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 any event, both premil views believe in a prophetic future for ethnic Israel, though the covenant view does this inconsistently while seeking also to hold the opposite view that the Church is the “new Israel.”</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Common-333</a:t>
            </a:r>
          </a:p>
          <a:p>
            <a:r>
              <a:rPr lang="en-US" dirty="0">
                <a:latin typeface="Times New Roman" charset="0"/>
                <a:ea typeface="ＭＳ Ｐゴシック" charset="0"/>
                <a:cs typeface="ＭＳ Ｐゴシック" charset="0"/>
              </a:rPr>
              <a:t>ES-06-Millennialism Intro-6</a:t>
            </a:r>
          </a:p>
          <a:p>
            <a:r>
              <a:rPr lang="en-US" dirty="0">
                <a:latin typeface="Times New Roman" charset="0"/>
                <a:ea typeface="ＭＳ Ｐゴシック" charset="0"/>
                <a:cs typeface="ＭＳ Ｐゴシック" charset="0"/>
              </a:rPr>
              <a:t>ES-07-Premil/Dispensational-10</a:t>
            </a:r>
          </a:p>
          <a:p>
            <a:r>
              <a:rPr lang="en-US" dirty="0">
                <a:latin typeface="Times New Roman" charset="0"/>
                <a:ea typeface="ＭＳ Ｐゴシック" charset="0"/>
                <a:cs typeface="ＭＳ Ｐゴシック" charset="0"/>
              </a:rPr>
              <a:t>ES-16-Kingdom&amp;Millennialism-14</a:t>
            </a:r>
          </a:p>
          <a:p>
            <a:r>
              <a:rPr lang="en-US" dirty="0">
                <a:latin typeface="Times New Roman" charset="0"/>
                <a:ea typeface="ＭＳ Ｐゴシック" charset="0"/>
                <a:cs typeface="ＭＳ Ｐゴシック" charset="0"/>
              </a:rPr>
              <a:t>NS-06-Romans9-11-slide 48</a:t>
            </a:r>
          </a:p>
          <a:p>
            <a:r>
              <a:rPr lang="en-US" dirty="0">
                <a:latin typeface="Times New Roman" charset="0"/>
                <a:ea typeface="ＭＳ Ｐゴシック" charset="0"/>
                <a:cs typeface="ＭＳ Ｐゴシック" charset="0"/>
              </a:rPr>
              <a:t>OS-23-Isaiah1-12-slide 51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1BBF1-2568-8A48-9A61-BF13F8B1C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8051" name="Rectangle 2"/>
          <p:cNvSpPr>
            <a:spLocks noGrp="1" noRot="1" noChangeAspect="1" noChangeArrowheads="1"/>
          </p:cNvSpPr>
          <p:nvPr>
            <p:ph type="sldImg"/>
          </p:nvPr>
        </p:nvSpPr>
        <p:spPr>
          <a:solidFill>
            <a:srgbClr val="FFFFFF"/>
          </a:solidFill>
          <a:ln/>
        </p:spPr>
      </p:sp>
      <p:sp>
        <p:nvSpPr>
          <p:cNvPr id="89805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122056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 show himself just in bringing Jacob's descendants to faith despite all they have done.</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51</a:t>
            </a:fld>
            <a:endParaRPr lang="en-US"/>
          </a:p>
        </p:txBody>
      </p:sp>
    </p:spTree>
    <p:extLst>
      <p:ext uri="{BB962C8B-B14F-4D97-AF65-F5344CB8AC3E}">
        <p14:creationId xmlns:p14="http://schemas.microsoft.com/office/powerpoint/2010/main" val="2316166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Romans 11 says that God still offered the kingdom even after the death and resurrection of Israel: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Acts 3:19 </a:t>
            </a:r>
            <a:r>
              <a:rPr lang="en-US" dirty="0">
                <a:effectLst/>
                <a:latin typeface="Lucida Grande" panose="020B0600040502020204" pitchFamily="34" charset="0"/>
              </a:rPr>
              <a:t>Now repent of your sins and turn to God, so that your sins may be wiped away.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Then times of refreshment will come from the presence of the Lord, and he will again send you Jesus, your appointed Messiah. </a:t>
            </a:r>
            <a:r>
              <a:rPr lang="en-US" b="1" baseline="30000" dirty="0">
                <a:solidFill>
                  <a:srgbClr val="006699"/>
                </a:solidFill>
                <a:effectLst/>
                <a:latin typeface="Helvetica Neue" panose="02000503000000020004" pitchFamily="2" charset="0"/>
              </a:rPr>
              <a:t>21</a:t>
            </a:r>
            <a:r>
              <a:rPr lang="en-US" dirty="0">
                <a:effectLst/>
                <a:latin typeface="Lucida Grande" panose="020B0600040502020204" pitchFamily="34" charset="0"/>
              </a:rPr>
              <a:t> For he must remain in heaven until the time for the final restoration of all things, as God promised long ago through his holy prophets.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32074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11:1</a:t>
            </a:r>
            <a:r>
              <a:rPr lang="en-US" dirty="0">
                <a:effectLst/>
                <a:latin typeface="Lucida Grande" panose="020B0600040502020204" pitchFamily="34" charset="0"/>
              </a:rPr>
              <a:t>    I ask, then, has God rejected his own people, the nation of Israel? Of course not! I myself am an Israelite, a descendant of Abraham and a member of the tribe of Benjamin.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109909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301679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7"/>
          <p:cNvSpPr>
            <a:spLocks noGrp="1" noChangeArrowheads="1"/>
          </p:cNvSpPr>
          <p:nvPr>
            <p:ph type="sldNum" sz="quarter" idx="5"/>
          </p:nvPr>
        </p:nvSpPr>
        <p:spPr>
          <a:noFill/>
        </p:spPr>
        <p:txBody>
          <a:bodyPr/>
          <a:lstStyle/>
          <a:p>
            <a:fld id="{7B478A8B-D13D-574B-9C07-D321F6452851}" type="slidenum">
              <a:rPr lang="en-US"/>
              <a:pPr/>
              <a:t>55</a:t>
            </a:fld>
            <a:endParaRPr lang="en-US"/>
          </a:p>
        </p:txBody>
      </p:sp>
      <p:sp>
        <p:nvSpPr>
          <p:cNvPr id="901123" name="Rectangle 2"/>
          <p:cNvSpPr>
            <a:spLocks noGrp="1" noRot="1" noChangeAspect="1" noChangeArrowheads="1"/>
          </p:cNvSpPr>
          <p:nvPr>
            <p:ph type="sldImg"/>
          </p:nvPr>
        </p:nvSpPr>
        <p:spPr>
          <a:solidFill>
            <a:srgbClr val="FFFFFF"/>
          </a:solidFill>
          <a:ln/>
        </p:spPr>
      </p:sp>
      <p:sp>
        <p:nvSpPr>
          <p:cNvPr id="901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565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79565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5C01547-C5B3-C542-8184-9A52EE01F98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56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7061E80-F188-4445-9ED1-B9A0BDDA46D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956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565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God promised through Isaiah a future age that is certainly not the present age where animals kill each other, nor an age now past, nor the eternal state since he also noted that death will exist (Isaiah 65:20). The only other option is that Isaiah spoke of the 1000-year kingdom age following the return of Christ (cf. Rev 20:1-6) that will bring peace not only among the nations but even in the animal world.</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Common-353</a:t>
            </a:r>
          </a:p>
          <a:p>
            <a:r>
              <a:rPr lang="en-SG" dirty="0">
                <a:effectLst/>
                <a:latin typeface="Arial"/>
                <a:ea typeface="ＭＳ Ｐゴシック" charset="0"/>
                <a:cs typeface="Arial"/>
              </a:rPr>
              <a:t>OS-23-Isaiah 1-12-slide 325</a:t>
            </a:r>
          </a:p>
          <a:p>
            <a:r>
              <a:rPr lang="en-SG" dirty="0">
                <a:effectLst/>
                <a:latin typeface="Arial"/>
                <a:ea typeface="ＭＳ Ｐゴシック" charset="0"/>
                <a:cs typeface="Arial"/>
              </a:rPr>
              <a:t>NS-06-Rom9-16-slide 40</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fld id="{B521BBF1-2568-8A48-9A61-BF13F8B1CC2E}" type="slidenum">
              <a:rPr lang="en-US">
                <a:solidFill>
                  <a:srgbClr val="000000"/>
                </a:solidFill>
              </a:rPr>
              <a:pPr/>
              <a:t>6</a:t>
            </a:fld>
            <a:endParaRPr lang="en-US">
              <a:solidFill>
                <a:srgbClr val="000000"/>
              </a:solidFill>
            </a:endParaRPr>
          </a:p>
        </p:txBody>
      </p:sp>
      <p:sp>
        <p:nvSpPr>
          <p:cNvPr id="898051" name="Rectangle 2"/>
          <p:cNvSpPr>
            <a:spLocks noGrp="1" noRot="1" noChangeAspect="1" noChangeArrowheads="1"/>
          </p:cNvSpPr>
          <p:nvPr>
            <p:ph type="sldImg"/>
          </p:nvPr>
        </p:nvSpPr>
        <p:spPr>
          <a:solidFill>
            <a:srgbClr val="FFFFFF"/>
          </a:solidFill>
          <a:ln/>
        </p:spPr>
      </p:sp>
      <p:sp>
        <p:nvSpPr>
          <p:cNvPr id="89805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98367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769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79769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2B6F26B-E58A-6C44-B983-0F8D2B503DC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77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D839FA3-4768-5548-B3B0-35B61C92F11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977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770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God promised through Isaiah a future age that is certainly not the present age where animals kill each other, nor an age now past, nor the eternal state since he also noted that death will exist (Isaiah 65:20). The only other option is that Isaiah spoke of the 1000-year kingdom age following the return of Christ (cf. Rev 20:1-6) that will bring peace not only among the nations but even in the animal world.</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Common-354</a:t>
            </a:r>
          </a:p>
          <a:p>
            <a:r>
              <a:rPr lang="en-SG" dirty="0">
                <a:effectLst/>
                <a:latin typeface="Arial"/>
                <a:ea typeface="ＭＳ Ｐゴシック" charset="0"/>
                <a:cs typeface="Arial"/>
              </a:rPr>
              <a:t>OS-23-Isaiah 1-12-slide 326</a:t>
            </a:r>
          </a:p>
          <a:p>
            <a:r>
              <a:rPr lang="en-SG" dirty="0">
                <a:effectLst/>
                <a:latin typeface="Arial"/>
                <a:ea typeface="ＭＳ Ｐゴシック" charset="0"/>
                <a:cs typeface="Arial"/>
              </a:rPr>
              <a:t>NS-06-Rom9-16-slide 41</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974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79974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6F847F-C21D-244F-990B-6163D8C7285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97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5C38D42-98F4-1A4B-9843-E312FDD93E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997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975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God promised through Isaiah a future age that is certainly not the present age where animals kill each other, nor an age now past, nor the eternal state since he also noted that death will exist (Isaiah 65:20). The only other option is that Isaiah spoke of the 1000-year kingdom age following the return of Christ (cf. Rev 20:1-6) that will bring peace not only among the nations but even in the animal world.</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Common-355</a:t>
            </a:r>
          </a:p>
          <a:p>
            <a:r>
              <a:rPr lang="en-SG" dirty="0">
                <a:effectLst/>
                <a:latin typeface="Arial"/>
                <a:ea typeface="ＭＳ Ｐゴシック" charset="0"/>
                <a:cs typeface="Arial"/>
              </a:rPr>
              <a:t>OS-23-Isaiah 1-12-slide 327</a:t>
            </a:r>
          </a:p>
          <a:p>
            <a:r>
              <a:rPr lang="en-SG" dirty="0">
                <a:effectLst/>
                <a:latin typeface="Arial"/>
                <a:ea typeface="ＭＳ Ｐゴシック" charset="0"/>
                <a:cs typeface="Arial"/>
              </a:rPr>
              <a:t>NS-06-Rom9-16-slide 42</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179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80179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9978412-BB34-F246-B37A-DE4AA6EF72B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17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0018E14-471D-2A4B-831C-B48B1911E56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017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0179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dailybuzzlive.com</a:t>
            </a:r>
            <a:r>
              <a:rPr lang="en-US" dirty="0">
                <a:latin typeface="Times New Roman" charset="0"/>
                <a:ea typeface="ＭＳ Ｐゴシック" charset="0"/>
                <a:cs typeface="ＭＳ Ｐゴシック" charset="0"/>
              </a:rPr>
              <a:t>/archives/5613</a:t>
            </a:r>
          </a:p>
          <a:p>
            <a:pPr defTabSz="457200" eaLnBrk="1" hangingPunct="1">
              <a:spcBef>
                <a:spcPct val="0"/>
              </a:spcBef>
              <a:buClrTx/>
              <a:buSzTx/>
              <a:buFontTx/>
              <a:buNone/>
            </a:pPr>
            <a:endParaRPr lang="en-US" dirty="0">
              <a:latin typeface="Times New Roman" charset="0"/>
              <a:ea typeface="ＭＳ Ｐゴシック" charset="0"/>
              <a:cs typeface="ＭＳ Ｐゴシック" charset="0"/>
            </a:endParaRPr>
          </a:p>
          <a:p>
            <a:pPr defTabSz="457200" eaLnBrk="1" hangingPunct="1">
              <a:spcBef>
                <a:spcPct val="0"/>
              </a:spcBef>
              <a:buClrTx/>
              <a:buSzTx/>
              <a:buFontTx/>
              <a:buNone/>
            </a:pPr>
            <a:r>
              <a:rPr lang="en-US" dirty="0">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a:t>
            </a:r>
            <a:r>
              <a:rPr lang="en-US" dirty="0" err="1">
                <a:latin typeface="Times New Roman" charset="0"/>
                <a:ea typeface="ＭＳ Ｐゴシック" charset="0"/>
                <a:cs typeface="ＭＳ Ｐゴシック" charset="0"/>
              </a:rPr>
              <a:t>dailybuzzlive.com</a:t>
            </a:r>
            <a:r>
              <a:rPr lang="en-US" dirty="0">
                <a:latin typeface="Times New Roman" charset="0"/>
                <a:ea typeface="ＭＳ Ｐゴシック" charset="0"/>
                <a:cs typeface="ＭＳ Ｐゴシック" charset="0"/>
              </a:rPr>
              <a:t>/archives/5613#sthash.m31WN86t.dpuf</a:t>
            </a:r>
          </a:p>
          <a:p>
            <a:pPr defTabSz="457200"/>
            <a:endParaRPr lang="en-US" dirty="0">
              <a:latin typeface="Times New Roman" charset="0"/>
              <a:ea typeface="ＭＳ Ｐゴシック" charset="0"/>
              <a:cs typeface="ＭＳ Ｐゴシック" charset="0"/>
            </a:endParaRPr>
          </a:p>
          <a:p>
            <a:pPr defTabSz="457200" eaLnBrk="1" hangingPunct="1">
              <a:spcBef>
                <a:spcPct val="0"/>
              </a:spcBef>
              <a:buClrTx/>
              <a:buSzTx/>
              <a:buFontTx/>
              <a:buNone/>
            </a:pPr>
            <a:r>
              <a:rPr lang="en-US" dirty="0">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a:t>
            </a:r>
            <a:r>
              <a:rPr lang="en-US" dirty="0" err="1">
                <a:latin typeface="Times New Roman" charset="0"/>
                <a:ea typeface="ＭＳ Ｐゴシック" charset="0"/>
                <a:cs typeface="ＭＳ Ｐゴシック" charset="0"/>
              </a:rPr>
              <a:t>dailybuzzlive.com</a:t>
            </a:r>
            <a:r>
              <a:rPr lang="en-US" dirty="0">
                <a:latin typeface="Times New Roman" charset="0"/>
                <a:ea typeface="ＭＳ Ｐゴシック" charset="0"/>
                <a:cs typeface="ＭＳ Ｐゴシック" charset="0"/>
              </a:rPr>
              <a:t>/archives/5613#sthash.m31WN86t.dpuf</a:t>
            </a:r>
          </a:p>
          <a:p>
            <a:pPr defTabSz="457200"/>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God promised through Isaiah a future age that is certainly not the present age where animals kill each other, nor an age now past, nor the eternal state since he also noted that death will exist (Isaiah 65:20). The only other option is that Isaiah spoke of the 1000-year kingdom age following the return of Christ (cf. Rev 20:1-6) that will bring peace not only among the nations but even in the animal world.</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Common-356</a:t>
            </a:r>
          </a:p>
          <a:p>
            <a:r>
              <a:rPr lang="en-SG" dirty="0">
                <a:effectLst/>
                <a:latin typeface="Arial"/>
                <a:ea typeface="ＭＳ Ｐゴシック" charset="0"/>
                <a:cs typeface="Arial"/>
              </a:rPr>
              <a:t>OS-23-Isaiah 1-12-slide 328</a:t>
            </a:r>
          </a:p>
          <a:p>
            <a:r>
              <a:rPr lang="en-SG" dirty="0">
                <a:effectLst/>
                <a:latin typeface="Arial"/>
                <a:ea typeface="ＭＳ Ｐゴシック" charset="0"/>
                <a:cs typeface="Arial"/>
              </a:rPr>
              <a:t>NS-06-Rom9-16-slide 43</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p:cNvSpPr>
            <a:spLocks noGrp="1" noChangeArrowheads="1"/>
          </p:cNvSpPr>
          <p:nvPr>
            <p:ph type="sldNum" sz="quarter" idx="5"/>
          </p:nvPr>
        </p:nvSpPr>
        <p:spPr>
          <a:noFill/>
        </p:spPr>
        <p:txBody>
          <a:bodyPr/>
          <a:lstStyle/>
          <a:p>
            <a:fld id="{6B961833-34A1-2B4F-98DA-37F0E726465A}" type="slidenum">
              <a:rPr lang="en-US"/>
              <a:pPr/>
              <a:t>61</a:t>
            </a:fld>
            <a:endParaRPr lang="en-US"/>
          </a:p>
        </p:txBody>
      </p:sp>
      <p:sp>
        <p:nvSpPr>
          <p:cNvPr id="907267" name="Rectangle 2"/>
          <p:cNvSpPr>
            <a:spLocks noGrp="1" noRot="1" noChangeAspect="1" noChangeArrowheads="1"/>
          </p:cNvSpPr>
          <p:nvPr>
            <p:ph type="sldImg"/>
          </p:nvPr>
        </p:nvSpPr>
        <p:spPr>
          <a:solidFill>
            <a:srgbClr val="FFFFFF"/>
          </a:solidFill>
          <a:ln/>
        </p:spPr>
      </p:sp>
      <p:sp>
        <p:nvSpPr>
          <p:cNvPr id="907268"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Dispensationalism is the theological system that distinguishes between Israel and the Church. It uses a normal manner of interpretation with the result that the Church does NOT replace Israel as the nation still must see the fulfillment of many prophecies in the yet future. There are many reasons that scholars believe that this is the most consistent way to see the whole Bible.</a:t>
            </a:r>
          </a:p>
          <a:p>
            <a:pPr eaLnBrk="1" hangingPunct="1"/>
            <a:r>
              <a:rPr lang="en-US" dirty="0">
                <a:latin typeface="Times New Roman" charset="0"/>
                <a:ea typeface="ＭＳ Ｐゴシック" charset="-128"/>
                <a:cs typeface="ＭＳ Ｐゴシック" charset="-128"/>
              </a:rPr>
              <a:t>_______________</a:t>
            </a:r>
          </a:p>
          <a:p>
            <a:pPr eaLnBrk="1" hangingPunct="1"/>
            <a:r>
              <a:rPr lang="en-US" dirty="0">
                <a:latin typeface="Times New Roman" charset="0"/>
                <a:ea typeface="ＭＳ Ｐゴシック" charset="-128"/>
                <a:cs typeface="ＭＳ Ｐゴシック" charset="-128"/>
              </a:rPr>
              <a:t>Common-451</a:t>
            </a:r>
          </a:p>
          <a:p>
            <a:pPr eaLnBrk="1" hangingPunct="1"/>
            <a:r>
              <a:rPr lang="en-US" dirty="0">
                <a:latin typeface="Times New Roman" charset="0"/>
                <a:ea typeface="ＭＳ Ｐゴシック" charset="-128"/>
                <a:cs typeface="ＭＳ Ｐゴシック" charset="-128"/>
              </a:rPr>
              <a:t>OS-05-Deuteronomy-299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OS-23-Isaiah1-12—slide 53</a:t>
            </a:r>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NS-06-Rom9-16-slide 44</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65513B-9E42-FC43-A579-BAF2DFE3FBB3}" type="slidenum">
              <a:rPr lang="en-US" sz="1200">
                <a:solidFill>
                  <a:srgbClr val="000000"/>
                </a:solidFill>
                <a:latin typeface="Comic Sans MS" charset="0"/>
              </a:rPr>
              <a:pPr/>
              <a:t>62</a:t>
            </a:fld>
            <a:endParaRPr lang="en-US" sz="1200">
              <a:solidFill>
                <a:srgbClr val="000000"/>
              </a:solidFill>
              <a:latin typeface="Comic Sans MS"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127 repeated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7"/>
          <p:cNvSpPr>
            <a:spLocks noGrp="1" noChangeArrowheads="1"/>
          </p:cNvSpPr>
          <p:nvPr>
            <p:ph type="sldNum" sz="quarter" idx="5"/>
          </p:nvPr>
        </p:nvSpPr>
        <p:spPr>
          <a:noFill/>
        </p:spPr>
        <p:txBody>
          <a:bodyPr/>
          <a:lstStyle/>
          <a:p>
            <a:fld id="{CFFCF195-42B3-3649-94C2-797F4EDDEF60}" type="slidenum">
              <a:rPr lang="en-US"/>
              <a:pPr/>
              <a:t>63</a:t>
            </a:fld>
            <a:endParaRPr lang="en-US"/>
          </a:p>
        </p:txBody>
      </p:sp>
      <p:sp>
        <p:nvSpPr>
          <p:cNvPr id="911363" name="Rectangle 2"/>
          <p:cNvSpPr>
            <a:spLocks noGrp="1" noRot="1" noChangeAspect="1" noChangeArrowheads="1"/>
          </p:cNvSpPr>
          <p:nvPr>
            <p:ph type="sldImg"/>
          </p:nvPr>
        </p:nvSpPr>
        <p:spPr>
          <a:solidFill>
            <a:srgbClr val="FFFFFF"/>
          </a:solidFill>
          <a:ln/>
        </p:spPr>
      </p:sp>
      <p:sp>
        <p:nvSpPr>
          <p:cNvPr id="911364"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The book of Acts and Romans 9–11 both often mention Israel (Jews) and the Church, but they are different entities. Israel is ethnic while the Church is multi-ethnic. Even converts to Judaism then become part of the nation, as in the case of Rahab, Ruth, etc.</a:t>
            </a:r>
          </a:p>
          <a:p>
            <a:pPr eaLnBrk="1" hangingPunct="1"/>
            <a:r>
              <a:rPr lang="en-US" dirty="0">
                <a:latin typeface="Times New Roman" charset="0"/>
                <a:ea typeface="ＭＳ Ｐゴシック" charset="-128"/>
                <a:cs typeface="ＭＳ Ｐゴシック" charset="-128"/>
              </a:rPr>
              <a:t>_______________</a:t>
            </a:r>
          </a:p>
          <a:p>
            <a:pPr eaLnBrk="1" hangingPunct="1"/>
            <a:r>
              <a:rPr lang="en-US" dirty="0">
                <a:latin typeface="Times New Roman" charset="0"/>
                <a:ea typeface="ＭＳ Ｐゴシック" charset="-128"/>
                <a:cs typeface="ＭＳ Ｐゴシック" charset="-128"/>
              </a:rPr>
              <a:t>Common-452</a:t>
            </a:r>
          </a:p>
          <a:p>
            <a:pPr eaLnBrk="1" hangingPunct="1"/>
            <a:r>
              <a:rPr lang="en-US" dirty="0">
                <a:latin typeface="Times New Roman" charset="0"/>
                <a:ea typeface="ＭＳ Ｐゴシック" charset="-128"/>
                <a:cs typeface="ＭＳ Ｐゴシック" charset="-128"/>
              </a:rPr>
              <a:t>OS-05-Deuteronomy-300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OS-23-Isaiah1-12—slide 54</a:t>
            </a:r>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NS-06-Rom9-16-slide 45</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DB92992A-563F-2749-B289-19C1AC6FB188}" type="slidenum">
              <a:rPr lang="en-US" sz="1200">
                <a:latin typeface="Arial" charset="0"/>
              </a:rPr>
              <a:pPr algn="r" eaLnBrk="0" hangingPunct="0"/>
              <a:t>64</a:t>
            </a:fld>
            <a:endParaRPr lang="en-US" sz="1200">
              <a:latin typeface="Arial" charset="0"/>
            </a:endParaRPr>
          </a:p>
        </p:txBody>
      </p:sp>
      <p:sp>
        <p:nvSpPr>
          <p:cNvPr id="913411" name="Rectangle 2"/>
          <p:cNvSpPr>
            <a:spLocks noGrp="1" noRot="1" noChangeAspect="1" noChangeArrowheads="1" noTextEdit="1"/>
          </p:cNvSpPr>
          <p:nvPr>
            <p:ph type="sldImg"/>
          </p:nvPr>
        </p:nvSpPr>
        <p:spPr>
          <a:solidFill>
            <a:srgbClr val="FFFFFF"/>
          </a:solidFill>
          <a:ln/>
        </p:spPr>
      </p:sp>
      <p:sp>
        <p:nvSpPr>
          <p:cNvPr id="9134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Dispensationalism shows that similarity does not mean equality. Just because there exist common elements between Israel and the Church does not mean that they are the same or that one has replaced the other. This would be improper logic. There are similarities between a man and a woman but this does not make them the same person. Rather, it only shows that both are humans.</a:t>
            </a:r>
          </a:p>
          <a:p>
            <a:pPr eaLnBrk="1" hangingPunct="1"/>
            <a:r>
              <a:rPr lang="en-US" dirty="0">
                <a:latin typeface="Times New Roman" charset="0"/>
                <a:ea typeface="ＭＳ Ｐゴシック" charset="-128"/>
                <a:cs typeface="ＭＳ Ｐゴシック" charset="-128"/>
              </a:rPr>
              <a:t>_______________</a:t>
            </a:r>
          </a:p>
          <a:p>
            <a:pPr eaLnBrk="1" hangingPunct="1"/>
            <a:r>
              <a:rPr lang="en-US" dirty="0">
                <a:latin typeface="Times New Roman" charset="0"/>
                <a:ea typeface="ＭＳ Ｐゴシック" charset="-128"/>
                <a:cs typeface="ＭＳ Ｐゴシック" charset="-128"/>
              </a:rPr>
              <a:t>Common-448</a:t>
            </a:r>
          </a:p>
          <a:p>
            <a:pPr eaLnBrk="1" hangingPunct="1"/>
            <a:r>
              <a:rPr lang="en-US" dirty="0">
                <a:latin typeface="Times New Roman" charset="0"/>
                <a:ea typeface="ＭＳ Ｐゴシック" charset="-128"/>
                <a:cs typeface="ＭＳ Ｐゴシック" charset="-128"/>
              </a:rPr>
              <a:t>OS-05-Deuteronomy-299</a:t>
            </a:r>
          </a:p>
          <a:p>
            <a:pPr eaLnBrk="1" hangingPunct="1"/>
            <a:r>
              <a:rPr lang="en-US" dirty="0">
                <a:latin typeface="Times New Roman" charset="0"/>
                <a:ea typeface="ＭＳ Ｐゴシック" charset="-128"/>
                <a:cs typeface="ＭＳ Ｐゴシック" charset="-128"/>
              </a:rPr>
              <a:t>NS-06-Rom9-16-slide 44</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6C2C1879-F61E-C14B-A308-FC7DFBE4A0C1}" type="slidenum">
              <a:rPr lang="en-US" sz="1200">
                <a:latin typeface="Arial" charset="0"/>
              </a:rPr>
              <a:pPr algn="r" eaLnBrk="0" hangingPunct="0"/>
              <a:t>65</a:t>
            </a:fld>
            <a:endParaRPr lang="en-US" sz="1200">
              <a:latin typeface="Arial" charset="0"/>
            </a:endParaRPr>
          </a:p>
        </p:txBody>
      </p:sp>
      <p:sp>
        <p:nvSpPr>
          <p:cNvPr id="915459" name="Rectangle 2"/>
          <p:cNvSpPr>
            <a:spLocks noGrp="1" noRot="1" noChangeAspect="1" noChangeArrowheads="1"/>
          </p:cNvSpPr>
          <p:nvPr>
            <p:ph type="sldImg"/>
          </p:nvPr>
        </p:nvSpPr>
        <p:spPr>
          <a:solidFill>
            <a:srgbClr val="FFFFFF"/>
          </a:solidFill>
          <a:ln/>
        </p:spPr>
      </p:sp>
      <p:sp>
        <p:nvSpPr>
          <p:cNvPr id="915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 coin shows the image of a person, but it is not that person. An example does not become the original entity.</a:t>
            </a:r>
          </a:p>
          <a:p>
            <a:pPr eaLnBrk="1" hangingPunct="1"/>
            <a:r>
              <a:rPr lang="en-US" dirty="0">
                <a:latin typeface="Times New Roman" charset="0"/>
                <a:ea typeface="ＭＳ Ｐゴシック" charset="-128"/>
                <a:cs typeface="ＭＳ Ｐゴシック" charset="-128"/>
              </a:rPr>
              <a:t>_______________</a:t>
            </a:r>
          </a:p>
          <a:p>
            <a:pPr eaLnBrk="1" hangingPunct="1"/>
            <a:r>
              <a:rPr lang="en-US" dirty="0">
                <a:latin typeface="Times New Roman" charset="0"/>
                <a:ea typeface="ＭＳ Ｐゴシック" charset="-128"/>
                <a:cs typeface="ＭＳ Ｐゴシック" charset="-128"/>
              </a:rPr>
              <a:t>Common-449</a:t>
            </a:r>
          </a:p>
          <a:p>
            <a:pPr eaLnBrk="1" hangingPunct="1"/>
            <a:r>
              <a:rPr lang="en-US" dirty="0">
                <a:latin typeface="Times New Roman" charset="0"/>
                <a:ea typeface="ＭＳ Ｐゴシック" charset="-128"/>
                <a:cs typeface="ＭＳ Ｐゴシック" charset="-128"/>
              </a:rPr>
              <a:t>OS-05-Deuteronomy-301</a:t>
            </a:r>
          </a:p>
          <a:p>
            <a:pPr eaLnBrk="1" hangingPunct="1"/>
            <a:r>
              <a:rPr lang="en-US" dirty="0">
                <a:latin typeface="Times New Roman" charset="0"/>
                <a:ea typeface="ＭＳ Ｐゴシック" charset="-128"/>
                <a:cs typeface="ＭＳ Ｐゴシック" charset="-128"/>
              </a:rPr>
              <a:t>NS-06-Rom9-16-slide 48</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0AB171AF-B2C9-C448-8BC7-50015D1B2338}" type="slidenum">
              <a:rPr lang="en-US" sz="1200">
                <a:latin typeface="Arial" charset="0"/>
              </a:rPr>
              <a:pPr algn="r" eaLnBrk="0" hangingPunct="0"/>
              <a:t>66</a:t>
            </a:fld>
            <a:endParaRPr lang="en-US" sz="1200">
              <a:latin typeface="Arial" charset="0"/>
            </a:endParaRPr>
          </a:p>
        </p:txBody>
      </p:sp>
      <p:sp>
        <p:nvSpPr>
          <p:cNvPr id="917507" name="Rectangle 2"/>
          <p:cNvSpPr>
            <a:spLocks noGrp="1" noRot="1" noChangeAspect="1" noChangeArrowheads="1"/>
          </p:cNvSpPr>
          <p:nvPr>
            <p:ph type="sldImg"/>
          </p:nvPr>
        </p:nvSpPr>
        <p:spPr>
          <a:solidFill>
            <a:srgbClr val="FFFFFF"/>
          </a:solidFill>
          <a:ln/>
        </p:spPr>
      </p:sp>
      <p:sp>
        <p:nvSpPr>
          <p:cNvPr id="9175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See the Ezekiel 40–43 teaching for more details here.</a:t>
            </a:r>
          </a:p>
          <a:p>
            <a:pPr eaLnBrk="1" hangingPunct="1"/>
            <a:r>
              <a:rPr lang="en-US" dirty="0">
                <a:latin typeface="Times New Roman" charset="0"/>
                <a:ea typeface="ＭＳ Ｐゴシック" charset="-128"/>
                <a:cs typeface="ＭＳ Ｐゴシック" charset="-128"/>
              </a:rPr>
              <a:t>_______________</a:t>
            </a:r>
          </a:p>
          <a:p>
            <a:pPr eaLnBrk="1" hangingPunct="1"/>
            <a:r>
              <a:rPr lang="en-US" dirty="0">
                <a:latin typeface="Times New Roman" charset="0"/>
                <a:ea typeface="ＭＳ Ｐゴシック" charset="-128"/>
                <a:cs typeface="ＭＳ Ｐゴシック" charset="-128"/>
              </a:rPr>
              <a:t>Common-450</a:t>
            </a:r>
          </a:p>
          <a:p>
            <a:pPr eaLnBrk="1" hangingPunct="1"/>
            <a:r>
              <a:rPr lang="en-US" dirty="0">
                <a:latin typeface="Times New Roman" charset="0"/>
                <a:ea typeface="ＭＳ Ｐゴシック" charset="-128"/>
                <a:cs typeface="ＭＳ Ｐゴシック" charset="-128"/>
              </a:rPr>
              <a:t>OS-05-Deuteronomy-301</a:t>
            </a:r>
          </a:p>
          <a:p>
            <a:pPr eaLnBrk="1" hangingPunct="1"/>
            <a:r>
              <a:rPr lang="en-US" dirty="0">
                <a:latin typeface="Times New Roman" charset="0"/>
                <a:ea typeface="ＭＳ Ｐゴシック" charset="-128"/>
                <a:cs typeface="ＭＳ Ｐゴシック" charset="-128"/>
              </a:rPr>
              <a:t>NS-06-Rom9-16-slide 48</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NT Survey notes have more details here on pages 155r-155s. See slides 41-46 in the Romans 9-16 PPT.</a:t>
            </a:r>
          </a:p>
          <a:p>
            <a:r>
              <a:rPr lang="en-US" dirty="0"/>
              <a:t>__________</a:t>
            </a:r>
          </a:p>
          <a:p>
            <a:r>
              <a:rPr lang="en-US" dirty="0"/>
              <a:t>Common-444</a:t>
            </a:r>
          </a:p>
          <a:p>
            <a:pPr eaLnBrk="1" hangingPunct="1"/>
            <a:r>
              <a:rPr lang="en-US" dirty="0">
                <a:latin typeface="Times New Roman" charset="0"/>
                <a:ea typeface="ＭＳ Ｐゴシック" charset="-128"/>
                <a:cs typeface="ＭＳ Ｐゴシック" charset="-128"/>
              </a:rPr>
              <a:t>OS-05-Deuteronomy-301</a:t>
            </a:r>
          </a:p>
          <a:p>
            <a:pPr eaLnBrk="1" hangingPunct="1"/>
            <a:r>
              <a:rPr lang="en-US" dirty="0">
                <a:latin typeface="Times New Roman" charset="0"/>
                <a:ea typeface="ＭＳ Ｐゴシック" charset="-128"/>
                <a:cs typeface="ＭＳ Ｐゴシック" charset="-128"/>
              </a:rPr>
              <a:t>NS-06-Rom9-16-slide 48</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67</a:t>
            </a:fld>
            <a:endParaRPr lang="en-US"/>
          </a:p>
        </p:txBody>
      </p:sp>
    </p:spTree>
    <p:extLst>
      <p:ext uri="{BB962C8B-B14F-4D97-AF65-F5344CB8AC3E}">
        <p14:creationId xmlns:p14="http://schemas.microsoft.com/office/powerpoint/2010/main" val="92326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parallels exist between them, not one place in the Bible does it ever call the Gentiles "Israel." This Bible uses the word "Israel" 2169 times, but there is not one clear example of the term being used for Gentiles. </a:t>
            </a:r>
          </a:p>
          <a:p>
            <a:endParaRPr lang="en-US" dirty="0"/>
          </a:p>
          <a:p>
            <a:r>
              <a:rPr lang="en-US" dirty="0"/>
              <a:t>Therefore, this verse must mean that not all Jews who are ethically descended from Jacob show the faith of Jacob and thus are saved. Paul taught this in: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Rom. 2:28 NLT</a:t>
            </a:r>
            <a:r>
              <a:rPr lang="en-US" dirty="0">
                <a:effectLst/>
                <a:latin typeface="Arial" panose="020B0604020202020204" pitchFamily="34" charset="0"/>
              </a:rPr>
              <a:t>    For you are not a true Jew just because you were born of Jewish parents or because you have gone through the ceremony of circumcision.  </a:t>
            </a:r>
            <a:r>
              <a:rPr lang="en-US" dirty="0">
                <a:solidFill>
                  <a:srgbClr val="006699"/>
                </a:solidFill>
                <a:effectLst/>
                <a:latin typeface="Arial" panose="020B0604020202020204" pitchFamily="34" charset="0"/>
              </a:rPr>
              <a:t>29</a:t>
            </a:r>
            <a:r>
              <a:rPr lang="en-US" dirty="0">
                <a:effectLst/>
                <a:latin typeface="Arial" panose="020B0604020202020204" pitchFamily="34" charset="0"/>
              </a:rPr>
              <a:t> No, a true Jew is one whose heart is right with God. And true circumcision is not merely obeying the letter of the law; rather, it is a change of heart produced by the Spirit. And a person with a changed heart seeks praise from God, not from people.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If we do not distinguish between Jews and Gentiles like Paul did in Romans 9–11, then these words lose their meaning.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______________</a:t>
            </a:r>
          </a:p>
          <a:p>
            <a:r>
              <a:rPr lang="en-US" dirty="0"/>
              <a:t>OS-Isaiah49-59—slide 153</a:t>
            </a:r>
          </a:p>
          <a:p>
            <a:r>
              <a:rPr lang="en-US" dirty="0"/>
              <a:t>NS-06-Rom9-16—slide 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a:t>
            </a:fld>
            <a:endParaRPr lang="en-US"/>
          </a:p>
        </p:txBody>
      </p:sp>
    </p:spTree>
    <p:extLst>
      <p:ext uri="{BB962C8B-B14F-4D97-AF65-F5344CB8AC3E}">
        <p14:creationId xmlns:p14="http://schemas.microsoft.com/office/powerpoint/2010/main" val="4200070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0CD97E3C-B0EA-E642-BF85-8B8C2D60F570}" type="slidenum">
              <a:rPr lang="en-US" sz="1200">
                <a:latin typeface="Arial" charset="0"/>
              </a:rPr>
              <a:pPr algn="r" eaLnBrk="0" hangingPunct="0"/>
              <a:t>68</a:t>
            </a:fld>
            <a:endParaRPr lang="en-US" sz="1200">
              <a:latin typeface="Arial" charset="0"/>
            </a:endParaRPr>
          </a:p>
        </p:txBody>
      </p:sp>
      <p:sp>
        <p:nvSpPr>
          <p:cNvPr id="920579" name="Rectangle 2"/>
          <p:cNvSpPr>
            <a:spLocks noGrp="1" noRot="1" noChangeAspect="1" noChangeArrowheads="1"/>
          </p:cNvSpPr>
          <p:nvPr>
            <p:ph type="sldImg"/>
          </p:nvPr>
        </p:nvSpPr>
        <p:spPr>
          <a:solidFill>
            <a:srgbClr val="FFFFFF"/>
          </a:solidFill>
          <a:ln/>
        </p:spPr>
      </p:sp>
      <p:sp>
        <p:nvSpPr>
          <p:cNvPr id="9205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The word "Israel" is used 2565 times in the Bible and not one clear example exists where it does not refer to ethnic descendants of Jacob.</a:t>
            </a:r>
          </a:p>
          <a:p>
            <a:pPr eaLnBrk="1" hangingPunct="1"/>
            <a:r>
              <a:rPr lang="en-US" dirty="0">
                <a:latin typeface="Times New Roman" charset="0"/>
                <a:ea typeface="ＭＳ Ｐゴシック" charset="-128"/>
                <a:cs typeface="ＭＳ Ｐゴシック" charset="-128"/>
              </a:rPr>
              <a:t>_______________</a:t>
            </a:r>
          </a:p>
          <a:p>
            <a:pPr eaLnBrk="1" hangingPunct="1"/>
            <a:r>
              <a:rPr lang="en-US" dirty="0">
                <a:latin typeface="Times New Roman" charset="0"/>
                <a:ea typeface="ＭＳ Ｐゴシック" charset="-128"/>
                <a:cs typeface="ＭＳ Ｐゴシック" charset="-128"/>
              </a:rPr>
              <a:t>Common-451</a:t>
            </a:r>
          </a:p>
          <a:p>
            <a:pPr eaLnBrk="1" hangingPunct="1"/>
            <a:r>
              <a:rPr lang="en-US" dirty="0">
                <a:latin typeface="Times New Roman" charset="0"/>
                <a:ea typeface="ＭＳ Ｐゴシック" charset="-128"/>
                <a:cs typeface="ＭＳ Ｐゴシック" charset="-128"/>
              </a:rPr>
              <a:t>OS-05-Deuteronomy-301</a:t>
            </a:r>
          </a:p>
          <a:p>
            <a:pPr eaLnBrk="1" hangingPunct="1"/>
            <a:r>
              <a:rPr lang="en-US" dirty="0">
                <a:latin typeface="Times New Roman" charset="0"/>
                <a:ea typeface="ＭＳ Ｐゴシック" charset="-128"/>
                <a:cs typeface="ＭＳ Ｐゴシック" charset="-128"/>
              </a:rPr>
              <a:t>NS-06-Rom9-16-slide 48</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69377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zh-CN" dirty="0">
                <a:latin typeface="Times New Roman" charset="0"/>
              </a:rPr>
              <a:t>Paul illustrates salvation for both Jews and Gentiles with the metaphors of two trees. Note that the original, cultivated olive tree does NOT represent Israel. It is also NOT cut down and replaced with the Gentiles. In other words, the Church does not replace Israel in Paul's theology. </a:t>
            </a:r>
          </a:p>
          <a:p>
            <a:pPr eaLnBrk="1" hangingPunct="1"/>
            <a:endParaRPr lang="en-US" altLang="zh-CN" dirty="0">
              <a:latin typeface="Times New Roman" charset="0"/>
            </a:endParaRPr>
          </a:p>
          <a:p>
            <a:pPr eaLnBrk="1" hangingPunct="1"/>
            <a:r>
              <a:rPr lang="en-US" altLang="zh-CN" dirty="0">
                <a:latin typeface="Times New Roman" charset="0"/>
              </a:rPr>
              <a:t>Rather, the first tree represents the Abrahamic Covenant, through which Jews and Gentiles are saved. Those NOT saved are branches of that tree, whether Jew or Gentile.</a:t>
            </a:r>
          </a:p>
          <a:p>
            <a:pPr eaLnBrk="1" hangingPunct="1"/>
            <a:r>
              <a:rPr lang="en-US" altLang="zh-CN" dirty="0">
                <a:latin typeface="Times New Roman" charset="0"/>
              </a:rPr>
              <a:t>__________________</a:t>
            </a:r>
          </a:p>
          <a:p>
            <a:pPr eaLnBrk="1" hangingPunct="1"/>
            <a:r>
              <a:rPr lang="en-US" altLang="zh-CN" dirty="0">
                <a:latin typeface="Times New Roman" charset="0"/>
              </a:rPr>
              <a:t>CH-02-Nature-89</a:t>
            </a:r>
          </a:p>
          <a:p>
            <a:pPr eaLnBrk="1" hangingPunct="1"/>
            <a:r>
              <a:rPr lang="en-US" altLang="zh-CN" dirty="0">
                <a:latin typeface="Times New Roman" charset="0"/>
              </a:rPr>
              <a:t>ES-07-Dispenstionalism&amp; Premillennialism-85</a:t>
            </a:r>
          </a:p>
          <a:p>
            <a:pPr eaLnBrk="1" hangingPunct="1"/>
            <a:r>
              <a:rPr lang="en-US" altLang="zh-CN" dirty="0">
                <a:latin typeface="Times New Roman" charset="0"/>
              </a:rPr>
              <a:t>OS-02-Exodus-445</a:t>
            </a:r>
          </a:p>
          <a:p>
            <a:pPr eaLnBrk="1" hangingPunct="1"/>
            <a:r>
              <a:rPr lang="en-US" altLang="zh-CN" dirty="0">
                <a:latin typeface="Times New Roman" charset="0"/>
              </a:rPr>
              <a:t>NS-06-Rom9-16-slide 70</a:t>
            </a:r>
            <a:endParaRPr lang="zh-CN" altLang="en-US" dirty="0">
              <a:latin typeface="Times New Roman"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FB4617-F3E0-CC40-9FAE-7A0084F95F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93843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9474947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mean that all Jews throughout history will be saved? That would contradict John 3:16 and many other verses that show salvation only in Christ (John 14:6l Acts 4:12). It also cannot mean Gentiles as they are never called the church. But Zechariah 3:9 says that Israel will believe in Jesus as Messiah in a single day at the end of the Tribulation. At that time, "All Israel will be saved" (Rom 11:25-26) for only then will the redeemer come from Jerusalem to save the nation since Paul quotes Isaiah 59:20 whose context is Israel under the new covenant (cf. Jer 31:31-34).</a:t>
            </a:r>
          </a:p>
          <a:p>
            <a:r>
              <a:rPr lang="en-US" dirty="0"/>
              <a:t>___________________</a:t>
            </a:r>
          </a:p>
          <a:p>
            <a:r>
              <a:rPr lang="en-US" dirty="0"/>
              <a:t>Common-449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OS-23-Isaiah49-59—slide 154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OS-23-Isaiah60-66-slide 154</a:t>
            </a:r>
          </a:p>
          <a:p>
            <a:r>
              <a:rPr lang="en-US" dirty="0"/>
              <a:t>OS-38-Zechariah-86, 134</a:t>
            </a:r>
          </a:p>
          <a:p>
            <a:r>
              <a:rPr lang="en-US" dirty="0"/>
              <a:t>NS-06-Rom9-16-slide 53</a:t>
            </a:r>
          </a:p>
          <a:p>
            <a:r>
              <a:rPr lang="en-US"/>
              <a:t>NS-22-Rev13-19-slide 53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95718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NIV </a:t>
            </a:r>
            <a:r>
              <a:rPr lang="en-US" dirty="0">
                <a:solidFill>
                  <a:srgbClr val="006699"/>
                </a:solidFill>
                <a:effectLst/>
                <a:latin typeface="Arial" panose="020B0604020202020204" pitchFamily="34" charset="0"/>
              </a:rPr>
              <a:t>Rom. 11:25</a:t>
            </a:r>
            <a:r>
              <a:rPr lang="en-US" dirty="0">
                <a:effectLst/>
                <a:latin typeface="Arial" panose="020B0604020202020204" pitchFamily="34" charset="0"/>
              </a:rPr>
              <a:t>     I do not want you to be ignorant of this mystery, brothers, so that you may not be conceited: Israel has experienced a hardening in part until the full number of the Gentiles has come in. </a:t>
            </a:r>
            <a:r>
              <a:rPr lang="en-US" dirty="0">
                <a:solidFill>
                  <a:srgbClr val="006699"/>
                </a:solidFill>
                <a:effectLst/>
                <a:latin typeface="Arial" panose="020B0604020202020204" pitchFamily="34" charset="0"/>
              </a:rPr>
              <a:t>26</a:t>
            </a:r>
            <a:r>
              <a:rPr lang="en-US" dirty="0">
                <a:effectLst/>
                <a:latin typeface="Arial" panose="020B0604020202020204" pitchFamily="34" charset="0"/>
              </a:rPr>
              <a:t> And so all Israel will be saved, as it is written: </a:t>
            </a:r>
          </a:p>
          <a:p>
            <a:r>
              <a:rPr lang="en-US" dirty="0">
                <a:effectLst/>
                <a:latin typeface="Arial" panose="020B0604020202020204" pitchFamily="34" charset="0"/>
              </a:rPr>
              <a:t>  “The deliverer will come from Zion;</a:t>
            </a:r>
          </a:p>
          <a:p>
            <a:r>
              <a:rPr lang="en-US" dirty="0">
                <a:effectLst/>
                <a:latin typeface="Arial" panose="020B0604020202020204" pitchFamily="34" charset="0"/>
              </a:rPr>
              <a:t>he will turn godlessness away from Jacob.</a:t>
            </a:r>
          </a:p>
          <a:p>
            <a:r>
              <a:rPr lang="en-US" dirty="0">
                <a:solidFill>
                  <a:srgbClr val="006699"/>
                </a:solidFill>
                <a:effectLst/>
                <a:latin typeface="Arial" panose="020B0604020202020204" pitchFamily="34" charset="0"/>
              </a:rPr>
              <a:t>Rom. 11:27</a:t>
            </a:r>
            <a:r>
              <a:rPr lang="en-US" dirty="0">
                <a:effectLst/>
                <a:latin typeface="Arial" panose="020B0604020202020204" pitchFamily="34" charset="0"/>
              </a:rPr>
              <a:t>     And this is my covenant with them</a:t>
            </a:r>
          </a:p>
          <a:p>
            <a:r>
              <a:rPr lang="en-US" dirty="0">
                <a:effectLst/>
                <a:latin typeface="Arial" panose="020B0604020202020204" pitchFamily="34" charset="0"/>
              </a:rPr>
              <a:t>when I take away their sins.”</a:t>
            </a:r>
          </a:p>
          <a:p>
            <a:r>
              <a:rPr lang="en-US" dirty="0">
                <a:solidFill>
                  <a:srgbClr val="006699"/>
                </a:solidFill>
                <a:effectLst/>
                <a:latin typeface="Arial" panose="020B0604020202020204" pitchFamily="34" charset="0"/>
              </a:rPr>
              <a:t>Rom. 11:28</a:t>
            </a:r>
            <a:r>
              <a:rPr lang="en-US" dirty="0">
                <a:effectLst/>
                <a:latin typeface="Arial" panose="020B0604020202020204" pitchFamily="34" charset="0"/>
              </a:rPr>
              <a:t>     As far as the gospel is concerned, they are enemies on your account; but as far as election is concerned, they are loved on account of the patriarchs, </a:t>
            </a:r>
            <a:r>
              <a:rPr lang="en-US" dirty="0">
                <a:solidFill>
                  <a:srgbClr val="006699"/>
                </a:solidFill>
                <a:effectLst/>
                <a:latin typeface="Arial" panose="020B0604020202020204" pitchFamily="34" charset="0"/>
              </a:rPr>
              <a:t>29</a:t>
            </a:r>
            <a:r>
              <a:rPr lang="en-US" dirty="0">
                <a:effectLst/>
                <a:latin typeface="Arial" panose="020B0604020202020204" pitchFamily="34" charset="0"/>
              </a:rPr>
              <a:t> for God’s gifts and his call are irrevocable. </a:t>
            </a:r>
            <a:r>
              <a:rPr lang="en-US" dirty="0">
                <a:solidFill>
                  <a:srgbClr val="006699"/>
                </a:solidFill>
                <a:effectLst/>
                <a:latin typeface="Arial" panose="020B0604020202020204" pitchFamily="34" charset="0"/>
              </a:rPr>
              <a:t>30</a:t>
            </a:r>
            <a:r>
              <a:rPr lang="en-US" dirty="0">
                <a:effectLst/>
                <a:latin typeface="Arial" panose="020B0604020202020204" pitchFamily="34" charset="0"/>
              </a:rPr>
              <a:t> Just as you who were at one time disobedient to God have now received mercy as a result of their disobedience, </a:t>
            </a:r>
            <a:r>
              <a:rPr lang="en-US" dirty="0">
                <a:solidFill>
                  <a:srgbClr val="006699"/>
                </a:solidFill>
                <a:effectLst/>
                <a:latin typeface="Arial" panose="020B0604020202020204" pitchFamily="34" charset="0"/>
              </a:rPr>
              <a:t>31</a:t>
            </a:r>
            <a:r>
              <a:rPr lang="en-US" dirty="0">
                <a:effectLst/>
                <a:latin typeface="Arial" panose="020B0604020202020204" pitchFamily="34" charset="0"/>
              </a:rPr>
              <a:t> so they too have now become disobedient in order that they too may now receive mercy as a result of God’s mercy to you. </a:t>
            </a:r>
            <a:r>
              <a:rPr lang="en-US" dirty="0">
                <a:solidFill>
                  <a:srgbClr val="006699"/>
                </a:solidFill>
                <a:effectLst/>
                <a:latin typeface="Arial" panose="020B0604020202020204" pitchFamily="34" charset="0"/>
              </a:rPr>
              <a:t>32</a:t>
            </a:r>
            <a:r>
              <a:rPr lang="en-US" dirty="0">
                <a:effectLst/>
                <a:latin typeface="Arial" panose="020B0604020202020204" pitchFamily="34" charset="0"/>
              </a:rPr>
              <a:t> For God has bound all men over to disobedience so that he may have mercy on them all. </a:t>
            </a:r>
          </a:p>
          <a:p>
            <a:r>
              <a:rPr lang="en-US" dirty="0"/>
              <a:t>___________</a:t>
            </a:r>
          </a:p>
          <a:p>
            <a:r>
              <a:rPr lang="en-US" dirty="0"/>
              <a:t>NS-06-Rom9-16—slide 58</a:t>
            </a:r>
          </a:p>
          <a:p>
            <a:r>
              <a:rPr lang="en-US" dirty="0"/>
              <a:t>NS-27-Rev13-19—slide 54</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73</a:t>
            </a:fld>
            <a:endParaRPr lang="en-US"/>
          </a:p>
        </p:txBody>
      </p:sp>
    </p:spTree>
    <p:extLst>
      <p:ext uri="{BB962C8B-B14F-4D97-AF65-F5344CB8AC3E}">
        <p14:creationId xmlns:p14="http://schemas.microsoft.com/office/powerpoint/2010/main" val="41005633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NLT 1 Thess 2:14</a:t>
            </a:r>
            <a:r>
              <a:rPr lang="en-US" dirty="0">
                <a:effectLst/>
                <a:latin typeface="Lucida Grande" panose="020B0600040502020204" pitchFamily="34" charset="0"/>
              </a:rPr>
              <a:t>    And then, dear brothers and sisters, you suffered persecution from your own countrymen. In this way, you imitated the believers in God’s churches in Judea who, because of their belief in Christ Jesus, suffered from their own people, the Jews.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For some of the Jews killed the prophets, and some even killed the Lord Jesus. Now they have persecuted us, too. They fail to please God and work against all humanity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as they try to keep us from preaching the Good News of salvation to the Gentiles. By doing this, they continue to pile up their sins. But the anger of God has caught up with them at last. </a:t>
            </a:r>
            <a:endParaRPr lang="en-US" dirty="0"/>
          </a:p>
          <a:p>
            <a:r>
              <a:rPr lang="en-US" dirty="0"/>
              <a:t>——————</a:t>
            </a:r>
          </a:p>
          <a:p>
            <a:r>
              <a:rPr lang="en-US" dirty="0"/>
              <a:t>NIV </a:t>
            </a:r>
            <a:r>
              <a:rPr lang="en-US" dirty="0">
                <a:solidFill>
                  <a:srgbClr val="006699"/>
                </a:solidFill>
                <a:effectLst/>
                <a:latin typeface="Arial" panose="020B0604020202020204" pitchFamily="34" charset="0"/>
              </a:rPr>
              <a:t>Rom. 11:25</a:t>
            </a:r>
            <a:r>
              <a:rPr lang="en-US" dirty="0">
                <a:effectLst/>
                <a:latin typeface="Arial" panose="020B0604020202020204" pitchFamily="34" charset="0"/>
              </a:rPr>
              <a:t>     I do not want you to be ignorant of this mystery, brothers, so that you may not be conceited: Israel has experienced a hardening in part until the full number of the Gentiles has come in. </a:t>
            </a:r>
            <a:r>
              <a:rPr lang="en-US" dirty="0">
                <a:solidFill>
                  <a:srgbClr val="006699"/>
                </a:solidFill>
                <a:effectLst/>
                <a:latin typeface="Arial" panose="020B0604020202020204" pitchFamily="34" charset="0"/>
              </a:rPr>
              <a:t>26</a:t>
            </a:r>
            <a:r>
              <a:rPr lang="en-US" dirty="0">
                <a:effectLst/>
                <a:latin typeface="Arial" panose="020B0604020202020204" pitchFamily="34" charset="0"/>
              </a:rPr>
              <a:t> And so all Israel will be saved, as it is written: </a:t>
            </a:r>
          </a:p>
          <a:p>
            <a:r>
              <a:rPr lang="en-US" dirty="0">
                <a:effectLst/>
                <a:latin typeface="Arial" panose="020B0604020202020204" pitchFamily="34" charset="0"/>
              </a:rPr>
              <a:t>  “The deliverer will come from Zion;</a:t>
            </a:r>
          </a:p>
          <a:p>
            <a:r>
              <a:rPr lang="en-US" dirty="0">
                <a:effectLst/>
                <a:latin typeface="Arial" panose="020B0604020202020204" pitchFamily="34" charset="0"/>
              </a:rPr>
              <a:t>he will turn godlessness away from Jacob.</a:t>
            </a:r>
          </a:p>
          <a:p>
            <a:r>
              <a:rPr lang="en-US" dirty="0">
                <a:solidFill>
                  <a:srgbClr val="006699"/>
                </a:solidFill>
                <a:effectLst/>
                <a:latin typeface="Arial" panose="020B0604020202020204" pitchFamily="34" charset="0"/>
              </a:rPr>
              <a:t>Rom. 11:27</a:t>
            </a:r>
            <a:r>
              <a:rPr lang="en-US" dirty="0">
                <a:effectLst/>
                <a:latin typeface="Arial" panose="020B0604020202020204" pitchFamily="34" charset="0"/>
              </a:rPr>
              <a:t>     And this is my covenant with them</a:t>
            </a:r>
          </a:p>
          <a:p>
            <a:r>
              <a:rPr lang="en-US" dirty="0">
                <a:effectLst/>
                <a:latin typeface="Arial" panose="020B0604020202020204" pitchFamily="34" charset="0"/>
              </a:rPr>
              <a:t>when I take away their sins.”</a:t>
            </a:r>
          </a:p>
          <a:p>
            <a:r>
              <a:rPr lang="en-US" dirty="0">
                <a:solidFill>
                  <a:srgbClr val="006699"/>
                </a:solidFill>
                <a:effectLst/>
                <a:latin typeface="Arial" panose="020B0604020202020204" pitchFamily="34" charset="0"/>
              </a:rPr>
              <a:t>Rom. 11:28</a:t>
            </a:r>
            <a:r>
              <a:rPr lang="en-US" dirty="0">
                <a:effectLst/>
                <a:latin typeface="Arial" panose="020B0604020202020204" pitchFamily="34" charset="0"/>
              </a:rPr>
              <a:t>     As far as the gospel is concerned, they are enemies on your account; but as far as election is concerned, they are loved on account of the patriarchs, </a:t>
            </a:r>
            <a:r>
              <a:rPr lang="en-US" dirty="0">
                <a:solidFill>
                  <a:srgbClr val="006699"/>
                </a:solidFill>
                <a:effectLst/>
                <a:latin typeface="Arial" panose="020B0604020202020204" pitchFamily="34" charset="0"/>
              </a:rPr>
              <a:t>29</a:t>
            </a:r>
            <a:r>
              <a:rPr lang="en-US" dirty="0">
                <a:effectLst/>
                <a:latin typeface="Arial" panose="020B0604020202020204" pitchFamily="34" charset="0"/>
              </a:rPr>
              <a:t> for God’s gifts and his call are irrevocable. </a:t>
            </a:r>
            <a:r>
              <a:rPr lang="en-US" dirty="0">
                <a:solidFill>
                  <a:srgbClr val="006699"/>
                </a:solidFill>
                <a:effectLst/>
                <a:latin typeface="Arial" panose="020B0604020202020204" pitchFamily="34" charset="0"/>
              </a:rPr>
              <a:t>30</a:t>
            </a:r>
            <a:r>
              <a:rPr lang="en-US" dirty="0">
                <a:effectLst/>
                <a:latin typeface="Arial" panose="020B0604020202020204" pitchFamily="34" charset="0"/>
              </a:rPr>
              <a:t> Just as you who were at one time disobedient to God have now received mercy as a result of their disobedience, </a:t>
            </a:r>
            <a:r>
              <a:rPr lang="en-US" dirty="0">
                <a:solidFill>
                  <a:srgbClr val="006699"/>
                </a:solidFill>
                <a:effectLst/>
                <a:latin typeface="Arial" panose="020B0604020202020204" pitchFamily="34" charset="0"/>
              </a:rPr>
              <a:t>31</a:t>
            </a:r>
            <a:r>
              <a:rPr lang="en-US" dirty="0">
                <a:effectLst/>
                <a:latin typeface="Arial" panose="020B0604020202020204" pitchFamily="34" charset="0"/>
              </a:rPr>
              <a:t> so they too have now become disobedient in order that they too may now receive mercy as a result of God’s mercy to you. </a:t>
            </a:r>
            <a:r>
              <a:rPr lang="en-US" dirty="0">
                <a:solidFill>
                  <a:srgbClr val="006699"/>
                </a:solidFill>
                <a:effectLst/>
                <a:latin typeface="Arial" panose="020B0604020202020204" pitchFamily="34" charset="0"/>
              </a:rPr>
              <a:t>32</a:t>
            </a:r>
            <a:r>
              <a:rPr lang="en-US" dirty="0">
                <a:effectLst/>
                <a:latin typeface="Arial" panose="020B0604020202020204" pitchFamily="34" charset="0"/>
              </a:rPr>
              <a:t> For God has bound all men over to disobedience so that he may have mercy on them all. </a:t>
            </a:r>
          </a:p>
          <a:p>
            <a:r>
              <a:rPr lang="en-US" dirty="0"/>
              <a:t>___________</a:t>
            </a:r>
          </a:p>
          <a:p>
            <a:r>
              <a:rPr lang="en-US" dirty="0"/>
              <a:t>NS-06-Rom9-16—slide 74</a:t>
            </a:r>
          </a:p>
          <a:p>
            <a:r>
              <a:rPr lang="en-US" dirty="0"/>
              <a:t>NS-27-Rev13-19—slide 55</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74</a:t>
            </a:fld>
            <a:endParaRPr lang="en-US"/>
          </a:p>
        </p:txBody>
      </p:sp>
    </p:spTree>
    <p:extLst>
      <p:ext uri="{BB962C8B-B14F-4D97-AF65-F5344CB8AC3E}">
        <p14:creationId xmlns:p14="http://schemas.microsoft.com/office/powerpoint/2010/main" val="17223154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7"/>
          <p:cNvSpPr>
            <a:spLocks noGrp="1" noChangeArrowheads="1"/>
          </p:cNvSpPr>
          <p:nvPr>
            <p:ph type="sldNum" sz="quarter" idx="5"/>
          </p:nvPr>
        </p:nvSpPr>
        <p:spPr>
          <a:noFill/>
        </p:spPr>
        <p:txBody>
          <a:bodyPr/>
          <a:lstStyle/>
          <a:p>
            <a:fld id="{F186F2D1-9A5A-8A4B-9EC9-8063B49C730E}" type="slidenum">
              <a:rPr lang="en-US"/>
              <a:pPr/>
              <a:t>75</a:t>
            </a:fld>
            <a:endParaRPr lang="en-US"/>
          </a:p>
        </p:txBody>
      </p:sp>
      <p:sp>
        <p:nvSpPr>
          <p:cNvPr id="925699" name="Rectangle 2"/>
          <p:cNvSpPr>
            <a:spLocks noGrp="1" noRot="1" noChangeAspect="1" noChangeArrowheads="1"/>
          </p:cNvSpPr>
          <p:nvPr>
            <p:ph type="sldImg"/>
          </p:nvPr>
        </p:nvSpPr>
        <p:spPr>
          <a:solidFill>
            <a:srgbClr val="FFFFFF"/>
          </a:solidFill>
          <a:ln/>
        </p:spPr>
      </p:sp>
      <p:sp>
        <p:nvSpPr>
          <p:cNvPr id="925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Rom. 11:33</a:t>
            </a:r>
            <a:r>
              <a:rPr lang="en-US" dirty="0">
                <a:effectLst/>
                <a:latin typeface="Lucida Grande" panose="020B0600040502020204" pitchFamily="34" charset="0"/>
              </a:rPr>
              <a:t>    Oh, how great are God’s riches and wisdom and knowledge! How impossible it is for us to understand his decisions and his ways!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Rom. 11:34</a:t>
            </a:r>
            <a:r>
              <a:rPr lang="en-US" dirty="0">
                <a:effectLst/>
                <a:latin typeface="Lucida Grande" panose="020B0600040502020204" pitchFamily="34" charset="0"/>
              </a:rPr>
              <a:t>    For who can know the LORD’s thoughts?</a:t>
            </a:r>
          </a:p>
          <a:p>
            <a:r>
              <a:rPr lang="en-US" dirty="0">
                <a:effectLst/>
                <a:latin typeface="Lucida Grande" panose="020B0600040502020204" pitchFamily="34" charset="0"/>
              </a:rPr>
              <a:t>Who knows enough to give him advice?</a:t>
            </a:r>
          </a:p>
          <a:p>
            <a:r>
              <a:rPr lang="en-US" b="1" baseline="30000" dirty="0">
                <a:solidFill>
                  <a:srgbClr val="006699"/>
                </a:solidFill>
                <a:effectLst/>
                <a:latin typeface="Helvetica Neue" panose="02000503000000020004" pitchFamily="2" charset="0"/>
              </a:rPr>
              <a:t>35</a:t>
            </a:r>
            <a:r>
              <a:rPr lang="en-US" dirty="0">
                <a:effectLst/>
                <a:latin typeface="Lucida Grande" panose="020B0600040502020204" pitchFamily="34" charset="0"/>
              </a:rPr>
              <a:t>  And who has given him so much</a:t>
            </a:r>
          </a:p>
          <a:p>
            <a:r>
              <a:rPr lang="en-US" dirty="0">
                <a:effectLst/>
                <a:latin typeface="Lucida Grande" panose="020B0600040502020204" pitchFamily="34" charset="0"/>
              </a:rPr>
              <a:t>that he needs to pay it back?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Rom. 11:36</a:t>
            </a:r>
            <a:r>
              <a:rPr lang="en-US" dirty="0">
                <a:effectLst/>
                <a:latin typeface="Lucida Grande" panose="020B0600040502020204" pitchFamily="34" charset="0"/>
              </a:rPr>
              <a:t>    For everything comes from him and exists by his power and is intended for his glory. All glory to him forever! Amen.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151315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[None of us has unfair privilege to become like Jesus—all have the same opportunity of holiness.]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69243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192</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79901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panose="02020603050405020304"/>
              </a:rPr>
              <a:t>The reason Jews and Gentiles at Rome should accept each other is so righteousness is </a:t>
            </a:r>
            <a:r>
              <a:rPr lang="en-US" sz="1800" i="1" dirty="0">
                <a:effectLst/>
                <a:latin typeface="Arial" panose="020B0604020202020204" pitchFamily="34" charset="0"/>
                <a:ea typeface="Times" panose="02020603050405020304"/>
              </a:rPr>
              <a:t>applied</a:t>
            </a:r>
            <a:r>
              <a:rPr lang="en-US" sz="1800" dirty="0">
                <a:effectLst/>
                <a:latin typeface="Arial" panose="020B0604020202020204" pitchFamily="34" charset="0"/>
                <a:ea typeface="Times" panose="02020603050405020304"/>
              </a:rPr>
              <a:t> in </a:t>
            </a:r>
            <a:r>
              <a:rPr lang="en-US" sz="1800" u="sng" dirty="0">
                <a:effectLst/>
                <a:latin typeface="Arial" panose="020B0604020202020204" pitchFamily="34" charset="0"/>
                <a:ea typeface="Times" panose="02020603050405020304"/>
              </a:rPr>
              <a:t>transformation</a:t>
            </a:r>
            <a:r>
              <a:rPr lang="en-US" sz="1800" dirty="0">
                <a:effectLst/>
                <a:latin typeface="Arial" panose="020B0604020202020204" pitchFamily="34" charset="0"/>
                <a:ea typeface="Times" panose="02020603050405020304"/>
              </a:rPr>
              <a:t> with all people, government, and weak believers (12:1–15:13).</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80</a:t>
            </a:fld>
            <a:endParaRPr lang="en-US"/>
          </a:p>
        </p:txBody>
      </p:sp>
    </p:spTree>
    <p:extLst>
      <p:ext uri="{BB962C8B-B14F-4D97-AF65-F5344CB8AC3E}">
        <p14:creationId xmlns:p14="http://schemas.microsoft.com/office/powerpoint/2010/main" val="19376227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67622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contrast is given in verses 1-2?</a:t>
            </a:r>
          </a:p>
          <a:p>
            <a:r>
              <a:rPr lang="en-US" dirty="0"/>
              <a:t>We are either dedicated (to God) or conformed (to the world).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NLT Rom. 12:1</a:t>
            </a:r>
            <a:r>
              <a:rPr lang="en-US" dirty="0">
                <a:effectLst/>
                <a:latin typeface="Lucida Grande" panose="020B0600040502020204" pitchFamily="34" charset="0"/>
              </a:rPr>
              <a:t>    And so, dear brothers and sisters, I plead with you to give your bodies to God because of all he has done for you. Let them be a living and holy sacrifice—the kind he will find acceptable. This is truly the way to worship him.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Don’t copy the behavior and customs of this world, but let God transform you into a new person by changing the way you think. Then you will learn to know God’s will for you, which is good and pleasing and perfect.</a:t>
            </a:r>
          </a:p>
          <a:p>
            <a:r>
              <a:rPr lang="en-US" dirty="0"/>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NASB Rom. 12:1</a:t>
            </a:r>
            <a:r>
              <a:rPr lang="en-US" dirty="0">
                <a:effectLst/>
                <a:latin typeface="Lucida Grande" panose="020B0600040502020204" pitchFamily="34" charset="0"/>
              </a:rPr>
              <a:t>   Therefore I urge you, brethren, by the mercies of God, to present your bodies a living and holy sacrifice, acceptable to God, which is your spiritual service of worship.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And do not be conformed to this world, but be transformed by the renewing of your mind, so that you may prove what the will of God is, that which is good and acceptable and perfect.</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84</a:t>
            </a:fld>
            <a:endParaRPr lang="en-US"/>
          </a:p>
        </p:txBody>
      </p:sp>
    </p:spTree>
    <p:extLst>
      <p:ext uri="{BB962C8B-B14F-4D97-AF65-F5344CB8AC3E}">
        <p14:creationId xmlns:p14="http://schemas.microsoft.com/office/powerpoint/2010/main" val="3430602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fld id="{01A820FC-3371-EB49-842B-4C4BBAC617DA}" type="slidenum">
              <a:rPr lang="en-US"/>
              <a:pPr/>
              <a:t>85</a:t>
            </a:fld>
            <a:endParaRPr lang="en-US"/>
          </a:p>
        </p:txBody>
      </p:sp>
      <p:sp>
        <p:nvSpPr>
          <p:cNvPr id="930819" name="Rectangle 2"/>
          <p:cNvSpPr>
            <a:spLocks noGrp="1" noRot="1" noChangeAspect="1" noChangeArrowheads="1"/>
          </p:cNvSpPr>
          <p:nvPr>
            <p:ph type="sldImg"/>
          </p:nvPr>
        </p:nvSpPr>
        <p:spPr>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The Roman Gentiles knew about sacrifices, just as in the OT, so both Jews and Gentiles knew that they always killed the animal before putting it up on the altar. These animals must be perfect without any defect. </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Likewise, we must be pure before God, like an unblemished sheep. While an animal can be sacrificed only once, we must offer ourselves daily.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86</a:t>
            </a:fld>
            <a:endParaRPr lang="en-US"/>
          </a:p>
        </p:txBody>
      </p:sp>
    </p:spTree>
    <p:extLst>
      <p:ext uri="{BB962C8B-B14F-4D97-AF65-F5344CB8AC3E}">
        <p14:creationId xmlns:p14="http://schemas.microsoft.com/office/powerpoint/2010/main" val="6812072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Mueller (1800-1882) read through the Bible over 200 times. He also was a man of prayer and recorded over 50,000 answers to prayer. How could this German missionary to England have established over 100 orphanages? Where did he get the time? He made the time!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1" dirty="0">
                <a:effectLst/>
                <a:latin typeface="Lucida Grande" panose="020B0600040502020204" pitchFamily="34" charset="0"/>
              </a:rPr>
              <a:t>Do not conform</a:t>
            </a:r>
            <a:r>
              <a:rPr lang="en-US" dirty="0">
                <a:effectLst/>
                <a:latin typeface="Lucida Grande" panose="020B0600040502020204" pitchFamily="34" charset="0"/>
              </a:rPr>
              <a:t> (lit., “Do not be conformed”; this Gr. word occurs elsewhere in the NT only in 1 Peter 1:14) </a:t>
            </a:r>
            <a:r>
              <a:rPr lang="en-US" b="1" dirty="0">
                <a:effectLst/>
                <a:latin typeface="Lucida Grande" panose="020B0600040502020204" pitchFamily="34" charset="0"/>
              </a:rPr>
              <a:t>any longer to the pattern of this world... </a:t>
            </a:r>
            <a:r>
              <a:rPr lang="en-US" dirty="0">
                <a:effectLst/>
                <a:latin typeface="Lucida Grande" panose="020B0600040502020204" pitchFamily="34" charset="0"/>
              </a:rPr>
              <a:t>Living according to the lifestyle of “the present evil Age” (Gal. 1:4; cf. Eph. 1:21) must now be put aside. Then Paul commanded, </a:t>
            </a:r>
            <a:r>
              <a:rPr lang="en-US" b="1" dirty="0">
                <a:effectLst/>
                <a:latin typeface="Lucida Grande" panose="020B0600040502020204" pitchFamily="34" charset="0"/>
              </a:rPr>
              <a:t>But be transformed</a:t>
            </a:r>
            <a:r>
              <a:rPr lang="en-US" dirty="0">
                <a:effectLst/>
                <a:latin typeface="Lucida Grande" panose="020B0600040502020204" pitchFamily="34" charset="0"/>
              </a:rPr>
              <a:t> (pres. passive imper., “keep on being transformed”) </a:t>
            </a:r>
            <a:r>
              <a:rPr lang="en-US" b="1" dirty="0">
                <a:effectLst/>
                <a:latin typeface="Lucida Grande" panose="020B0600040502020204" pitchFamily="34" charset="0"/>
              </a:rPr>
              <a:t>by the renewing of your mind.</a:t>
            </a:r>
            <a:r>
              <a:rPr lang="en-US" dirty="0">
                <a:effectLst/>
                <a:latin typeface="Lucida Grande" panose="020B0600040502020204" pitchFamily="34" charset="0"/>
              </a:rPr>
              <a:t> The Greek verb translated “transformed”... is seen in the English word “metamorphosis,” a total change from inside out (cf. 2 Cor. 3:18). The key to this change is the “mind”..., the control center of one’s attitudes, thoughts, feelings, and actions (cf. Eph. 4:22-23). As one’s mind keeps on being made new by the spiritual input of God’s Word, prayer, and Christian fellowship, his lifestyle keeps on being transformed."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ccordance" pitchFamily="2" charset="-79"/>
                <a:cs typeface="Accordance" pitchFamily="2" charset="-79"/>
              </a:rPr>
              <a:t>John A. Witmer, </a:t>
            </a:r>
            <a:r>
              <a:rPr lang="en-US" i="1" dirty="0">
                <a:effectLst/>
                <a:latin typeface="Accordance" pitchFamily="2" charset="-79"/>
                <a:cs typeface="Accordance" pitchFamily="2" charset="-79"/>
              </a:rPr>
              <a:t>Romans</a:t>
            </a:r>
            <a:r>
              <a:rPr lang="en-US" dirty="0">
                <a:effectLst/>
                <a:latin typeface="Accordance" pitchFamily="2" charset="-79"/>
                <a:cs typeface="Accordance" pitchFamily="2" charset="-79"/>
              </a:rPr>
              <a:t> (The Bible Knowledge Commentary; eds. John F. Walvoord and Roy B. Zuck; Accordance electronic ed. 2 vols.; Wheaton: Victor Books, 1983), 2:487.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effectLst/>
              <a:latin typeface="Lucida Grande" panose="020B06000405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1Pet. 1:14</a:t>
            </a:r>
            <a:r>
              <a:rPr lang="en-US" dirty="0">
                <a:effectLst/>
                <a:latin typeface="Arial" panose="020B0604020202020204" pitchFamily="34" charset="0"/>
              </a:rPr>
              <a:t> So you must live as God’s obedient children. Don’t slip back into your old ways of living to satisfy your own desires. You didn’t know any better then.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Lucida Grande" panose="020B0600040502020204" pitchFamily="34" charset="0"/>
            </a:endParaRPr>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87</a:t>
            </a:fld>
            <a:endParaRPr lang="en-US"/>
          </a:p>
        </p:txBody>
      </p:sp>
    </p:spTree>
    <p:extLst>
      <p:ext uri="{BB962C8B-B14F-4D97-AF65-F5344CB8AC3E}">
        <p14:creationId xmlns:p14="http://schemas.microsoft.com/office/powerpoint/2010/main" val="3382538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12:3</a:t>
            </a:r>
            <a:r>
              <a:rPr lang="en-US" dirty="0">
                <a:effectLst/>
                <a:latin typeface="Lucida Grande" panose="020B0600040502020204" pitchFamily="34" charset="0"/>
              </a:rPr>
              <a:t>    Because of the privilege and authority God has given me, I give each of you this warning: Don’t think you are better than you really are. Be honest in your evaluation of yourselves, measuring yourselves by the faith God has given us.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Just as our bodies have many parts and each part has a special function,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so it is with Christ’s body. We are many parts of one body, and we all belong to each other.</a:t>
            </a:r>
          </a:p>
          <a:p>
            <a:endParaRPr lang="en-US" dirty="0"/>
          </a:p>
          <a:p>
            <a:r>
              <a:rPr lang="en-US" dirty="0"/>
              <a:t>What is the contrast of verse 3? Pride versus sobriety. If you are proud, then you are not seeing yourself clearly!</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88</a:t>
            </a:fld>
            <a:endParaRPr lang="en-US"/>
          </a:p>
        </p:txBody>
      </p:sp>
    </p:spTree>
    <p:extLst>
      <p:ext uri="{BB962C8B-B14F-4D97-AF65-F5344CB8AC3E}">
        <p14:creationId xmlns:p14="http://schemas.microsoft.com/office/powerpoint/2010/main" val="12428774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F2D268-A084-7140-81C3-B2C222F91E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Peter writes of believers either speaking or serving while using their gifts. These may be general categories. Those noted in Romans 12:6-8 are in yellow on this list above with the assumption that administering (1 Cor 12:28) is the same as leadership (Rom 12:8). The other three in white are noted in 1 Cor 12.</a:t>
            </a:r>
            <a:endParaRPr lang="ar-SA" dirty="0">
              <a:latin typeface="Times New Roman" charset="0"/>
              <a:ea typeface="ＭＳ Ｐゴシック" charset="0"/>
              <a:cs typeface="ＭＳ Ｐゴシック" charset="0"/>
            </a:endParaRPr>
          </a:p>
          <a:p>
            <a:pPr eaLnBrk="1" hangingPunct="1"/>
            <a:r>
              <a:rPr lang="ar-SA" dirty="0">
                <a:latin typeface="Times New Roman" charset="0"/>
                <a:ea typeface="ＭＳ Ｐゴシック" charset="0"/>
                <a:cs typeface="ＭＳ Ｐゴシック" charset="0"/>
              </a:rPr>
              <a:t>ـــــــــــــــــــــــ</a:t>
            </a:r>
          </a:p>
          <a:p>
            <a:pPr eaLnBrk="1" hangingPunct="1"/>
            <a:r>
              <a:rPr lang="en-US" dirty="0">
                <a:latin typeface="Times New Roman" charset="0"/>
                <a:ea typeface="ＭＳ Ｐゴシック" charset="0"/>
                <a:cs typeface="ＭＳ Ｐゴシック" charset="0"/>
              </a:rPr>
              <a:t>OS-19-Nehemiah-214</a:t>
            </a:r>
          </a:p>
          <a:p>
            <a:pPr eaLnBrk="1" hangingPunct="1"/>
            <a:r>
              <a:rPr lang="en-US" dirty="0">
                <a:latin typeface="Times New Roman" charset="0"/>
                <a:ea typeface="ＭＳ Ｐゴシック" charset="0"/>
                <a:cs typeface="ＭＳ Ｐゴシック" charset="0"/>
              </a:rPr>
              <a:t>CH-09-Speaking&amp;ServingGifts-23, 67, 69, 99</a:t>
            </a:r>
          </a:p>
          <a:p>
            <a:pPr eaLnBrk="1" hangingPunct="1"/>
            <a:r>
              <a:rPr lang="en-US" dirty="0">
                <a:latin typeface="Times New Roman" charset="0"/>
                <a:ea typeface="ＭＳ Ｐゴシック" charset="0"/>
                <a:cs typeface="ＭＳ Ｐゴシック" charset="0"/>
              </a:rPr>
              <a:t>HS-11-Speaking&amp;ServingGifts-23, 67, 69, 99</a:t>
            </a:r>
          </a:p>
          <a:p>
            <a:pPr eaLnBrk="1" hangingPunct="1"/>
            <a:r>
              <a:rPr lang="en-US" dirty="0">
                <a:latin typeface="Times New Roman" charset="0"/>
                <a:ea typeface="ＭＳ Ｐゴシック" charset="0"/>
                <a:cs typeface="ＭＳ Ｐゴシック" charset="0"/>
              </a:rPr>
              <a:t>NS-06-Romans9-16—slide 89</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7"/>
          <p:cNvSpPr>
            <a:spLocks noGrp="1" noChangeArrowheads="1"/>
          </p:cNvSpPr>
          <p:nvPr>
            <p:ph type="sldNum" sz="quarter" idx="5"/>
          </p:nvPr>
        </p:nvSpPr>
        <p:spPr>
          <a:noFill/>
        </p:spPr>
        <p:txBody>
          <a:bodyPr/>
          <a:lstStyle/>
          <a:p>
            <a:fld id="{B2ECDD4F-431B-C446-AB6F-9A6E15CC6F81}" type="slidenum">
              <a:rPr lang="en-US"/>
              <a:pPr/>
              <a:t>90</a:t>
            </a:fld>
            <a:endParaRPr lang="en-US"/>
          </a:p>
        </p:txBody>
      </p:sp>
      <p:sp>
        <p:nvSpPr>
          <p:cNvPr id="935939" name="Rectangle 2"/>
          <p:cNvSpPr>
            <a:spLocks noGrp="1" noRot="1" noChangeAspect="1" noChangeArrowheads="1"/>
          </p:cNvSpPr>
          <p:nvPr>
            <p:ph type="sldImg"/>
          </p:nvPr>
        </p:nvSpPr>
        <p:spPr>
          <a:solidFill>
            <a:srgbClr val="FFFFFF"/>
          </a:solidFill>
          <a:ln/>
        </p:spPr>
      </p:sp>
      <p:sp>
        <p:nvSpPr>
          <p:cNvPr id="9359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36B2FF-B135-F946-AF90-3F26837C73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193</a:t>
            </a:r>
          </a:p>
        </p:txBody>
      </p:sp>
    </p:spTree>
    <p:extLst>
      <p:ext uri="{BB962C8B-B14F-4D97-AF65-F5344CB8AC3E}">
        <p14:creationId xmlns:p14="http://schemas.microsoft.com/office/powerpoint/2010/main" val="9479901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Romans 12, does Paul refer to all people or only Christians? The BEE reading says it relates to all people, which may be supported by Romans 12:18. It encourages believers to be at peace with all people. But the chapter addresses believers.</a:t>
            </a:r>
          </a:p>
          <a:p>
            <a:endParaRPr lang="en-US" dirty="0"/>
          </a:p>
          <a:p>
            <a:r>
              <a:rPr lang="en-US" dirty="0"/>
              <a:t>How does submission to government witness to unbelievers?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57383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Submissiveness to people shows a willingness to function under God's authority.</a:t>
            </a:r>
          </a:p>
          <a:p>
            <a:r>
              <a:rPr lang="en-US" dirty="0"/>
              <a:t>______________</a:t>
            </a:r>
          </a:p>
          <a:p>
            <a:r>
              <a:rPr lang="en-US" dirty="0"/>
              <a:t>NS-06-Romans9-16—slide 95</a:t>
            </a:r>
          </a:p>
          <a:p>
            <a:r>
              <a:rPr lang="en-US" dirty="0"/>
              <a:t>NS-21-1Peter-168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954835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Does all governmental authority come from God?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006699"/>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NLT Rom. 13:1</a:t>
            </a:r>
            <a:r>
              <a:rPr lang="en-US" dirty="0">
                <a:effectLst/>
                <a:latin typeface="Arial" panose="020B0604020202020204" pitchFamily="34" charset="0"/>
              </a:rPr>
              <a:t>    Everyone must submit to governing authorities. For all authority comes from God, and those in positions of authority have been placed there by God.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So anyone who rebels against authority is rebelling against what God has instituted, and they will be punished.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For the authorities do not strike fear in people who are doing right, but in those who are doing wrong. Would you like to live without fear of the authorities? Do what is right, and they will honor you.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The authorities are God’s servants, sent for your good. But if you are doing wrong, of course you should be afraid, for they have the power to punish you. They are God’s servants, sent for the very purpose of punishing those who do what is wrong. </a:t>
            </a:r>
            <a:r>
              <a:rPr lang="en-US" dirty="0">
                <a:solidFill>
                  <a:srgbClr val="006699"/>
                </a:solidFill>
                <a:effectLst/>
                <a:latin typeface="Arial" panose="020B0604020202020204" pitchFamily="34" charset="0"/>
              </a:rPr>
              <a:t>5</a:t>
            </a:r>
            <a:r>
              <a:rPr lang="en-US" dirty="0">
                <a:effectLst/>
                <a:latin typeface="Arial" panose="020B0604020202020204" pitchFamily="34" charset="0"/>
              </a:rPr>
              <a:t> So you must submit to them, not only to avoid punishment, but also to keep a clear conscience.</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97</a:t>
            </a:fld>
            <a:endParaRPr lang="en-US"/>
          </a:p>
        </p:txBody>
      </p:sp>
    </p:spTree>
    <p:extLst>
      <p:ext uri="{BB962C8B-B14F-4D97-AF65-F5344CB8AC3E}">
        <p14:creationId xmlns:p14="http://schemas.microsoft.com/office/powerpoint/2010/main" val="6631151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easy for us to say that we will submit depending on the type of government. But Nero was the authority at that time!</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100</a:t>
            </a:fld>
            <a:endParaRPr lang="en-US"/>
          </a:p>
        </p:txBody>
      </p:sp>
    </p:spTree>
    <p:extLst>
      <p:ext uri="{BB962C8B-B14F-4D97-AF65-F5344CB8AC3E}">
        <p14:creationId xmlns:p14="http://schemas.microsoft.com/office/powerpoint/2010/main" val="22267038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Slide Image Placeholder 1"/>
          <p:cNvSpPr>
            <a:spLocks noGrp="1" noRot="1" noChangeAspect="1"/>
          </p:cNvSpPr>
          <p:nvPr>
            <p:ph type="sldImg"/>
          </p:nvPr>
        </p:nvSpPr>
        <p:spPr>
          <a:ln/>
        </p:spPr>
      </p:sp>
      <p:sp>
        <p:nvSpPr>
          <p:cNvPr id="945155"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NLT Rom. 13:1</a:t>
            </a:r>
            <a:r>
              <a:rPr lang="en-US" dirty="0">
                <a:effectLst/>
                <a:latin typeface="Arial" panose="020B0604020202020204" pitchFamily="34" charset="0"/>
              </a:rPr>
              <a:t>    Everyone must submit to governing authorities. For all authority comes from God, and those in positions of authority have been placed there by God.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So anyone who rebels against authority is rebelling against what God has instituted, and they will be punished.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For the authorities do not strike fear in people who are doing right, but in those who are doing wrong. Would you like to live without fear of the authorities? Do what is right, and they will honor you.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The authorities are God’s servants, sent for your good. But if you are doing wrong, of course, you should be afraid, for they have the power to punish you. They are God’s servants, sent for the very purpose of punishing those who do what is wrong. </a:t>
            </a:r>
            <a:r>
              <a:rPr lang="en-US" dirty="0">
                <a:solidFill>
                  <a:srgbClr val="006699"/>
                </a:solidFill>
                <a:effectLst/>
                <a:latin typeface="Arial" panose="020B0604020202020204" pitchFamily="34" charset="0"/>
              </a:rPr>
              <a:t>5</a:t>
            </a:r>
            <a:r>
              <a:rPr lang="en-US" dirty="0">
                <a:effectLst/>
                <a:latin typeface="Arial" panose="020B0604020202020204" pitchFamily="34" charset="0"/>
              </a:rPr>
              <a:t> So you must submit to them, not only to avoid punishment but also to keep a clear conscience.</a:t>
            </a:r>
          </a:p>
          <a:p>
            <a:endParaRPr lang="en-US" dirty="0">
              <a:latin typeface="Times New Roman"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Rom. 13:6</a:t>
            </a:r>
            <a:r>
              <a:rPr lang="en-US" dirty="0">
                <a:effectLst/>
                <a:latin typeface="Arial" panose="020B0604020202020204" pitchFamily="34" charset="0"/>
              </a:rPr>
              <a:t>    Pay your taxes, too, for these same reasons. For government workers need to be paid. They are serving God in what they do. </a:t>
            </a:r>
            <a:r>
              <a:rPr lang="en-US" dirty="0">
                <a:solidFill>
                  <a:srgbClr val="006699"/>
                </a:solidFill>
                <a:effectLst/>
                <a:latin typeface="Arial" panose="020B0604020202020204" pitchFamily="34" charset="0"/>
              </a:rPr>
              <a:t>7</a:t>
            </a:r>
            <a:r>
              <a:rPr lang="en-US" dirty="0">
                <a:effectLst/>
                <a:latin typeface="Arial" panose="020B0604020202020204" pitchFamily="34" charset="0"/>
              </a:rPr>
              <a:t> Give to everyone what you owe them: Pay your taxes and government fees to those who collect them and give respect and honor to those who are in authority.</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 Meeting Notes (1/27/11 12:37) -----</a:t>
            </a:r>
          </a:p>
          <a:p>
            <a:r>
              <a:rPr lang="en-US" dirty="0">
                <a:latin typeface="Times New Roman" charset="0"/>
                <a:ea typeface="ＭＳ Ｐゴシック" charset="-128"/>
                <a:cs typeface="ＭＳ Ｐゴシック" charset="-128"/>
              </a:rPr>
              <a:t>REASONS TO RESPECT GOVERNMENT (1-5):</a:t>
            </a:r>
          </a:p>
          <a:p>
            <a:r>
              <a:rPr lang="en-US" dirty="0">
                <a:latin typeface="Times New Roman" charset="0"/>
                <a:ea typeface="ＭＳ Ｐゴシック" charset="-128"/>
                <a:cs typeface="ＭＳ Ｐゴシック" charset="-128"/>
              </a:rPr>
              <a:t>They are servants of God (1-2, 4, 6)</a:t>
            </a:r>
          </a:p>
          <a:p>
            <a:r>
              <a:rPr lang="en-US" dirty="0">
                <a:latin typeface="Times New Roman" charset="0"/>
                <a:ea typeface="ＭＳ Ｐゴシック" charset="-128"/>
                <a:cs typeface="ＭＳ Ｐゴシック" charset="-128"/>
              </a:rPr>
              <a:t>Rebelling against the government is rebelling against God (2a)</a:t>
            </a:r>
          </a:p>
          <a:p>
            <a:r>
              <a:rPr lang="en-US" dirty="0">
                <a:latin typeface="Times New Roman" charset="0"/>
                <a:ea typeface="ＭＳ Ｐゴシック" charset="-128"/>
                <a:cs typeface="ＭＳ Ｐゴシック" charset="-128"/>
              </a:rPr>
              <a:t>Rebellion brings punishment (2b-3)</a:t>
            </a:r>
          </a:p>
          <a:p>
            <a:r>
              <a:rPr lang="en-US" dirty="0">
                <a:latin typeface="Times New Roman" charset="0"/>
                <a:ea typeface="ＭＳ Ｐゴシック" charset="-128"/>
                <a:cs typeface="ＭＳ Ｐゴシック" charset="-128"/>
              </a:rPr>
              <a:t>Submission obeys our conscience (5)</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REASONS TO PAY TAXES (6-7):</a:t>
            </a:r>
          </a:p>
          <a:p>
            <a:r>
              <a:rPr lang="en-US" dirty="0">
                <a:latin typeface="Times New Roman" charset="0"/>
                <a:ea typeface="ＭＳ Ｐゴシック" charset="-128"/>
                <a:cs typeface="ＭＳ Ｐゴシック" charset="-128"/>
              </a:rPr>
              <a:t>We must support God</a:t>
            </a:r>
            <a:r>
              <a:rPr lang="fr-FR" dirty="0">
                <a:latin typeface="Times New Roman" charset="0"/>
                <a:ea typeface="ＭＳ Ｐゴシック" charset="-128"/>
                <a:cs typeface="ＭＳ Ｐゴシック" charset="-128"/>
              </a:rPr>
              <a:t>'</a:t>
            </a:r>
            <a:r>
              <a:rPr lang="en-US" dirty="0">
                <a:latin typeface="Times New Roman" charset="0"/>
                <a:ea typeface="ＭＳ Ｐゴシック" charset="-128"/>
                <a:cs typeface="ＭＳ Ｐゴシック" charset="-128"/>
              </a:rPr>
              <a:t>s servants (6a)—pastors, Levites, priests, officials</a:t>
            </a:r>
          </a:p>
          <a:p>
            <a:r>
              <a:rPr lang="en-US" dirty="0">
                <a:latin typeface="Times New Roman" charset="0"/>
                <a:ea typeface="ＭＳ Ｐゴシック" charset="-128"/>
                <a:cs typeface="ＭＳ Ｐゴシック" charset="-128"/>
              </a:rPr>
              <a:t>Authorities work full-time (6b)—kings, governors, police, soldiers</a:t>
            </a:r>
          </a:p>
          <a:p>
            <a:endParaRPr lang="en-US" dirty="0">
              <a:latin typeface="Times New Roman" charset="0"/>
              <a:ea typeface="ＭＳ Ｐゴシック" charset="-128"/>
              <a:cs typeface="ＭＳ Ｐゴシック" charset="-128"/>
            </a:endParaRPr>
          </a:p>
        </p:txBody>
      </p:sp>
      <p:sp>
        <p:nvSpPr>
          <p:cNvPr id="945156" name="Slide Number Placeholder 3"/>
          <p:cNvSpPr>
            <a:spLocks noGrp="1"/>
          </p:cNvSpPr>
          <p:nvPr>
            <p:ph type="sldNum" sz="quarter" idx="5"/>
          </p:nvPr>
        </p:nvSpPr>
        <p:spPr>
          <a:noFill/>
        </p:spPr>
        <p:txBody>
          <a:bodyPr/>
          <a:lstStyle/>
          <a:p>
            <a:fld id="{00075B1C-EFE7-6449-9AE9-6780689F2E7E}" type="slidenum">
              <a:rPr lang="en-US"/>
              <a:pPr/>
              <a:t>101</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7"/>
          <p:cNvSpPr>
            <a:spLocks noGrp="1" noChangeArrowheads="1"/>
          </p:cNvSpPr>
          <p:nvPr>
            <p:ph type="sldNum" sz="quarter" idx="5"/>
          </p:nvPr>
        </p:nvSpPr>
        <p:spPr>
          <a:noFill/>
        </p:spPr>
        <p:txBody>
          <a:bodyPr/>
          <a:lstStyle/>
          <a:p>
            <a:fld id="{4DE6EC89-0C57-1444-9982-24C6CD55E22C}" type="slidenum">
              <a:rPr lang="en-US"/>
              <a:pPr/>
              <a:t>102</a:t>
            </a:fld>
            <a:endParaRPr lang="en-US"/>
          </a:p>
        </p:txBody>
      </p:sp>
      <p:sp>
        <p:nvSpPr>
          <p:cNvPr id="947203" name="Rectangle 2"/>
          <p:cNvSpPr>
            <a:spLocks noGrp="1" noRot="1" noChangeAspect="1" noChangeArrowheads="1"/>
          </p:cNvSpPr>
          <p:nvPr>
            <p:ph type="sldImg"/>
          </p:nvPr>
        </p:nvSpPr>
        <p:spPr>
          <a:solidFill>
            <a:srgbClr val="FFFFFF"/>
          </a:solidFill>
          <a:ln/>
        </p:spPr>
      </p:sp>
      <p:sp>
        <p:nvSpPr>
          <p:cNvPr id="9472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panose="020B0604020202020204" pitchFamily="34" charset="0"/>
                <a:cs typeface="Arial" panose="020B0604020202020204" pitchFamily="34" charset="0"/>
              </a:rPr>
              <a:t>Saint </a:t>
            </a:r>
            <a:r>
              <a:rPr lang="en-US" i="1" dirty="0">
                <a:latin typeface="Arial" panose="020B0604020202020204" pitchFamily="34" charset="0"/>
                <a:cs typeface="Arial" panose="020B0604020202020204" pitchFamily="34" charset="0"/>
              </a:rPr>
              <a:t>Ignatius</a:t>
            </a:r>
            <a:r>
              <a:rPr lang="en-US" dirty="0">
                <a:latin typeface="Arial" panose="020B0604020202020204" pitchFamily="34" charset="0"/>
                <a:cs typeface="Arial" panose="020B0604020202020204" pitchFamily="34" charset="0"/>
              </a:rPr>
              <a:t> of </a:t>
            </a:r>
            <a:r>
              <a:rPr lang="en-US" i="1" dirty="0">
                <a:latin typeface="Arial" panose="020B0604020202020204" pitchFamily="34" charset="0"/>
                <a:cs typeface="Arial" panose="020B0604020202020204" pitchFamily="34" charset="0"/>
              </a:rPr>
              <a:t>Antioch</a:t>
            </a:r>
            <a:r>
              <a:rPr lang="en-US" dirty="0">
                <a:latin typeface="Arial" panose="020B0604020202020204" pitchFamily="34" charset="0"/>
                <a:cs typeface="Arial" panose="020B0604020202020204" pitchFamily="34" charset="0"/>
              </a:rPr>
              <a:t> (also known as </a:t>
            </a:r>
            <a:r>
              <a:rPr lang="en-US" dirty="0" err="1">
                <a:latin typeface="Arial" panose="020B0604020202020204" pitchFamily="34" charset="0"/>
                <a:cs typeface="Arial" panose="020B0604020202020204" pitchFamily="34" charset="0"/>
              </a:rPr>
              <a:t>Theophorus</a:t>
            </a:r>
            <a:r>
              <a:rPr lang="en-US" dirty="0">
                <a:latin typeface="Arial" panose="020B0604020202020204" pitchFamily="34" charset="0"/>
                <a:cs typeface="Arial" panose="020B0604020202020204" pitchFamily="34" charset="0"/>
              </a:rPr>
              <a:t>) (AD. 35-107) was the third Bishop or Patriarch of </a:t>
            </a:r>
            <a:r>
              <a:rPr lang="en-US" i="0" dirty="0">
                <a:latin typeface="Arial" panose="020B0604020202020204" pitchFamily="34" charset="0"/>
                <a:cs typeface="Arial" panose="020B0604020202020204" pitchFamily="34" charset="0"/>
              </a:rPr>
              <a:t>Antioch</a:t>
            </a:r>
            <a:r>
              <a:rPr lang="en-US" dirty="0">
                <a:latin typeface="Arial" panose="020B0604020202020204" pitchFamily="34" charset="0"/>
                <a:cs typeface="Arial" panose="020B0604020202020204" pitchFamily="34" charset="0"/>
              </a:rPr>
              <a:t> and a student of the Apostle John.</a:t>
            </a:r>
            <a:endParaRPr lang="en-US"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7"/>
          <p:cNvSpPr>
            <a:spLocks noGrp="1" noChangeArrowheads="1"/>
          </p:cNvSpPr>
          <p:nvPr>
            <p:ph type="sldNum" sz="quarter" idx="5"/>
          </p:nvPr>
        </p:nvSpPr>
        <p:spPr>
          <a:noFill/>
        </p:spPr>
        <p:txBody>
          <a:bodyPr/>
          <a:lstStyle/>
          <a:p>
            <a:fld id="{5E145063-FCA8-7B43-BAE9-4BE55DE1907E}" type="slidenum">
              <a:rPr lang="en-US">
                <a:solidFill>
                  <a:srgbClr val="000000"/>
                </a:solidFill>
                <a:latin typeface="Arial" charset="0"/>
              </a:rPr>
              <a:pPr/>
              <a:t>103</a:t>
            </a:fld>
            <a:endParaRPr lang="en-US">
              <a:solidFill>
                <a:srgbClr val="000000"/>
              </a:solidFill>
              <a:latin typeface="Arial" charset="0"/>
            </a:endParaRPr>
          </a:p>
        </p:txBody>
      </p:sp>
      <p:sp>
        <p:nvSpPr>
          <p:cNvPr id="949251" name="Rectangle 2"/>
          <p:cNvSpPr>
            <a:spLocks noGrp="1" noRot="1" noChangeAspect="1" noChangeArrowheads="1" noTextEdit="1"/>
          </p:cNvSpPr>
          <p:nvPr>
            <p:ph type="sldImg"/>
          </p:nvPr>
        </p:nvSpPr>
        <p:spPr>
          <a:ln/>
        </p:spPr>
      </p:sp>
      <p:sp>
        <p:nvSpPr>
          <p:cNvPr id="94925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33DC0-D995-BD41-A7F3-12417BDBAFD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04C61B-FE5D-D043-9F5D-2A7F8C6077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52323" name="Rectangle 2"/>
          <p:cNvSpPr>
            <a:spLocks noGrp="1" noRot="1" noChangeAspect="1" noChangeArrowheads="1"/>
          </p:cNvSpPr>
          <p:nvPr>
            <p:ph type="sldImg"/>
          </p:nvPr>
        </p:nvSpPr>
        <p:spPr>
          <a:solidFill>
            <a:srgbClr val="FFFFFF"/>
          </a:solidFill>
          <a:ln/>
        </p:spPr>
      </p:sp>
      <p:sp>
        <p:nvSpPr>
          <p:cNvPr id="952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(c)Paul Halsall Mar 1996. halsall@murray.fordham.edu </a:t>
            </a:r>
            <a:r>
              <a:rPr lang="en-US">
                <a:latin typeface="Times" charset="0"/>
                <a:ea typeface="ＭＳ Ｐゴシック" charset="-128"/>
                <a:cs typeface="ＭＳ Ｐゴシック" charset="-128"/>
              </a:rPr>
              <a:t>http://www.fordham.edu/halsall/source/pliny1.html</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p:cNvSpPr>
            <a:spLocks noGrp="1" noChangeArrowheads="1"/>
          </p:cNvSpPr>
          <p:nvPr>
            <p:ph type="sldNum" sz="quarter" idx="5"/>
          </p:nvPr>
        </p:nvSpPr>
        <p:spPr>
          <a:noFill/>
        </p:spPr>
        <p:txBody>
          <a:bodyPr/>
          <a:lstStyle/>
          <a:p>
            <a:fld id="{AA7AB038-BAC3-3044-B9CE-71518933733D}" type="slidenum">
              <a:rPr lang="en-US">
                <a:solidFill>
                  <a:srgbClr val="000000"/>
                </a:solidFill>
                <a:latin typeface="Arial" charset="0"/>
              </a:rPr>
              <a:pPr/>
              <a:t>107</a:t>
            </a:fld>
            <a:endParaRPr lang="en-US">
              <a:solidFill>
                <a:srgbClr val="000000"/>
              </a:solidFill>
              <a:latin typeface="Arial" charset="0"/>
            </a:endParaRPr>
          </a:p>
        </p:txBody>
      </p:sp>
      <p:sp>
        <p:nvSpPr>
          <p:cNvPr id="954371" name="Rectangle 2"/>
          <p:cNvSpPr>
            <a:spLocks noGrp="1" noRot="1" noChangeAspect="1" noChangeArrowheads="1"/>
          </p:cNvSpPr>
          <p:nvPr>
            <p:ph type="sldImg"/>
          </p:nvPr>
        </p:nvSpPr>
        <p:spPr>
          <a:solidFill>
            <a:srgbClr val="FFFFFF"/>
          </a:solidFill>
          <a:ln/>
        </p:spPr>
      </p:sp>
      <p:sp>
        <p:nvSpPr>
          <p:cNvPr id="9543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(c)Paul Halsall Mar 1996. halsall@murray.fordham.edu </a:t>
            </a:r>
            <a:r>
              <a:rPr lang="en-US">
                <a:latin typeface="Times" charset="0"/>
                <a:ea typeface="ＭＳ Ｐゴシック" charset="-128"/>
                <a:cs typeface="ＭＳ Ｐゴシック" charset="-128"/>
              </a:rPr>
              <a:t>http://www.fordham.edu/halsall/source/pliny1.html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194</a:t>
            </a:r>
          </a:p>
        </p:txBody>
      </p:sp>
    </p:spTree>
    <p:extLst>
      <p:ext uri="{BB962C8B-B14F-4D97-AF65-F5344CB8AC3E}">
        <p14:creationId xmlns:p14="http://schemas.microsoft.com/office/powerpoint/2010/main" val="20359632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article in Singapore appeared in 1995. Even then, Christians were depicted as rebellious against the US government. </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108</a:t>
            </a:fld>
            <a:endParaRPr lang="en-US"/>
          </a:p>
        </p:txBody>
      </p:sp>
    </p:spTree>
    <p:extLst>
      <p:ext uri="{BB962C8B-B14F-4D97-AF65-F5344CB8AC3E}">
        <p14:creationId xmlns:p14="http://schemas.microsoft.com/office/powerpoint/2010/main" val="16854314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once set a goal of not complaining even once for 14 days, based on Philippians 2:14—"Do all things without complaining or arguing." I kept a wristband on my right hand, but once I complained, I moved it to the left hand and started the 14 days over again, shifting back to the right hand once I complained again. It helped me see practically that I had a problem with complaining.</a:t>
            </a:r>
          </a:p>
          <a:p>
            <a:endParaRPr lang="en-US" dirty="0"/>
          </a:p>
          <a:p>
            <a:r>
              <a:rPr lang="en-US" dirty="0"/>
              <a:t>Which area on slide 95 about your own submission did you score lowest? That might be a good place to start.</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109</a:t>
            </a:fld>
            <a:endParaRPr lang="en-US"/>
          </a:p>
        </p:txBody>
      </p:sp>
    </p:spTree>
    <p:extLst>
      <p:ext uri="{BB962C8B-B14F-4D97-AF65-F5344CB8AC3E}">
        <p14:creationId xmlns:p14="http://schemas.microsoft.com/office/powerpoint/2010/main" val="32200619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love? It is not just a feeling—believers know this. But what is it, then?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a commitment or decision to consider others more important than yourself.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Phil. 2:3</a:t>
            </a:r>
            <a:r>
              <a:rPr lang="en-US" dirty="0">
                <a:effectLst/>
                <a:latin typeface="Lucida Grande" panose="020B0600040502020204" pitchFamily="34" charset="0"/>
              </a:rPr>
              <a:t>    Don’t be selfish; don’t try to impress others. Be humble, thinking of others as better than yourselves.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Don’t look out only for your own interests, but take an interest in others, too. </a:t>
            </a:r>
            <a:endParaRPr lang="en-US" dirty="0"/>
          </a:p>
          <a:p>
            <a:endParaRPr lang="en-US" dirty="0"/>
          </a:p>
          <a:p>
            <a:r>
              <a:rPr lang="en-US" dirty="0">
                <a:solidFill>
                  <a:srgbClr val="006699"/>
                </a:solidFill>
                <a:effectLst/>
                <a:latin typeface="Arial" panose="020B0604020202020204" pitchFamily="34" charset="0"/>
              </a:rPr>
              <a:t>Rom. 13:8</a:t>
            </a:r>
            <a:r>
              <a:rPr lang="en-US" dirty="0">
                <a:effectLst/>
                <a:latin typeface="Arial" panose="020B0604020202020204" pitchFamily="34" charset="0"/>
              </a:rPr>
              <a:t>    Owe nothing to anyone—except for your obligation to love one another. If you love your neighbor, you will fulfill the requirements of God’s law. </a:t>
            </a:r>
            <a:r>
              <a:rPr lang="en-US" dirty="0">
                <a:solidFill>
                  <a:srgbClr val="006699"/>
                </a:solidFill>
                <a:effectLst/>
                <a:latin typeface="Arial" panose="020B0604020202020204" pitchFamily="34" charset="0"/>
              </a:rPr>
              <a:t>9</a:t>
            </a:r>
            <a:r>
              <a:rPr lang="en-US" dirty="0">
                <a:effectLst/>
                <a:latin typeface="Arial" panose="020B0604020202020204" pitchFamily="34" charset="0"/>
              </a:rPr>
              <a:t> For the commandments say, “You must not commit adultery. You must not murder. You must not steal. You must not covet.” These—and other such commandments—are summed up in this one commandment: “Love your neighbor as yourself.” </a:t>
            </a:r>
            <a:r>
              <a:rPr lang="en-US" dirty="0">
                <a:solidFill>
                  <a:srgbClr val="006699"/>
                </a:solidFill>
                <a:effectLst/>
                <a:latin typeface="Arial" panose="020B0604020202020204" pitchFamily="34" charset="0"/>
              </a:rPr>
              <a:t>10</a:t>
            </a:r>
            <a:r>
              <a:rPr lang="en-US" dirty="0">
                <a:effectLst/>
                <a:latin typeface="Arial" panose="020B0604020202020204" pitchFamily="34" charset="0"/>
              </a:rPr>
              <a:t> Love does no wrong to others, so love fulfills the requirements of God’s law.</a:t>
            </a:r>
          </a:p>
          <a:p>
            <a:r>
              <a:rPr lang="en-US" dirty="0">
                <a:solidFill>
                  <a:srgbClr val="006699"/>
                </a:solidFill>
                <a:effectLst/>
                <a:latin typeface="Arial" panose="020B0604020202020204" pitchFamily="34" charset="0"/>
              </a:rPr>
              <a:t>Rom. 13:11</a:t>
            </a:r>
            <a:r>
              <a:rPr lang="en-US" dirty="0">
                <a:effectLst/>
                <a:latin typeface="Arial" panose="020B0604020202020204" pitchFamily="34" charset="0"/>
              </a:rPr>
              <a:t>    This is all the more urgent, for you know how late it is; time is running out. Wake up, for our salvation is nearer now than when we first believed. </a:t>
            </a:r>
            <a:r>
              <a:rPr lang="en-US" dirty="0">
                <a:solidFill>
                  <a:srgbClr val="006699"/>
                </a:solidFill>
                <a:effectLst/>
                <a:latin typeface="Arial" panose="020B0604020202020204" pitchFamily="34" charset="0"/>
              </a:rPr>
              <a:t>12</a:t>
            </a:r>
            <a:r>
              <a:rPr lang="en-US" dirty="0">
                <a:effectLst/>
                <a:latin typeface="Arial" panose="020B0604020202020204" pitchFamily="34" charset="0"/>
              </a:rPr>
              <a:t> The night is almost gone; the day of salvation will soon be here. So, remove your dark deeds like dirty clothes and put on the shining armor of right living. </a:t>
            </a:r>
            <a:r>
              <a:rPr lang="en-US" dirty="0">
                <a:solidFill>
                  <a:srgbClr val="006699"/>
                </a:solidFill>
                <a:effectLst/>
                <a:latin typeface="Arial" panose="020B0604020202020204" pitchFamily="34" charset="0"/>
              </a:rPr>
              <a:t>13</a:t>
            </a:r>
            <a:r>
              <a:rPr lang="en-US" dirty="0">
                <a:effectLst/>
                <a:latin typeface="Arial" panose="020B0604020202020204" pitchFamily="34" charset="0"/>
              </a:rPr>
              <a:t> Because we belong to the day, we must live decent lives for all to see. Don’t participate in the darkness of wild parties and drunkenness, or in sexual promiscuity and immoral living, or in quarreling and jealousy. </a:t>
            </a:r>
            <a:r>
              <a:rPr lang="en-US" dirty="0">
                <a:solidFill>
                  <a:srgbClr val="006699"/>
                </a:solidFill>
                <a:effectLst/>
                <a:latin typeface="Arial" panose="020B0604020202020204" pitchFamily="34" charset="0"/>
              </a:rPr>
              <a:t>14</a:t>
            </a:r>
            <a:r>
              <a:rPr lang="en-US" dirty="0">
                <a:effectLst/>
                <a:latin typeface="Arial" panose="020B0604020202020204" pitchFamily="34" charset="0"/>
              </a:rPr>
              <a:t> Instead, clothe yourself with the presence of the Lord Jesus Christ. And don’t let yourself think about ways to indulge your evil desires.</a:t>
            </a:r>
          </a:p>
          <a:p>
            <a:endParaRPr lang="en-US" dirty="0"/>
          </a:p>
          <a:p>
            <a:r>
              <a:rPr lang="en-US" dirty="0"/>
              <a:t>All of these terrible practices have in common the concern for self instead of others.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175758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875834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have you observed how Christians and unbelievers handle differing convictions about what is right?</a:t>
            </a:r>
          </a:p>
          <a:p>
            <a:r>
              <a:rPr lang="en-US" dirty="0"/>
              <a:t>• Some seek to shut down the opposite viewpoint.</a:t>
            </a:r>
          </a:p>
          <a:p>
            <a:r>
              <a:rPr lang="en-US" dirty="0"/>
              <a:t>• Some try to accept all views despite conscience.</a:t>
            </a:r>
          </a:p>
          <a:p>
            <a:r>
              <a:rPr lang="en-US" dirty="0"/>
              <a:t>• Some say do whatever you want.</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113</a:t>
            </a:fld>
            <a:endParaRPr lang="en-US"/>
          </a:p>
        </p:txBody>
      </p:sp>
    </p:spTree>
    <p:extLst>
      <p:ext uri="{BB962C8B-B14F-4D97-AF65-F5344CB8AC3E}">
        <p14:creationId xmlns:p14="http://schemas.microsoft.com/office/powerpoint/2010/main" val="20640505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p:cNvSpPr>
            <a:spLocks noGrp="1" noChangeArrowheads="1"/>
          </p:cNvSpPr>
          <p:nvPr>
            <p:ph type="sldNum" sz="quarter" idx="5"/>
          </p:nvPr>
        </p:nvSpPr>
        <p:spPr>
          <a:noFill/>
        </p:spPr>
        <p:txBody>
          <a:bodyPr/>
          <a:lstStyle/>
          <a:p>
            <a:fld id="{910F2DC0-BC73-544E-B6BA-E2FFEBD01F33}" type="slidenum">
              <a:rPr lang="en-US">
                <a:solidFill>
                  <a:srgbClr val="000000"/>
                </a:solidFill>
              </a:rPr>
              <a:pPr/>
              <a:t>114</a:t>
            </a:fld>
            <a:endParaRPr lang="en-US">
              <a:solidFill>
                <a:srgbClr val="000000"/>
              </a:solidFill>
            </a:endParaRPr>
          </a:p>
        </p:txBody>
      </p:sp>
      <p:sp>
        <p:nvSpPr>
          <p:cNvPr id="959491" name="Rectangle 2"/>
          <p:cNvSpPr>
            <a:spLocks noGrp="1" noRot="1" noChangeAspect="1" noChangeArrowheads="1"/>
          </p:cNvSpPr>
          <p:nvPr>
            <p:ph type="sldImg"/>
          </p:nvPr>
        </p:nvSpPr>
        <p:spPr>
          <a:xfrm>
            <a:off x="1103313" y="674688"/>
            <a:ext cx="4603750" cy="3452812"/>
          </a:xfrm>
          <a:solidFill>
            <a:srgbClr val="FFFFFF"/>
          </a:solidFill>
          <a:ln/>
        </p:spPr>
      </p:sp>
      <p:sp>
        <p:nvSpPr>
          <p:cNvPr id="959492"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r>
              <a:rPr lang="en-US" dirty="0">
                <a:latin typeface="Times New Roman" charset="0"/>
                <a:ea typeface="ＭＳ Ｐゴシック" charset="-128"/>
                <a:cs typeface="ＭＳ Ｐゴシック" charset="-128"/>
              </a:rPr>
              <a:t>ALWAYS WRONG:</a:t>
            </a:r>
          </a:p>
          <a:p>
            <a:r>
              <a:rPr lang="en-US" dirty="0">
                <a:latin typeface="Times New Roman" charset="0"/>
                <a:ea typeface="ＭＳ Ｐゴシック" charset="-128"/>
                <a:cs typeface="ＭＳ Ｐゴシック" charset="-128"/>
              </a:rPr>
              <a:t>Selfishness</a:t>
            </a:r>
          </a:p>
          <a:p>
            <a:r>
              <a:rPr lang="en-US" dirty="0">
                <a:latin typeface="Times New Roman" charset="0"/>
                <a:ea typeface="ＭＳ Ｐゴシック" charset="-128"/>
                <a:cs typeface="ＭＳ Ｐゴシック" charset="-128"/>
              </a:rPr>
              <a:t>Fruits of the Flesh</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ALWAYS RIGHT:</a:t>
            </a:r>
          </a:p>
          <a:p>
            <a:r>
              <a:rPr lang="en-US" dirty="0">
                <a:latin typeface="Times New Roman" charset="0"/>
                <a:ea typeface="ＭＳ Ｐゴシック" charset="-128"/>
                <a:cs typeface="ＭＳ Ｐゴシック" charset="-128"/>
              </a:rPr>
              <a:t>Selflessness</a:t>
            </a:r>
          </a:p>
          <a:p>
            <a:r>
              <a:rPr lang="en-US" dirty="0">
                <a:latin typeface="Times New Roman" charset="0"/>
                <a:ea typeface="ＭＳ Ｐゴシック" charset="-128"/>
                <a:cs typeface="ＭＳ Ｐゴシック" charset="-128"/>
              </a:rPr>
              <a:t>Forgiveness</a:t>
            </a:r>
          </a:p>
          <a:p>
            <a:r>
              <a:rPr lang="en-US" dirty="0">
                <a:latin typeface="Times New Roman" charset="0"/>
                <a:ea typeface="ＭＳ Ｐゴシック" charset="-128"/>
                <a:cs typeface="ＭＳ Ｐゴシック" charset="-128"/>
              </a:rPr>
              <a:t>Fruit of the Spirit</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7"/>
          <p:cNvSpPr>
            <a:spLocks noGrp="1" noChangeArrowheads="1"/>
          </p:cNvSpPr>
          <p:nvPr>
            <p:ph type="sldNum" sz="quarter" idx="5"/>
          </p:nvPr>
        </p:nvSpPr>
        <p:spPr>
          <a:noFill/>
        </p:spPr>
        <p:txBody>
          <a:bodyPr/>
          <a:lstStyle/>
          <a:p>
            <a:fld id="{B3E04FED-B54F-5E4F-BE60-A4ED90A28AA3}" type="slidenum">
              <a:rPr lang="en-US">
                <a:solidFill>
                  <a:srgbClr val="000000"/>
                </a:solidFill>
              </a:rPr>
              <a:pPr/>
              <a:t>115</a:t>
            </a:fld>
            <a:endParaRPr lang="en-US">
              <a:solidFill>
                <a:srgbClr val="000000"/>
              </a:solidFill>
            </a:endParaRPr>
          </a:p>
        </p:txBody>
      </p:sp>
      <p:sp>
        <p:nvSpPr>
          <p:cNvPr id="961539" name="Rectangle 2"/>
          <p:cNvSpPr>
            <a:spLocks noGrp="1" noRot="1" noChangeAspect="1" noChangeArrowheads="1"/>
          </p:cNvSpPr>
          <p:nvPr>
            <p:ph type="sldImg"/>
          </p:nvPr>
        </p:nvSpPr>
        <p:spPr>
          <a:xfrm>
            <a:off x="1103313" y="674688"/>
            <a:ext cx="4603750" cy="3452812"/>
          </a:xfrm>
          <a:solidFill>
            <a:srgbClr val="FFFFFF"/>
          </a:solidFill>
          <a:ln/>
        </p:spPr>
      </p:sp>
      <p:sp>
        <p:nvSpPr>
          <p:cNvPr id="96154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FOOD: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NLT Rom. 14:1</a:t>
            </a:r>
            <a:r>
              <a:rPr lang="en-US" dirty="0">
                <a:effectLst/>
                <a:latin typeface="Arial" panose="020B0604020202020204" pitchFamily="34" charset="0"/>
              </a:rPr>
              <a:t>    Accept other believers who are weak in faith, and don’t argue with them about what they think is right or wrong.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For instance, one person believes it’s all right to eat anything. But another believer with a sensitive conscience will eat only vegetables.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Those who feel free to eat anything must not look down on those who don’t. And those who don’t eat certain foods must not condemn those who do, for God has accepted them.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Who are you to condemn someone else’s servants? Their own master will judge whether they stand or fall. And with the Lord’s help, they will stand and receive his approval.</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WORSHIP DAYS: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Rom. 14:5</a:t>
            </a:r>
            <a:r>
              <a:rPr lang="en-US" dirty="0">
                <a:effectLst/>
                <a:latin typeface="Arial" panose="020B0604020202020204" pitchFamily="34" charset="0"/>
              </a:rPr>
              <a:t>    In the same way, some think one day is more holy than another day, while others think every day is alike. You should each be fully convinced that whichever day you choose is acceptable. </a:t>
            </a:r>
            <a:r>
              <a:rPr lang="en-US" dirty="0">
                <a:solidFill>
                  <a:srgbClr val="006699"/>
                </a:solidFill>
                <a:effectLst/>
                <a:latin typeface="Arial" panose="020B0604020202020204" pitchFamily="34" charset="0"/>
              </a:rPr>
              <a:t>6</a:t>
            </a:r>
            <a:r>
              <a:rPr lang="en-US" dirty="0">
                <a:effectLst/>
                <a:latin typeface="Arial" panose="020B0604020202020204" pitchFamily="34" charset="0"/>
              </a:rPr>
              <a:t> Those who worship the Lord on a special day do it to honor him. Those who eat any kind of food do so to honor the Lord, since they give thanks to God before eating. And those who refuse to eat certain foods also want to please the Lord and give thanks to God. </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7"/>
          <p:cNvSpPr>
            <a:spLocks noGrp="1" noChangeArrowheads="1"/>
          </p:cNvSpPr>
          <p:nvPr>
            <p:ph type="sldNum" sz="quarter" idx="5"/>
          </p:nvPr>
        </p:nvSpPr>
        <p:spPr>
          <a:noFill/>
        </p:spPr>
        <p:txBody>
          <a:bodyPr/>
          <a:lstStyle/>
          <a:p>
            <a:fld id="{333E83DB-B7E9-244D-AD61-B2B2F71E3CA7}" type="slidenum">
              <a:rPr lang="en-US">
                <a:solidFill>
                  <a:srgbClr val="000000"/>
                </a:solidFill>
              </a:rPr>
              <a:pPr/>
              <a:t>116</a:t>
            </a:fld>
            <a:endParaRPr lang="en-US">
              <a:solidFill>
                <a:srgbClr val="000000"/>
              </a:solidFill>
            </a:endParaRPr>
          </a:p>
        </p:txBody>
      </p:sp>
      <p:sp>
        <p:nvSpPr>
          <p:cNvPr id="963587" name="Rectangle 2"/>
          <p:cNvSpPr>
            <a:spLocks noGrp="1" noRot="1" noChangeAspect="1" noChangeArrowheads="1"/>
          </p:cNvSpPr>
          <p:nvPr>
            <p:ph type="sldImg"/>
          </p:nvPr>
        </p:nvSpPr>
        <p:spPr>
          <a:xfrm>
            <a:off x="1103313" y="674688"/>
            <a:ext cx="4603750" cy="3452812"/>
          </a:xfrm>
          <a:solidFill>
            <a:srgbClr val="FFFFFF"/>
          </a:solidFill>
          <a:ln/>
        </p:spPr>
      </p:sp>
      <p:sp>
        <p:nvSpPr>
          <p:cNvPr id="963588"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7"/>
          <p:cNvSpPr>
            <a:spLocks noGrp="1" noChangeArrowheads="1"/>
          </p:cNvSpPr>
          <p:nvPr>
            <p:ph type="sldNum" sz="quarter" idx="5"/>
          </p:nvPr>
        </p:nvSpPr>
        <p:spPr>
          <a:noFill/>
        </p:spPr>
        <p:txBody>
          <a:bodyPr/>
          <a:lstStyle/>
          <a:p>
            <a:fld id="{823D3CB9-7857-0446-826E-1D2FF53916F9}" type="slidenum">
              <a:rPr lang="en-US">
                <a:solidFill>
                  <a:srgbClr val="000000"/>
                </a:solidFill>
              </a:rPr>
              <a:pPr/>
              <a:t>117</a:t>
            </a:fld>
            <a:endParaRPr lang="en-US">
              <a:solidFill>
                <a:srgbClr val="000000"/>
              </a:solidFill>
            </a:endParaRPr>
          </a:p>
        </p:txBody>
      </p:sp>
      <p:sp>
        <p:nvSpPr>
          <p:cNvPr id="965635" name="Rectangle 2"/>
          <p:cNvSpPr>
            <a:spLocks noGrp="1" noRot="1" noChangeAspect="1" noChangeArrowheads="1"/>
          </p:cNvSpPr>
          <p:nvPr>
            <p:ph type="sldImg"/>
          </p:nvPr>
        </p:nvSpPr>
        <p:spPr>
          <a:xfrm>
            <a:off x="1103313" y="674688"/>
            <a:ext cx="4603750" cy="3452812"/>
          </a:xfrm>
          <a:solidFill>
            <a:srgbClr val="FFFFFF"/>
          </a:solidFill>
          <a:ln/>
        </p:spPr>
      </p:sp>
      <p:sp>
        <p:nvSpPr>
          <p:cNvPr id="965636"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7"/>
          <p:cNvSpPr>
            <a:spLocks noGrp="1" noChangeArrowheads="1"/>
          </p:cNvSpPr>
          <p:nvPr>
            <p:ph type="sldNum" sz="quarter" idx="5"/>
          </p:nvPr>
        </p:nvSpPr>
        <p:spPr>
          <a:noFill/>
        </p:spPr>
        <p:txBody>
          <a:bodyPr/>
          <a:lstStyle/>
          <a:p>
            <a:fld id="{A3308A94-B602-A444-90E7-D68B3C1A7259}" type="slidenum">
              <a:rPr lang="en-US">
                <a:solidFill>
                  <a:srgbClr val="000000"/>
                </a:solidFill>
              </a:rPr>
              <a:pPr/>
              <a:t>118</a:t>
            </a:fld>
            <a:endParaRPr lang="en-US">
              <a:solidFill>
                <a:srgbClr val="000000"/>
              </a:solidFill>
            </a:endParaRPr>
          </a:p>
        </p:txBody>
      </p:sp>
      <p:sp>
        <p:nvSpPr>
          <p:cNvPr id="967683" name="Rectangle 2"/>
          <p:cNvSpPr>
            <a:spLocks noGrp="1" noRot="1" noChangeAspect="1" noChangeArrowheads="1"/>
          </p:cNvSpPr>
          <p:nvPr>
            <p:ph type="sldImg"/>
          </p:nvPr>
        </p:nvSpPr>
        <p:spPr>
          <a:xfrm>
            <a:off x="1103313" y="674688"/>
            <a:ext cx="4603750" cy="3452812"/>
          </a:xfrm>
          <a:solidFill>
            <a:srgbClr val="FFFFFF"/>
          </a:solidFill>
          <a:ln/>
        </p:spPr>
      </p:sp>
      <p:sp>
        <p:nvSpPr>
          <p:cNvPr id="967684"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2.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4.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a:defRPr/>
            </a:lvl1pPr>
          </a:lstStyle>
          <a:p>
            <a:pPr>
              <a:defRPr/>
            </a:pPr>
            <a:endParaRPr lang="en-US"/>
          </a:p>
        </p:txBody>
      </p:sp>
      <p:sp>
        <p:nvSpPr>
          <p:cNvPr id="6" name="Rectangle 60"/>
          <p:cNvSpPr>
            <a:spLocks noGrp="1" noChangeArrowheads="1"/>
          </p:cNvSpPr>
          <p:nvPr>
            <p:ph type="ftr" sz="quarter" idx="11"/>
          </p:nvPr>
        </p:nvSpPr>
        <p:spPr/>
        <p:txBody>
          <a:bodyPr/>
          <a:lstStyle>
            <a:lvl1pPr>
              <a:defRPr/>
            </a:lvl1pPr>
          </a:lstStyle>
          <a:p>
            <a:pPr>
              <a:defRPr/>
            </a:pPr>
            <a:endParaRPr lang="en-US"/>
          </a:p>
        </p:txBody>
      </p:sp>
      <p:sp>
        <p:nvSpPr>
          <p:cNvPr id="7" name="Rectangle 61"/>
          <p:cNvSpPr>
            <a:spLocks noGrp="1" noChangeArrowheads="1"/>
          </p:cNvSpPr>
          <p:nvPr>
            <p:ph type="sldNum" sz="quarter" idx="12"/>
          </p:nvPr>
        </p:nvSpPr>
        <p:spPr/>
        <p:txBody>
          <a:bodyPr/>
          <a:lstStyle>
            <a:lvl1pPr>
              <a:defRPr/>
            </a:lvl1pPr>
          </a:lstStyle>
          <a:p>
            <a:pPr>
              <a:defRPr/>
            </a:pPr>
            <a:fld id="{D713D86C-78B5-B746-ACC9-8B247B278A7A}"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a:defRPr/>
            </a:lvl1pPr>
          </a:lstStyle>
          <a:p>
            <a:pPr>
              <a:defRPr/>
            </a:pPr>
            <a:endParaRPr lang="en-US"/>
          </a:p>
        </p:txBody>
      </p:sp>
      <p:sp>
        <p:nvSpPr>
          <p:cNvPr id="8" name="Rectangle 60"/>
          <p:cNvSpPr>
            <a:spLocks noGrp="1" noChangeArrowheads="1"/>
          </p:cNvSpPr>
          <p:nvPr>
            <p:ph type="ftr" sz="quarter" idx="11"/>
          </p:nvPr>
        </p:nvSpPr>
        <p:spPr/>
        <p:txBody>
          <a:bodyPr/>
          <a:lstStyle>
            <a:lvl1pPr>
              <a:defRPr/>
            </a:lvl1pPr>
          </a:lstStyle>
          <a:p>
            <a:pPr>
              <a:defRPr/>
            </a:pPr>
            <a:endParaRPr lang="en-US"/>
          </a:p>
        </p:txBody>
      </p:sp>
      <p:sp>
        <p:nvSpPr>
          <p:cNvPr id="9" name="Rectangle 61"/>
          <p:cNvSpPr>
            <a:spLocks noGrp="1" noChangeArrowheads="1"/>
          </p:cNvSpPr>
          <p:nvPr>
            <p:ph type="sldNum" sz="quarter" idx="12"/>
          </p:nvPr>
        </p:nvSpPr>
        <p:spPr/>
        <p:txBody>
          <a:bodyPr/>
          <a:lstStyle>
            <a:lvl1pPr>
              <a:defRPr/>
            </a:lvl1pPr>
          </a:lstStyle>
          <a:p>
            <a:pPr>
              <a:defRPr/>
            </a:pPr>
            <a:fld id="{1BD97759-5967-614E-A555-1AC5421CC035}"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a:defRPr/>
            </a:lvl1pPr>
          </a:lstStyle>
          <a:p>
            <a:pPr>
              <a:defRPr/>
            </a:pPr>
            <a:endParaRPr lang="en-US"/>
          </a:p>
        </p:txBody>
      </p:sp>
      <p:sp>
        <p:nvSpPr>
          <p:cNvPr id="4" name="Rectangle 60"/>
          <p:cNvSpPr>
            <a:spLocks noGrp="1" noChangeArrowheads="1"/>
          </p:cNvSpPr>
          <p:nvPr>
            <p:ph type="ftr" sz="quarter" idx="11"/>
          </p:nvPr>
        </p:nvSpPr>
        <p:spPr/>
        <p:txBody>
          <a:bodyPr/>
          <a:lstStyle>
            <a:lvl1pPr>
              <a:defRPr/>
            </a:lvl1pPr>
          </a:lstStyle>
          <a:p>
            <a:pPr>
              <a:defRPr/>
            </a:pPr>
            <a:endParaRPr lang="en-US"/>
          </a:p>
        </p:txBody>
      </p:sp>
      <p:sp>
        <p:nvSpPr>
          <p:cNvPr id="5" name="Rectangle 61"/>
          <p:cNvSpPr>
            <a:spLocks noGrp="1" noChangeArrowheads="1"/>
          </p:cNvSpPr>
          <p:nvPr>
            <p:ph type="sldNum" sz="quarter" idx="12"/>
          </p:nvPr>
        </p:nvSpPr>
        <p:spPr/>
        <p:txBody>
          <a:bodyPr/>
          <a:lstStyle>
            <a:lvl1pPr>
              <a:defRPr/>
            </a:lvl1pPr>
          </a:lstStyle>
          <a:p>
            <a:pPr>
              <a:defRPr/>
            </a:pPr>
            <a:fld id="{7972664A-7D69-6B42-B38E-1E8DD3B98270}"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a:defRPr/>
            </a:lvl1pPr>
          </a:lstStyle>
          <a:p>
            <a:pPr>
              <a:defRPr/>
            </a:pPr>
            <a:endParaRPr lang="en-US"/>
          </a:p>
        </p:txBody>
      </p:sp>
      <p:sp>
        <p:nvSpPr>
          <p:cNvPr id="3" name="Rectangle 60"/>
          <p:cNvSpPr>
            <a:spLocks noGrp="1" noChangeArrowheads="1"/>
          </p:cNvSpPr>
          <p:nvPr>
            <p:ph type="ftr" sz="quarter" idx="11"/>
          </p:nvPr>
        </p:nvSpPr>
        <p:spPr/>
        <p:txBody>
          <a:bodyPr/>
          <a:lstStyle>
            <a:lvl1pPr>
              <a:defRPr/>
            </a:lvl1pPr>
          </a:lstStyle>
          <a:p>
            <a:pPr>
              <a:defRPr/>
            </a:pPr>
            <a:endParaRPr lang="en-US"/>
          </a:p>
        </p:txBody>
      </p:sp>
      <p:sp>
        <p:nvSpPr>
          <p:cNvPr id="4" name="Rectangle 61"/>
          <p:cNvSpPr>
            <a:spLocks noGrp="1" noChangeArrowheads="1"/>
          </p:cNvSpPr>
          <p:nvPr>
            <p:ph type="sldNum" sz="quarter" idx="12"/>
          </p:nvPr>
        </p:nvSpPr>
        <p:spPr/>
        <p:txBody>
          <a:bodyPr/>
          <a:lstStyle>
            <a:lvl1pPr>
              <a:defRPr/>
            </a:lvl1pPr>
          </a:lstStyle>
          <a:p>
            <a:pPr>
              <a:defRPr/>
            </a:pPr>
            <a:fld id="{0673DE45-ABD3-1647-86A1-8B7F718C1C71}"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a:defRPr/>
            </a:lvl1pPr>
          </a:lstStyle>
          <a:p>
            <a:pPr>
              <a:defRPr/>
            </a:pPr>
            <a:endParaRPr lang="en-US"/>
          </a:p>
        </p:txBody>
      </p:sp>
      <p:sp>
        <p:nvSpPr>
          <p:cNvPr id="6" name="Rectangle 60"/>
          <p:cNvSpPr>
            <a:spLocks noGrp="1" noChangeArrowheads="1"/>
          </p:cNvSpPr>
          <p:nvPr>
            <p:ph type="ftr" sz="quarter" idx="11"/>
          </p:nvPr>
        </p:nvSpPr>
        <p:spPr/>
        <p:txBody>
          <a:bodyPr/>
          <a:lstStyle>
            <a:lvl1pPr>
              <a:defRPr/>
            </a:lvl1pPr>
          </a:lstStyle>
          <a:p>
            <a:pPr>
              <a:defRPr/>
            </a:pPr>
            <a:endParaRPr lang="en-US"/>
          </a:p>
        </p:txBody>
      </p:sp>
      <p:sp>
        <p:nvSpPr>
          <p:cNvPr id="7" name="Rectangle 61"/>
          <p:cNvSpPr>
            <a:spLocks noGrp="1" noChangeArrowheads="1"/>
          </p:cNvSpPr>
          <p:nvPr>
            <p:ph type="sldNum" sz="quarter" idx="12"/>
          </p:nvPr>
        </p:nvSpPr>
        <p:spPr/>
        <p:txBody>
          <a:bodyPr/>
          <a:lstStyle>
            <a:lvl1pPr>
              <a:defRPr/>
            </a:lvl1pPr>
          </a:lstStyle>
          <a:p>
            <a:pPr>
              <a:defRPr/>
            </a:pPr>
            <a:fld id="{8F34BAA7-AF58-BC4C-8428-9BFD69A60E45}"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a:defRPr/>
            </a:lvl1pPr>
          </a:lstStyle>
          <a:p>
            <a:pPr>
              <a:defRPr/>
            </a:pPr>
            <a:endParaRPr lang="en-US"/>
          </a:p>
        </p:txBody>
      </p:sp>
      <p:sp>
        <p:nvSpPr>
          <p:cNvPr id="6" name="Rectangle 60"/>
          <p:cNvSpPr>
            <a:spLocks noGrp="1" noChangeArrowheads="1"/>
          </p:cNvSpPr>
          <p:nvPr>
            <p:ph type="ftr" sz="quarter" idx="11"/>
          </p:nvPr>
        </p:nvSpPr>
        <p:spPr/>
        <p:txBody>
          <a:bodyPr/>
          <a:lstStyle>
            <a:lvl1pPr>
              <a:defRPr/>
            </a:lvl1pPr>
          </a:lstStyle>
          <a:p>
            <a:pPr>
              <a:defRPr/>
            </a:pPr>
            <a:endParaRPr lang="en-US"/>
          </a:p>
        </p:txBody>
      </p:sp>
      <p:sp>
        <p:nvSpPr>
          <p:cNvPr id="7" name="Rectangle 61"/>
          <p:cNvSpPr>
            <a:spLocks noGrp="1" noChangeArrowheads="1"/>
          </p:cNvSpPr>
          <p:nvPr>
            <p:ph type="sldNum" sz="quarter" idx="12"/>
          </p:nvPr>
        </p:nvSpPr>
        <p:spPr/>
        <p:txBody>
          <a:bodyPr/>
          <a:lstStyle>
            <a:lvl1pPr>
              <a:defRPr/>
            </a:lvl1pPr>
          </a:lstStyle>
          <a:p>
            <a:pPr>
              <a:defRPr/>
            </a:pPr>
            <a:fld id="{F45989A5-0C4C-8E4B-942F-7ACF8696B8CC}"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p>
        </p:txBody>
      </p:sp>
      <p:sp>
        <p:nvSpPr>
          <p:cNvPr id="5" name="Rectangle 60"/>
          <p:cNvSpPr>
            <a:spLocks noGrp="1" noChangeArrowheads="1"/>
          </p:cNvSpPr>
          <p:nvPr>
            <p:ph type="ftr" sz="quarter" idx="11"/>
          </p:nvPr>
        </p:nvSpPr>
        <p:spPr/>
        <p:txBody>
          <a:bodyPr/>
          <a:lstStyle>
            <a:lvl1pPr>
              <a:defRPr/>
            </a:lvl1pPr>
          </a:lstStyle>
          <a:p>
            <a:pPr>
              <a:defRPr/>
            </a:pPr>
            <a:endParaRPr lang="en-US"/>
          </a:p>
        </p:txBody>
      </p:sp>
      <p:sp>
        <p:nvSpPr>
          <p:cNvPr id="6" name="Rectangle 61"/>
          <p:cNvSpPr>
            <a:spLocks noGrp="1" noChangeArrowheads="1"/>
          </p:cNvSpPr>
          <p:nvPr>
            <p:ph type="sldNum" sz="quarter" idx="12"/>
          </p:nvPr>
        </p:nvSpPr>
        <p:spPr/>
        <p:txBody>
          <a:bodyPr/>
          <a:lstStyle>
            <a:lvl1pPr>
              <a:defRPr/>
            </a:lvl1pPr>
          </a:lstStyle>
          <a:p>
            <a:pPr>
              <a:defRPr/>
            </a:pPr>
            <a:fld id="{F125A3D8-451D-2A4C-BA2D-3F1A6DF02A80}"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p>
        </p:txBody>
      </p:sp>
      <p:sp>
        <p:nvSpPr>
          <p:cNvPr id="5" name="Rectangle 60"/>
          <p:cNvSpPr>
            <a:spLocks noGrp="1" noChangeArrowheads="1"/>
          </p:cNvSpPr>
          <p:nvPr>
            <p:ph type="ftr" sz="quarter" idx="11"/>
          </p:nvPr>
        </p:nvSpPr>
        <p:spPr/>
        <p:txBody>
          <a:bodyPr/>
          <a:lstStyle>
            <a:lvl1pPr>
              <a:defRPr/>
            </a:lvl1pPr>
          </a:lstStyle>
          <a:p>
            <a:pPr>
              <a:defRPr/>
            </a:pPr>
            <a:endParaRPr lang="en-US"/>
          </a:p>
        </p:txBody>
      </p:sp>
      <p:sp>
        <p:nvSpPr>
          <p:cNvPr id="6" name="Rectangle 61"/>
          <p:cNvSpPr>
            <a:spLocks noGrp="1" noChangeArrowheads="1"/>
          </p:cNvSpPr>
          <p:nvPr>
            <p:ph type="sldNum" sz="quarter" idx="12"/>
          </p:nvPr>
        </p:nvSpPr>
        <p:spPr/>
        <p:txBody>
          <a:bodyPr/>
          <a:lstStyle>
            <a:lvl1pPr>
              <a:defRPr/>
            </a:lvl1pPr>
          </a:lstStyle>
          <a:p>
            <a:pPr>
              <a:defRPr/>
            </a:pPr>
            <a:fld id="{EA209A00-E77D-E74F-9AF3-8D04FD2FF186}"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F079F9-3E75-DC45-A390-3954D002B68D}"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p>
        </p:txBody>
      </p:sp>
      <p:sp>
        <p:nvSpPr>
          <p:cNvPr id="8" name="Rectangle 101"/>
          <p:cNvSpPr>
            <a:spLocks noGrp="1" noChangeArrowheads="1"/>
          </p:cNvSpPr>
          <p:nvPr>
            <p:ph type="ftr" sz="quarter" idx="11"/>
          </p:nvPr>
        </p:nvSpPr>
        <p:spPr/>
        <p:txBody>
          <a:bodyPr/>
          <a:lstStyle>
            <a:lvl1pPr>
              <a:defRPr/>
            </a:lvl1pPr>
          </a:lstStyle>
          <a:p>
            <a:pPr>
              <a:defRPr/>
            </a:pPr>
            <a:endParaRPr lang="en-US"/>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p>
        </p:txBody>
      </p:sp>
      <p:sp>
        <p:nvSpPr>
          <p:cNvPr id="4" name="Rectangle 101"/>
          <p:cNvSpPr>
            <a:spLocks noGrp="1" noChangeArrowheads="1"/>
          </p:cNvSpPr>
          <p:nvPr>
            <p:ph type="ftr" sz="quarter" idx="11"/>
          </p:nvPr>
        </p:nvSpPr>
        <p:spPr/>
        <p:txBody>
          <a:bodyPr/>
          <a:lstStyle>
            <a:lvl1pPr>
              <a:defRPr/>
            </a:lvl1pPr>
          </a:lstStyle>
          <a:p>
            <a:pPr>
              <a:defRPr/>
            </a:pPr>
            <a:endParaRPr lang="en-US"/>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p>
        </p:txBody>
      </p:sp>
      <p:sp>
        <p:nvSpPr>
          <p:cNvPr id="3" name="Rectangle 101"/>
          <p:cNvSpPr>
            <a:spLocks noGrp="1" noChangeArrowheads="1"/>
          </p:cNvSpPr>
          <p:nvPr>
            <p:ph type="ftr" sz="quarter" idx="11"/>
          </p:nvPr>
        </p:nvSpPr>
        <p:spPr/>
        <p:txBody>
          <a:bodyPr/>
          <a:lstStyle>
            <a:lvl1pPr>
              <a:defRPr/>
            </a:lvl1pPr>
          </a:lstStyle>
          <a:p>
            <a:pPr>
              <a:defRPr/>
            </a:pPr>
            <a:endParaRPr lang="en-US"/>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A22FFF5-33DB-7541-AA99-F701E0FA14F0}"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089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5F8148-8F23-4E44-8DE0-777C78C5E5F0}"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0B6F107-3323-5D43-BB06-8759E3C22375}"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C31EF9-828B-414E-A916-9EBFC9E8CEC0}"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29270F3-37E8-9649-B132-BD545A8C510A}"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CCC3C7F-3468-694A-8DC5-E3C7FA7744ED}"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EBA3B77-B6E9-914B-B220-C025DFAC17D8}"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209DC9D-2801-6F4D-AA65-ED0E70B5FB8F}"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0FF1F77-B044-CC46-A377-49E0EA3F80D8}"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9BD1BA8-334D-0D4A-8BAD-F0F2896D5A4A}"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A4DCEAA-EA5A-934C-B4E3-309CE7A5649B}"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C099517-FDB0-A04A-A1FC-2C8396B6FA70}"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81BEA62-71E5-B04D-B41A-1F95EB0451F6}"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A4BAB5C-8DF3-C146-A298-4C3C6A4ED202}"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B7C1DE2-5F63-B34E-8CAC-AA3F541D1619}"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22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5229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5C33A61-F96B-0C4B-9B66-23CDB5B81A55}"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54BBC18-11C7-0A42-B79B-7A8BC6335E34}"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1D0F48-C969-B24A-A9D7-FA597FF9567D}"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C3A5D3-A473-C04B-BE1A-B7D387DEC097}"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2AD2251-CD0F-A248-AA4F-28615DF8F475}"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7037279-8943-A945-99BD-6C0CFA5A5792}" type="slidenum">
              <a:rPr lang="en-US"/>
              <a:pPr>
                <a:defRPr/>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89E636B-E94A-8544-B9B4-855598B948E0}"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4800FAE-A5B5-0743-9CC7-BF4F0170F18A}"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B4FF7A4-512B-8540-8DC7-4F6488B412D5}" type="slidenum">
              <a:rPr lang="en-US"/>
              <a:pPr>
                <a:defRPr/>
              </a:pPr>
              <a:t>‹#›</a:t>
            </a:fld>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E581C6-AE47-BA41-BDD1-2056F058AF61}" type="slidenum">
              <a:rPr lang="en-US"/>
              <a:pPr>
                <a:defRPr/>
              </a:pPr>
              <a:t>‹#›</a:t>
            </a:fld>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834EEC-73B0-A74C-AFCC-A0F21F9E98F6}" type="slidenum">
              <a:rPr lang="en-US"/>
              <a:pPr>
                <a:defRPr/>
              </a:pPr>
              <a:t>‹#›</a:t>
            </a:fld>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3AF9312-11DF-F341-BF2D-9503003BE205}" type="slidenum">
              <a:rPr lang="en-US"/>
              <a:pPr>
                <a:defRPr/>
              </a:pPr>
              <a:t>‹#›</a:t>
            </a:fld>
            <a:endParaRPr 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F6E0CE-DC0B-854C-8667-ADE5C19A2AC1}" type="slidenum">
              <a:rPr lang="en-US"/>
              <a:pPr>
                <a:defRPr/>
              </a:pPr>
              <a:t>‹#›</a:t>
            </a:fld>
            <a:endParaRPr 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C7107E3D-BB7D-6748-82F4-BC6017FB3FDA}"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A97A1AD-6F4D-384C-954C-BB6CD9807F88}"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F693B5AF-D252-414D-B4D5-DBC41750854E}" type="slidenum">
              <a:rPr lang="en-US"/>
              <a:pPr>
                <a:defRPr/>
              </a:pPr>
              <a:t>‹#›</a:t>
            </a:fld>
            <a:endParaRPr lang="en-US"/>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p>
        </p:txBody>
      </p:sp>
      <p:sp>
        <p:nvSpPr>
          <p:cNvPr id="5" name="Rectangle 60"/>
          <p:cNvSpPr>
            <a:spLocks noGrp="1" noChangeArrowheads="1"/>
          </p:cNvSpPr>
          <p:nvPr>
            <p:ph type="ftr" sz="quarter" idx="11"/>
          </p:nvPr>
        </p:nvSpPr>
        <p:spPr/>
        <p:txBody>
          <a:bodyPr/>
          <a:lstStyle>
            <a:lvl1pPr algn="l">
              <a:defRPr/>
            </a:lvl1pPr>
          </a:lstStyle>
          <a:p>
            <a:pPr>
              <a:defRPr/>
            </a:pPr>
            <a:endParaRPr lang="en-US"/>
          </a:p>
        </p:txBody>
      </p:sp>
      <p:sp>
        <p:nvSpPr>
          <p:cNvPr id="6" name="Rectangle 61"/>
          <p:cNvSpPr>
            <a:spLocks noGrp="1" noChangeArrowheads="1"/>
          </p:cNvSpPr>
          <p:nvPr>
            <p:ph type="sldNum" sz="quarter" idx="12"/>
          </p:nvPr>
        </p:nvSpPr>
        <p:spPr/>
        <p:txBody>
          <a:bodyPr/>
          <a:lstStyle>
            <a:lvl1pPr>
              <a:defRPr/>
            </a:lvl1pPr>
          </a:lstStyle>
          <a:p>
            <a:pPr>
              <a:defRPr/>
            </a:pPr>
            <a:fld id="{91783AE2-400B-6B4D-8820-00DF7831F4CA}" type="slidenum">
              <a:rPr lang="en-US"/>
              <a:pPr>
                <a:defRPr/>
              </a:pPr>
              <a:t>‹#›</a:t>
            </a:fld>
            <a:endParaRPr lang="en-US"/>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l">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AE16DDE-3D6E-5C41-97BD-443C3309EBF0}" type="slidenum">
              <a:rPr lang="en-US"/>
              <a:pPr>
                <a:defRPr/>
              </a:pPr>
              <a:t>‹#›</a:t>
            </a:fld>
            <a:endParaRPr 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18F845B3-F39C-6946-8371-99A196C12BEA}" type="slidenum">
              <a:rPr lang="en-US"/>
              <a:pPr>
                <a:defRPr/>
              </a:pPr>
              <a:t>‹#›</a:t>
            </a:fld>
            <a:endParaRPr lang="en-US"/>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pitchFamily="-105"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05"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8F06CA56-5B47-9943-9429-E21AC448B30E}" type="slidenum">
              <a:rPr lang="en-US"/>
              <a:pPr>
                <a:defRPr/>
              </a:pPr>
              <a:t>‹#›</a:t>
            </a:fld>
            <a:endParaRPr lang="en-US"/>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52"/>
              </a:defRPr>
            </a:lvl1pPr>
          </a:lstStyle>
          <a:p>
            <a:pPr>
              <a:defRPr/>
            </a:pPr>
            <a:fld id="{FE1EA442-BD42-B742-8378-EF9C40A79DB7}" type="slidenum">
              <a:rPr lang="en-US"/>
              <a:pPr>
                <a:defRPr/>
              </a:pPr>
              <a:t>‹#›</a:t>
            </a:fld>
            <a:endParaRPr lang="en-US"/>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0D0BE8C4-0708-564E-9C4A-E9C2E2E50E83}" type="slidenum">
              <a:rPr lang="en-US"/>
              <a:pPr>
                <a:defRPr/>
              </a:pPr>
              <a:t>‹#›</a:t>
            </a:fld>
            <a:endParaRPr lang="en-US"/>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2BE62FA1-BE9C-8D41-BD00-5BCB0C25FA07}"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376DC91-2DB6-8B42-8307-EB2FABDDD5D9}"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68B51E0-AF66-0041-AC66-DEA47DE2598D}" type="slidenum">
              <a:rPr lang="en-US"/>
              <a:pPr>
                <a:defRPr/>
              </a:pPr>
              <a:t>‹#›</a:t>
            </a:fld>
            <a:endParaRPr lang="en-US"/>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46E618-CF78-B042-8A9E-228E19C73BA9}" type="slidenum">
              <a:rPr lang="en-US"/>
              <a:pPr>
                <a:defRPr/>
              </a:pPr>
              <a:t>‹#›</a:t>
            </a:fld>
            <a:endParaRPr lang="en-US"/>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D3833ED3-47D1-EC45-8793-D0EB90667609}" type="slidenum">
              <a:rPr lang="zh-CN" altLang="en-US"/>
              <a:pPr>
                <a:defRPr/>
              </a:pPr>
              <a:t>‹#›</a:t>
            </a:fld>
            <a:endParaRPr lang="en-US" altLang="zh-CN"/>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US"/>
          </a:p>
        </p:txBody>
      </p:sp>
      <p:sp>
        <p:nvSpPr>
          <p:cNvPr id="3" name="Rectangle 12"/>
          <p:cNvSpPr>
            <a:spLocks noGrp="1" noChangeArrowheads="1"/>
          </p:cNvSpPr>
          <p:nvPr>
            <p:ph type="ftr" sz="quarter" idx="11"/>
          </p:nvPr>
        </p:nvSpPr>
        <p:spPr/>
        <p:txBody>
          <a:bodyPr/>
          <a:lstStyle>
            <a:lvl1pPr algn="l">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vl1pPr>
          </a:lstStyle>
          <a:p>
            <a:pPr>
              <a:defRPr/>
            </a:pPr>
            <a:fld id="{19232793-E277-FB40-B08A-77D2F272CA46}" type="slidenum">
              <a:rPr lang="en-US"/>
              <a:pPr>
                <a:defRPr/>
              </a:pPr>
              <a:t>‹#›</a:t>
            </a:fld>
            <a:endParaRPr lang="en-US"/>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A4F4F5-DAFF-6447-AA78-2B9FAAA30742}" type="slidenum">
              <a:rPr lang="en-US"/>
              <a:pPr>
                <a:defRPr/>
              </a:pPr>
              <a:t>‹#›</a:t>
            </a:fld>
            <a:endParaRPr lang="en-US"/>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F8F288-886C-384A-A8AB-08E01DD83500}" type="slidenum">
              <a:rPr lang="en-US"/>
              <a:pPr>
                <a:defRPr/>
              </a:pPr>
              <a:t>‹#›</a:t>
            </a:fld>
            <a:endParaRPr lang="en-US"/>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4EA909-ABC3-AF46-8A98-7CC4D7EC19AE}" type="slidenum">
              <a:rPr lang="en-US"/>
              <a:pPr>
                <a:defRPr/>
              </a:pPr>
              <a:t>‹#›</a:t>
            </a:fld>
            <a:endParaRPr lang="en-US"/>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F3EB76-0C13-3846-80E7-6E6644712705}" type="slidenum">
              <a:rPr lang="en-US"/>
              <a:pPr>
                <a:defRPr/>
              </a:pPr>
              <a:t>‹#›</a:t>
            </a:fld>
            <a:endParaRPr lang="en-US"/>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D29FD13-B949-E14C-A221-9B2D9DD0CDC6}" type="slidenum">
              <a:rPr lang="en-US"/>
              <a:pPr>
                <a:defRPr/>
              </a:pPr>
              <a:t>‹#›</a:t>
            </a:fld>
            <a:endParaRPr lang="en-US"/>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CAA5D45-F669-7844-A60F-E7B9D88CEA99}"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40C66A-DED3-FC4F-A565-38076B08ADD7}"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0A062E3-A661-5F4A-8D69-417079B819B4}" type="slidenum">
              <a:rPr lang="en-US"/>
              <a:pPr>
                <a:defRPr/>
              </a:pPr>
              <a:t>‹#›</a:t>
            </a:fld>
            <a:endParaRPr lang="en-US"/>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CA6EB2-9434-BB4A-B3F5-1A2BE5301762}" type="slidenum">
              <a:rPr lang="en-US"/>
              <a:pPr>
                <a:defRPr/>
              </a:pPr>
              <a:t>‹#›</a:t>
            </a:fld>
            <a:endParaRPr lang="en-US"/>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2D2A3BD-647F-974B-81BA-1B445E3A6BAF}" type="slidenum">
              <a:rPr lang="en-US"/>
              <a:pPr>
                <a:defRPr/>
              </a:pPr>
              <a:t>‹#›</a:t>
            </a:fld>
            <a:endParaRPr lang="en-US"/>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CE01FD3-D6D9-6347-B317-AA20F009794D}" type="slidenum">
              <a:rPr lang="en-US"/>
              <a:pPr>
                <a:defRPr/>
              </a:pPr>
              <a:t>‹#›</a:t>
            </a:fld>
            <a:endParaRPr lang="en-US"/>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76C793E-EF41-574B-AA58-24279D8A0AF8}" type="slidenum">
              <a:rPr lang="en-US"/>
              <a:pPr>
                <a:defRPr/>
              </a:pPr>
              <a:t>‹#›</a:t>
            </a:fld>
            <a:endParaRPr lang="en-US"/>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5480598-FDBB-984A-B43C-D6CDF0138204}" type="slidenum">
              <a:rPr lang="en-US"/>
              <a:pPr>
                <a:defRPr/>
              </a:pPr>
              <a:t>‹#›</a:t>
            </a:fld>
            <a:endParaRPr lang="en-US"/>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ED254BC-4810-9942-A117-9FDC8F6AC12E}" type="slidenum">
              <a:rPr lang="en-US"/>
              <a:pPr>
                <a:defRPr/>
              </a:pPr>
              <a:t>‹#›</a:t>
            </a:fld>
            <a:endParaRPr lang="en-US"/>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8D836B-4A2E-3347-8E39-F3C0D1F464BF}" type="slidenum">
              <a:rPr lang="en-US"/>
              <a:pPr>
                <a:defRPr/>
              </a:pPr>
              <a:t>‹#›</a:t>
            </a:fld>
            <a:endParaRPr lang="en-US"/>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1208ABD-4BA6-AA4E-939B-E022467D8A36}" type="slidenum">
              <a:rPr lang="en-US"/>
              <a:pPr>
                <a:defRPr/>
              </a:pPr>
              <a:t>‹#›</a:t>
            </a:fld>
            <a:endParaRPr lang="en-US"/>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E32614-8DE4-1848-BD78-44D4C5AA36E1}"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CAB56CB-1E27-A74E-B703-0754625997B2}"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7333E9E-A362-5943-B5DE-643E32D39882}" type="slidenum">
              <a:rPr lang="en-US"/>
              <a:pPr>
                <a:defRPr/>
              </a:pPr>
              <a:t>‹#›</a:t>
            </a:fld>
            <a:endParaRPr lang="en-US"/>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1B3AF9-C608-2B44-8333-93C1B71F2FE3}" type="slidenum">
              <a:rPr lang="en-US"/>
              <a:pPr>
                <a:defRPr/>
              </a:pPr>
              <a:t>‹#›</a:t>
            </a:fld>
            <a:endParaRPr lang="en-US"/>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3E2EB78-3DE8-6342-AD3D-30964BB143A2}" type="slidenum">
              <a:rPr lang="en-US"/>
              <a:pPr>
                <a:defRPr/>
              </a:pPr>
              <a:t>‹#›</a:t>
            </a:fld>
            <a:endParaRPr lang="en-US"/>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536DFDF-FE41-404C-AD89-4277AA29D921}" type="slidenum">
              <a:rPr lang="en-US"/>
              <a:pPr>
                <a:defRPr/>
              </a:pPr>
              <a:t>‹#›</a:t>
            </a:fld>
            <a:endParaRPr lang="en-US"/>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AB9779E-B9A4-6F49-8F3B-92555261A119}" type="slidenum">
              <a:rPr lang="en-US"/>
              <a:pPr>
                <a:defRPr/>
              </a:pPr>
              <a:t>‹#›</a:t>
            </a:fld>
            <a:endParaRPr lang="en-US"/>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25FEE4-59F1-944C-9E4D-2401CF1B8DD1}" type="slidenum">
              <a:rPr lang="en-US"/>
              <a:pPr>
                <a:defRPr/>
              </a:pPr>
              <a:t>‹#›</a:t>
            </a:fld>
            <a:endParaRPr lang="en-US"/>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C6FAD0-75D9-0D46-8E22-097CECFF1DE2}" type="slidenum">
              <a:rPr lang="en-US"/>
              <a:pPr>
                <a:defRPr/>
              </a:pPr>
              <a:t>‹#›</a:t>
            </a:fld>
            <a:endParaRPr lang="en-US"/>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F5C41-BE28-7A4F-9609-146F03B63ECF}" type="slidenum">
              <a:rPr lang="en-US"/>
              <a:pPr>
                <a:defRPr/>
              </a:pPr>
              <a:t>‹#›</a:t>
            </a:fld>
            <a:endParaRPr lang="en-US"/>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6E184B-578A-D24E-A2F5-52CAC21F3CA3}" type="slidenum">
              <a:rPr lang="en-US"/>
              <a:pPr>
                <a:defRPr/>
              </a:pPr>
              <a:t>‹#›</a:t>
            </a:fld>
            <a:endParaRPr lang="en-US"/>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8A8A12-4A79-644B-AB09-FB191E3116E9}"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704E43-D672-C44B-A5E9-304DA81478B3}"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97D6689-320B-784B-840C-AACD474C1DFD}" type="slidenum">
              <a:rPr lang="en-US"/>
              <a:pPr>
                <a:defRPr/>
              </a:pPr>
              <a:t>‹#›</a:t>
            </a:fld>
            <a:endParaRPr lang="en-US"/>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73CE852-5798-4340-82D7-5EB6088F16C6}" type="slidenum">
              <a:rPr lang="en-US"/>
              <a:pPr>
                <a:defRPr/>
              </a:pPr>
              <a:t>‹#›</a:t>
            </a:fld>
            <a:endParaRPr lang="en-US"/>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250F6D6-ADF9-0F45-81EB-7111BCC2E249}" type="slidenum">
              <a:rPr lang="en-US"/>
              <a:pPr>
                <a:defRPr/>
              </a:pPr>
              <a:t>‹#›</a:t>
            </a:fld>
            <a:endParaRPr lang="en-US"/>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D3BA443-B4E3-9145-B265-AD11AE6E9116}" type="slidenum">
              <a:rPr lang="en-US"/>
              <a:pPr>
                <a:defRPr/>
              </a:pPr>
              <a:t>‹#›</a:t>
            </a:fld>
            <a:endParaRPr lang="en-US"/>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EED053-F561-0048-9AA5-68D766C8891F}" type="slidenum">
              <a:rPr lang="en-US"/>
              <a:pPr>
                <a:defRPr/>
              </a:pPr>
              <a:t>‹#›</a:t>
            </a:fld>
            <a:endParaRPr lang="en-US"/>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81A40A-A715-0F4E-B7A9-5A15285C58B6}" type="slidenum">
              <a:rPr lang="en-US"/>
              <a:pPr>
                <a:defRPr/>
              </a:pPr>
              <a:t>‹#›</a:t>
            </a:fld>
            <a:endParaRPr lang="en-US"/>
          </a:p>
        </p:txBody>
      </p:sp>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345851-6BFB-2848-9B6E-1DBDBFE5FC37}" type="slidenum">
              <a:rPr lang="en-US"/>
              <a:pPr>
                <a:defRPr/>
              </a:pPr>
              <a:t>‹#›</a:t>
            </a:fld>
            <a:endParaRPr lang="en-US"/>
          </a:p>
        </p:txBody>
      </p:sp>
    </p:spTree>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D6A3697-4737-4F46-B9AD-26F924786334}" type="slidenum">
              <a:rPr lang="en-US"/>
              <a:pPr>
                <a:defRPr/>
              </a:pPr>
              <a:t>‹#›</a:t>
            </a:fld>
            <a:endParaRPr lang="en-US"/>
          </a:p>
        </p:txBody>
      </p:sp>
    </p:spTree>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0875F58-2149-2A43-9F36-DDFAC4748AC7}" type="slidenum">
              <a:rPr lang="en-US"/>
              <a:pPr>
                <a:defRPr/>
              </a:pPr>
              <a:t>‹#›</a:t>
            </a:fld>
            <a:endParaRPr lang="en-US"/>
          </a:p>
        </p:txBody>
      </p:sp>
    </p:spTree>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61E9B0B-83D8-9242-9F62-9ACD3803FC40}"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6A0AE1-843E-874C-ABCE-FAA7098C8D5B}"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FC5343A-BB86-434E-99DE-1FA4817C66F0}" type="slidenum">
              <a:rPr lang="en-US"/>
              <a:pPr>
                <a:defRPr/>
              </a:pPr>
              <a:t>‹#›</a:t>
            </a:fld>
            <a:endParaRPr lang="en-US"/>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77985AF-C1F4-8946-9748-24ED9BF834CC}" type="slidenum">
              <a:rPr lang="en-US"/>
              <a:pPr>
                <a:defRPr/>
              </a:pPr>
              <a:t>‹#›</a:t>
            </a:fld>
            <a:endParaRPr lang="en-US"/>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F0CD816-B1B9-C340-B92E-5BAE08043DE6}" type="slidenum">
              <a:rPr lang="en-US"/>
              <a:pPr>
                <a:defRPr/>
              </a:pPr>
              <a:t>‹#›</a:t>
            </a:fld>
            <a:endParaRPr lang="en-US"/>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F7D004E-75CD-D045-92A5-E3F8A236EB0F}" type="slidenum">
              <a:rPr lang="en-US"/>
              <a:pPr>
                <a:defRPr/>
              </a:pPr>
              <a:t>‹#›</a:t>
            </a:fld>
            <a:endParaRPr lang="en-US"/>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3E8B64A-2F8B-5F4D-BB34-B09ECD3F5AF0}" type="slidenum">
              <a:rPr lang="en-US"/>
              <a:pPr>
                <a:defRPr/>
              </a:pPr>
              <a:t>‹#›</a:t>
            </a:fld>
            <a:endParaRPr lang="en-US"/>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09F335A-0985-A44D-B974-C943557AC776}" type="slidenum">
              <a:rPr lang="en-US"/>
              <a:pPr>
                <a:defRPr/>
              </a:pPr>
              <a:t>‹#›</a:t>
            </a:fld>
            <a:endParaRPr lang="en-US"/>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516C1CC-28AD-9F41-8ED0-BD3B504E184F}" type="slidenum">
              <a:rPr lang="en-US"/>
              <a:pPr>
                <a:defRPr/>
              </a:pPr>
              <a:t>‹#›</a:t>
            </a:fld>
            <a:endParaRPr lang="en-US"/>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1EA3D90-C88E-4E4C-BFC1-B9F6B2E51509}" type="slidenum">
              <a:rPr lang="en-US"/>
              <a:pPr>
                <a:defRPr/>
              </a:pPr>
              <a:t>‹#›</a:t>
            </a:fld>
            <a:endParaRPr lang="en-US"/>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153603"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4F6BBD-A9F9-D445-AA12-629B5CDDA48F}" type="slidenum">
              <a:rPr lang="en-US"/>
              <a:pPr>
                <a:defRPr/>
              </a:pPr>
              <a:t>‹#›</a:t>
            </a:fld>
            <a:endParaRPr lang="en-US"/>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04C5E-6886-ED48-9AD8-DAD328FBDDA9}"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68A10F-CC30-034F-9EBB-1EABDBB394D9}" type="slidenum">
              <a:rPr lang="en-US"/>
              <a:pPr>
                <a:defRPr/>
              </a:pPr>
              <a:t>‹#›</a:t>
            </a:fld>
            <a:endParaRPr lang="en-US"/>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7E5865-3D61-594D-ACC2-396B3F8F36A0}" type="slidenum">
              <a:rPr lang="en-US"/>
              <a:pPr>
                <a:defRPr/>
              </a:pPr>
              <a:t>‹#›</a:t>
            </a:fld>
            <a:endParaRPr lang="en-US"/>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lgn="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714FBF9-17DB-C648-B48F-B6B0CA37818C}" type="slidenum">
              <a:rPr lang="en-US"/>
              <a:pPr>
                <a:defRPr/>
              </a:pPr>
              <a:t>‹#›</a:t>
            </a:fld>
            <a:endParaRPr lang="en-US"/>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1B3E929-1988-8E49-A9DC-1F06A9A4414A}" type="slidenum">
              <a:rPr lang="en-US"/>
              <a:pPr>
                <a:defRPr/>
              </a:pPr>
              <a:t>‹#›</a:t>
            </a:fld>
            <a:endParaRPr lang="en-US"/>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lgn="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4CF6300-1A6B-4540-8436-99F88C42274B}" type="slidenum">
              <a:rPr lang="en-US"/>
              <a:pPr>
                <a:defRPr/>
              </a:pPr>
              <a:t>‹#›</a:t>
            </a:fld>
            <a:endParaRPr lang="en-US"/>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AF8D78C-7BA0-2245-AD50-BA29EC15C801}" type="slidenum">
              <a:rPr lang="en-US"/>
              <a:pPr>
                <a:defRPr/>
              </a:pPr>
              <a:t>‹#›</a:t>
            </a:fld>
            <a:endParaRPr lang="en-US"/>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DD23A08-4A52-7043-A22C-A1EAF18C9166}" type="slidenum">
              <a:rPr lang="en-US"/>
              <a:pPr>
                <a:defRPr/>
              </a:pPr>
              <a:t>‹#›</a:t>
            </a:fld>
            <a:endParaRPr lang="en-US"/>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1D90E4-DA3D-D847-BF98-516EA466C3DE}" type="slidenum">
              <a:rPr lang="en-US"/>
              <a:pPr>
                <a:defRPr/>
              </a:pPr>
              <a:t>‹#›</a:t>
            </a:fld>
            <a:endParaRPr lang="en-US"/>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F9DBC9-9F7D-B643-8897-903486A0972C}" type="slidenum">
              <a:rPr lang="en-US"/>
              <a:pPr>
                <a:defRPr/>
              </a:pPr>
              <a:t>‹#›</a:t>
            </a:fld>
            <a:endParaRPr lang="en-US"/>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charset="0"/>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000" b="1">
                <a:solidFill>
                  <a:srgbClr val="FFD34A"/>
                </a:solidFill>
                <a:latin typeface="Times" charset="0"/>
              </a:rPr>
              <a:t> DRESSING</a:t>
            </a:r>
          </a:p>
          <a:p>
            <a:pPr eaLnBrk="0" hangingPunct="0">
              <a:defRPr/>
            </a:pPr>
            <a:r>
              <a:rPr lang="en-US" sz="2000" b="1">
                <a:solidFill>
                  <a:srgbClr val="FFD34A"/>
                </a:solidFill>
                <a:latin typeface="Times" charset="0"/>
              </a:rPr>
              <a:t>        THE                                    </a:t>
            </a:r>
          </a:p>
          <a:p>
            <a:pPr eaLnBrk="0" hangingPunct="0">
              <a:defRPr/>
            </a:pPr>
            <a:r>
              <a:rPr lang="en-US" sz="2000" b="1">
                <a:solidFill>
                  <a:srgbClr val="FFD34A"/>
                </a:solidFill>
                <a:latin typeface="Times"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charset="0"/>
            </a:endParaRPr>
          </a:p>
        </p:txBody>
      </p:sp>
    </p:spTree>
    <p:extLst>
      <p:ext uri="{BB962C8B-B14F-4D97-AF65-F5344CB8AC3E}">
        <p14:creationId xmlns:p14="http://schemas.microsoft.com/office/powerpoint/2010/main" val="3701574564"/>
      </p:ext>
    </p:extLst>
  </p:cSld>
  <p:clrMapOvr>
    <a:masterClrMapping/>
  </p:clrMapOvr>
  <p:transition spd="med">
    <p:cu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504422"/>
      </p:ext>
    </p:extLst>
  </p:cSld>
  <p:clrMapOvr>
    <a:masterClrMapping/>
  </p:clrMapOvr>
  <p:transition spd="med">
    <p:cu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7730292"/>
      </p:ext>
    </p:extLst>
  </p:cSld>
  <p:clrMapOvr>
    <a:masterClrMapping/>
  </p:clrMapOvr>
  <p:transition spd="med">
    <p:cu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991701"/>
      </p:ext>
    </p:extLst>
  </p:cSld>
  <p:clrMapOvr>
    <a:masterClrMapping/>
  </p:clrMapOvr>
  <p:transition spd="med">
    <p:cu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898857"/>
      </p:ext>
    </p:extLst>
  </p:cSld>
  <p:clrMapOvr>
    <a:masterClrMapping/>
  </p:clrMapOvr>
  <p:transition spd="med">
    <p:cu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62443796"/>
      </p:ext>
    </p:extLst>
  </p:cSld>
  <p:clrMapOvr>
    <a:masterClrMapping/>
  </p:clrMapOvr>
  <p:transition spd="med">
    <p:cu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578892"/>
      </p:ext>
    </p:extLst>
  </p:cSld>
  <p:clrMapOvr>
    <a:masterClrMapping/>
  </p:clrMapOvr>
  <p:transition spd="med">
    <p:cu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8587475"/>
      </p:ext>
    </p:extLst>
  </p:cSld>
  <p:clrMapOvr>
    <a:masterClrMapping/>
  </p:clrMapOvr>
  <p:transition spd="med">
    <p:cu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1632377"/>
      </p:ext>
    </p:extLst>
  </p:cSld>
  <p:clrMapOvr>
    <a:masterClrMapping/>
  </p:clrMapOvr>
  <p:transition spd="med">
    <p:cu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667748"/>
      </p:ext>
    </p:extLst>
  </p:cSld>
  <p:clrMapOvr>
    <a:masterClrMapping/>
  </p:clrMapOvr>
  <p:transition spd="med">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722157"/>
      </p:ext>
    </p:extLst>
  </p:cSld>
  <p:clrMapOvr>
    <a:masterClrMapping/>
  </p:clrMapOvr>
  <p:transition spd="med">
    <p:cu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4D4462-8B2B-0340-A84E-A3A6CA8A9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2782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7AE3B1-BC87-F042-9F25-8CD0AFDDD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7456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BEAB3-0B68-954B-ABE1-77E115CCD2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79192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C169F1-C227-7F44-8872-5CC54CB03B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0274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1ACC56-BCED-D74B-AADE-4AA1A1F96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2786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ADAF57-8098-DD4E-9F47-6B11550793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54248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08F33A-5279-394F-ACE1-758CDBA6F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9612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F572D-8B90-6649-AA8C-0A28D8A50A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176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6AA1FA-CDBF-5B4C-A584-D05C805E07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983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3C2C3B-2453-4947-A7E0-28A021B2D4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250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023DBB-EE1D-DC4C-8300-247FF176E5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78265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DA9350-CB98-B54B-9AD7-4FED30F86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7891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00974053"/>
      </p:ext>
    </p:extLst>
  </p:cSld>
  <p:clrMapOvr>
    <a:masterClrMapping/>
  </p:clrMapOvr>
  <p:transition>
    <p:wheel spokes="0"/>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736228"/>
      </p:ext>
    </p:extLst>
  </p:cSld>
  <p:clrMapOvr>
    <a:masterClrMapping/>
  </p:clrMapOvr>
  <p:transition>
    <p:wheel spokes="0"/>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29079961"/>
      </p:ext>
    </p:extLst>
  </p:cSld>
  <p:clrMapOvr>
    <a:masterClrMapping/>
  </p:clrMapOvr>
  <p:transition>
    <p:wheel spokes="0"/>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804468"/>
      </p:ext>
    </p:extLst>
  </p:cSld>
  <p:clrMapOvr>
    <a:masterClrMapping/>
  </p:clrMapOvr>
  <p:transition>
    <p:wheel spokes="0"/>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469580"/>
      </p:ext>
    </p:extLst>
  </p:cSld>
  <p:clrMapOvr>
    <a:masterClrMapping/>
  </p:clrMapOvr>
  <p:transition>
    <p:wheel spokes="0"/>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27843270"/>
      </p:ext>
    </p:extLst>
  </p:cSld>
  <p:clrMapOvr>
    <a:masterClrMapping/>
  </p:clrMapOvr>
  <p:transition>
    <p:wheel spokes="0"/>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531411"/>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3431936"/>
      </p:ext>
    </p:extLst>
  </p:cSld>
  <p:clrMapOvr>
    <a:masterClrMapping/>
  </p:clrMapOvr>
  <p:transition>
    <p:wheel spokes="0"/>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8516230"/>
      </p:ext>
    </p:extLst>
  </p:cSld>
  <p:clrMapOvr>
    <a:masterClrMapping/>
  </p:clrMapOvr>
  <p:transition>
    <p:wheel spokes="0"/>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657428"/>
      </p:ext>
    </p:extLst>
  </p:cSld>
  <p:clrMapOvr>
    <a:masterClrMapping/>
  </p:clrMapOvr>
  <p:transition>
    <p:wheel spokes="0"/>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80471"/>
      </p:ext>
    </p:extLst>
  </p:cSld>
  <p:clrMapOvr>
    <a:masterClrMapping/>
  </p:clrMapOvr>
  <p:transition>
    <p:wheel spokes="0"/>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073E87"/>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702838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874214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1609458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7884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9350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17372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09551045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8"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79373956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4"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41513045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91075354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7833420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a:t>Click to add photo album title</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13" name="Rectangle 12"/>
          <p:cNvSpPr>
            <a:spLocks noGrp="1"/>
          </p:cNvSpPr>
          <p:nvPr>
            <p:ph type="sldNum" sz="quarter" idx="13"/>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
        <p:nvSpPr>
          <p:cNvPr id="14" name="Rectangle 13"/>
          <p:cNvSpPr>
            <a:spLocks noGrp="1"/>
          </p:cNvSpPr>
          <p:nvPr>
            <p:ph type="ftr" sz="quarter" idx="14"/>
          </p:nvPr>
        </p:nvSpPr>
        <p:spPr>
          <a:xfrm rot="16200000">
            <a:off x="7296150" y="3698878"/>
            <a:ext cx="2933700" cy="365125"/>
          </a:xfrm>
        </p:spPr>
        <p:txBody>
          <a:bodyPr/>
          <a:lstStyle/>
          <a:p>
            <a:endParaRPr lang="en-US" dirty="0">
              <a:solidFill>
                <a:prstClr val="white"/>
              </a:solidFill>
              <a:latin typeface="Calibri"/>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a:t>Click to add date or details</a:t>
            </a:r>
          </a:p>
        </p:txBody>
      </p:sp>
    </p:spTree>
    <p:extLst>
      <p:ext uri="{BB962C8B-B14F-4D97-AF65-F5344CB8AC3E}">
        <p14:creationId xmlns:p14="http://schemas.microsoft.com/office/powerpoint/2010/main" val="1763052861"/>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a:t>Click to add caption</a:t>
            </a:r>
          </a:p>
        </p:txBody>
      </p:sp>
      <p:sp>
        <p:nvSpPr>
          <p:cNvPr id="7" name="Rectangle 6"/>
          <p:cNvSpPr>
            <a:spLocks noGrp="1"/>
          </p:cNvSpPr>
          <p:nvPr>
            <p:ph type="dt" sz="half" idx="12"/>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5752706"/>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a:t>Click to add caption</a:t>
            </a:r>
          </a:p>
        </p:txBody>
      </p:sp>
      <p:sp>
        <p:nvSpPr>
          <p:cNvPr id="7" name="Rectangle 6"/>
          <p:cNvSpPr>
            <a:spLocks noGrp="1"/>
          </p:cNvSpPr>
          <p:nvPr>
            <p:ph type="dt" sz="half" idx="12"/>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091522905"/>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p>
            <a:pPr marL="0" marR="0" indent="0" algn="ctr">
              <a:buFontTx/>
              <a:buNone/>
            </a:pPr>
            <a:r>
              <a:rPr lang="en-US" i="0" dirty="0"/>
              <a:t>Click icon to add full page picture</a:t>
            </a:r>
            <a:endParaRPr lang="en-US" i="0" baseline="0" dirty="0"/>
          </a:p>
        </p:txBody>
      </p:sp>
      <p:sp>
        <p:nvSpPr>
          <p:cNvPr id="6" name="Rectangle 5"/>
          <p:cNvSpPr>
            <a:spLocks noGrp="1"/>
          </p:cNvSpPr>
          <p:nvPr>
            <p:ph type="dt" sz="half" idx="11"/>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7" name="Rectangle 6"/>
          <p:cNvSpPr>
            <a:spLocks noGrp="1"/>
          </p:cNvSpPr>
          <p:nvPr>
            <p:ph type="sldNum" sz="quarter" idx="1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46344054"/>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a:t>Click to add subtitle</a:t>
            </a:r>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a:t>Click to add section title</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20" name="Rectangle 19"/>
          <p:cNvSpPr>
            <a:spLocks noGrp="1"/>
          </p:cNvSpPr>
          <p:nvPr>
            <p:ph type="sldNum" sz="quarter" idx="21"/>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21" name="Rectangle 20"/>
          <p:cNvSpPr>
            <a:spLocks noGrp="1"/>
          </p:cNvSpPr>
          <p:nvPr>
            <p:ph type="ftr" sz="quarter" idx="22"/>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35650506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57297487"/>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8"/>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7" name="Rectangle 6"/>
          <p:cNvSpPr>
            <a:spLocks noGrp="1"/>
          </p:cNvSpPr>
          <p:nvPr>
            <p:ph type="sldNum" sz="quarter" idx="19"/>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20"/>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58194348"/>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a:t>Click to add caption</a:t>
            </a:r>
          </a:p>
        </p:txBody>
      </p:sp>
      <p:sp>
        <p:nvSpPr>
          <p:cNvPr id="5" name="Rectangle 4"/>
          <p:cNvSpPr>
            <a:spLocks noGrp="1"/>
          </p:cNvSpPr>
          <p:nvPr>
            <p:ph type="dt" sz="half" idx="14"/>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6" name="Rectangle 5"/>
          <p:cNvSpPr>
            <a:spLocks noGrp="1"/>
          </p:cNvSpPr>
          <p:nvPr>
            <p:ph type="sldNum" sz="quarter" idx="1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7" name="Rectangle 6"/>
          <p:cNvSpPr>
            <a:spLocks noGrp="1"/>
          </p:cNvSpPr>
          <p:nvPr>
            <p:ph type="ftr" sz="quarter" idx="1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684822081"/>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9" name="Rectangle 8"/>
          <p:cNvSpPr>
            <a:spLocks noGrp="1"/>
          </p:cNvSpPr>
          <p:nvPr>
            <p:ph type="dt" sz="half" idx="16"/>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11" name="Rectangle 10"/>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49658664"/>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82427672"/>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7" name="Rectangle 6"/>
          <p:cNvSpPr>
            <a:spLocks noGrp="1"/>
          </p:cNvSpPr>
          <p:nvPr>
            <p:ph type="sldNum" sz="quarter" idx="1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279040850"/>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a:t>Click to add caption</a:t>
            </a:r>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a:t>Click to add caption</a:t>
            </a:r>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a:t>Click to add caption</a:t>
            </a:r>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31"/>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11" name="Rectangle 10"/>
          <p:cNvSpPr>
            <a:spLocks noGrp="1"/>
          </p:cNvSpPr>
          <p:nvPr>
            <p:ph type="sldNum" sz="quarter" idx="3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3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811799168"/>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25"/>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11" name="Rectangle 10"/>
          <p:cNvSpPr>
            <a:spLocks noGrp="1"/>
          </p:cNvSpPr>
          <p:nvPr>
            <p:ph type="sldNum" sz="quarter" idx="2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2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949339097"/>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a:t>Click to add caption</a:t>
            </a:r>
          </a:p>
        </p:txBody>
      </p:sp>
      <p:sp>
        <p:nvSpPr>
          <p:cNvPr id="7" name="Rectangle 6"/>
          <p:cNvSpPr>
            <a:spLocks noGrp="1"/>
          </p:cNvSpPr>
          <p:nvPr>
            <p:ph type="dt" sz="half" idx="33"/>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8" name="Rectangle 7"/>
          <p:cNvSpPr>
            <a:spLocks noGrp="1"/>
          </p:cNvSpPr>
          <p:nvPr>
            <p:ph type="sldNum" sz="quarter" idx="34"/>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5"/>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96964240"/>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7" name="Rectangle 6"/>
          <p:cNvSpPr>
            <a:spLocks noGrp="1"/>
          </p:cNvSpPr>
          <p:nvPr>
            <p:ph type="sldNum" sz="quarter" idx="2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2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23876680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190981085"/>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10" name="Rectangle 9"/>
          <p:cNvSpPr>
            <a:spLocks noGrp="1"/>
          </p:cNvSpPr>
          <p:nvPr>
            <p:ph type="sldNum" sz="quarter" idx="3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1" name="Rectangle 10"/>
          <p:cNvSpPr>
            <a:spLocks noGrp="1"/>
          </p:cNvSpPr>
          <p:nvPr>
            <p:ph type="ftr" sz="quarter" idx="3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135322828"/>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a:t>Click to add caption</a:t>
            </a:r>
          </a:p>
        </p:txBody>
      </p:sp>
      <p:sp>
        <p:nvSpPr>
          <p:cNvPr id="8" name="Rectangle 7"/>
          <p:cNvSpPr>
            <a:spLocks noGrp="1"/>
          </p:cNvSpPr>
          <p:nvPr>
            <p:ph type="dt" sz="half" idx="16"/>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9" name="Rectangle 8"/>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0" name="Rectangle 9"/>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054924000"/>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10" name="Rectangle 9"/>
          <p:cNvSpPr>
            <a:spLocks noGrp="1"/>
          </p:cNvSpPr>
          <p:nvPr>
            <p:ph type="dt" sz="half" idx="17"/>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11" name="Rectangle 10"/>
          <p:cNvSpPr>
            <a:spLocks noGrp="1"/>
          </p:cNvSpPr>
          <p:nvPr>
            <p:ph type="sldNum" sz="quarter" idx="18"/>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19"/>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986245169"/>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a:t>Click to add caption</a:t>
            </a:r>
          </a:p>
        </p:txBody>
      </p:sp>
      <p:sp>
        <p:nvSpPr>
          <p:cNvPr id="8" name="Rectangle 7"/>
          <p:cNvSpPr>
            <a:spLocks noGrp="1"/>
          </p:cNvSpPr>
          <p:nvPr>
            <p:ph type="dt" sz="half" idx="32"/>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9" name="Rectangle 8"/>
          <p:cNvSpPr>
            <a:spLocks noGrp="1"/>
          </p:cNvSpPr>
          <p:nvPr>
            <p:ph type="sldNum" sz="quarter" idx="3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0" name="Rectangle 9"/>
          <p:cNvSpPr>
            <a:spLocks noGrp="1"/>
          </p:cNvSpPr>
          <p:nvPr>
            <p:ph type="ftr" sz="quarter" idx="3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36986794"/>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5102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8B50E-0B48-4566-8609-C51CF752A7DF}" type="datetimeFigureOut">
              <a:rPr lang="en-US" smtClean="0">
                <a:solidFill>
                  <a:prstClr val="white"/>
                </a:solidFill>
                <a:latin typeface="Calibri"/>
              </a:rPr>
              <a:pPr/>
              <a:t>4/24/24</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solidFill>
              <a:latin typeface="Calibri"/>
            </a:endParaRPr>
          </a:p>
        </p:txBody>
      </p:sp>
      <p:sp>
        <p:nvSpPr>
          <p:cNvPr id="4" name="Slide Number Placeholder 3"/>
          <p:cNvSpPr>
            <a:spLocks noGrp="1"/>
          </p:cNvSpPr>
          <p:nvPr>
            <p:ph type="sldNum" sz="quarter" idx="12"/>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8591041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073E87"/>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648794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528837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290426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31048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87923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36064253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11064875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8"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17516753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4"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04871683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9138552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4/24/24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6864095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49717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a:defRPr/>
                </a:pPr>
                <a:endParaRPr lang="en-US"/>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0427565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424463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3717084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392402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589133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699932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003482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7768907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935154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15058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pPr>
                <a:defRPr/>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0793963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393126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758354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969134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786953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948363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820591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106473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0469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2287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pPr>
                <a:defRPr/>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0954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353586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882338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09828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29123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62180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16902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810264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747430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2907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pPr>
                <a:defRPr/>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02169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413648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16871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503643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16342256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28878766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7570901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t>4/24/24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22375578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t>4/24/24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4559568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t>4/24/24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500581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p>
        </p:txBody>
      </p:sp>
      <p:sp>
        <p:nvSpPr>
          <p:cNvPr id="8" name="Rectangle 20"/>
          <p:cNvSpPr>
            <a:spLocks noGrp="1" noChangeArrowheads="1"/>
          </p:cNvSpPr>
          <p:nvPr>
            <p:ph type="ftr" sz="quarter" idx="11"/>
          </p:nvPr>
        </p:nvSpPr>
        <p:spPr/>
        <p:txBody>
          <a:bodyPr/>
          <a:lstStyle>
            <a:lvl1pPr>
              <a:defRPr/>
            </a:lvl1pPr>
          </a:lstStyle>
          <a:p>
            <a:pPr>
              <a:defRPr/>
            </a:pPr>
            <a:endParaRPr lang="en-US"/>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pPr>
                <a:defRPr/>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t>4/24/24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51319562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4/24/24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341878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4/24/24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11946668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05398422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4/24/24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83476773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1674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8229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881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317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3566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p>
        </p:txBody>
      </p:sp>
      <p:sp>
        <p:nvSpPr>
          <p:cNvPr id="4" name="Rectangle 20"/>
          <p:cNvSpPr>
            <a:spLocks noGrp="1" noChangeArrowheads="1"/>
          </p:cNvSpPr>
          <p:nvPr>
            <p:ph type="ftr" sz="quarter" idx="11"/>
          </p:nvPr>
        </p:nvSpPr>
        <p:spPr/>
        <p:txBody>
          <a:bodyPr/>
          <a:lstStyle>
            <a:lvl1pPr>
              <a:defRPr/>
            </a:lvl1pPr>
          </a:lstStyle>
          <a:p>
            <a:pPr>
              <a:defRPr/>
            </a:pPr>
            <a:endParaRPr lang="en-US"/>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pPr>
                <a:defRPr/>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4109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0052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64720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9558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5773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323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762785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1934760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5237071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6528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p>
        </p:txBody>
      </p:sp>
      <p:sp>
        <p:nvSpPr>
          <p:cNvPr id="3" name="Rectangle 20"/>
          <p:cNvSpPr>
            <a:spLocks noGrp="1" noChangeArrowheads="1"/>
          </p:cNvSpPr>
          <p:nvPr>
            <p:ph type="ftr" sz="quarter" idx="11"/>
          </p:nvPr>
        </p:nvSpPr>
        <p:spPr/>
        <p:txBody>
          <a:bodyPr/>
          <a:lstStyle>
            <a:lvl1pPr>
              <a:defRPr/>
            </a:lvl1pPr>
          </a:lstStyle>
          <a:p>
            <a:pPr>
              <a:defRPr/>
            </a:pPr>
            <a:endParaRPr lang="en-US"/>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pPr>
                <a:defRPr/>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6145861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4027850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6234002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5029602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110941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2293818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9341487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7949039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387793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81389280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pPr>
                <a:defRPr/>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67636820"/>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35721304"/>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1782114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3582472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03801533"/>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01805830"/>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465918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1246952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792141680"/>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612265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p>
        </p:txBody>
      </p:sp>
      <p:sp>
        <p:nvSpPr>
          <p:cNvPr id="6" name="Rectangle 20"/>
          <p:cNvSpPr>
            <a:spLocks noGrp="1" noChangeArrowheads="1"/>
          </p:cNvSpPr>
          <p:nvPr>
            <p:ph type="ftr" sz="quarter" idx="11"/>
          </p:nvPr>
        </p:nvSpPr>
        <p:spPr/>
        <p:txBody>
          <a:bodyPr/>
          <a:lstStyle>
            <a:lvl1pPr>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pPr>
                <a:defRPr/>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623396393"/>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33062305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45177683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24966332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7551563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78376188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124907836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398301042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49067874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1896783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pPr>
                <a:defRPr/>
              </a:pPr>
              <a:t>‹#›</a:t>
            </a:fld>
            <a:endParaRPr lang="en-US"/>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165441878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70021385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68440028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158707708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1611938420"/>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45543926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248285389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251730368"/>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133571645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367510535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p>
        </p:txBody>
      </p:sp>
      <p:sp>
        <p:nvSpPr>
          <p:cNvPr id="5" name="Rectangle 20"/>
          <p:cNvSpPr>
            <a:spLocks noGrp="1" noChangeArrowheads="1"/>
          </p:cNvSpPr>
          <p:nvPr>
            <p:ph type="ftr" sz="quarter" idx="11"/>
          </p:nvPr>
        </p:nvSpPr>
        <p:spPr/>
        <p:txBody>
          <a:bodyPr/>
          <a:lstStyle>
            <a:lvl1pPr>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pPr>
                <a:defRPr/>
              </a:pPr>
              <a:t>‹#›</a:t>
            </a:fld>
            <a:endParaRPr lang="en-US"/>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13994565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1725588167"/>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81463877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5558240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27396966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244829202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225080658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260769648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345388241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36146182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F8A9EB9-E17C-354B-9D91-F7D4795CEBA7}" type="slidenum">
              <a:rPr lang="en-US"/>
              <a:pPr>
                <a:defRPr/>
              </a:pPr>
              <a:t>‹#›</a:t>
            </a:fld>
            <a:endParaRPr lang="en-US"/>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49244173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428867843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55193696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392047089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58723433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201815814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53599612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0209642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6398584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15041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695B72-A746-2741-836E-11A1DD9F523E}" type="slidenum">
              <a:rPr lang="en-US"/>
              <a:pPr>
                <a:defRPr/>
              </a:pPr>
              <a:t>‹#›</a:t>
            </a:fld>
            <a:endParaRPr lang="en-US"/>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2144904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946619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2422940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1100274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86293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301209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6654107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9"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384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33384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FFFFFF"/>
              </a:solidFill>
              <a:ea typeface="Arial"/>
              <a:cs typeface="Aria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FFFFFF"/>
              </a:solidFill>
              <a:ea typeface="Arial"/>
              <a:cs typeface="Arial"/>
            </a:endParaRPr>
          </a:p>
        </p:txBody>
      </p:sp>
      <p:sp>
        <p:nvSpPr>
          <p:cNvPr id="22" name="Rectangle 22"/>
          <p:cNvSpPr>
            <a:spLocks noGrp="1" noChangeArrowheads="1"/>
          </p:cNvSpPr>
          <p:nvPr>
            <p:ph type="sldNum" sz="quarter" idx="12"/>
          </p:nvPr>
        </p:nvSpPr>
        <p:spPr/>
        <p:txBody>
          <a:bodyPr/>
          <a:lstStyle>
            <a:lvl1pPr>
              <a:defRPr/>
            </a:lvl1pPr>
          </a:lstStyle>
          <a:p>
            <a:pPr>
              <a:defRPr/>
            </a:pPr>
            <a:fld id="{74D9CC52-F7A8-4247-A4A3-C49DCC03A55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6464358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48F5215-5209-FA47-8FAF-EDCDE8A32F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7800110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5867FB9-6F0A-E04D-896E-E7CE13C7BC3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03715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FCEA295-78C0-CB4A-A67D-C7B2B23302D8}" type="slidenum">
              <a:rPr lang="en-US"/>
              <a:pPr>
                <a:defRPr/>
              </a:pPr>
              <a:t>‹#›</a:t>
            </a:fld>
            <a:endParaRPr lang="en-US"/>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CBE327E-B4D4-8F42-90A8-E8F42CA5D8B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3987493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4C6F924C-D5E1-C649-9E7B-214B6FB66CC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13261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65346D4-BD10-5C42-B3DB-B61C17C2B3E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6864657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A56A34D9-A6CD-FD45-89F5-0CBC40C2E07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896319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42DC4C5-FA4F-5B43-A9A3-BFED65F2CF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7359671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6DDB975-24E6-694F-A8B4-F9E6DB8002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75302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426F55F-0C20-3D4C-96EA-5800E10802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3241615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77413CC-8ED2-3144-B639-622BF07E613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5549206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269B7AB-57F6-AF49-98C5-781486D1243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5668708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BCCDEDC-2991-C340-8442-A7F5BF520E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4165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0EF3A75-6739-F44C-A3F3-5AC8E3521E7D}" type="slidenum">
              <a:rPr lang="en-US"/>
              <a:pPr>
                <a:defRPr/>
              </a:pPr>
              <a:t>‹#›</a:t>
            </a:fld>
            <a:endParaRPr lang="en-US"/>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B4CC7C0-6993-AE48-8DBE-5D368D14E4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624805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5D639794-BD0B-A84A-85FD-FCC6D20AFE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25461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3EB1CAFF-FA21-694E-8D2F-3ABFC23A8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915049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84A71649-56B9-C545-8FE6-D3B19CC40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018135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F86C01EE-3BB6-A945-9884-F26F2795D5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86840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3F558817-4176-8847-BBAF-842AAA5FA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734391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3C2F6AC-FF7B-404C-B2E9-645FEFE4F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413871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11B841E3-8AAA-E642-B1F9-DA07BBB59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497399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A191E8D-E055-9A4B-8E38-F15F4F66F9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303411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E66A660-BDE7-BF4E-8551-78C92DBCD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062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74408FD-86C6-CB4A-A387-A7BE0F92EDF4}" type="slidenum">
              <a:rPr lang="en-US"/>
              <a:pPr>
                <a:defRPr/>
              </a:pPr>
              <a:t>‹#›</a:t>
            </a:fld>
            <a:endParaRPr lang="en-US"/>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97084943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186460572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033F5990-A2D0-214E-BE8F-A0FE749D79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847869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3F37094-51B6-B443-A45C-4A8A1FE6C7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65603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79489A5-F9D7-4847-B5B0-EF2CD97812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704423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B616FA43-FE9E-3549-90A7-ED52E7FB81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607927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506554E-5293-F643-A4BB-978AA664E9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772551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EE67AE0-A494-9842-9DF2-02BD936C0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201852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3F285C5E-95E6-2040-AD7A-523B4A344F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674648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1786A378-D00E-9C4C-9499-2BFF4F17EE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0430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8D4FB79-43EF-7D4C-8E51-F8655F5C64A8}" type="slidenum">
              <a:rPr lang="en-US"/>
              <a:pPr>
                <a:defRPr/>
              </a:pPr>
              <a:t>‹#›</a:t>
            </a:fld>
            <a:endParaRPr lang="en-US"/>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ADE51B4-E511-4E48-8DC1-712B13F45D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779429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2E203BD-F0E0-C047-8986-D845044A9F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710244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E7171418-9FC9-C340-8923-AAB8D6E716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186347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81B700DD-EBC7-2D4A-81CC-E0EEFA9D90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40993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B1E45-08D8-1442-8C0A-1DEA0D8B57F5}" type="slidenum">
              <a:rPr lang="en-US"/>
              <a:pPr>
                <a:defRPr/>
              </a:pPr>
              <a:t>‹#›</a:t>
            </a:fld>
            <a:endParaRPr lang="en-US"/>
          </a:p>
        </p:txBody>
      </p:sp>
    </p:spTree>
    <p:extLst>
      <p:ext uri="{BB962C8B-B14F-4D97-AF65-F5344CB8AC3E}">
        <p14:creationId xmlns:p14="http://schemas.microsoft.com/office/powerpoint/2010/main" val="150536475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78685996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04641523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59671583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05477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726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4C8EDF7-60F2-E04F-8109-467765CCFF47}" type="slidenum">
              <a:rPr lang="en-US"/>
              <a:pPr>
                <a:defRPr/>
              </a:pPr>
              <a:t>‹#›</a:t>
            </a:fld>
            <a:endParaRPr lang="en-US"/>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17957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4274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40133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1541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46615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112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44102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49226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74110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1C7391-41AC-CB4D-8392-270CDD4C91FF}" type="slidenum">
              <a:rPr lang="en-US"/>
              <a:pPr/>
              <a:t>‹#›</a:t>
            </a:fld>
            <a:endParaRPr lang="en-US"/>
          </a:p>
        </p:txBody>
      </p:sp>
    </p:spTree>
    <p:extLst>
      <p:ext uri="{BB962C8B-B14F-4D97-AF65-F5344CB8AC3E}">
        <p14:creationId xmlns:p14="http://schemas.microsoft.com/office/powerpoint/2010/main" val="2280810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19D021-E068-BC4D-8E1B-FEE8A8E60841}" type="slidenum">
              <a:rPr lang="en-US"/>
              <a:pPr>
                <a:defRPr/>
              </a:pPr>
              <a:t>‹#›</a:t>
            </a:fld>
            <a:endParaRPr lang="en-US"/>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AED422-1598-074A-AA60-E23C75FB28A4}" type="slidenum">
              <a:rPr lang="en-US"/>
              <a:pPr/>
              <a:t>‹#›</a:t>
            </a:fld>
            <a:endParaRPr lang="en-US"/>
          </a:p>
        </p:txBody>
      </p:sp>
    </p:spTree>
    <p:extLst>
      <p:ext uri="{BB962C8B-B14F-4D97-AF65-F5344CB8AC3E}">
        <p14:creationId xmlns:p14="http://schemas.microsoft.com/office/powerpoint/2010/main" val="187072671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A98510E-D654-2943-A6AB-11A3EB39D5AE}" type="slidenum">
              <a:rPr lang="en-US"/>
              <a:pPr/>
              <a:t>‹#›</a:t>
            </a:fld>
            <a:endParaRPr lang="en-US"/>
          </a:p>
        </p:txBody>
      </p:sp>
    </p:spTree>
    <p:extLst>
      <p:ext uri="{BB962C8B-B14F-4D97-AF65-F5344CB8AC3E}">
        <p14:creationId xmlns:p14="http://schemas.microsoft.com/office/powerpoint/2010/main" val="375232245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98459F-4D33-214E-A73C-04359CF75E76}" type="slidenum">
              <a:rPr lang="en-US"/>
              <a:pPr/>
              <a:t>‹#›</a:t>
            </a:fld>
            <a:endParaRPr lang="en-US"/>
          </a:p>
        </p:txBody>
      </p:sp>
    </p:spTree>
    <p:extLst>
      <p:ext uri="{BB962C8B-B14F-4D97-AF65-F5344CB8AC3E}">
        <p14:creationId xmlns:p14="http://schemas.microsoft.com/office/powerpoint/2010/main" val="420646267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34AEFDF-E58F-6B4E-BEB3-8688D432208A}" type="slidenum">
              <a:rPr lang="en-US"/>
              <a:pPr/>
              <a:t>‹#›</a:t>
            </a:fld>
            <a:endParaRPr lang="en-US"/>
          </a:p>
        </p:txBody>
      </p:sp>
    </p:spTree>
    <p:extLst>
      <p:ext uri="{BB962C8B-B14F-4D97-AF65-F5344CB8AC3E}">
        <p14:creationId xmlns:p14="http://schemas.microsoft.com/office/powerpoint/2010/main" val="196386084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B1EA2E9-04F9-2641-894A-86A224E64E13}" type="slidenum">
              <a:rPr lang="en-US"/>
              <a:pPr/>
              <a:t>‹#›</a:t>
            </a:fld>
            <a:endParaRPr lang="en-US"/>
          </a:p>
        </p:txBody>
      </p:sp>
    </p:spTree>
    <p:extLst>
      <p:ext uri="{BB962C8B-B14F-4D97-AF65-F5344CB8AC3E}">
        <p14:creationId xmlns:p14="http://schemas.microsoft.com/office/powerpoint/2010/main" val="230564015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99D4F38-5554-DC42-930E-6BE40E3D9B11}" type="slidenum">
              <a:rPr lang="en-US"/>
              <a:pPr/>
              <a:t>‹#›</a:t>
            </a:fld>
            <a:endParaRPr lang="en-US"/>
          </a:p>
        </p:txBody>
      </p:sp>
    </p:spTree>
    <p:extLst>
      <p:ext uri="{BB962C8B-B14F-4D97-AF65-F5344CB8AC3E}">
        <p14:creationId xmlns:p14="http://schemas.microsoft.com/office/powerpoint/2010/main" val="8771288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76E30A-1764-B74D-B159-6EF17EA9043D}" type="slidenum">
              <a:rPr lang="en-US"/>
              <a:pPr/>
              <a:t>‹#›</a:t>
            </a:fld>
            <a:endParaRPr lang="en-US"/>
          </a:p>
        </p:txBody>
      </p:sp>
    </p:spTree>
    <p:extLst>
      <p:ext uri="{BB962C8B-B14F-4D97-AF65-F5344CB8AC3E}">
        <p14:creationId xmlns:p14="http://schemas.microsoft.com/office/powerpoint/2010/main" val="288250873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3DEDC6-EB14-7B43-81C0-0BECD82EEF33}" type="slidenum">
              <a:rPr lang="en-US"/>
              <a:pPr/>
              <a:t>‹#›</a:t>
            </a:fld>
            <a:endParaRPr lang="en-US"/>
          </a:p>
        </p:txBody>
      </p:sp>
    </p:spTree>
    <p:extLst>
      <p:ext uri="{BB962C8B-B14F-4D97-AF65-F5344CB8AC3E}">
        <p14:creationId xmlns:p14="http://schemas.microsoft.com/office/powerpoint/2010/main" val="149708503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DB768C-C8E2-9448-9F32-7E661E45700A}" type="slidenum">
              <a:rPr lang="en-US"/>
              <a:pPr/>
              <a:t>‹#›</a:t>
            </a:fld>
            <a:endParaRPr lang="en-US"/>
          </a:p>
        </p:txBody>
      </p:sp>
    </p:spTree>
    <p:extLst>
      <p:ext uri="{BB962C8B-B14F-4D97-AF65-F5344CB8AC3E}">
        <p14:creationId xmlns:p14="http://schemas.microsoft.com/office/powerpoint/2010/main" val="59113816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FB96C1-0AE5-E947-9B2B-94CBC85AF396}" type="slidenum">
              <a:rPr lang="en-US"/>
              <a:pPr/>
              <a:t>‹#›</a:t>
            </a:fld>
            <a:endParaRPr lang="en-US"/>
          </a:p>
        </p:txBody>
      </p:sp>
    </p:spTree>
    <p:extLst>
      <p:ext uri="{BB962C8B-B14F-4D97-AF65-F5344CB8AC3E}">
        <p14:creationId xmlns:p14="http://schemas.microsoft.com/office/powerpoint/2010/main" val="1661428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E1559C0-C8E2-404C-87A2-A5776485BCBE}" type="slidenum">
              <a:rPr lang="en-US"/>
              <a:pPr>
                <a:defRPr/>
              </a:pPr>
              <a:t>‹#›</a:t>
            </a:fld>
            <a:endParaRPr lang="en-US"/>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6"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7"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8"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fld id="{6508825F-2EAC-8D48-82A3-568BC6987CDE}" type="slidenum">
              <a:rPr lang="en-US"/>
              <a:pPr/>
              <a:t>‹#›</a:t>
            </a:fld>
            <a:endParaRPr lang="en-US"/>
          </a:p>
        </p:txBody>
      </p:sp>
    </p:spTree>
    <p:extLst>
      <p:ext uri="{BB962C8B-B14F-4D97-AF65-F5344CB8AC3E}">
        <p14:creationId xmlns:p14="http://schemas.microsoft.com/office/powerpoint/2010/main" val="302158729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C1304FD7-B6E5-E247-B80F-9008A64AE373}" type="slidenum">
              <a:rPr lang="en-US"/>
              <a:pPr/>
              <a:t>‹#›</a:t>
            </a:fld>
            <a:endParaRPr lang="en-US"/>
          </a:p>
        </p:txBody>
      </p:sp>
    </p:spTree>
    <p:extLst>
      <p:ext uri="{BB962C8B-B14F-4D97-AF65-F5344CB8AC3E}">
        <p14:creationId xmlns:p14="http://schemas.microsoft.com/office/powerpoint/2010/main" val="356442647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9B37988-7A50-694C-9D77-9E67CCFE0A1C}" type="slidenum">
              <a:rPr lang="en-US"/>
              <a:pPr/>
              <a:t>‹#›</a:t>
            </a:fld>
            <a:endParaRPr lang="en-US"/>
          </a:p>
        </p:txBody>
      </p:sp>
    </p:spTree>
    <p:extLst>
      <p:ext uri="{BB962C8B-B14F-4D97-AF65-F5344CB8AC3E}">
        <p14:creationId xmlns:p14="http://schemas.microsoft.com/office/powerpoint/2010/main" val="121027640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7FFE5AD5-CA64-8E4F-A33D-A15C8AEA382A}" type="slidenum">
              <a:rPr lang="en-US"/>
              <a:pPr/>
              <a:t>‹#›</a:t>
            </a:fld>
            <a:endParaRPr lang="en-US"/>
          </a:p>
        </p:txBody>
      </p:sp>
    </p:spTree>
    <p:extLst>
      <p:ext uri="{BB962C8B-B14F-4D97-AF65-F5344CB8AC3E}">
        <p14:creationId xmlns:p14="http://schemas.microsoft.com/office/powerpoint/2010/main" val="260787885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F4960138-E283-5241-B03A-F2C01B2353EE}" type="slidenum">
              <a:rPr lang="en-US"/>
              <a:pPr/>
              <a:t>‹#›</a:t>
            </a:fld>
            <a:endParaRPr lang="en-US"/>
          </a:p>
        </p:txBody>
      </p:sp>
    </p:spTree>
    <p:extLst>
      <p:ext uri="{BB962C8B-B14F-4D97-AF65-F5344CB8AC3E}">
        <p14:creationId xmlns:p14="http://schemas.microsoft.com/office/powerpoint/2010/main" val="54484135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92454878-5690-9F4F-8A56-6E15A9D588CE}" type="slidenum">
              <a:rPr lang="en-US"/>
              <a:pPr/>
              <a:t>‹#›</a:t>
            </a:fld>
            <a:endParaRPr lang="en-US"/>
          </a:p>
        </p:txBody>
      </p:sp>
    </p:spTree>
    <p:extLst>
      <p:ext uri="{BB962C8B-B14F-4D97-AF65-F5344CB8AC3E}">
        <p14:creationId xmlns:p14="http://schemas.microsoft.com/office/powerpoint/2010/main" val="300922033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E16331B2-7CF6-3E46-B4CF-9F02F0485D37}" type="slidenum">
              <a:rPr lang="en-US"/>
              <a:pPr/>
              <a:t>‹#›</a:t>
            </a:fld>
            <a:endParaRPr lang="en-US"/>
          </a:p>
        </p:txBody>
      </p:sp>
    </p:spTree>
    <p:extLst>
      <p:ext uri="{BB962C8B-B14F-4D97-AF65-F5344CB8AC3E}">
        <p14:creationId xmlns:p14="http://schemas.microsoft.com/office/powerpoint/2010/main" val="218394010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1D9EF071-905D-3440-9ABF-EAE07B578B59}" type="slidenum">
              <a:rPr lang="en-US"/>
              <a:pPr/>
              <a:t>‹#›</a:t>
            </a:fld>
            <a:endParaRPr lang="en-US"/>
          </a:p>
        </p:txBody>
      </p:sp>
    </p:spTree>
    <p:extLst>
      <p:ext uri="{BB962C8B-B14F-4D97-AF65-F5344CB8AC3E}">
        <p14:creationId xmlns:p14="http://schemas.microsoft.com/office/powerpoint/2010/main" val="278515955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A2CD3A6E-90F8-D84B-87D7-E91742B10066}" type="slidenum">
              <a:rPr lang="en-US"/>
              <a:pPr/>
              <a:t>‹#›</a:t>
            </a:fld>
            <a:endParaRPr lang="en-US"/>
          </a:p>
        </p:txBody>
      </p:sp>
    </p:spTree>
    <p:extLst>
      <p:ext uri="{BB962C8B-B14F-4D97-AF65-F5344CB8AC3E}">
        <p14:creationId xmlns:p14="http://schemas.microsoft.com/office/powerpoint/2010/main" val="209962879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B674552F-EC31-9949-8AEE-2008785632A5}" type="slidenum">
              <a:rPr lang="en-US"/>
              <a:pPr/>
              <a:t>‹#›</a:t>
            </a:fld>
            <a:endParaRPr lang="en-US"/>
          </a:p>
        </p:txBody>
      </p:sp>
    </p:spTree>
    <p:extLst>
      <p:ext uri="{BB962C8B-B14F-4D97-AF65-F5344CB8AC3E}">
        <p14:creationId xmlns:p14="http://schemas.microsoft.com/office/powerpoint/2010/main" val="637387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8D830D-F3EC-D94A-BFDE-44A75A565835}" type="slidenum">
              <a:rPr lang="en-US"/>
              <a:pPr>
                <a:defRPr/>
              </a:pPr>
              <a:t>‹#›</a:t>
            </a:fld>
            <a:endParaRPr lang="en-US"/>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BE00E080-E59E-A44A-BD5B-38181B0792CF}" type="slidenum">
              <a:rPr lang="en-US"/>
              <a:pPr/>
              <a:t>‹#›</a:t>
            </a:fld>
            <a:endParaRPr lang="en-US"/>
          </a:p>
        </p:txBody>
      </p:sp>
    </p:spTree>
    <p:extLst>
      <p:ext uri="{BB962C8B-B14F-4D97-AF65-F5344CB8AC3E}">
        <p14:creationId xmlns:p14="http://schemas.microsoft.com/office/powerpoint/2010/main" val="367823248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0C4577C5-4C82-9F44-8496-49B8314836FC}" type="slidenum">
              <a:rPr lang="en-US"/>
              <a:pPr/>
              <a:t>‹#›</a:t>
            </a:fld>
            <a:endParaRPr lang="en-US"/>
          </a:p>
        </p:txBody>
      </p:sp>
    </p:spTree>
    <p:extLst>
      <p:ext uri="{BB962C8B-B14F-4D97-AF65-F5344CB8AC3E}">
        <p14:creationId xmlns:p14="http://schemas.microsoft.com/office/powerpoint/2010/main" val="160458784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28A16650-E14B-B845-B6F9-8EB4AB70AE34}" type="slidenum">
              <a:rPr lang="en-US"/>
              <a:pPr/>
              <a:t>‹#›</a:t>
            </a:fld>
            <a:endParaRPr lang="en-US"/>
          </a:p>
        </p:txBody>
      </p:sp>
    </p:spTree>
    <p:extLst>
      <p:ext uri="{BB962C8B-B14F-4D97-AF65-F5344CB8AC3E}">
        <p14:creationId xmlns:p14="http://schemas.microsoft.com/office/powerpoint/2010/main" val="11972266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A7A249F4-0D57-8F49-A023-0C338E673926}" type="slidenum">
              <a:rPr lang="en-US"/>
              <a:pPr/>
              <a:t>‹#›</a:t>
            </a:fld>
            <a:endParaRPr lang="en-US"/>
          </a:p>
        </p:txBody>
      </p:sp>
    </p:spTree>
    <p:extLst>
      <p:ext uri="{BB962C8B-B14F-4D97-AF65-F5344CB8AC3E}">
        <p14:creationId xmlns:p14="http://schemas.microsoft.com/office/powerpoint/2010/main" val="268443044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F4B13901-C7FC-2842-BF8B-71322AB027E9}" type="slidenum">
              <a:rPr lang="en-US"/>
              <a:pPr/>
              <a:t>‹#›</a:t>
            </a:fld>
            <a:endParaRPr lang="en-US"/>
          </a:p>
        </p:txBody>
      </p:sp>
    </p:spTree>
    <p:extLst>
      <p:ext uri="{BB962C8B-B14F-4D97-AF65-F5344CB8AC3E}">
        <p14:creationId xmlns:p14="http://schemas.microsoft.com/office/powerpoint/2010/main" val="40689391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fld id="{61FCA3CA-FF3A-3F42-A541-90313D2F0D21}" type="slidenum">
              <a:rPr lang="en-US"/>
              <a:pPr/>
              <a:t>‹#›</a:t>
            </a:fld>
            <a:endParaRPr lang="en-US"/>
          </a:p>
        </p:txBody>
      </p:sp>
    </p:spTree>
    <p:extLst>
      <p:ext uri="{BB962C8B-B14F-4D97-AF65-F5344CB8AC3E}">
        <p14:creationId xmlns:p14="http://schemas.microsoft.com/office/powerpoint/2010/main" val="393082365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fld id="{79337E1E-FA39-9E42-AC41-28D288F2318F}" type="slidenum">
              <a:rPr lang="en-US"/>
              <a:pPr/>
              <a:t>‹#›</a:t>
            </a:fld>
            <a:endParaRPr lang="en-US"/>
          </a:p>
        </p:txBody>
      </p:sp>
    </p:spTree>
    <p:extLst>
      <p:ext uri="{BB962C8B-B14F-4D97-AF65-F5344CB8AC3E}">
        <p14:creationId xmlns:p14="http://schemas.microsoft.com/office/powerpoint/2010/main" val="35887248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fld id="{1B198CA0-5039-3345-B903-D52D2ABD335D}" type="slidenum">
              <a:rPr lang="en-US"/>
              <a:pPr/>
              <a:t>‹#›</a:t>
            </a:fld>
            <a:endParaRPr lang="en-US"/>
          </a:p>
        </p:txBody>
      </p:sp>
    </p:spTree>
    <p:extLst>
      <p:ext uri="{BB962C8B-B14F-4D97-AF65-F5344CB8AC3E}">
        <p14:creationId xmlns:p14="http://schemas.microsoft.com/office/powerpoint/2010/main" val="406394088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88F8D6B8-B4BB-6D42-A049-40564C73B16C}" type="slidenum">
              <a:rPr lang="en-US"/>
              <a:pPr/>
              <a:t>‹#›</a:t>
            </a:fld>
            <a:endParaRPr lang="en-US"/>
          </a:p>
        </p:txBody>
      </p:sp>
    </p:spTree>
    <p:extLst>
      <p:ext uri="{BB962C8B-B14F-4D97-AF65-F5344CB8AC3E}">
        <p14:creationId xmlns:p14="http://schemas.microsoft.com/office/powerpoint/2010/main" val="76911802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516B6C5A-BBCC-1B49-85A9-FF684ACE908A}" type="slidenum">
              <a:rPr lang="en-US"/>
              <a:pPr/>
              <a:t>‹#›</a:t>
            </a:fld>
            <a:endParaRPr lang="en-US"/>
          </a:p>
        </p:txBody>
      </p:sp>
    </p:spTree>
    <p:extLst>
      <p:ext uri="{BB962C8B-B14F-4D97-AF65-F5344CB8AC3E}">
        <p14:creationId xmlns:p14="http://schemas.microsoft.com/office/powerpoint/2010/main" val="1489235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F6768FE-BCE0-2242-A28F-1F3D0D678BF3}"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19873779-8443-294E-A771-9A45C271D84E}" type="slidenum">
              <a:rPr lang="en-US"/>
              <a:pPr/>
              <a:t>‹#›</a:t>
            </a:fld>
            <a:endParaRPr lang="en-US"/>
          </a:p>
        </p:txBody>
      </p:sp>
    </p:spTree>
    <p:extLst>
      <p:ext uri="{BB962C8B-B14F-4D97-AF65-F5344CB8AC3E}">
        <p14:creationId xmlns:p14="http://schemas.microsoft.com/office/powerpoint/2010/main" val="326111646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0406D6AF-7051-FB4B-9101-892711333D98}" type="slidenum">
              <a:rPr lang="en-US"/>
              <a:pPr/>
              <a:t>‹#›</a:t>
            </a:fld>
            <a:endParaRPr lang="en-US"/>
          </a:p>
        </p:txBody>
      </p:sp>
    </p:spTree>
    <p:extLst>
      <p:ext uri="{BB962C8B-B14F-4D97-AF65-F5344CB8AC3E}">
        <p14:creationId xmlns:p14="http://schemas.microsoft.com/office/powerpoint/2010/main" val="1556378536"/>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defRPr/>
              </a:pPr>
              <a:endParaRPr lang="en-US">
                <a:latin typeface="Times New Roman" pitchFamily="-105" charset="0"/>
                <a:ea typeface="+mn-ea"/>
                <a:cs typeface="+mn-cs"/>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defRPr/>
              </a:pPr>
              <a:endParaRPr lang="en-US">
                <a:latin typeface="Times New Roman" pitchFamily="-105" charset="0"/>
                <a:ea typeface="+mn-ea"/>
                <a:cs typeface="+mn-cs"/>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grpSp>
      <p:sp>
        <p:nvSpPr>
          <p:cNvPr id="487449"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7450"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fld id="{2769B512-BE8A-B747-8FEF-F4A6AA3E6593}" type="slidenum">
              <a:rPr lang="en-US"/>
              <a:pPr/>
              <a:t>‹#›</a:t>
            </a:fld>
            <a:endParaRPr lang="en-US"/>
          </a:p>
        </p:txBody>
      </p:sp>
    </p:spTree>
    <p:extLst>
      <p:ext uri="{BB962C8B-B14F-4D97-AF65-F5344CB8AC3E}">
        <p14:creationId xmlns:p14="http://schemas.microsoft.com/office/powerpoint/2010/main" val="255167775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6FD52C99-82F7-734D-8B3D-9DB0799C7C9F}" type="slidenum">
              <a:rPr lang="en-US"/>
              <a:pPr/>
              <a:t>‹#›</a:t>
            </a:fld>
            <a:endParaRPr lang="en-US"/>
          </a:p>
        </p:txBody>
      </p:sp>
    </p:spTree>
    <p:extLst>
      <p:ext uri="{BB962C8B-B14F-4D97-AF65-F5344CB8AC3E}">
        <p14:creationId xmlns:p14="http://schemas.microsoft.com/office/powerpoint/2010/main" val="233968553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57A7F0A1-C8FA-0E48-B427-311985C3F275}" type="slidenum">
              <a:rPr lang="en-US"/>
              <a:pPr/>
              <a:t>‹#›</a:t>
            </a:fld>
            <a:endParaRPr lang="en-US"/>
          </a:p>
        </p:txBody>
      </p:sp>
    </p:spTree>
    <p:extLst>
      <p:ext uri="{BB962C8B-B14F-4D97-AF65-F5344CB8AC3E}">
        <p14:creationId xmlns:p14="http://schemas.microsoft.com/office/powerpoint/2010/main" val="375219272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0798D2D3-2F41-514F-8AA2-88C75CDB2E9D}" type="slidenum">
              <a:rPr lang="en-US"/>
              <a:pPr/>
              <a:t>‹#›</a:t>
            </a:fld>
            <a:endParaRPr lang="en-US"/>
          </a:p>
        </p:txBody>
      </p:sp>
    </p:spTree>
    <p:extLst>
      <p:ext uri="{BB962C8B-B14F-4D97-AF65-F5344CB8AC3E}">
        <p14:creationId xmlns:p14="http://schemas.microsoft.com/office/powerpoint/2010/main" val="250263921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fld id="{AD185528-9EAD-8E4B-989E-A867BF1AED39}" type="slidenum">
              <a:rPr lang="en-US"/>
              <a:pPr/>
              <a:t>‹#›</a:t>
            </a:fld>
            <a:endParaRPr lang="en-US"/>
          </a:p>
        </p:txBody>
      </p:sp>
    </p:spTree>
    <p:extLst>
      <p:ext uri="{BB962C8B-B14F-4D97-AF65-F5344CB8AC3E}">
        <p14:creationId xmlns:p14="http://schemas.microsoft.com/office/powerpoint/2010/main" val="51237097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fld id="{8AD34ACC-217A-1741-A9C5-FE3FB8700BE5}" type="slidenum">
              <a:rPr lang="en-US"/>
              <a:pPr/>
              <a:t>‹#›</a:t>
            </a:fld>
            <a:endParaRPr lang="en-US"/>
          </a:p>
        </p:txBody>
      </p:sp>
    </p:spTree>
    <p:extLst>
      <p:ext uri="{BB962C8B-B14F-4D97-AF65-F5344CB8AC3E}">
        <p14:creationId xmlns:p14="http://schemas.microsoft.com/office/powerpoint/2010/main" val="260218138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fld id="{4A784A58-BDDC-B948-AD55-21735EECE9D2}" type="slidenum">
              <a:rPr lang="en-US"/>
              <a:pPr/>
              <a:t>‹#›</a:t>
            </a:fld>
            <a:endParaRPr lang="en-US"/>
          </a:p>
        </p:txBody>
      </p:sp>
    </p:spTree>
    <p:extLst>
      <p:ext uri="{BB962C8B-B14F-4D97-AF65-F5344CB8AC3E}">
        <p14:creationId xmlns:p14="http://schemas.microsoft.com/office/powerpoint/2010/main" val="296887410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7B5C4036-C503-A543-8358-F550F8E899AC}" type="slidenum">
              <a:rPr lang="en-US"/>
              <a:pPr/>
              <a:t>‹#›</a:t>
            </a:fld>
            <a:endParaRPr lang="en-US"/>
          </a:p>
        </p:txBody>
      </p:sp>
    </p:spTree>
    <p:extLst>
      <p:ext uri="{BB962C8B-B14F-4D97-AF65-F5344CB8AC3E}">
        <p14:creationId xmlns:p14="http://schemas.microsoft.com/office/powerpoint/2010/main" val="206430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709BDF9-C238-964E-B84E-30288BCECA65}"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55931DA5-7A3B-214D-B745-D7BA383F055D}" type="slidenum">
              <a:rPr lang="en-US"/>
              <a:pPr/>
              <a:t>‹#›</a:t>
            </a:fld>
            <a:endParaRPr lang="en-US"/>
          </a:p>
        </p:txBody>
      </p:sp>
    </p:spTree>
    <p:extLst>
      <p:ext uri="{BB962C8B-B14F-4D97-AF65-F5344CB8AC3E}">
        <p14:creationId xmlns:p14="http://schemas.microsoft.com/office/powerpoint/2010/main" val="325804324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3DEB54C8-77B1-AB40-8847-B0132A434B06}" type="slidenum">
              <a:rPr lang="en-US"/>
              <a:pPr/>
              <a:t>‹#›</a:t>
            </a:fld>
            <a:endParaRPr lang="en-US"/>
          </a:p>
        </p:txBody>
      </p:sp>
    </p:spTree>
    <p:extLst>
      <p:ext uri="{BB962C8B-B14F-4D97-AF65-F5344CB8AC3E}">
        <p14:creationId xmlns:p14="http://schemas.microsoft.com/office/powerpoint/2010/main" val="342157129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7ED9C7CA-63AC-7447-BF0D-99230C2B2F3C}" type="slidenum">
              <a:rPr lang="en-US"/>
              <a:pPr/>
              <a:t>‹#›</a:t>
            </a:fld>
            <a:endParaRPr lang="en-US"/>
          </a:p>
        </p:txBody>
      </p:sp>
    </p:spTree>
    <p:extLst>
      <p:ext uri="{BB962C8B-B14F-4D97-AF65-F5344CB8AC3E}">
        <p14:creationId xmlns:p14="http://schemas.microsoft.com/office/powerpoint/2010/main" val="150871683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latin typeface="Times New Roman" pitchFamily="-105" charset="0"/>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grpSp>
      </p:grpSp>
      <p:sp>
        <p:nvSpPr>
          <p:cNvPr id="644116"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644117"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fld id="{AC026239-967C-DA42-9240-827DD5630E8B}" type="slidenum">
              <a:rPr lang="en-US"/>
              <a:pPr/>
              <a:t>‹#›</a:t>
            </a:fld>
            <a:endParaRPr lang="en-US"/>
          </a:p>
        </p:txBody>
      </p:sp>
    </p:spTree>
    <p:extLst>
      <p:ext uri="{BB962C8B-B14F-4D97-AF65-F5344CB8AC3E}">
        <p14:creationId xmlns:p14="http://schemas.microsoft.com/office/powerpoint/2010/main" val="299395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3AA00EFD-AFAA-D645-AB32-BBEFA30D6EB4}" type="slidenum">
              <a:rPr lang="en-US"/>
              <a:pPr/>
              <a:t>‹#›</a:t>
            </a:fld>
            <a:endParaRPr lang="en-US"/>
          </a:p>
        </p:txBody>
      </p:sp>
    </p:spTree>
    <p:extLst>
      <p:ext uri="{BB962C8B-B14F-4D97-AF65-F5344CB8AC3E}">
        <p14:creationId xmlns:p14="http://schemas.microsoft.com/office/powerpoint/2010/main" val="221193449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1EE4CF49-C8AF-7F4A-B0EC-B7277853AF6D}" type="slidenum">
              <a:rPr lang="en-US"/>
              <a:pPr/>
              <a:t>‹#›</a:t>
            </a:fld>
            <a:endParaRPr lang="en-US"/>
          </a:p>
        </p:txBody>
      </p:sp>
    </p:spTree>
    <p:extLst>
      <p:ext uri="{BB962C8B-B14F-4D97-AF65-F5344CB8AC3E}">
        <p14:creationId xmlns:p14="http://schemas.microsoft.com/office/powerpoint/2010/main" val="77905233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A061B9AB-2D0E-D240-A170-A107EDC8A869}" type="slidenum">
              <a:rPr lang="en-US"/>
              <a:pPr/>
              <a:t>‹#›</a:t>
            </a:fld>
            <a:endParaRPr lang="en-US"/>
          </a:p>
        </p:txBody>
      </p:sp>
    </p:spTree>
    <p:extLst>
      <p:ext uri="{BB962C8B-B14F-4D97-AF65-F5344CB8AC3E}">
        <p14:creationId xmlns:p14="http://schemas.microsoft.com/office/powerpoint/2010/main" val="251285673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5"/>
          <p:cNvSpPr>
            <a:spLocks noGrp="1" noChangeArrowheads="1"/>
          </p:cNvSpPr>
          <p:nvPr>
            <p:ph type="dt" sz="half" idx="10"/>
          </p:nvPr>
        </p:nvSpPr>
        <p:spPr>
          <a:ln/>
        </p:spPr>
        <p:txBody>
          <a:bodyPr/>
          <a:lstStyle>
            <a:lvl1pPr>
              <a:defRPr/>
            </a:lvl1pPr>
          </a:lstStyle>
          <a:p>
            <a:pPr>
              <a:defRPr/>
            </a:pPr>
            <a:endParaRPr lang="en-US"/>
          </a:p>
        </p:txBody>
      </p:sp>
      <p:sp>
        <p:nvSpPr>
          <p:cNvPr id="8" name="Rectangle 1046"/>
          <p:cNvSpPr>
            <a:spLocks noGrp="1" noChangeArrowheads="1"/>
          </p:cNvSpPr>
          <p:nvPr>
            <p:ph type="ftr" sz="quarter" idx="11"/>
          </p:nvPr>
        </p:nvSpPr>
        <p:spPr>
          <a:ln/>
        </p:spPr>
        <p:txBody>
          <a:bodyPr/>
          <a:lstStyle>
            <a:lvl1pPr>
              <a:defRPr/>
            </a:lvl1pPr>
          </a:lstStyle>
          <a:p>
            <a:pPr>
              <a:defRPr/>
            </a:pPr>
            <a:endParaRPr lang="en-US"/>
          </a:p>
        </p:txBody>
      </p:sp>
      <p:sp>
        <p:nvSpPr>
          <p:cNvPr id="9" name="Rectangle 1047"/>
          <p:cNvSpPr>
            <a:spLocks noGrp="1" noChangeArrowheads="1"/>
          </p:cNvSpPr>
          <p:nvPr>
            <p:ph type="sldNum" sz="quarter" idx="12"/>
          </p:nvPr>
        </p:nvSpPr>
        <p:spPr>
          <a:ln/>
        </p:spPr>
        <p:txBody>
          <a:bodyPr/>
          <a:lstStyle>
            <a:lvl1pPr>
              <a:defRPr/>
            </a:lvl1pPr>
          </a:lstStyle>
          <a:p>
            <a:fld id="{1271193B-4500-CD46-A7AA-387E8551B73E}" type="slidenum">
              <a:rPr lang="en-US"/>
              <a:pPr/>
              <a:t>‹#›</a:t>
            </a:fld>
            <a:endParaRPr lang="en-US"/>
          </a:p>
        </p:txBody>
      </p:sp>
    </p:spTree>
    <p:extLst>
      <p:ext uri="{BB962C8B-B14F-4D97-AF65-F5344CB8AC3E}">
        <p14:creationId xmlns:p14="http://schemas.microsoft.com/office/powerpoint/2010/main" val="201358188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5"/>
          <p:cNvSpPr>
            <a:spLocks noGrp="1" noChangeArrowheads="1"/>
          </p:cNvSpPr>
          <p:nvPr>
            <p:ph type="dt" sz="half" idx="10"/>
          </p:nvPr>
        </p:nvSpPr>
        <p:spPr>
          <a:ln/>
        </p:spPr>
        <p:txBody>
          <a:bodyPr/>
          <a:lstStyle>
            <a:lvl1pPr>
              <a:defRPr/>
            </a:lvl1pPr>
          </a:lstStyle>
          <a:p>
            <a:pPr>
              <a:defRPr/>
            </a:pPr>
            <a:endParaRPr lang="en-US"/>
          </a:p>
        </p:txBody>
      </p:sp>
      <p:sp>
        <p:nvSpPr>
          <p:cNvPr id="4" name="Rectangle 1046"/>
          <p:cNvSpPr>
            <a:spLocks noGrp="1" noChangeArrowheads="1"/>
          </p:cNvSpPr>
          <p:nvPr>
            <p:ph type="ftr" sz="quarter" idx="11"/>
          </p:nvPr>
        </p:nvSpPr>
        <p:spPr>
          <a:ln/>
        </p:spPr>
        <p:txBody>
          <a:bodyPr/>
          <a:lstStyle>
            <a:lvl1pPr>
              <a:defRPr/>
            </a:lvl1pPr>
          </a:lstStyle>
          <a:p>
            <a:pPr>
              <a:defRPr/>
            </a:pPr>
            <a:endParaRPr lang="en-US"/>
          </a:p>
        </p:txBody>
      </p:sp>
      <p:sp>
        <p:nvSpPr>
          <p:cNvPr id="5" name="Rectangle 1047"/>
          <p:cNvSpPr>
            <a:spLocks noGrp="1" noChangeArrowheads="1"/>
          </p:cNvSpPr>
          <p:nvPr>
            <p:ph type="sldNum" sz="quarter" idx="12"/>
          </p:nvPr>
        </p:nvSpPr>
        <p:spPr>
          <a:ln/>
        </p:spPr>
        <p:txBody>
          <a:bodyPr/>
          <a:lstStyle>
            <a:lvl1pPr>
              <a:defRPr/>
            </a:lvl1pPr>
          </a:lstStyle>
          <a:p>
            <a:fld id="{6A669AFB-37AB-3941-81B7-F96EE662CDBE}" type="slidenum">
              <a:rPr lang="en-US"/>
              <a:pPr/>
              <a:t>‹#›</a:t>
            </a:fld>
            <a:endParaRPr lang="en-US"/>
          </a:p>
        </p:txBody>
      </p:sp>
    </p:spTree>
    <p:extLst>
      <p:ext uri="{BB962C8B-B14F-4D97-AF65-F5344CB8AC3E}">
        <p14:creationId xmlns:p14="http://schemas.microsoft.com/office/powerpoint/2010/main" val="94371257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5"/>
          <p:cNvSpPr>
            <a:spLocks noGrp="1" noChangeArrowheads="1"/>
          </p:cNvSpPr>
          <p:nvPr>
            <p:ph type="dt" sz="half" idx="10"/>
          </p:nvPr>
        </p:nvSpPr>
        <p:spPr>
          <a:ln/>
        </p:spPr>
        <p:txBody>
          <a:bodyPr/>
          <a:lstStyle>
            <a:lvl1pPr>
              <a:defRPr/>
            </a:lvl1pPr>
          </a:lstStyle>
          <a:p>
            <a:pPr>
              <a:defRPr/>
            </a:pPr>
            <a:endParaRPr lang="en-US"/>
          </a:p>
        </p:txBody>
      </p:sp>
      <p:sp>
        <p:nvSpPr>
          <p:cNvPr id="3" name="Rectangle 1046"/>
          <p:cNvSpPr>
            <a:spLocks noGrp="1" noChangeArrowheads="1"/>
          </p:cNvSpPr>
          <p:nvPr>
            <p:ph type="ftr" sz="quarter" idx="11"/>
          </p:nvPr>
        </p:nvSpPr>
        <p:spPr>
          <a:ln/>
        </p:spPr>
        <p:txBody>
          <a:bodyPr/>
          <a:lstStyle>
            <a:lvl1pPr>
              <a:defRPr/>
            </a:lvl1pPr>
          </a:lstStyle>
          <a:p>
            <a:pPr>
              <a:defRPr/>
            </a:pPr>
            <a:endParaRPr lang="en-US"/>
          </a:p>
        </p:txBody>
      </p:sp>
      <p:sp>
        <p:nvSpPr>
          <p:cNvPr id="4" name="Rectangle 1047"/>
          <p:cNvSpPr>
            <a:spLocks noGrp="1" noChangeArrowheads="1"/>
          </p:cNvSpPr>
          <p:nvPr>
            <p:ph type="sldNum" sz="quarter" idx="12"/>
          </p:nvPr>
        </p:nvSpPr>
        <p:spPr>
          <a:ln/>
        </p:spPr>
        <p:txBody>
          <a:bodyPr/>
          <a:lstStyle>
            <a:lvl1pPr>
              <a:defRPr/>
            </a:lvl1pPr>
          </a:lstStyle>
          <a:p>
            <a:fld id="{B1D79406-8DD3-A241-BEA6-1CCF6270B29A}" type="slidenum">
              <a:rPr lang="en-US"/>
              <a:pPr/>
              <a:t>‹#›</a:t>
            </a:fld>
            <a:endParaRPr lang="en-US"/>
          </a:p>
        </p:txBody>
      </p:sp>
    </p:spTree>
    <p:extLst>
      <p:ext uri="{BB962C8B-B14F-4D97-AF65-F5344CB8AC3E}">
        <p14:creationId xmlns:p14="http://schemas.microsoft.com/office/powerpoint/2010/main" val="4266078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DAD90E-F0A6-9647-8880-9A2AA63AF484}"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592751E5-FB77-9B48-85B6-0D027C22E1D9}" type="slidenum">
              <a:rPr lang="en-US"/>
              <a:pPr/>
              <a:t>‹#›</a:t>
            </a:fld>
            <a:endParaRPr lang="en-US"/>
          </a:p>
        </p:txBody>
      </p:sp>
    </p:spTree>
    <p:extLst>
      <p:ext uri="{BB962C8B-B14F-4D97-AF65-F5344CB8AC3E}">
        <p14:creationId xmlns:p14="http://schemas.microsoft.com/office/powerpoint/2010/main" val="216415637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727A96E6-74A0-CE4F-9734-61D35F03DF9C}" type="slidenum">
              <a:rPr lang="en-US"/>
              <a:pPr/>
              <a:t>‹#›</a:t>
            </a:fld>
            <a:endParaRPr lang="en-US"/>
          </a:p>
        </p:txBody>
      </p:sp>
    </p:spTree>
    <p:extLst>
      <p:ext uri="{BB962C8B-B14F-4D97-AF65-F5344CB8AC3E}">
        <p14:creationId xmlns:p14="http://schemas.microsoft.com/office/powerpoint/2010/main" val="176489856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7A1D0EDF-CEE6-3C41-920E-921948F130C2}" type="slidenum">
              <a:rPr lang="en-US"/>
              <a:pPr/>
              <a:t>‹#›</a:t>
            </a:fld>
            <a:endParaRPr lang="en-US"/>
          </a:p>
        </p:txBody>
      </p:sp>
    </p:spTree>
    <p:extLst>
      <p:ext uri="{BB962C8B-B14F-4D97-AF65-F5344CB8AC3E}">
        <p14:creationId xmlns:p14="http://schemas.microsoft.com/office/powerpoint/2010/main" val="172074864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1FEE287B-7A3A-D940-BA29-A6F558B6EDB5}" type="slidenum">
              <a:rPr lang="en-US"/>
              <a:pPr/>
              <a:t>‹#›</a:t>
            </a:fld>
            <a:endParaRPr lang="en-US"/>
          </a:p>
        </p:txBody>
      </p:sp>
    </p:spTree>
    <p:extLst>
      <p:ext uri="{BB962C8B-B14F-4D97-AF65-F5344CB8AC3E}">
        <p14:creationId xmlns:p14="http://schemas.microsoft.com/office/powerpoint/2010/main" val="10926498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51019B1B-036C-2447-8B55-CFF693B3D3AD}" type="slidenum">
              <a:rPr lang="en-US"/>
              <a:pPr/>
              <a:t>‹#›</a:t>
            </a:fld>
            <a:endParaRPr lang="en-US"/>
          </a:p>
        </p:txBody>
      </p:sp>
    </p:spTree>
    <p:extLst>
      <p:ext uri="{BB962C8B-B14F-4D97-AF65-F5344CB8AC3E}">
        <p14:creationId xmlns:p14="http://schemas.microsoft.com/office/powerpoint/2010/main" val="193907813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0" i="0" dirty="0">
                <a:solidFill>
                  <a:srgbClr val="FFD34A"/>
                </a:solidFill>
                <a:latin typeface="Arial" panose="020B0604020202020204" pitchFamily="34" charset="0"/>
              </a:rPr>
              <a:t> DRESSING</a:t>
            </a:r>
          </a:p>
          <a:p>
            <a:pPr algn="l">
              <a:defRPr/>
            </a:pPr>
            <a:r>
              <a:rPr lang="en-US" sz="2000" b="0" i="0" dirty="0">
                <a:solidFill>
                  <a:srgbClr val="FFD34A"/>
                </a:solidFill>
                <a:latin typeface="Arial" panose="020B0604020202020204" pitchFamily="34" charset="0"/>
              </a:rPr>
              <a:t>        THE                                    </a:t>
            </a:r>
          </a:p>
          <a:p>
            <a:pPr algn="l">
              <a:defRPr/>
            </a:pPr>
            <a:r>
              <a:rPr lang="en-US" sz="2000" b="0" i="0" dirty="0">
                <a:solidFill>
                  <a:srgbClr val="FFD34A"/>
                </a:solidFill>
                <a:latin typeface="Arial" panose="020B0604020202020204" pitchFamily="34"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882743622"/>
      </p:ext>
    </p:extLst>
  </p:cSld>
  <p:clrMapOvr>
    <a:masterClrMapping/>
  </p:clrMapOvr>
  <p:transition spd="med">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1787535"/>
      </p:ext>
    </p:extLst>
  </p:cSld>
  <p:clrMapOvr>
    <a:masterClrMapping/>
  </p:clrMapOvr>
  <p:transition spd="med">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0"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0"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78784933"/>
      </p:ext>
    </p:extLst>
  </p:cSld>
  <p:clrMapOvr>
    <a:masterClrMapping/>
  </p:clrMapOvr>
  <p:transition spd="med">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705920"/>
      </p:ext>
    </p:extLst>
  </p:cSld>
  <p:clrMapOvr>
    <a:masterClrMapping/>
  </p:clrMapOvr>
  <p:transition spd="med">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279060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6D6B0A-A4A9-D949-A552-9DEA6989A5A0}"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72029109"/>
      </p:ext>
    </p:extLst>
  </p:cSld>
  <p:clrMapOvr>
    <a:masterClrMapping/>
  </p:clrMapOvr>
  <p:transition spd="med">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0241"/>
      </p:ext>
    </p:extLst>
  </p:cSld>
  <p:clrMapOvr>
    <a:masterClrMapping/>
  </p:clrMapOvr>
  <p:transition spd="med">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0" i="0">
                <a:latin typeface="Arial" panose="020B0604020202020204" pitchFamily="34" charset="0"/>
              </a:defRPr>
            </a:lvl1pPr>
            <a:lvl2pPr>
              <a:defRPr sz="2800" b="0" i="0">
                <a:latin typeface="Arial" panose="020B0604020202020204" pitchFamily="34" charset="0"/>
              </a:defRPr>
            </a:lvl2pPr>
            <a:lvl3pPr>
              <a:defRPr sz="2400" b="0" i="0">
                <a:latin typeface="Arial" panose="020B0604020202020204" pitchFamily="34" charset="0"/>
              </a:defRPr>
            </a:lvl3pPr>
            <a:lvl4pPr>
              <a:defRPr sz="2000" b="0" i="0">
                <a:latin typeface="Arial" panose="020B0604020202020204" pitchFamily="34" charset="0"/>
              </a:defRPr>
            </a:lvl4pPr>
            <a:lvl5pPr>
              <a:defRPr sz="2000" b="0"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09299950"/>
      </p:ext>
    </p:extLst>
  </p:cSld>
  <p:clrMapOvr>
    <a:masterClrMapping/>
  </p:clrMapOvr>
  <p:transition spd="med">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0"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78127939"/>
      </p:ext>
    </p:extLst>
  </p:cSld>
  <p:clrMapOvr>
    <a:masterClrMapping/>
  </p:clrMapOvr>
  <p:transition spd="med">
    <p:fade/>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2296490"/>
      </p:ext>
    </p:extLst>
  </p:cSld>
  <p:clrMapOvr>
    <a:masterClrMapping/>
  </p:clrMapOvr>
  <p:transition spd="med">
    <p:fade/>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5946179"/>
      </p:ext>
    </p:extLst>
  </p:cSld>
  <p:clrMapOvr>
    <a:masterClrMapping/>
  </p:clrMapOvr>
  <p:transition spd="med">
    <p:fade/>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300710918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226793862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26517621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115266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46507BB-EFC2-1A40-ACD9-D70E63B2EB61}"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207365865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43742343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16360007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335866766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225001106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4234443406"/>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428675131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09169075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914305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5782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4C46115-7723-B241-83CA-E9AF335BA8B3}"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8197429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410934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4483463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5427078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2898992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1779998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93891143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94123328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22425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ADC4128-0C09-B04A-AEE7-C35E5798CA32}" type="slidenum">
              <a:rPr lang="en-US"/>
              <a:pPr>
                <a:defRPr/>
              </a:pPr>
              <a:t>‹#›</a:t>
            </a:fld>
            <a:endParaRPr lang="en-US"/>
          </a:p>
        </p:txBody>
      </p:sp>
    </p:spTree>
    <p:extLst>
      <p:ext uri="{BB962C8B-B14F-4D97-AF65-F5344CB8AC3E}">
        <p14:creationId xmlns:p14="http://schemas.microsoft.com/office/powerpoint/2010/main" val="251772824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E555EB9-D58E-9643-B2BC-2424507744BD}" type="slidenum">
              <a:rPr lang="en-US"/>
              <a:pPr>
                <a:defRPr/>
              </a:pPr>
              <a:t>‹#›</a:t>
            </a:fld>
            <a:endParaRPr lang="en-US"/>
          </a:p>
        </p:txBody>
      </p:sp>
    </p:spTree>
    <p:extLst>
      <p:ext uri="{BB962C8B-B14F-4D97-AF65-F5344CB8AC3E}">
        <p14:creationId xmlns:p14="http://schemas.microsoft.com/office/powerpoint/2010/main" val="1646745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0970A4E-7FED-094A-BBF4-E32EB9128124}" type="slidenum">
              <a:rPr lang="en-US"/>
              <a:pPr>
                <a:defRPr/>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5D3F6BC-1746-ED40-B459-554E1AF9884F}" type="slidenum">
              <a:rPr lang="en-US"/>
              <a:pPr>
                <a:defRPr/>
              </a:pPr>
              <a:t>‹#›</a:t>
            </a:fld>
            <a:endParaRPr lang="en-US"/>
          </a:p>
        </p:txBody>
      </p:sp>
    </p:spTree>
    <p:extLst>
      <p:ext uri="{BB962C8B-B14F-4D97-AF65-F5344CB8AC3E}">
        <p14:creationId xmlns:p14="http://schemas.microsoft.com/office/powerpoint/2010/main" val="234908898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36692F7-27F6-554B-B609-7824638C8D4F}" type="slidenum">
              <a:rPr lang="en-US"/>
              <a:pPr>
                <a:defRPr/>
              </a:pPr>
              <a:t>‹#›</a:t>
            </a:fld>
            <a:endParaRPr lang="en-US"/>
          </a:p>
        </p:txBody>
      </p:sp>
    </p:spTree>
    <p:extLst>
      <p:ext uri="{BB962C8B-B14F-4D97-AF65-F5344CB8AC3E}">
        <p14:creationId xmlns:p14="http://schemas.microsoft.com/office/powerpoint/2010/main" val="347859847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BA8BDB6-A01A-8D4E-B996-22DAC9521C2F}" type="slidenum">
              <a:rPr lang="en-US"/>
              <a:pPr>
                <a:defRPr/>
              </a:pPr>
              <a:t>‹#›</a:t>
            </a:fld>
            <a:endParaRPr lang="en-US"/>
          </a:p>
        </p:txBody>
      </p:sp>
    </p:spTree>
    <p:extLst>
      <p:ext uri="{BB962C8B-B14F-4D97-AF65-F5344CB8AC3E}">
        <p14:creationId xmlns:p14="http://schemas.microsoft.com/office/powerpoint/2010/main" val="73462367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209FDD9-CC0D-7A42-9EE0-26747CD81C75}" type="slidenum">
              <a:rPr lang="en-US"/>
              <a:pPr>
                <a:defRPr/>
              </a:pPr>
              <a:t>‹#›</a:t>
            </a:fld>
            <a:endParaRPr lang="en-US"/>
          </a:p>
        </p:txBody>
      </p:sp>
    </p:spTree>
    <p:extLst>
      <p:ext uri="{BB962C8B-B14F-4D97-AF65-F5344CB8AC3E}">
        <p14:creationId xmlns:p14="http://schemas.microsoft.com/office/powerpoint/2010/main" val="176710061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3106E8E-D6BF-A246-B844-AD9B6B02AEBB}" type="slidenum">
              <a:rPr lang="en-US"/>
              <a:pPr>
                <a:defRPr/>
              </a:pPr>
              <a:t>‹#›</a:t>
            </a:fld>
            <a:endParaRPr lang="en-US"/>
          </a:p>
        </p:txBody>
      </p:sp>
    </p:spTree>
    <p:extLst>
      <p:ext uri="{BB962C8B-B14F-4D97-AF65-F5344CB8AC3E}">
        <p14:creationId xmlns:p14="http://schemas.microsoft.com/office/powerpoint/2010/main" val="408617086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69F5CB-F233-694F-A715-9A55805F17E1}" type="slidenum">
              <a:rPr lang="en-US"/>
              <a:pPr>
                <a:defRPr/>
              </a:pPr>
              <a:t>‹#›</a:t>
            </a:fld>
            <a:endParaRPr lang="en-US"/>
          </a:p>
        </p:txBody>
      </p:sp>
    </p:spTree>
    <p:extLst>
      <p:ext uri="{BB962C8B-B14F-4D97-AF65-F5344CB8AC3E}">
        <p14:creationId xmlns:p14="http://schemas.microsoft.com/office/powerpoint/2010/main" val="103375706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99214B6-6E07-FC4B-B4C5-575FF37B445B}" type="slidenum">
              <a:rPr lang="en-US"/>
              <a:pPr>
                <a:defRPr/>
              </a:pPr>
              <a:t>‹#›</a:t>
            </a:fld>
            <a:endParaRPr lang="en-US"/>
          </a:p>
        </p:txBody>
      </p:sp>
    </p:spTree>
    <p:extLst>
      <p:ext uri="{BB962C8B-B14F-4D97-AF65-F5344CB8AC3E}">
        <p14:creationId xmlns:p14="http://schemas.microsoft.com/office/powerpoint/2010/main" val="129878464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E6E4E3-1E44-9C4D-A9CB-DE533DE35C75}" type="slidenum">
              <a:rPr lang="en-US"/>
              <a:pPr>
                <a:defRPr/>
              </a:pPr>
              <a:t>‹#›</a:t>
            </a:fld>
            <a:endParaRPr lang="en-US"/>
          </a:p>
        </p:txBody>
      </p:sp>
    </p:spTree>
    <p:extLst>
      <p:ext uri="{BB962C8B-B14F-4D97-AF65-F5344CB8AC3E}">
        <p14:creationId xmlns:p14="http://schemas.microsoft.com/office/powerpoint/2010/main" val="412014998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B2DADEA-458C-9642-9290-68AECD811A6C}" type="slidenum">
              <a:rPr lang="en-US"/>
              <a:pPr>
                <a:defRPr/>
              </a:pPr>
              <a:t>‹#›</a:t>
            </a:fld>
            <a:endParaRPr lang="en-US"/>
          </a:p>
        </p:txBody>
      </p:sp>
    </p:spTree>
    <p:extLst>
      <p:ext uri="{BB962C8B-B14F-4D97-AF65-F5344CB8AC3E}">
        <p14:creationId xmlns:p14="http://schemas.microsoft.com/office/powerpoint/2010/main" val="346677995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73901622"/>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438E1D-A9C3-FD47-8BD7-062B6AAEF429}" type="slidenum">
              <a:rPr lang="en-US"/>
              <a:pPr>
                <a:defRPr/>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68239814"/>
      </p:ext>
    </p:extLst>
  </p:cSld>
  <p:clrMapOvr>
    <a:masterClrMapping/>
  </p:clrMapOvr>
  <p:transition>
    <p:random/>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05771867"/>
      </p:ext>
    </p:extLst>
  </p:cSld>
  <p:clrMapOvr>
    <a:masterClrMapping/>
  </p:clrMapOvr>
  <p:transition>
    <p:random/>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29317547"/>
      </p:ext>
    </p:extLst>
  </p:cSld>
  <p:clrMapOvr>
    <a:masterClrMapping/>
  </p:clrMapOvr>
  <p:transition>
    <p:random/>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10254266"/>
      </p:ext>
    </p:extLst>
  </p:cSld>
  <p:clrMapOvr>
    <a:masterClrMapping/>
  </p:clrMapOvr>
  <p:transition>
    <p:random/>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54736100"/>
      </p:ext>
    </p:extLst>
  </p:cSld>
  <p:clrMapOvr>
    <a:masterClrMapping/>
  </p:clrMapOvr>
  <p:transition>
    <p:random/>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52857213"/>
      </p:ext>
    </p:extLst>
  </p:cSld>
  <p:clrMapOvr>
    <a:masterClrMapping/>
  </p:clrMapOvr>
  <p:transition>
    <p:random/>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28455816"/>
      </p:ext>
    </p:extLst>
  </p:cSld>
  <p:clrMapOvr>
    <a:masterClrMapping/>
  </p:clrMapOvr>
  <p:transition>
    <p:random/>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94433652"/>
      </p:ext>
    </p:extLst>
  </p:cSld>
  <p:clrMapOvr>
    <a:masterClrMapping/>
  </p:clrMapOvr>
  <p:transition>
    <p:random/>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19085095"/>
      </p:ext>
    </p:extLst>
  </p:cSld>
  <p:clrMapOvr>
    <a:masterClrMapping/>
  </p:clrMapOvr>
  <p:transition>
    <p:random/>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21965998"/>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6F3BD11-B504-5645-93D2-1962F355D0B0}"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3E5B8D7-448F-EE45-9770-04EBE2BA5BD8}"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83F5B2B-B5C5-1A45-85EC-7E9B1FC1C41D}"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40BCAD56-043C-6D4F-93FA-53D70228D610}"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E26CAA6-44CF-1E48-9FA1-78D1FC35256C}"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DB4DD4A2-A432-7B4A-8FBD-A98B9C1705AD}"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7EE8D437-623E-E548-931D-D811B67A0A30}"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C558530A-99CB-B542-B4BF-E39F76458A70}"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EFFCFDAF-0FDB-8B48-9941-29E36DB0B85D}"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29F798CC-6208-244A-A607-0EAB4D248A01}"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465FDF55-ACE9-FE4C-9AB2-A9FB66D3B08D}"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9A7884D5-8C33-CB48-BC1B-9F451D6167FD}"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A4D76331-06B8-9B45-92B9-4FF2EED6E67A}" type="slidenum">
              <a:rPr lang="en-US"/>
              <a:pPr>
                <a:defRPr/>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p>
        </p:txBody>
      </p:sp>
      <p:sp>
        <p:nvSpPr>
          <p:cNvPr id="5" name="Rectangle 60"/>
          <p:cNvSpPr>
            <a:spLocks noGrp="1" noChangeArrowheads="1"/>
          </p:cNvSpPr>
          <p:nvPr>
            <p:ph type="ftr" sz="quarter" idx="11"/>
          </p:nvPr>
        </p:nvSpPr>
        <p:spPr/>
        <p:txBody>
          <a:bodyPr/>
          <a:lstStyle>
            <a:lvl1pPr>
              <a:defRPr/>
            </a:lvl1pPr>
          </a:lstStyle>
          <a:p>
            <a:pPr>
              <a:defRPr/>
            </a:pPr>
            <a:endParaRPr lang="en-US"/>
          </a:p>
        </p:txBody>
      </p:sp>
      <p:sp>
        <p:nvSpPr>
          <p:cNvPr id="6" name="Rectangle 61"/>
          <p:cNvSpPr>
            <a:spLocks noGrp="1" noChangeArrowheads="1"/>
          </p:cNvSpPr>
          <p:nvPr>
            <p:ph type="sldNum" sz="quarter" idx="12"/>
          </p:nvPr>
        </p:nvSpPr>
        <p:spPr/>
        <p:txBody>
          <a:bodyPr/>
          <a:lstStyle>
            <a:lvl1pPr>
              <a:defRPr/>
            </a:lvl1pPr>
          </a:lstStyle>
          <a:p>
            <a:pPr>
              <a:defRPr/>
            </a:pPr>
            <a:fld id="{D381C45C-BA30-4C49-9FCE-FFB1E1800279}"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a:defRPr/>
            </a:lvl1pPr>
          </a:lstStyle>
          <a:p>
            <a:pPr>
              <a:defRPr/>
            </a:pPr>
            <a:endParaRPr lang="en-US"/>
          </a:p>
        </p:txBody>
      </p:sp>
      <p:sp>
        <p:nvSpPr>
          <p:cNvPr id="5" name="Rectangle 60"/>
          <p:cNvSpPr>
            <a:spLocks noGrp="1" noChangeArrowheads="1"/>
          </p:cNvSpPr>
          <p:nvPr>
            <p:ph type="ftr" sz="quarter" idx="11"/>
          </p:nvPr>
        </p:nvSpPr>
        <p:spPr/>
        <p:txBody>
          <a:bodyPr/>
          <a:lstStyle>
            <a:lvl1pPr>
              <a:defRPr/>
            </a:lvl1pPr>
          </a:lstStyle>
          <a:p>
            <a:pPr>
              <a:defRPr/>
            </a:pPr>
            <a:endParaRPr lang="en-US"/>
          </a:p>
        </p:txBody>
      </p:sp>
      <p:sp>
        <p:nvSpPr>
          <p:cNvPr id="6" name="Rectangle 61"/>
          <p:cNvSpPr>
            <a:spLocks noGrp="1" noChangeArrowheads="1"/>
          </p:cNvSpPr>
          <p:nvPr>
            <p:ph type="sldNum" sz="quarter" idx="12"/>
          </p:nvPr>
        </p:nvSpPr>
        <p:spPr/>
        <p:txBody>
          <a:bodyPr/>
          <a:lstStyle>
            <a:lvl1pPr>
              <a:defRPr/>
            </a:lvl1pPr>
          </a:lstStyle>
          <a:p>
            <a:pPr>
              <a:defRPr/>
            </a:pPr>
            <a:fld id="{8212FE6F-6996-B346-B265-8053F5805AF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8.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image" Target="../media/image7.emf"/><Relationship Id="rId2" Type="http://schemas.openxmlformats.org/officeDocument/2006/relationships/slideLayout" Target="../slideLayouts/slideLayout99.xml"/><Relationship Id="rId16" Type="http://schemas.openxmlformats.org/officeDocument/2006/relationships/image" Target="../media/image11.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theme" Target="../theme/theme10.xml"/><Relationship Id="rId5" Type="http://schemas.openxmlformats.org/officeDocument/2006/relationships/slideLayout" Target="../slideLayouts/slideLayout102.xml"/><Relationship Id="rId15" Type="http://schemas.openxmlformats.org/officeDocument/2006/relationships/image" Target="../media/image10.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theme" Target="../theme/theme13.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4.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2.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3.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7.xml"/><Relationship Id="rId1"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7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5" Type="http://schemas.openxmlformats.org/officeDocument/2006/relationships/theme" Target="../theme/theme18.xml"/><Relationship Id="rId4"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80.xml"/><Relationship Id="rId1"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1.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theme" Target="../theme/theme21.xml"/><Relationship Id="rId1" Type="http://schemas.openxmlformats.org/officeDocument/2006/relationships/slideLayout" Target="../slideLayouts/slideLayout18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2.xml"/><Relationship Id="rId1" Type="http://schemas.openxmlformats.org/officeDocument/2006/relationships/slideLayout" Target="../slideLayouts/slideLayout183.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3.xml"/><Relationship Id="rId1" Type="http://schemas.openxmlformats.org/officeDocument/2006/relationships/slideLayout" Target="../slideLayouts/slideLayout18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8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86.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6.xml"/><Relationship Id="rId1" Type="http://schemas.openxmlformats.org/officeDocument/2006/relationships/slideLayout" Target="../slideLayouts/slideLayout187.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8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8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9.xml"/><Relationship Id="rId1" Type="http://schemas.openxmlformats.org/officeDocument/2006/relationships/slideLayout" Target="../slideLayouts/slideLayout1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30.xml"/><Relationship Id="rId1" Type="http://schemas.openxmlformats.org/officeDocument/2006/relationships/slideLayout" Target="../slideLayouts/slideLayout191.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192.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19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33.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34.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35.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36.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1.jpe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37.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16.pn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38.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39.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40.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41.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image" Target="../media/image19.jpeg"/><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42.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image" Target="../media/image20.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3" Type="http://schemas.openxmlformats.org/officeDocument/2006/relationships/slideLayout" Target="../slideLayouts/slideLayout307.xml"/><Relationship Id="rId21" Type="http://schemas.openxmlformats.org/officeDocument/2006/relationships/slideLayout" Target="../slideLayouts/slideLayout325.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theme" Target="../theme/theme43.xml"/><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19.jpe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4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image" Target="../media/image20.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45.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47.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48.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49.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50.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52.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43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slideLayout" Target="../slideLayouts/slideLayout443.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21.jpe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5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5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22.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5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58.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59.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3.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6.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501.xml"/><Relationship Id="rId1" Type="http://schemas.openxmlformats.org/officeDocument/2006/relationships/slideLayout" Target="../slideLayouts/slideLayout50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theme" Target="../theme/theme61.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slideLayout" Target="../slideLayouts/slideLayout513.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514.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517.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64.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65.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66.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23.jpe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67.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68.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theme" Target="../theme/theme69.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slideLayout" Target="../slideLayouts/slideLayout584.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5" Type="http://schemas.openxmlformats.org/officeDocument/2006/relationships/image" Target="../media/image25.png"/><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 Id="rId14" Type="http://schemas.openxmlformats.org/officeDocument/2006/relationships/image" Target="../media/image2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6.pn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70.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603.xml"/><Relationship Id="rId13" Type="http://schemas.openxmlformats.org/officeDocument/2006/relationships/image" Target="../media/image26.png"/><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71.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72.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25.xml"/><Relationship Id="rId13" Type="http://schemas.openxmlformats.org/officeDocument/2006/relationships/image" Target="../media/image27.jpeg"/><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73.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74.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8.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59875" cy="6870700"/>
            <a:chOff x="0" y="0"/>
            <a:chExt cx="5770" cy="4328"/>
          </a:xfrm>
        </p:grpSpPr>
        <p:sp>
          <p:nvSpPr>
            <p:cNvPr id="14746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prstTxWarp prst="textNoShape">
                <a:avLst/>
              </a:prstTxWarp>
            </a:bodyPr>
            <a:lstStyle/>
            <a:p>
              <a:pPr algn="ctr">
                <a:defRPr/>
              </a:pPr>
              <a:endParaRPr kumimoji="1" lang="en-US" sz="1800">
                <a:latin typeface="Arial" charset="0"/>
              </a:endParaRPr>
            </a:p>
          </p:txBody>
        </p:sp>
        <p:sp>
          <p:nvSpPr>
            <p:cNvPr id="14746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lgn="ctr">
                <a:defRPr/>
              </a:pPr>
              <a:endParaRPr kumimoji="1" lang="en-US" sz="1800">
                <a:latin typeface="Arial" charset="0"/>
              </a:endParaRPr>
            </a:p>
          </p:txBody>
        </p:sp>
        <p:sp>
          <p:nvSpPr>
            <p:cNvPr id="18842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latin typeface="Arial" pitchFamily="-112" charset="0"/>
                <a:ea typeface="+mn-ea"/>
                <a:cs typeface="+mn-cs"/>
              </a:endParaRPr>
            </a:p>
          </p:txBody>
        </p:sp>
        <p:grpSp>
          <p:nvGrpSpPr>
            <p:cNvPr id="181259" name="Group 6"/>
            <p:cNvGrpSpPr>
              <a:grpSpLocks/>
            </p:cNvGrpSpPr>
            <p:nvPr/>
          </p:nvGrpSpPr>
          <p:grpSpPr bwMode="auto">
            <a:xfrm>
              <a:off x="4944" y="1"/>
              <a:ext cx="816" cy="3974"/>
              <a:chOff x="4944" y="1"/>
              <a:chExt cx="816" cy="3974"/>
            </a:xfrm>
          </p:grpSpPr>
          <p:grpSp>
            <p:nvGrpSpPr>
              <p:cNvPr id="181271" name="Group 7"/>
              <p:cNvGrpSpPr>
                <a:grpSpLocks/>
              </p:cNvGrpSpPr>
              <p:nvPr userDrawn="1"/>
            </p:nvGrpSpPr>
            <p:grpSpPr bwMode="auto">
              <a:xfrm>
                <a:off x="5280" y="1"/>
                <a:ext cx="480" cy="1430"/>
                <a:chOff x="5280" y="1"/>
                <a:chExt cx="480" cy="1430"/>
              </a:xfrm>
            </p:grpSpPr>
            <p:grpSp>
              <p:nvGrpSpPr>
                <p:cNvPr id="181292" name="Group 8"/>
                <p:cNvGrpSpPr>
                  <a:grpSpLocks/>
                </p:cNvGrpSpPr>
                <p:nvPr userDrawn="1"/>
              </p:nvGrpSpPr>
              <p:grpSpPr bwMode="auto">
                <a:xfrm rot="-5400000">
                  <a:off x="5484" y="0"/>
                  <a:ext cx="174" cy="176"/>
                  <a:chOff x="1657" y="323"/>
                  <a:chExt cx="1691" cy="2560"/>
                </a:xfrm>
              </p:grpSpPr>
              <p:grpSp>
                <p:nvGrpSpPr>
                  <p:cNvPr id="181301" name="Group 9"/>
                  <p:cNvGrpSpPr>
                    <a:grpSpLocks/>
                  </p:cNvGrpSpPr>
                  <p:nvPr/>
                </p:nvGrpSpPr>
                <p:grpSpPr bwMode="auto">
                  <a:xfrm>
                    <a:off x="1657" y="323"/>
                    <a:ext cx="1691" cy="2560"/>
                    <a:chOff x="1657" y="323"/>
                    <a:chExt cx="1691" cy="2560"/>
                  </a:xfrm>
                </p:grpSpPr>
                <p:sp>
                  <p:nvSpPr>
                    <p:cNvPr id="147516" name="Freeform 10"/>
                    <p:cNvSpPr>
                      <a:spLocks/>
                    </p:cNvSpPr>
                    <p:nvPr/>
                  </p:nvSpPr>
                  <p:spPr bwMode="auto">
                    <a:xfrm>
                      <a:off x="2580" y="323"/>
                      <a:ext cx="1234" cy="2560"/>
                    </a:xfrm>
                    <a:custGeom>
                      <a:avLst/>
                      <a:gdLst>
                        <a:gd name="T0" fmla="*/ 352 w 1231"/>
                        <a:gd name="T1" fmla="*/ 283 h 2560"/>
                        <a:gd name="T2" fmla="*/ 430 w 1231"/>
                        <a:gd name="T3" fmla="*/ 115 h 2560"/>
                        <a:gd name="T4" fmla="*/ 598 w 1231"/>
                        <a:gd name="T5" fmla="*/ 7 h 2560"/>
                        <a:gd name="T6" fmla="*/ 925 w 1231"/>
                        <a:gd name="T7" fmla="*/ 61 h 2560"/>
                        <a:gd name="T8" fmla="*/ 1096 w 1231"/>
                        <a:gd name="T9" fmla="*/ 349 h 2560"/>
                        <a:gd name="T10" fmla="*/ 1009 w 1231"/>
                        <a:gd name="T11" fmla="*/ 769 h 2560"/>
                        <a:gd name="T12" fmla="*/ 973 w 1231"/>
                        <a:gd name="T13" fmla="*/ 943 h 2560"/>
                        <a:gd name="T14" fmla="*/ 1150 w 1231"/>
                        <a:gd name="T15" fmla="*/ 1075 h 2560"/>
                        <a:gd name="T16" fmla="*/ 1276 w 1231"/>
                        <a:gd name="T17" fmla="*/ 1525 h 2560"/>
                        <a:gd name="T18" fmla="*/ 1168 w 1231"/>
                        <a:gd name="T19" fmla="*/ 1969 h 2560"/>
                        <a:gd name="T20" fmla="*/ 937 w 1231"/>
                        <a:gd name="T21" fmla="*/ 2077 h 2560"/>
                        <a:gd name="T22" fmla="*/ 751 w 1231"/>
                        <a:gd name="T23" fmla="*/ 2059 h 2560"/>
                        <a:gd name="T24" fmla="*/ 685 w 1231"/>
                        <a:gd name="T25" fmla="*/ 2251 h 2560"/>
                        <a:gd name="T26" fmla="*/ 544 w 1231"/>
                        <a:gd name="T27" fmla="*/ 2527 h 2560"/>
                        <a:gd name="T28" fmla="*/ 226 w 1231"/>
                        <a:gd name="T29" fmla="*/ 2509 h 2560"/>
                        <a:gd name="T30" fmla="*/ 31 w 1231"/>
                        <a:gd name="T31" fmla="*/ 2227 h 2560"/>
                        <a:gd name="T32" fmla="*/ 25 w 1231"/>
                        <a:gd name="T33" fmla="*/ 1969 h 2560"/>
                        <a:gd name="T34" fmla="*/ 145 w 1231"/>
                        <a:gd name="T35" fmla="*/ 1651 h 2560"/>
                        <a:gd name="T36" fmla="*/ 274 w 1231"/>
                        <a:gd name="T37" fmla="*/ 1513 h 2560"/>
                        <a:gd name="T38" fmla="*/ 232 w 1231"/>
                        <a:gd name="T39" fmla="*/ 1729 h 2560"/>
                        <a:gd name="T40" fmla="*/ 73 w 1231"/>
                        <a:gd name="T41" fmla="*/ 2023 h 2560"/>
                        <a:gd name="T42" fmla="*/ 169 w 1231"/>
                        <a:gd name="T43" fmla="*/ 2323 h 2560"/>
                        <a:gd name="T44" fmla="*/ 454 w 1231"/>
                        <a:gd name="T45" fmla="*/ 2431 h 2560"/>
                        <a:gd name="T46" fmla="*/ 610 w 1231"/>
                        <a:gd name="T47" fmla="*/ 2227 h 2560"/>
                        <a:gd name="T48" fmla="*/ 592 w 1231"/>
                        <a:gd name="T49" fmla="*/ 1807 h 2560"/>
                        <a:gd name="T50" fmla="*/ 508 w 1231"/>
                        <a:gd name="T51" fmla="*/ 1531 h 2560"/>
                        <a:gd name="T52" fmla="*/ 550 w 1231"/>
                        <a:gd name="T53" fmla="*/ 1459 h 2560"/>
                        <a:gd name="T54" fmla="*/ 655 w 1231"/>
                        <a:gd name="T55" fmla="*/ 1633 h 2560"/>
                        <a:gd name="T56" fmla="*/ 751 w 1231"/>
                        <a:gd name="T57" fmla="*/ 1933 h 2560"/>
                        <a:gd name="T58" fmla="*/ 997 w 1231"/>
                        <a:gd name="T59" fmla="*/ 1963 h 2560"/>
                        <a:gd name="T60" fmla="*/ 1180 w 1231"/>
                        <a:gd name="T61" fmla="*/ 1687 h 2560"/>
                        <a:gd name="T62" fmla="*/ 1162 w 1231"/>
                        <a:gd name="T63" fmla="*/ 1273 h 2560"/>
                        <a:gd name="T64" fmla="*/ 913 w 1231"/>
                        <a:gd name="T65" fmla="*/ 1057 h 2560"/>
                        <a:gd name="T66" fmla="*/ 709 w 1231"/>
                        <a:gd name="T67" fmla="*/ 1129 h 2560"/>
                        <a:gd name="T68" fmla="*/ 592 w 1231"/>
                        <a:gd name="T69" fmla="*/ 1117 h 2560"/>
                        <a:gd name="T70" fmla="*/ 649 w 1231"/>
                        <a:gd name="T71" fmla="*/ 1033 h 2560"/>
                        <a:gd name="T72" fmla="*/ 841 w 1231"/>
                        <a:gd name="T73" fmla="*/ 937 h 2560"/>
                        <a:gd name="T74" fmla="*/ 979 w 1231"/>
                        <a:gd name="T75" fmla="*/ 613 h 2560"/>
                        <a:gd name="T76" fmla="*/ 913 w 1231"/>
                        <a:gd name="T77" fmla="*/ 175 h 2560"/>
                        <a:gd name="T78" fmla="*/ 649 w 1231"/>
                        <a:gd name="T79" fmla="*/ 103 h 2560"/>
                        <a:gd name="T80" fmla="*/ 406 w 1231"/>
                        <a:gd name="T81" fmla="*/ 355 h 2560"/>
                        <a:gd name="T82" fmla="*/ 418 w 1231"/>
                        <a:gd name="T83" fmla="*/ 763 h 2560"/>
                        <a:gd name="T84" fmla="*/ 358 w 1231"/>
                        <a:gd name="T85" fmla="*/ 949 h 2560"/>
                        <a:gd name="T86" fmla="*/ 304 w 1231"/>
                        <a:gd name="T87" fmla="*/ 685 h 2560"/>
                        <a:gd name="T88" fmla="*/ 32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147517" name="Freeform 11"/>
                    <p:cNvSpPr>
                      <a:spLocks/>
                    </p:cNvSpPr>
                    <p:nvPr/>
                  </p:nvSpPr>
                  <p:spPr bwMode="auto">
                    <a:xfrm>
                      <a:off x="1890" y="32"/>
                      <a:ext cx="865" cy="2065"/>
                    </a:xfrm>
                    <a:custGeom>
                      <a:avLst/>
                      <a:gdLst>
                        <a:gd name="T0" fmla="*/ 785 w 865"/>
                        <a:gd name="T1" fmla="*/ 508 h 2071"/>
                        <a:gd name="T2" fmla="*/ 797 w 865"/>
                        <a:gd name="T3" fmla="*/ 335 h 2071"/>
                        <a:gd name="T4" fmla="*/ 863 w 865"/>
                        <a:gd name="T5" fmla="*/ 191 h 2071"/>
                        <a:gd name="T6" fmla="*/ 809 w 865"/>
                        <a:gd name="T7" fmla="*/ 203 h 2071"/>
                        <a:gd name="T8" fmla="*/ 749 w 865"/>
                        <a:gd name="T9" fmla="*/ 20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1 h 2071"/>
                        <a:gd name="T22" fmla="*/ 119 w 865"/>
                        <a:gd name="T23" fmla="*/ 389 h 2071"/>
                        <a:gd name="T24" fmla="*/ 131 w 865"/>
                        <a:gd name="T25" fmla="*/ 560 h 2071"/>
                        <a:gd name="T26" fmla="*/ 173 w 865"/>
                        <a:gd name="T27" fmla="*/ 752 h 2071"/>
                        <a:gd name="T28" fmla="*/ 197 w 865"/>
                        <a:gd name="T29" fmla="*/ 846 h 2071"/>
                        <a:gd name="T30" fmla="*/ 167 w 865"/>
                        <a:gd name="T31" fmla="*/ 941 h 2071"/>
                        <a:gd name="T32" fmla="*/ 65 w 865"/>
                        <a:gd name="T33" fmla="*/ 1079 h 2071"/>
                        <a:gd name="T34" fmla="*/ 17 w 865"/>
                        <a:gd name="T35" fmla="*/ 1238 h 2071"/>
                        <a:gd name="T36" fmla="*/ 5 w 865"/>
                        <a:gd name="T37" fmla="*/ 1490 h 2071"/>
                        <a:gd name="T38" fmla="*/ 47 w 865"/>
                        <a:gd name="T39" fmla="*/ 1673 h 2071"/>
                        <a:gd name="T40" fmla="*/ 131 w 865"/>
                        <a:gd name="T41" fmla="*/ 1823 h 2071"/>
                        <a:gd name="T42" fmla="*/ 299 w 865"/>
                        <a:gd name="T43" fmla="*/ 1898 h 2071"/>
                        <a:gd name="T44" fmla="*/ 425 w 865"/>
                        <a:gd name="T45" fmla="*/ 1893 h 2071"/>
                        <a:gd name="T46" fmla="*/ 467 w 865"/>
                        <a:gd name="T47" fmla="*/ 1904 h 2071"/>
                        <a:gd name="T48" fmla="*/ 497 w 865"/>
                        <a:gd name="T49" fmla="*/ 1976 h 2071"/>
                        <a:gd name="T50" fmla="*/ 497 w 865"/>
                        <a:gd name="T51" fmla="*/ 1878 h 2071"/>
                        <a:gd name="T52" fmla="*/ 557 w 865"/>
                        <a:gd name="T53" fmla="*/ 1703 h 2071"/>
                        <a:gd name="T54" fmla="*/ 617 w 865"/>
                        <a:gd name="T55" fmla="*/ 1583 h 2071"/>
                        <a:gd name="T56" fmla="*/ 581 w 865"/>
                        <a:gd name="T57" fmla="*/ 1625 h 2071"/>
                        <a:gd name="T58" fmla="*/ 515 w 865"/>
                        <a:gd name="T59" fmla="*/ 1745 h 2071"/>
                        <a:gd name="T60" fmla="*/ 407 w 865"/>
                        <a:gd name="T61" fmla="*/ 1828 h 2071"/>
                        <a:gd name="T62" fmla="*/ 269 w 865"/>
                        <a:gd name="T63" fmla="*/ 1823 h 2071"/>
                        <a:gd name="T64" fmla="*/ 179 w 865"/>
                        <a:gd name="T65" fmla="*/ 1739 h 2071"/>
                        <a:gd name="T66" fmla="*/ 113 w 865"/>
                        <a:gd name="T67" fmla="*/ 1565 h 2071"/>
                        <a:gd name="T68" fmla="*/ 107 w 865"/>
                        <a:gd name="T69" fmla="*/ 1334 h 2071"/>
                        <a:gd name="T70" fmla="*/ 137 w 865"/>
                        <a:gd name="T71" fmla="*/ 1145 h 2071"/>
                        <a:gd name="T72" fmla="*/ 203 w 865"/>
                        <a:gd name="T73" fmla="*/ 1025 h 2071"/>
                        <a:gd name="T74" fmla="*/ 323 w 865"/>
                        <a:gd name="T75" fmla="*/ 977 h 2071"/>
                        <a:gd name="T76" fmla="*/ 509 w 865"/>
                        <a:gd name="T77" fmla="*/ 1031 h 2071"/>
                        <a:gd name="T78" fmla="*/ 611 w 865"/>
                        <a:gd name="T79" fmla="*/ 1079 h 2071"/>
                        <a:gd name="T80" fmla="*/ 665 w 865"/>
                        <a:gd name="T81" fmla="*/ 1055 h 2071"/>
                        <a:gd name="T82" fmla="*/ 659 w 865"/>
                        <a:gd name="T83" fmla="*/ 1001 h 2071"/>
                        <a:gd name="T84" fmla="*/ 611 w 865"/>
                        <a:gd name="T85" fmla="*/ 959 h 2071"/>
                        <a:gd name="T86" fmla="*/ 497 w 865"/>
                        <a:gd name="T87" fmla="*/ 935 h 2071"/>
                        <a:gd name="T88" fmla="*/ 323 w 865"/>
                        <a:gd name="T89" fmla="*/ 854 h 2071"/>
                        <a:gd name="T90" fmla="*/ 233 w 865"/>
                        <a:gd name="T91" fmla="*/ 650 h 2071"/>
                        <a:gd name="T92" fmla="*/ 209 w 865"/>
                        <a:gd name="T93" fmla="*/ 401 h 2071"/>
                        <a:gd name="T94" fmla="*/ 317 w 865"/>
                        <a:gd name="T95" fmla="*/ 170 h 2071"/>
                        <a:gd name="T96" fmla="*/ 485 w 865"/>
                        <a:gd name="T97" fmla="*/ 110 h 2071"/>
                        <a:gd name="T98" fmla="*/ 617 w 865"/>
                        <a:gd name="T99" fmla="*/ 164 h 2071"/>
                        <a:gd name="T100" fmla="*/ 707 w 865"/>
                        <a:gd name="T101" fmla="*/ 275 h 2071"/>
                        <a:gd name="T102" fmla="*/ 737 w 865"/>
                        <a:gd name="T103" fmla="*/ 413 h 2071"/>
                        <a:gd name="T104" fmla="*/ 773 w 865"/>
                        <a:gd name="T105" fmla="*/ 572 h 2071"/>
                        <a:gd name="T106" fmla="*/ 809 w 865"/>
                        <a:gd name="T107" fmla="*/ 554 h 2071"/>
                        <a:gd name="T108" fmla="*/ 785 w 865"/>
                        <a:gd name="T109" fmla="*/ 50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sp>
                <p:nvSpPr>
                  <p:cNvPr id="147510" name="Oval 12"/>
                  <p:cNvSpPr>
                    <a:spLocks noChangeArrowheads="1"/>
                  </p:cNvSpPr>
                  <p:nvPr/>
                </p:nvSpPr>
                <p:spPr bwMode="auto">
                  <a:xfrm>
                    <a:off x="2434" y="1079"/>
                    <a:ext cx="175" cy="247"/>
                  </a:xfrm>
                  <a:prstGeom prst="ellipse">
                    <a:avLst/>
                  </a:prstGeom>
                  <a:solidFill>
                    <a:srgbClr val="E7D6B7"/>
                  </a:solidFill>
                  <a:ln w="9525">
                    <a:noFill/>
                    <a:round/>
                    <a:headEnd/>
                    <a:tailEnd/>
                  </a:ln>
                </p:spPr>
                <p:txBody>
                  <a:bodyPr wrap="none" anchor="ctr">
                    <a:prstTxWarp prst="textNoShape">
                      <a:avLst/>
                    </a:prstTxWarp>
                  </a:bodyPr>
                  <a:lstStyle/>
                  <a:p>
                    <a:pPr>
                      <a:defRPr/>
                    </a:pPr>
                    <a:endParaRPr lang="en-US"/>
                  </a:p>
                </p:txBody>
              </p:sp>
              <p:sp>
                <p:nvSpPr>
                  <p:cNvPr id="147511" name="Freeform 13"/>
                  <p:cNvSpPr>
                    <a:spLocks/>
                  </p:cNvSpPr>
                  <p:nvPr/>
                </p:nvSpPr>
                <p:spPr bwMode="auto">
                  <a:xfrm>
                    <a:off x="3066" y="396"/>
                    <a:ext cx="262" cy="524"/>
                  </a:xfrm>
                  <a:custGeom>
                    <a:avLst/>
                    <a:gdLst>
                      <a:gd name="T0" fmla="*/ 3 w 266"/>
                      <a:gd name="T1" fmla="*/ 528 h 521"/>
                      <a:gd name="T2" fmla="*/ 27 w 266"/>
                      <a:gd name="T3" fmla="*/ 303 h 521"/>
                      <a:gd name="T4" fmla="*/ 90 w 266"/>
                      <a:gd name="T5" fmla="*/ 45 h 521"/>
                      <a:gd name="T6" fmla="*/ 147 w 266"/>
                      <a:gd name="T7" fmla="*/ 3 h 521"/>
                      <a:gd name="T8" fmla="*/ 190 w 266"/>
                      <a:gd name="T9" fmla="*/ 39 h 521"/>
                      <a:gd name="T10" fmla="*/ 208 w 266"/>
                      <a:gd name="T11" fmla="*/ 144 h 521"/>
                      <a:gd name="T12" fmla="*/ 163 w 266"/>
                      <a:gd name="T13" fmla="*/ 303 h 521"/>
                      <a:gd name="T14" fmla="*/ 87 w 266"/>
                      <a:gd name="T15" fmla="*/ 522 h 521"/>
                      <a:gd name="T16" fmla="*/ 33 w 266"/>
                      <a:gd name="T17" fmla="*/ 546 h 521"/>
                      <a:gd name="T18" fmla="*/ 3 w 266"/>
                      <a:gd name="T19" fmla="*/ 52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147512" name="Freeform 14"/>
                  <p:cNvSpPr>
                    <a:spLocks/>
                  </p:cNvSpPr>
                  <p:nvPr/>
                </p:nvSpPr>
                <p:spPr bwMode="auto">
                  <a:xfrm>
                    <a:off x="3134" y="1588"/>
                    <a:ext cx="398" cy="349"/>
                  </a:xfrm>
                  <a:custGeom>
                    <a:avLst/>
                    <a:gdLst>
                      <a:gd name="T0" fmla="*/ 130 w 392"/>
                      <a:gd name="T1" fmla="*/ 297 h 340"/>
                      <a:gd name="T2" fmla="*/ 16 w 392"/>
                      <a:gd name="T3" fmla="*/ 128 h 340"/>
                      <a:gd name="T4" fmla="*/ 4 w 392"/>
                      <a:gd name="T5" fmla="*/ 63 h 340"/>
                      <a:gd name="T6" fmla="*/ 28 w 392"/>
                      <a:gd name="T7" fmla="*/ 3 h 340"/>
                      <a:gd name="T8" fmla="*/ 160 w 392"/>
                      <a:gd name="T9" fmla="*/ 42 h 340"/>
                      <a:gd name="T10" fmla="*/ 314 w 392"/>
                      <a:gd name="T11" fmla="*/ 110 h 340"/>
                      <a:gd name="T12" fmla="*/ 458 w 392"/>
                      <a:gd name="T13" fmla="*/ 235 h 340"/>
                      <a:gd name="T14" fmla="*/ 486 w 392"/>
                      <a:gd name="T15" fmla="*/ 403 h 340"/>
                      <a:gd name="T16" fmla="*/ 426 w 392"/>
                      <a:gd name="T17" fmla="*/ 493 h 340"/>
                      <a:gd name="T18" fmla="*/ 306 w 392"/>
                      <a:gd name="T19" fmla="*/ 467 h 340"/>
                      <a:gd name="T20" fmla="*/ 130 w 392"/>
                      <a:gd name="T21" fmla="*/ 29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147513" name="Freeform 15"/>
                  <p:cNvSpPr>
                    <a:spLocks/>
                  </p:cNvSpPr>
                  <p:nvPr/>
                </p:nvSpPr>
                <p:spPr bwMode="auto">
                  <a:xfrm>
                    <a:off x="2833" y="1923"/>
                    <a:ext cx="146" cy="567"/>
                  </a:xfrm>
                  <a:custGeom>
                    <a:avLst/>
                    <a:gdLst>
                      <a:gd name="T0" fmla="*/ 15 w 151"/>
                      <a:gd name="T1" fmla="*/ 210 h 558"/>
                      <a:gd name="T2" fmla="*/ 27 w 151"/>
                      <a:gd name="T3" fmla="*/ 54 h 558"/>
                      <a:gd name="T4" fmla="*/ 40 w 151"/>
                      <a:gd name="T5" fmla="*/ 3 h 558"/>
                      <a:gd name="T6" fmla="*/ 66 w 151"/>
                      <a:gd name="T7" fmla="*/ 27 h 558"/>
                      <a:gd name="T8" fmla="*/ 84 w 151"/>
                      <a:gd name="T9" fmla="*/ 210 h 558"/>
                      <a:gd name="T10" fmla="*/ 87 w 151"/>
                      <a:gd name="T11" fmla="*/ 538 h 558"/>
                      <a:gd name="T12" fmla="*/ 59 w 151"/>
                      <a:gd name="T13" fmla="*/ 690 h 558"/>
                      <a:gd name="T14" fmla="*/ 15 w 151"/>
                      <a:gd name="T15" fmla="*/ 652 h 558"/>
                      <a:gd name="T16" fmla="*/ 0 w 151"/>
                      <a:gd name="T17" fmla="*/ 399 h 558"/>
                      <a:gd name="T18" fmla="*/ 15 w 151"/>
                      <a:gd name="T19" fmla="*/ 21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147514" name="Freeform 16"/>
                  <p:cNvSpPr>
                    <a:spLocks/>
                  </p:cNvSpPr>
                  <p:nvPr/>
                </p:nvSpPr>
                <p:spPr bwMode="auto">
                  <a:xfrm>
                    <a:off x="1910" y="1588"/>
                    <a:ext cx="389" cy="247"/>
                  </a:xfrm>
                  <a:custGeom>
                    <a:avLst/>
                    <a:gdLst>
                      <a:gd name="T0" fmla="*/ 160 w 392"/>
                      <a:gd name="T1" fmla="*/ 46 h 253"/>
                      <a:gd name="T2" fmla="*/ 277 w 392"/>
                      <a:gd name="T3" fmla="*/ 19 h 253"/>
                      <a:gd name="T4" fmla="*/ 323 w 392"/>
                      <a:gd name="T5" fmla="*/ 7 h 253"/>
                      <a:gd name="T6" fmla="*/ 340 w 392"/>
                      <a:gd name="T7" fmla="*/ 46 h 253"/>
                      <a:gd name="T8" fmla="*/ 295 w 392"/>
                      <a:gd name="T9" fmla="*/ 93 h 253"/>
                      <a:gd name="T10" fmla="*/ 178 w 392"/>
                      <a:gd name="T11" fmla="*/ 156 h 253"/>
                      <a:gd name="T12" fmla="*/ 37 w 392"/>
                      <a:gd name="T13" fmla="*/ 173 h 253"/>
                      <a:gd name="T14" fmla="*/ 1 w 392"/>
                      <a:gd name="T15" fmla="*/ 132 h 253"/>
                      <a:gd name="T16" fmla="*/ 43 w 392"/>
                      <a:gd name="T17" fmla="*/ 81 h 253"/>
                      <a:gd name="T18" fmla="*/ 160 w 392"/>
                      <a:gd name="T19" fmla="*/ 4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147515" name="Freeform 17"/>
                  <p:cNvSpPr>
                    <a:spLocks/>
                  </p:cNvSpPr>
                  <p:nvPr/>
                </p:nvSpPr>
                <p:spPr bwMode="auto">
                  <a:xfrm>
                    <a:off x="2094" y="585"/>
                    <a:ext cx="233" cy="378"/>
                  </a:xfrm>
                  <a:custGeom>
                    <a:avLst/>
                    <a:gdLst>
                      <a:gd name="T0" fmla="*/ 59 w 238"/>
                      <a:gd name="T1" fmla="*/ 198 h 386"/>
                      <a:gd name="T2" fmla="*/ 23 w 238"/>
                      <a:gd name="T3" fmla="*/ 141 h 386"/>
                      <a:gd name="T4" fmla="*/ 0 w 238"/>
                      <a:gd name="T5" fmla="*/ 69 h 386"/>
                      <a:gd name="T6" fmla="*/ 23 w 238"/>
                      <a:gd name="T7" fmla="*/ 12 h 386"/>
                      <a:gd name="T8" fmla="*/ 89 w 238"/>
                      <a:gd name="T9" fmla="*/ 24 h 386"/>
                      <a:gd name="T10" fmla="*/ 131 w 238"/>
                      <a:gd name="T11" fmla="*/ 98 h 386"/>
                      <a:gd name="T12" fmla="*/ 170 w 238"/>
                      <a:gd name="T13" fmla="*/ 224 h 386"/>
                      <a:gd name="T14" fmla="*/ 149 w 238"/>
                      <a:gd name="T15" fmla="*/ 276 h 386"/>
                      <a:gd name="T16" fmla="*/ 122 w 238"/>
                      <a:gd name="T17" fmla="*/ 259 h 386"/>
                      <a:gd name="T18" fmla="*/ 59 w 238"/>
                      <a:gd name="T19" fmla="*/ 198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pic>
              <p:nvPicPr>
                <p:cNvPr id="181293"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w="9525">
                  <a:noFill/>
                  <a:miter lim="800000"/>
                  <a:headEnd/>
                  <a:tailEnd/>
                </a:ln>
              </p:spPr>
            </p:pic>
            <p:pic>
              <p:nvPicPr>
                <p:cNvPr id="181294"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w="9525">
                  <a:noFill/>
                  <a:miter lim="800000"/>
                  <a:headEnd/>
                  <a:tailEnd/>
                </a:ln>
              </p:spPr>
            </p:pic>
            <p:pic>
              <p:nvPicPr>
                <p:cNvPr id="181295"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w="9525">
                  <a:noFill/>
                  <a:miter lim="800000"/>
                  <a:headEnd/>
                  <a:tailEnd/>
                </a:ln>
              </p:spPr>
            </p:pic>
            <p:pic>
              <p:nvPicPr>
                <p:cNvPr id="181296"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w="9525">
                  <a:noFill/>
                  <a:miter lim="800000"/>
                  <a:headEnd/>
                  <a:tailEnd/>
                </a:ln>
              </p:spPr>
            </p:pic>
            <p:pic>
              <p:nvPicPr>
                <p:cNvPr id="181297"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w="9525">
                  <a:noFill/>
                  <a:miter lim="800000"/>
                  <a:headEnd/>
                  <a:tailEnd/>
                </a:ln>
              </p:spPr>
            </p:pic>
            <p:pic>
              <p:nvPicPr>
                <p:cNvPr id="181298"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w="9525">
                  <a:noFill/>
                  <a:miter lim="800000"/>
                  <a:headEnd/>
                  <a:tailEnd/>
                </a:ln>
              </p:spPr>
            </p:pic>
            <p:pic>
              <p:nvPicPr>
                <p:cNvPr id="181299"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w="9525">
                  <a:noFill/>
                  <a:miter lim="800000"/>
                  <a:headEnd/>
                  <a:tailEnd/>
                </a:ln>
              </p:spPr>
            </p:pic>
            <p:pic>
              <p:nvPicPr>
                <p:cNvPr id="181300"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w="9525">
                  <a:noFill/>
                  <a:miter lim="800000"/>
                  <a:headEnd/>
                  <a:tailEnd/>
                </a:ln>
              </p:spPr>
            </p:pic>
          </p:grpSp>
          <p:grpSp>
            <p:nvGrpSpPr>
              <p:cNvPr id="181272" name="Group 26"/>
              <p:cNvGrpSpPr>
                <a:grpSpLocks/>
              </p:cNvGrpSpPr>
              <p:nvPr userDrawn="1"/>
            </p:nvGrpSpPr>
            <p:grpSpPr bwMode="auto">
              <a:xfrm>
                <a:off x="4944" y="1008"/>
                <a:ext cx="522" cy="2967"/>
                <a:chOff x="4944" y="1008"/>
                <a:chExt cx="522" cy="2967"/>
              </a:xfrm>
            </p:grpSpPr>
            <p:pic>
              <p:nvPicPr>
                <p:cNvPr id="181273"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w="9525">
                  <a:noFill/>
                  <a:miter lim="800000"/>
                  <a:headEnd/>
                  <a:tailEnd/>
                </a:ln>
              </p:spPr>
            </p:pic>
            <p:pic>
              <p:nvPicPr>
                <p:cNvPr id="181274"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w="9525">
                  <a:noFill/>
                  <a:miter lim="800000"/>
                  <a:headEnd/>
                  <a:tailEnd/>
                </a:ln>
              </p:spPr>
            </p:pic>
            <p:pic>
              <p:nvPicPr>
                <p:cNvPr id="181275"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w="9525">
                  <a:noFill/>
                  <a:miter lim="800000"/>
                  <a:headEnd/>
                  <a:tailEnd/>
                </a:ln>
              </p:spPr>
            </p:pic>
            <p:pic>
              <p:nvPicPr>
                <p:cNvPr id="181276"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w="9525">
                  <a:noFill/>
                  <a:miter lim="800000"/>
                  <a:headEnd/>
                  <a:tailEnd/>
                </a:ln>
              </p:spPr>
            </p:pic>
            <p:pic>
              <p:nvPicPr>
                <p:cNvPr id="181277"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w="9525">
                  <a:noFill/>
                  <a:miter lim="800000"/>
                  <a:headEnd/>
                  <a:tailEnd/>
                </a:ln>
              </p:spPr>
            </p:pic>
            <p:pic>
              <p:nvPicPr>
                <p:cNvPr id="181278"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w="9525">
                  <a:noFill/>
                  <a:miter lim="800000"/>
                  <a:headEnd/>
                  <a:tailEnd/>
                </a:ln>
              </p:spPr>
            </p:pic>
            <p:pic>
              <p:nvPicPr>
                <p:cNvPr id="181279"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w="9525">
                  <a:noFill/>
                  <a:miter lim="800000"/>
                  <a:headEnd/>
                  <a:tailEnd/>
                </a:ln>
              </p:spPr>
            </p:pic>
            <p:pic>
              <p:nvPicPr>
                <p:cNvPr id="181280"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w="9525">
                  <a:noFill/>
                  <a:miter lim="800000"/>
                  <a:headEnd/>
                  <a:tailEnd/>
                </a:ln>
              </p:spPr>
            </p:pic>
            <p:pic>
              <p:nvPicPr>
                <p:cNvPr id="181281"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w="9525">
                  <a:noFill/>
                  <a:miter lim="800000"/>
                  <a:headEnd/>
                  <a:tailEnd/>
                </a:ln>
              </p:spPr>
            </p:pic>
            <p:pic>
              <p:nvPicPr>
                <p:cNvPr id="181282"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w="9525">
                  <a:noFill/>
                  <a:miter lim="800000"/>
                  <a:headEnd/>
                  <a:tailEnd/>
                </a:ln>
              </p:spPr>
            </p:pic>
            <p:pic>
              <p:nvPicPr>
                <p:cNvPr id="181283"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w="9525">
                  <a:noFill/>
                  <a:miter lim="800000"/>
                  <a:headEnd/>
                  <a:tailEnd/>
                </a:ln>
              </p:spPr>
            </p:pic>
            <p:pic>
              <p:nvPicPr>
                <p:cNvPr id="181284"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w="9525">
                  <a:noFill/>
                  <a:miter lim="800000"/>
                  <a:headEnd/>
                  <a:tailEnd/>
                </a:ln>
              </p:spPr>
            </p:pic>
            <p:pic>
              <p:nvPicPr>
                <p:cNvPr id="181285"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w="9525">
                  <a:noFill/>
                  <a:miter lim="800000"/>
                  <a:headEnd/>
                  <a:tailEnd/>
                </a:ln>
              </p:spPr>
            </p:pic>
            <p:pic>
              <p:nvPicPr>
                <p:cNvPr id="181286"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w="9525">
                  <a:noFill/>
                  <a:miter lim="800000"/>
                  <a:headEnd/>
                  <a:tailEnd/>
                </a:ln>
              </p:spPr>
            </p:pic>
            <p:pic>
              <p:nvPicPr>
                <p:cNvPr id="181287"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w="9525">
                  <a:noFill/>
                  <a:miter lim="800000"/>
                  <a:headEnd/>
                  <a:tailEnd/>
                </a:ln>
              </p:spPr>
            </p:pic>
            <p:pic>
              <p:nvPicPr>
                <p:cNvPr id="181288"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w="9525">
                  <a:noFill/>
                  <a:miter lim="800000"/>
                  <a:headEnd/>
                  <a:tailEnd/>
                </a:ln>
              </p:spPr>
            </p:pic>
            <p:pic>
              <p:nvPicPr>
                <p:cNvPr id="181289"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w="9525">
                  <a:noFill/>
                  <a:miter lim="800000"/>
                  <a:headEnd/>
                  <a:tailEnd/>
                </a:ln>
              </p:spPr>
            </p:pic>
            <p:pic>
              <p:nvPicPr>
                <p:cNvPr id="181290"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w="9525">
                  <a:noFill/>
                  <a:miter lim="800000"/>
                  <a:headEnd/>
                  <a:tailEnd/>
                </a:ln>
              </p:spPr>
            </p:pic>
            <p:pic>
              <p:nvPicPr>
                <p:cNvPr id="181291"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w="9525">
                  <a:noFill/>
                  <a:miter lim="800000"/>
                  <a:headEnd/>
                  <a:tailEnd/>
                </a:ln>
              </p:spPr>
            </p:pic>
          </p:grpSp>
        </p:grpSp>
        <p:sp>
          <p:nvSpPr>
            <p:cNvPr id="14746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18846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
          <p:nvSpPr>
            <p:cNvPr id="18846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14747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p>
          </p:txBody>
        </p:sp>
        <p:sp>
          <p:nvSpPr>
            <p:cNvPr id="14747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p>
          </p:txBody>
        </p:sp>
        <p:sp>
          <p:nvSpPr>
            <p:cNvPr id="14747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14747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prstTxWarp prst="textNoShape">
                <a:avLst/>
              </a:prstTxWarp>
            </a:bodyPr>
            <a:lstStyle/>
            <a:p>
              <a:pPr>
                <a:defRPr/>
              </a:pPr>
              <a:endParaRPr lang="en-US"/>
            </a:p>
          </p:txBody>
        </p:sp>
        <p:sp>
          <p:nvSpPr>
            <p:cNvPr id="18846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14747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prstTxWarp prst="textNoShape">
                <a:avLst/>
              </a:prstTxWarp>
            </a:bodyPr>
            <a:lstStyle/>
            <a:p>
              <a:pPr algn="ctr">
                <a:defRPr/>
              </a:pPr>
              <a:endParaRPr kumimoji="1" lang="en-US" sz="1800">
                <a:latin typeface="Arial" charset="0"/>
              </a:endParaRPr>
            </a:p>
          </p:txBody>
        </p:sp>
        <p:sp>
          <p:nvSpPr>
            <p:cNvPr id="18847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
          <p:nvSpPr>
            <p:cNvPr id="147478"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prstTxWarp prst="textNoShape">
                <a:avLst/>
              </a:prstTxWarp>
            </a:bodyPr>
            <a:lstStyle/>
            <a:p>
              <a:pPr>
                <a:defRPr/>
              </a:pPr>
              <a:endParaRPr lang="en-US"/>
            </a:p>
          </p:txBody>
        </p:sp>
      </p:grpSp>
      <p:sp>
        <p:nvSpPr>
          <p:cNvPr id="181251" name="Rectangle 57"/>
          <p:cNvSpPr>
            <a:spLocks noGrp="1" noChangeArrowheads="1"/>
          </p:cNvSpPr>
          <p:nvPr>
            <p:ph type="title"/>
          </p:nvPr>
        </p:nvSpPr>
        <p:spPr bwMode="auto">
          <a:xfrm>
            <a:off x="219075" y="227013"/>
            <a:ext cx="7477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2" name="Rectangle 58"/>
          <p:cNvSpPr>
            <a:spLocks noGrp="1" noChangeArrowheads="1"/>
          </p:cNvSpPr>
          <p:nvPr>
            <p:ph type="body" idx="1"/>
          </p:nvPr>
        </p:nvSpPr>
        <p:spPr bwMode="auto">
          <a:xfrm>
            <a:off x="263525" y="1598613"/>
            <a:ext cx="7386638"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847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a:defRPr/>
            </a:pPr>
            <a:endParaRPr lang="en-US"/>
          </a:p>
        </p:txBody>
      </p:sp>
      <p:sp>
        <p:nvSpPr>
          <p:cNvPr id="18847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a:defRPr/>
            </a:pPr>
            <a:endParaRPr lang="en-US"/>
          </a:p>
        </p:txBody>
      </p:sp>
      <p:sp>
        <p:nvSpPr>
          <p:cNvPr id="18847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66CFB094-C977-D64F-8EE7-88AB36013A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83" r:id="rId1"/>
    <p:sldLayoutId id="2147502984" r:id="rId2"/>
    <p:sldLayoutId id="2147502985" r:id="rId3"/>
    <p:sldLayoutId id="2147502986" r:id="rId4"/>
    <p:sldLayoutId id="2147502987" r:id="rId5"/>
    <p:sldLayoutId id="2147502988" r:id="rId6"/>
    <p:sldLayoutId id="2147502989" r:id="rId7"/>
    <p:sldLayoutId id="2147502990" r:id="rId8"/>
    <p:sldLayoutId id="2147502991" r:id="rId9"/>
    <p:sldLayoutId id="2147502992" r:id="rId10"/>
  </p:sldLayoutIdLst>
  <p:transition/>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a:defRPr/>
                </a:pPr>
                <a:endParaRPr lang="en-US"/>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a:defRPr/>
                </a:pPr>
                <a:endParaRPr lang="en-US"/>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a:defRPr/>
                </a:pPr>
                <a:endParaRPr lang="en-US"/>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a:defRPr/>
                </a:pPr>
                <a:endParaRPr lang="en-US"/>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a:defRPr/>
                </a:pPr>
                <a:endParaRPr lang="en-US"/>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26C5FA-C0A1-9144-86E8-C214E78648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49" r:id="rId1"/>
    <p:sldLayoutId id="2147503050" r:id="rId2"/>
    <p:sldLayoutId id="2147503051" r:id="rId3"/>
    <p:sldLayoutId id="2147503052" r:id="rId4"/>
    <p:sldLayoutId id="2147503053" r:id="rId5"/>
    <p:sldLayoutId id="2147503054" r:id="rId6"/>
    <p:sldLayoutId id="2147503055" r:id="rId7"/>
    <p:sldLayoutId id="2147503056" r:id="rId8"/>
    <p:sldLayoutId id="2147503057" r:id="rId9"/>
    <p:sldLayoutId id="2147503058"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61950"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9875" name="Rectangle 3"/>
          <p:cNvSpPr>
            <a:spLocks noGrp="1" noChangeArrowheads="1"/>
          </p:cNvSpPr>
          <p:nvPr>
            <p:ph type="body" idx="1"/>
          </p:nvPr>
        </p:nvSpPr>
        <p:spPr bwMode="auto">
          <a:xfrm>
            <a:off x="361950"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128"/>
                <a:cs typeface="Osaka" charset="-128"/>
              </a:defRPr>
            </a:lvl1pPr>
          </a:lstStyle>
          <a:p>
            <a:pPr>
              <a:defRPr/>
            </a:pPr>
            <a:fld id="{AE819B28-4E97-8449-AF03-E422ED8D666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59" r:id="rId1"/>
    <p:sldLayoutId id="2147503060" r:id="rId2"/>
    <p:sldLayoutId id="2147503061" r:id="rId3"/>
    <p:sldLayoutId id="2147503062" r:id="rId4"/>
    <p:sldLayoutId id="2147503063" r:id="rId5"/>
    <p:sldLayoutId id="2147503064" r:id="rId6"/>
    <p:sldLayoutId id="2147503065" r:id="rId7"/>
    <p:sldLayoutId id="2147503066" r:id="rId8"/>
    <p:sldLayoutId id="2147503067" r:id="rId9"/>
    <p:sldLayoutId id="2147503068" r:id="rId10"/>
    <p:sldLayoutId id="2147503069" r:id="rId11"/>
    <p:sldLayoutId id="2147503070" r:id="rId12"/>
  </p:sldLayoutIdLst>
  <p:transition/>
  <p:hf sldNum="0" hdr="0"/>
  <p:txStyles>
    <p:titleStyle>
      <a:lvl1pPr algn="ctr" rtl="0" eaLnBrk="0" fontAlgn="base" hangingPunct="0">
        <a:spcBef>
          <a:spcPct val="0"/>
        </a:spcBef>
        <a:spcAft>
          <a:spcPct val="0"/>
        </a:spcAft>
        <a:defRPr sz="4400" b="1">
          <a:solidFill>
            <a:schemeClr val="tx2"/>
          </a:solidFill>
          <a:effectLst>
            <a:outerShdw blurRad="50800" dist="38100" dir="2700000" algn="tl" rotWithShape="0">
              <a:srgbClr val="000000">
                <a:alpha val="43000"/>
              </a:srgbClr>
            </a:outerShdw>
          </a:effectLst>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p>
        </p:txBody>
      </p:sp>
      <p:sp>
        <p:nvSpPr>
          <p:cNvPr id="65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n-ea"/>
                <a:cs typeface="+mn-cs"/>
              </a:defRPr>
            </a:lvl1pPr>
          </a:lstStyle>
          <a:p>
            <a:pPr>
              <a:defRPr/>
            </a:pPr>
            <a:endParaRPr lang="en-US"/>
          </a:p>
        </p:txBody>
      </p:sp>
      <p:sp>
        <p:nvSpPr>
          <p:cNvPr id="65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defRPr>
            </a:lvl1pPr>
          </a:lstStyle>
          <a:p>
            <a:pPr>
              <a:defRPr/>
            </a:pPr>
            <a:fld id="{6D847E5F-6916-1543-8D00-1AD903DD0BB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82" r:id="rId1"/>
    <p:sldLayoutId id="2147503083" r:id="rId2"/>
    <p:sldLayoutId id="2147503084" r:id="rId3"/>
    <p:sldLayoutId id="2147503085" r:id="rId4"/>
    <p:sldLayoutId id="2147503086" r:id="rId5"/>
    <p:sldLayoutId id="2147503087" r:id="rId6"/>
    <p:sldLayoutId id="2147503088" r:id="rId7"/>
    <p:sldLayoutId id="2147503089" r:id="rId8"/>
    <p:sldLayoutId id="2147503090" r:id="rId9"/>
    <p:sldLayoutId id="2147503091" r:id="rId10"/>
    <p:sldLayoutId id="2147503092" r:id="rId11"/>
  </p:sldLayoutIdLst>
  <p:transition/>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FFCC00"/>
        </a:buClr>
        <a:buFont typeface="Wingdings"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Wingdings" charset="2"/>
        <a:buChar char="s"/>
        <a:defRPr sz="2800">
          <a:solidFill>
            <a:schemeClr val="tx1"/>
          </a:solidFill>
          <a:latin typeface="+mn-lt"/>
          <a:ea typeface="+mn-ea"/>
        </a:defRPr>
      </a:lvl2pPr>
      <a:lvl3pPr marL="1143000" indent="-228600" algn="l" rtl="0" eaLnBrk="0" fontAlgn="base" hangingPunct="0">
        <a:spcBef>
          <a:spcPct val="20000"/>
        </a:spcBef>
        <a:spcAft>
          <a:spcPct val="0"/>
        </a:spcAft>
        <a:buClr>
          <a:srgbClr val="FFCC00"/>
        </a:buClr>
        <a:buFont typeface="Wingdings" charset="2"/>
        <a:buChar char="s"/>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rgbClr val="FF6600"/>
        </a:buClr>
        <a:buFont typeface="Wingdings" charset="2"/>
        <a:buChar char="s"/>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00"/>
        </a:buClr>
        <a:buFont typeface="Wingdings" charset="2"/>
        <a:buChar char="s"/>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8195"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S Pゴシック" pitchFamily="-92" charset="-128"/>
                <a:cs typeface="MS Pゴシック" pitchFamily="-92"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3048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S Pゴシック" pitchFamily="-92" charset="-128"/>
                <a:cs typeface="MS Pゴシック" pitchFamily="-92" charset="-128"/>
              </a:defRPr>
            </a:lvl1pPr>
          </a:lstStyle>
          <a:p>
            <a:pPr>
              <a:defRPr/>
            </a:pPr>
            <a:endParaRPr 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ea typeface="MS Pゴシック" charset="0"/>
                <a:cs typeface="MS Pゴシック" charset="0"/>
              </a:defRPr>
            </a:lvl1pPr>
          </a:lstStyle>
          <a:p>
            <a:pPr>
              <a:defRPr/>
            </a:pPr>
            <a:fld id="{592CB909-5605-BD4A-8DEC-DBD75EC05FE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104" r:id="rId1"/>
  </p:sldLayoutIdLst>
  <p:transition/>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2"/>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2"/>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2"/>
        <a:buChar char="w"/>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13" r:id="rId1"/>
    <p:sldLayoutId id="2147503114" r:id="rId2"/>
    <p:sldLayoutId id="2147503115" r:id="rId3"/>
    <p:sldLayoutId id="2147503116"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94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6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mn-ea"/>
                <a:cs typeface="+mn-cs"/>
              </a:defRPr>
            </a:lvl1pPr>
          </a:lstStyle>
          <a:p>
            <a:pPr>
              <a:defRPr/>
            </a:pPr>
            <a:endParaRPr lang="en-US"/>
          </a:p>
        </p:txBody>
      </p:sp>
      <p:sp>
        <p:nvSpPr>
          <p:cNvPr id="366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p>
        </p:txBody>
      </p:sp>
      <p:sp>
        <p:nvSpPr>
          <p:cNvPr id="366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AA9E4F38-6505-2146-B5D4-D2E1DA3825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17" r:id="rId1"/>
    <p:sldLayoutId id="2147503118"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n-ea"/>
                <a:cs typeface="+mn-cs"/>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defRPr>
            </a:lvl1pPr>
          </a:lstStyle>
          <a:p>
            <a:pPr>
              <a:defRPr/>
            </a:pPr>
            <a:fld id="{7830B385-F4CD-A44C-B2B9-00941815E74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65" r:id="rId1"/>
    <p:sldLayoutId id="2147502866" r:id="rId2"/>
    <p:sldLayoutId id="2147502867" r:id="rId3"/>
    <p:sldLayoutId id="2147502868" r:id="rId4"/>
    <p:sldLayoutId id="2147502869" r:id="rId5"/>
    <p:sldLayoutId id="2147502870" r:id="rId6"/>
    <p:sldLayoutId id="2147502871" r:id="rId7"/>
    <p:sldLayoutId id="2147502872" r:id="rId8"/>
    <p:sldLayoutId id="2147502873" r:id="rId9"/>
    <p:sldLayoutId id="2147502874" r:id="rId10"/>
    <p:sldLayoutId id="2147502875" r:id="rId11"/>
  </p:sldLayoutIdLst>
  <p:transition/>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88392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sp>
        <p:nvSpPr>
          <p:cNvPr id="34713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122"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9186" name="Group 2"/>
          <p:cNvGrpSpPr>
            <a:grpSpLocks/>
          </p:cNvGrpSpPr>
          <p:nvPr/>
        </p:nvGrpSpPr>
        <p:grpSpPr bwMode="auto">
          <a:xfrm>
            <a:off x="0" y="0"/>
            <a:ext cx="9159875" cy="6870700"/>
            <a:chOff x="0" y="0"/>
            <a:chExt cx="5770" cy="4328"/>
          </a:xfrm>
        </p:grpSpPr>
        <p:sp>
          <p:nvSpPr>
            <p:cNvPr id="31540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31540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solidFill>
                  <a:srgbClr val="2F1311"/>
                </a:solidFill>
                <a:latin typeface="Arial" pitchFamily="-105" charset="0"/>
                <a:ea typeface="+mn-ea"/>
                <a:cs typeface="+mn-cs"/>
              </a:endParaRPr>
            </a:p>
          </p:txBody>
        </p:sp>
        <p:grpSp>
          <p:nvGrpSpPr>
            <p:cNvPr id="349195" name="Group 6"/>
            <p:cNvGrpSpPr>
              <a:grpSpLocks/>
            </p:cNvGrpSpPr>
            <p:nvPr/>
          </p:nvGrpSpPr>
          <p:grpSpPr bwMode="auto">
            <a:xfrm>
              <a:off x="4944" y="1"/>
              <a:ext cx="816" cy="3974"/>
              <a:chOff x="4944" y="1"/>
              <a:chExt cx="816" cy="3974"/>
            </a:xfrm>
          </p:grpSpPr>
          <p:grpSp>
            <p:nvGrpSpPr>
              <p:cNvPr id="349207" name="Group 7"/>
              <p:cNvGrpSpPr>
                <a:grpSpLocks/>
              </p:cNvGrpSpPr>
              <p:nvPr userDrawn="1"/>
            </p:nvGrpSpPr>
            <p:grpSpPr bwMode="auto">
              <a:xfrm>
                <a:off x="5280" y="1"/>
                <a:ext cx="480" cy="1430"/>
                <a:chOff x="5280" y="1"/>
                <a:chExt cx="480" cy="1430"/>
              </a:xfrm>
            </p:grpSpPr>
            <p:grpSp>
              <p:nvGrpSpPr>
                <p:cNvPr id="349228" name="Group 8"/>
                <p:cNvGrpSpPr>
                  <a:grpSpLocks/>
                </p:cNvGrpSpPr>
                <p:nvPr userDrawn="1"/>
              </p:nvGrpSpPr>
              <p:grpSpPr bwMode="auto">
                <a:xfrm rot="-5400000">
                  <a:off x="5484" y="0"/>
                  <a:ext cx="174" cy="176"/>
                  <a:chOff x="1657" y="323"/>
                  <a:chExt cx="1691" cy="2560"/>
                </a:xfrm>
              </p:grpSpPr>
              <p:grpSp>
                <p:nvGrpSpPr>
                  <p:cNvPr id="349237" name="Group 9"/>
                  <p:cNvGrpSpPr>
                    <a:grpSpLocks/>
                  </p:cNvGrpSpPr>
                  <p:nvPr/>
                </p:nvGrpSpPr>
                <p:grpSpPr bwMode="auto">
                  <a:xfrm>
                    <a:off x="1657" y="323"/>
                    <a:ext cx="1691" cy="2560"/>
                    <a:chOff x="1657" y="323"/>
                    <a:chExt cx="1691" cy="2560"/>
                  </a:xfrm>
                </p:grpSpPr>
                <p:sp>
                  <p:nvSpPr>
                    <p:cNvPr id="315452" name="Freeform 10"/>
                    <p:cNvSpPr>
                      <a:spLocks/>
                    </p:cNvSpPr>
                    <p:nvPr/>
                  </p:nvSpPr>
                  <p:spPr bwMode="auto">
                    <a:xfrm>
                      <a:off x="2541" y="323"/>
                      <a:ext cx="1234" cy="2560"/>
                    </a:xfrm>
                    <a:custGeom>
                      <a:avLst/>
                      <a:gdLst>
                        <a:gd name="T0" fmla="*/ 352 w 1231"/>
                        <a:gd name="T1" fmla="*/ 283 h 2560"/>
                        <a:gd name="T2" fmla="*/ 430 w 1231"/>
                        <a:gd name="T3" fmla="*/ 115 h 2560"/>
                        <a:gd name="T4" fmla="*/ 598 w 1231"/>
                        <a:gd name="T5" fmla="*/ 7 h 2560"/>
                        <a:gd name="T6" fmla="*/ 925 w 1231"/>
                        <a:gd name="T7" fmla="*/ 61 h 2560"/>
                        <a:gd name="T8" fmla="*/ 1096 w 1231"/>
                        <a:gd name="T9" fmla="*/ 349 h 2560"/>
                        <a:gd name="T10" fmla="*/ 1009 w 1231"/>
                        <a:gd name="T11" fmla="*/ 769 h 2560"/>
                        <a:gd name="T12" fmla="*/ 973 w 1231"/>
                        <a:gd name="T13" fmla="*/ 943 h 2560"/>
                        <a:gd name="T14" fmla="*/ 1150 w 1231"/>
                        <a:gd name="T15" fmla="*/ 1075 h 2560"/>
                        <a:gd name="T16" fmla="*/ 1276 w 1231"/>
                        <a:gd name="T17" fmla="*/ 1525 h 2560"/>
                        <a:gd name="T18" fmla="*/ 1168 w 1231"/>
                        <a:gd name="T19" fmla="*/ 1969 h 2560"/>
                        <a:gd name="T20" fmla="*/ 937 w 1231"/>
                        <a:gd name="T21" fmla="*/ 2077 h 2560"/>
                        <a:gd name="T22" fmla="*/ 751 w 1231"/>
                        <a:gd name="T23" fmla="*/ 2059 h 2560"/>
                        <a:gd name="T24" fmla="*/ 685 w 1231"/>
                        <a:gd name="T25" fmla="*/ 2251 h 2560"/>
                        <a:gd name="T26" fmla="*/ 544 w 1231"/>
                        <a:gd name="T27" fmla="*/ 2527 h 2560"/>
                        <a:gd name="T28" fmla="*/ 226 w 1231"/>
                        <a:gd name="T29" fmla="*/ 2509 h 2560"/>
                        <a:gd name="T30" fmla="*/ 31 w 1231"/>
                        <a:gd name="T31" fmla="*/ 2227 h 2560"/>
                        <a:gd name="T32" fmla="*/ 25 w 1231"/>
                        <a:gd name="T33" fmla="*/ 1969 h 2560"/>
                        <a:gd name="T34" fmla="*/ 145 w 1231"/>
                        <a:gd name="T35" fmla="*/ 1651 h 2560"/>
                        <a:gd name="T36" fmla="*/ 274 w 1231"/>
                        <a:gd name="T37" fmla="*/ 1513 h 2560"/>
                        <a:gd name="T38" fmla="*/ 232 w 1231"/>
                        <a:gd name="T39" fmla="*/ 1729 h 2560"/>
                        <a:gd name="T40" fmla="*/ 73 w 1231"/>
                        <a:gd name="T41" fmla="*/ 2023 h 2560"/>
                        <a:gd name="T42" fmla="*/ 169 w 1231"/>
                        <a:gd name="T43" fmla="*/ 2323 h 2560"/>
                        <a:gd name="T44" fmla="*/ 454 w 1231"/>
                        <a:gd name="T45" fmla="*/ 2431 h 2560"/>
                        <a:gd name="T46" fmla="*/ 610 w 1231"/>
                        <a:gd name="T47" fmla="*/ 2227 h 2560"/>
                        <a:gd name="T48" fmla="*/ 592 w 1231"/>
                        <a:gd name="T49" fmla="*/ 1807 h 2560"/>
                        <a:gd name="T50" fmla="*/ 508 w 1231"/>
                        <a:gd name="T51" fmla="*/ 1531 h 2560"/>
                        <a:gd name="T52" fmla="*/ 550 w 1231"/>
                        <a:gd name="T53" fmla="*/ 1459 h 2560"/>
                        <a:gd name="T54" fmla="*/ 655 w 1231"/>
                        <a:gd name="T55" fmla="*/ 1633 h 2560"/>
                        <a:gd name="T56" fmla="*/ 751 w 1231"/>
                        <a:gd name="T57" fmla="*/ 1933 h 2560"/>
                        <a:gd name="T58" fmla="*/ 997 w 1231"/>
                        <a:gd name="T59" fmla="*/ 1963 h 2560"/>
                        <a:gd name="T60" fmla="*/ 1180 w 1231"/>
                        <a:gd name="T61" fmla="*/ 1687 h 2560"/>
                        <a:gd name="T62" fmla="*/ 1162 w 1231"/>
                        <a:gd name="T63" fmla="*/ 1273 h 2560"/>
                        <a:gd name="T64" fmla="*/ 913 w 1231"/>
                        <a:gd name="T65" fmla="*/ 1057 h 2560"/>
                        <a:gd name="T66" fmla="*/ 709 w 1231"/>
                        <a:gd name="T67" fmla="*/ 1129 h 2560"/>
                        <a:gd name="T68" fmla="*/ 592 w 1231"/>
                        <a:gd name="T69" fmla="*/ 1117 h 2560"/>
                        <a:gd name="T70" fmla="*/ 649 w 1231"/>
                        <a:gd name="T71" fmla="*/ 1033 h 2560"/>
                        <a:gd name="T72" fmla="*/ 841 w 1231"/>
                        <a:gd name="T73" fmla="*/ 937 h 2560"/>
                        <a:gd name="T74" fmla="*/ 979 w 1231"/>
                        <a:gd name="T75" fmla="*/ 613 h 2560"/>
                        <a:gd name="T76" fmla="*/ 913 w 1231"/>
                        <a:gd name="T77" fmla="*/ 175 h 2560"/>
                        <a:gd name="T78" fmla="*/ 649 w 1231"/>
                        <a:gd name="T79" fmla="*/ 103 h 2560"/>
                        <a:gd name="T80" fmla="*/ 406 w 1231"/>
                        <a:gd name="T81" fmla="*/ 355 h 2560"/>
                        <a:gd name="T82" fmla="*/ 418 w 1231"/>
                        <a:gd name="T83" fmla="*/ 763 h 2560"/>
                        <a:gd name="T84" fmla="*/ 358 w 1231"/>
                        <a:gd name="T85" fmla="*/ 949 h 2560"/>
                        <a:gd name="T86" fmla="*/ 304 w 1231"/>
                        <a:gd name="T87" fmla="*/ 685 h 2560"/>
                        <a:gd name="T88" fmla="*/ 32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315453" name="Freeform 11"/>
                    <p:cNvSpPr>
                      <a:spLocks/>
                    </p:cNvSpPr>
                    <p:nvPr/>
                  </p:nvSpPr>
                  <p:spPr bwMode="auto">
                    <a:xfrm>
                      <a:off x="1871" y="61"/>
                      <a:ext cx="865" cy="2065"/>
                    </a:xfrm>
                    <a:custGeom>
                      <a:avLst/>
                      <a:gdLst>
                        <a:gd name="T0" fmla="*/ 785 w 865"/>
                        <a:gd name="T1" fmla="*/ 508 h 2071"/>
                        <a:gd name="T2" fmla="*/ 797 w 865"/>
                        <a:gd name="T3" fmla="*/ 335 h 2071"/>
                        <a:gd name="T4" fmla="*/ 863 w 865"/>
                        <a:gd name="T5" fmla="*/ 191 h 2071"/>
                        <a:gd name="T6" fmla="*/ 809 w 865"/>
                        <a:gd name="T7" fmla="*/ 203 h 2071"/>
                        <a:gd name="T8" fmla="*/ 749 w 865"/>
                        <a:gd name="T9" fmla="*/ 20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1 h 2071"/>
                        <a:gd name="T22" fmla="*/ 119 w 865"/>
                        <a:gd name="T23" fmla="*/ 389 h 2071"/>
                        <a:gd name="T24" fmla="*/ 131 w 865"/>
                        <a:gd name="T25" fmla="*/ 560 h 2071"/>
                        <a:gd name="T26" fmla="*/ 173 w 865"/>
                        <a:gd name="T27" fmla="*/ 752 h 2071"/>
                        <a:gd name="T28" fmla="*/ 197 w 865"/>
                        <a:gd name="T29" fmla="*/ 846 h 2071"/>
                        <a:gd name="T30" fmla="*/ 167 w 865"/>
                        <a:gd name="T31" fmla="*/ 941 h 2071"/>
                        <a:gd name="T32" fmla="*/ 65 w 865"/>
                        <a:gd name="T33" fmla="*/ 1079 h 2071"/>
                        <a:gd name="T34" fmla="*/ 17 w 865"/>
                        <a:gd name="T35" fmla="*/ 1238 h 2071"/>
                        <a:gd name="T36" fmla="*/ 5 w 865"/>
                        <a:gd name="T37" fmla="*/ 1490 h 2071"/>
                        <a:gd name="T38" fmla="*/ 47 w 865"/>
                        <a:gd name="T39" fmla="*/ 1673 h 2071"/>
                        <a:gd name="T40" fmla="*/ 131 w 865"/>
                        <a:gd name="T41" fmla="*/ 1823 h 2071"/>
                        <a:gd name="T42" fmla="*/ 299 w 865"/>
                        <a:gd name="T43" fmla="*/ 1898 h 2071"/>
                        <a:gd name="T44" fmla="*/ 425 w 865"/>
                        <a:gd name="T45" fmla="*/ 1893 h 2071"/>
                        <a:gd name="T46" fmla="*/ 467 w 865"/>
                        <a:gd name="T47" fmla="*/ 1904 h 2071"/>
                        <a:gd name="T48" fmla="*/ 497 w 865"/>
                        <a:gd name="T49" fmla="*/ 1976 h 2071"/>
                        <a:gd name="T50" fmla="*/ 497 w 865"/>
                        <a:gd name="T51" fmla="*/ 1878 h 2071"/>
                        <a:gd name="T52" fmla="*/ 557 w 865"/>
                        <a:gd name="T53" fmla="*/ 1703 h 2071"/>
                        <a:gd name="T54" fmla="*/ 617 w 865"/>
                        <a:gd name="T55" fmla="*/ 1583 h 2071"/>
                        <a:gd name="T56" fmla="*/ 581 w 865"/>
                        <a:gd name="T57" fmla="*/ 1625 h 2071"/>
                        <a:gd name="T58" fmla="*/ 515 w 865"/>
                        <a:gd name="T59" fmla="*/ 1745 h 2071"/>
                        <a:gd name="T60" fmla="*/ 407 w 865"/>
                        <a:gd name="T61" fmla="*/ 1828 h 2071"/>
                        <a:gd name="T62" fmla="*/ 269 w 865"/>
                        <a:gd name="T63" fmla="*/ 1823 h 2071"/>
                        <a:gd name="T64" fmla="*/ 179 w 865"/>
                        <a:gd name="T65" fmla="*/ 1739 h 2071"/>
                        <a:gd name="T66" fmla="*/ 113 w 865"/>
                        <a:gd name="T67" fmla="*/ 1565 h 2071"/>
                        <a:gd name="T68" fmla="*/ 107 w 865"/>
                        <a:gd name="T69" fmla="*/ 1334 h 2071"/>
                        <a:gd name="T70" fmla="*/ 137 w 865"/>
                        <a:gd name="T71" fmla="*/ 1145 h 2071"/>
                        <a:gd name="T72" fmla="*/ 203 w 865"/>
                        <a:gd name="T73" fmla="*/ 1025 h 2071"/>
                        <a:gd name="T74" fmla="*/ 323 w 865"/>
                        <a:gd name="T75" fmla="*/ 977 h 2071"/>
                        <a:gd name="T76" fmla="*/ 509 w 865"/>
                        <a:gd name="T77" fmla="*/ 1031 h 2071"/>
                        <a:gd name="T78" fmla="*/ 611 w 865"/>
                        <a:gd name="T79" fmla="*/ 1079 h 2071"/>
                        <a:gd name="T80" fmla="*/ 665 w 865"/>
                        <a:gd name="T81" fmla="*/ 1055 h 2071"/>
                        <a:gd name="T82" fmla="*/ 659 w 865"/>
                        <a:gd name="T83" fmla="*/ 1001 h 2071"/>
                        <a:gd name="T84" fmla="*/ 611 w 865"/>
                        <a:gd name="T85" fmla="*/ 959 h 2071"/>
                        <a:gd name="T86" fmla="*/ 497 w 865"/>
                        <a:gd name="T87" fmla="*/ 935 h 2071"/>
                        <a:gd name="T88" fmla="*/ 323 w 865"/>
                        <a:gd name="T89" fmla="*/ 854 h 2071"/>
                        <a:gd name="T90" fmla="*/ 233 w 865"/>
                        <a:gd name="T91" fmla="*/ 650 h 2071"/>
                        <a:gd name="T92" fmla="*/ 209 w 865"/>
                        <a:gd name="T93" fmla="*/ 401 h 2071"/>
                        <a:gd name="T94" fmla="*/ 317 w 865"/>
                        <a:gd name="T95" fmla="*/ 170 h 2071"/>
                        <a:gd name="T96" fmla="*/ 485 w 865"/>
                        <a:gd name="T97" fmla="*/ 110 h 2071"/>
                        <a:gd name="T98" fmla="*/ 617 w 865"/>
                        <a:gd name="T99" fmla="*/ 164 h 2071"/>
                        <a:gd name="T100" fmla="*/ 707 w 865"/>
                        <a:gd name="T101" fmla="*/ 275 h 2071"/>
                        <a:gd name="T102" fmla="*/ 737 w 865"/>
                        <a:gd name="T103" fmla="*/ 413 h 2071"/>
                        <a:gd name="T104" fmla="*/ 773 w 865"/>
                        <a:gd name="T105" fmla="*/ 572 h 2071"/>
                        <a:gd name="T106" fmla="*/ 809 w 865"/>
                        <a:gd name="T107" fmla="*/ 554 h 2071"/>
                        <a:gd name="T108" fmla="*/ 785 w 865"/>
                        <a:gd name="T109" fmla="*/ 50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sp>
                <p:nvSpPr>
                  <p:cNvPr id="315446" name="Oval 12"/>
                  <p:cNvSpPr>
                    <a:spLocks noChangeArrowheads="1"/>
                  </p:cNvSpPr>
                  <p:nvPr/>
                </p:nvSpPr>
                <p:spPr bwMode="auto">
                  <a:xfrm>
                    <a:off x="2415" y="1108"/>
                    <a:ext cx="175" cy="247"/>
                  </a:xfrm>
                  <a:prstGeom prst="ellipse">
                    <a:avLst/>
                  </a:prstGeom>
                  <a:solidFill>
                    <a:srgbClr val="E7D6B7"/>
                  </a:solidFill>
                  <a:ln w="9525">
                    <a:noFill/>
                    <a:round/>
                    <a:headEnd/>
                    <a:tailEnd/>
                  </a:ln>
                </p:spPr>
                <p:txBody>
                  <a:bodyPr wrap="none" anchor="ctr">
                    <a:prstTxWarp prst="textNoShape">
                      <a:avLst/>
                    </a:prstTxWarp>
                  </a:bodyPr>
                  <a:lstStyle/>
                  <a:p>
                    <a:pPr algn="ctr">
                      <a:defRPr/>
                    </a:pPr>
                    <a:endParaRPr lang="en-US">
                      <a:solidFill>
                        <a:srgbClr val="2F1311"/>
                      </a:solidFill>
                    </a:endParaRPr>
                  </a:p>
                </p:txBody>
              </p:sp>
              <p:sp>
                <p:nvSpPr>
                  <p:cNvPr id="315447" name="Freeform 13"/>
                  <p:cNvSpPr>
                    <a:spLocks/>
                  </p:cNvSpPr>
                  <p:nvPr/>
                </p:nvSpPr>
                <p:spPr bwMode="auto">
                  <a:xfrm>
                    <a:off x="3027" y="425"/>
                    <a:ext cx="262" cy="524"/>
                  </a:xfrm>
                  <a:custGeom>
                    <a:avLst/>
                    <a:gdLst>
                      <a:gd name="T0" fmla="*/ 3 w 266"/>
                      <a:gd name="T1" fmla="*/ 528 h 521"/>
                      <a:gd name="T2" fmla="*/ 27 w 266"/>
                      <a:gd name="T3" fmla="*/ 303 h 521"/>
                      <a:gd name="T4" fmla="*/ 90 w 266"/>
                      <a:gd name="T5" fmla="*/ 45 h 521"/>
                      <a:gd name="T6" fmla="*/ 147 w 266"/>
                      <a:gd name="T7" fmla="*/ 3 h 521"/>
                      <a:gd name="T8" fmla="*/ 190 w 266"/>
                      <a:gd name="T9" fmla="*/ 39 h 521"/>
                      <a:gd name="T10" fmla="*/ 208 w 266"/>
                      <a:gd name="T11" fmla="*/ 144 h 521"/>
                      <a:gd name="T12" fmla="*/ 163 w 266"/>
                      <a:gd name="T13" fmla="*/ 303 h 521"/>
                      <a:gd name="T14" fmla="*/ 87 w 266"/>
                      <a:gd name="T15" fmla="*/ 522 h 521"/>
                      <a:gd name="T16" fmla="*/ 33 w 266"/>
                      <a:gd name="T17" fmla="*/ 546 h 521"/>
                      <a:gd name="T18" fmla="*/ 3 w 266"/>
                      <a:gd name="T19" fmla="*/ 52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315448" name="Freeform 14"/>
                  <p:cNvSpPr>
                    <a:spLocks/>
                  </p:cNvSpPr>
                  <p:nvPr/>
                </p:nvSpPr>
                <p:spPr bwMode="auto">
                  <a:xfrm>
                    <a:off x="3095" y="1588"/>
                    <a:ext cx="398" cy="349"/>
                  </a:xfrm>
                  <a:custGeom>
                    <a:avLst/>
                    <a:gdLst>
                      <a:gd name="T0" fmla="*/ 130 w 392"/>
                      <a:gd name="T1" fmla="*/ 297 h 340"/>
                      <a:gd name="T2" fmla="*/ 16 w 392"/>
                      <a:gd name="T3" fmla="*/ 128 h 340"/>
                      <a:gd name="T4" fmla="*/ 4 w 392"/>
                      <a:gd name="T5" fmla="*/ 63 h 340"/>
                      <a:gd name="T6" fmla="*/ 28 w 392"/>
                      <a:gd name="T7" fmla="*/ 3 h 340"/>
                      <a:gd name="T8" fmla="*/ 160 w 392"/>
                      <a:gd name="T9" fmla="*/ 42 h 340"/>
                      <a:gd name="T10" fmla="*/ 314 w 392"/>
                      <a:gd name="T11" fmla="*/ 110 h 340"/>
                      <a:gd name="T12" fmla="*/ 458 w 392"/>
                      <a:gd name="T13" fmla="*/ 235 h 340"/>
                      <a:gd name="T14" fmla="*/ 486 w 392"/>
                      <a:gd name="T15" fmla="*/ 403 h 340"/>
                      <a:gd name="T16" fmla="*/ 426 w 392"/>
                      <a:gd name="T17" fmla="*/ 493 h 340"/>
                      <a:gd name="T18" fmla="*/ 306 w 392"/>
                      <a:gd name="T19" fmla="*/ 467 h 340"/>
                      <a:gd name="T20" fmla="*/ 130 w 392"/>
                      <a:gd name="T21" fmla="*/ 29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315449" name="Freeform 15"/>
                  <p:cNvSpPr>
                    <a:spLocks/>
                  </p:cNvSpPr>
                  <p:nvPr/>
                </p:nvSpPr>
                <p:spPr bwMode="auto">
                  <a:xfrm>
                    <a:off x="2794" y="1923"/>
                    <a:ext cx="146" cy="567"/>
                  </a:xfrm>
                  <a:custGeom>
                    <a:avLst/>
                    <a:gdLst>
                      <a:gd name="T0" fmla="*/ 15 w 151"/>
                      <a:gd name="T1" fmla="*/ 210 h 558"/>
                      <a:gd name="T2" fmla="*/ 27 w 151"/>
                      <a:gd name="T3" fmla="*/ 54 h 558"/>
                      <a:gd name="T4" fmla="*/ 40 w 151"/>
                      <a:gd name="T5" fmla="*/ 3 h 558"/>
                      <a:gd name="T6" fmla="*/ 66 w 151"/>
                      <a:gd name="T7" fmla="*/ 27 h 558"/>
                      <a:gd name="T8" fmla="*/ 84 w 151"/>
                      <a:gd name="T9" fmla="*/ 210 h 558"/>
                      <a:gd name="T10" fmla="*/ 87 w 151"/>
                      <a:gd name="T11" fmla="*/ 538 h 558"/>
                      <a:gd name="T12" fmla="*/ 59 w 151"/>
                      <a:gd name="T13" fmla="*/ 690 h 558"/>
                      <a:gd name="T14" fmla="*/ 15 w 151"/>
                      <a:gd name="T15" fmla="*/ 652 h 558"/>
                      <a:gd name="T16" fmla="*/ 0 w 151"/>
                      <a:gd name="T17" fmla="*/ 399 h 558"/>
                      <a:gd name="T18" fmla="*/ 15 w 151"/>
                      <a:gd name="T19" fmla="*/ 21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315450" name="Freeform 16"/>
                  <p:cNvSpPr>
                    <a:spLocks/>
                  </p:cNvSpPr>
                  <p:nvPr/>
                </p:nvSpPr>
                <p:spPr bwMode="auto">
                  <a:xfrm>
                    <a:off x="1910" y="1588"/>
                    <a:ext cx="389" cy="247"/>
                  </a:xfrm>
                  <a:custGeom>
                    <a:avLst/>
                    <a:gdLst>
                      <a:gd name="T0" fmla="*/ 160 w 392"/>
                      <a:gd name="T1" fmla="*/ 46 h 253"/>
                      <a:gd name="T2" fmla="*/ 277 w 392"/>
                      <a:gd name="T3" fmla="*/ 19 h 253"/>
                      <a:gd name="T4" fmla="*/ 323 w 392"/>
                      <a:gd name="T5" fmla="*/ 7 h 253"/>
                      <a:gd name="T6" fmla="*/ 340 w 392"/>
                      <a:gd name="T7" fmla="*/ 46 h 253"/>
                      <a:gd name="T8" fmla="*/ 295 w 392"/>
                      <a:gd name="T9" fmla="*/ 93 h 253"/>
                      <a:gd name="T10" fmla="*/ 178 w 392"/>
                      <a:gd name="T11" fmla="*/ 156 h 253"/>
                      <a:gd name="T12" fmla="*/ 37 w 392"/>
                      <a:gd name="T13" fmla="*/ 173 h 253"/>
                      <a:gd name="T14" fmla="*/ 1 w 392"/>
                      <a:gd name="T15" fmla="*/ 132 h 253"/>
                      <a:gd name="T16" fmla="*/ 43 w 392"/>
                      <a:gd name="T17" fmla="*/ 81 h 253"/>
                      <a:gd name="T18" fmla="*/ 160 w 392"/>
                      <a:gd name="T19" fmla="*/ 4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315451" name="Freeform 17"/>
                  <p:cNvSpPr>
                    <a:spLocks/>
                  </p:cNvSpPr>
                  <p:nvPr/>
                </p:nvSpPr>
                <p:spPr bwMode="auto">
                  <a:xfrm>
                    <a:off x="2094" y="614"/>
                    <a:ext cx="233" cy="378"/>
                  </a:xfrm>
                  <a:custGeom>
                    <a:avLst/>
                    <a:gdLst>
                      <a:gd name="T0" fmla="*/ 59 w 238"/>
                      <a:gd name="T1" fmla="*/ 198 h 386"/>
                      <a:gd name="T2" fmla="*/ 23 w 238"/>
                      <a:gd name="T3" fmla="*/ 141 h 386"/>
                      <a:gd name="T4" fmla="*/ 0 w 238"/>
                      <a:gd name="T5" fmla="*/ 69 h 386"/>
                      <a:gd name="T6" fmla="*/ 23 w 238"/>
                      <a:gd name="T7" fmla="*/ 12 h 386"/>
                      <a:gd name="T8" fmla="*/ 89 w 238"/>
                      <a:gd name="T9" fmla="*/ 24 h 386"/>
                      <a:gd name="T10" fmla="*/ 131 w 238"/>
                      <a:gd name="T11" fmla="*/ 98 h 386"/>
                      <a:gd name="T12" fmla="*/ 170 w 238"/>
                      <a:gd name="T13" fmla="*/ 224 h 386"/>
                      <a:gd name="T14" fmla="*/ 149 w 238"/>
                      <a:gd name="T15" fmla="*/ 276 h 386"/>
                      <a:gd name="T16" fmla="*/ 122 w 238"/>
                      <a:gd name="T17" fmla="*/ 259 h 386"/>
                      <a:gd name="T18" fmla="*/ 59 w 238"/>
                      <a:gd name="T19" fmla="*/ 198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pic>
              <p:nvPicPr>
                <p:cNvPr id="349229" name="Picture 1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w="9525">
                  <a:noFill/>
                  <a:miter lim="800000"/>
                  <a:headEnd/>
                  <a:tailEnd/>
                </a:ln>
              </p:spPr>
            </p:pic>
            <p:pic>
              <p:nvPicPr>
                <p:cNvPr id="349230"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w="9525">
                  <a:noFill/>
                  <a:miter lim="800000"/>
                  <a:headEnd/>
                  <a:tailEnd/>
                </a:ln>
              </p:spPr>
            </p:pic>
            <p:pic>
              <p:nvPicPr>
                <p:cNvPr id="349231" name="Picture 2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w="9525">
                  <a:noFill/>
                  <a:miter lim="800000"/>
                  <a:headEnd/>
                  <a:tailEnd/>
                </a:ln>
              </p:spPr>
            </p:pic>
            <p:pic>
              <p:nvPicPr>
                <p:cNvPr id="349232" name="Picture 2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w="9525">
                  <a:noFill/>
                  <a:miter lim="800000"/>
                  <a:headEnd/>
                  <a:tailEnd/>
                </a:ln>
              </p:spPr>
            </p:pic>
            <p:pic>
              <p:nvPicPr>
                <p:cNvPr id="349233"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w="9525">
                  <a:noFill/>
                  <a:miter lim="800000"/>
                  <a:headEnd/>
                  <a:tailEnd/>
                </a:ln>
              </p:spPr>
            </p:pic>
            <p:pic>
              <p:nvPicPr>
                <p:cNvPr id="349234" name="Picture 2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w="9525">
                  <a:noFill/>
                  <a:miter lim="800000"/>
                  <a:headEnd/>
                  <a:tailEnd/>
                </a:ln>
              </p:spPr>
            </p:pic>
            <p:pic>
              <p:nvPicPr>
                <p:cNvPr id="349235" name="Picture 2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w="9525">
                  <a:noFill/>
                  <a:miter lim="800000"/>
                  <a:headEnd/>
                  <a:tailEnd/>
                </a:ln>
              </p:spPr>
            </p:pic>
            <p:pic>
              <p:nvPicPr>
                <p:cNvPr id="349236" name="Picture 2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w="9525">
                  <a:noFill/>
                  <a:miter lim="800000"/>
                  <a:headEnd/>
                  <a:tailEnd/>
                </a:ln>
              </p:spPr>
            </p:pic>
          </p:grpSp>
          <p:grpSp>
            <p:nvGrpSpPr>
              <p:cNvPr id="349208" name="Group 26"/>
              <p:cNvGrpSpPr>
                <a:grpSpLocks/>
              </p:cNvGrpSpPr>
              <p:nvPr userDrawn="1"/>
            </p:nvGrpSpPr>
            <p:grpSpPr bwMode="auto">
              <a:xfrm>
                <a:off x="4944" y="1008"/>
                <a:ext cx="522" cy="2967"/>
                <a:chOff x="4944" y="1008"/>
                <a:chExt cx="522" cy="2967"/>
              </a:xfrm>
            </p:grpSpPr>
            <p:pic>
              <p:nvPicPr>
                <p:cNvPr id="349209" name="Picture 2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w="9525">
                  <a:noFill/>
                  <a:miter lim="800000"/>
                  <a:headEnd/>
                  <a:tailEnd/>
                </a:ln>
              </p:spPr>
            </p:pic>
            <p:pic>
              <p:nvPicPr>
                <p:cNvPr id="349210" name="Picture 2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w="9525">
                  <a:noFill/>
                  <a:miter lim="800000"/>
                  <a:headEnd/>
                  <a:tailEnd/>
                </a:ln>
              </p:spPr>
            </p:pic>
            <p:pic>
              <p:nvPicPr>
                <p:cNvPr id="349211" name="Picture 2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w="9525">
                  <a:noFill/>
                  <a:miter lim="800000"/>
                  <a:headEnd/>
                  <a:tailEnd/>
                </a:ln>
              </p:spPr>
            </p:pic>
            <p:pic>
              <p:nvPicPr>
                <p:cNvPr id="349212" name="Picture 3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w="9525">
                  <a:noFill/>
                  <a:miter lim="800000"/>
                  <a:headEnd/>
                  <a:tailEnd/>
                </a:ln>
              </p:spPr>
            </p:pic>
            <p:pic>
              <p:nvPicPr>
                <p:cNvPr id="349213" name="Picture 3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w="9525">
                  <a:noFill/>
                  <a:miter lim="800000"/>
                  <a:headEnd/>
                  <a:tailEnd/>
                </a:ln>
              </p:spPr>
            </p:pic>
            <p:pic>
              <p:nvPicPr>
                <p:cNvPr id="349214" name="Picture 3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w="9525">
                  <a:noFill/>
                  <a:miter lim="800000"/>
                  <a:headEnd/>
                  <a:tailEnd/>
                </a:ln>
              </p:spPr>
            </p:pic>
            <p:pic>
              <p:nvPicPr>
                <p:cNvPr id="349215" name="Picture 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w="9525">
                  <a:noFill/>
                  <a:miter lim="800000"/>
                  <a:headEnd/>
                  <a:tailEnd/>
                </a:ln>
              </p:spPr>
            </p:pic>
            <p:pic>
              <p:nvPicPr>
                <p:cNvPr id="349216" name="Picture 3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w="9525">
                  <a:noFill/>
                  <a:miter lim="800000"/>
                  <a:headEnd/>
                  <a:tailEnd/>
                </a:ln>
              </p:spPr>
            </p:pic>
            <p:pic>
              <p:nvPicPr>
                <p:cNvPr id="349217" name="Picture 3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w="9525">
                  <a:noFill/>
                  <a:miter lim="800000"/>
                  <a:headEnd/>
                  <a:tailEnd/>
                </a:ln>
              </p:spPr>
            </p:pic>
            <p:pic>
              <p:nvPicPr>
                <p:cNvPr id="349218" name="Picture 3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w="9525">
                  <a:noFill/>
                  <a:miter lim="800000"/>
                  <a:headEnd/>
                  <a:tailEnd/>
                </a:ln>
              </p:spPr>
            </p:pic>
            <p:pic>
              <p:nvPicPr>
                <p:cNvPr id="349219" name="Picture 3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w="9525">
                  <a:noFill/>
                  <a:miter lim="800000"/>
                  <a:headEnd/>
                  <a:tailEnd/>
                </a:ln>
              </p:spPr>
            </p:pic>
            <p:pic>
              <p:nvPicPr>
                <p:cNvPr id="349220" name="Picture 3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w="9525">
                  <a:noFill/>
                  <a:miter lim="800000"/>
                  <a:headEnd/>
                  <a:tailEnd/>
                </a:ln>
              </p:spPr>
            </p:pic>
            <p:pic>
              <p:nvPicPr>
                <p:cNvPr id="349221" name="Picture 3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w="9525">
                  <a:noFill/>
                  <a:miter lim="800000"/>
                  <a:headEnd/>
                  <a:tailEnd/>
                </a:ln>
              </p:spPr>
            </p:pic>
            <p:pic>
              <p:nvPicPr>
                <p:cNvPr id="349222" name="Picture 4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w="9525">
                  <a:noFill/>
                  <a:miter lim="800000"/>
                  <a:headEnd/>
                  <a:tailEnd/>
                </a:ln>
              </p:spPr>
            </p:pic>
            <p:pic>
              <p:nvPicPr>
                <p:cNvPr id="349223" name="Picture 4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w="9525">
                  <a:noFill/>
                  <a:miter lim="800000"/>
                  <a:headEnd/>
                  <a:tailEnd/>
                </a:ln>
              </p:spPr>
            </p:pic>
            <p:pic>
              <p:nvPicPr>
                <p:cNvPr id="349224" name="Picture 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w="9525">
                  <a:noFill/>
                  <a:miter lim="800000"/>
                  <a:headEnd/>
                  <a:tailEnd/>
                </a:ln>
              </p:spPr>
            </p:pic>
            <p:pic>
              <p:nvPicPr>
                <p:cNvPr id="349225" name="Picture 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w="9525">
                  <a:noFill/>
                  <a:miter lim="800000"/>
                  <a:headEnd/>
                  <a:tailEnd/>
                </a:ln>
              </p:spPr>
            </p:pic>
            <p:pic>
              <p:nvPicPr>
                <p:cNvPr id="349226" name="Picture 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w="9525">
                  <a:noFill/>
                  <a:miter lim="800000"/>
                  <a:headEnd/>
                  <a:tailEnd/>
                </a:ln>
              </p:spPr>
            </p:pic>
            <p:pic>
              <p:nvPicPr>
                <p:cNvPr id="349227" name="Picture 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w="9525">
                  <a:noFill/>
                  <a:miter lim="800000"/>
                  <a:headEnd/>
                  <a:tailEnd/>
                </a:ln>
              </p:spPr>
            </p:pic>
          </p:grpSp>
        </p:grpSp>
        <p:sp>
          <p:nvSpPr>
            <p:cNvPr id="31540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ctr">
                <a:defRPr/>
              </a:pPr>
              <a:endParaRPr lang="en-US">
                <a:solidFill>
                  <a:srgbClr val="2F1311"/>
                </a:solidFill>
                <a:latin typeface="Times New Roman" pitchFamily="-105" charset="0"/>
                <a:ea typeface="+mn-ea"/>
                <a:cs typeface="+mn-cs"/>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ctr">
                <a:defRPr/>
              </a:pPr>
              <a:endParaRPr lang="en-US">
                <a:solidFill>
                  <a:srgbClr val="2F1311"/>
                </a:solidFill>
                <a:latin typeface="Times New Roman" pitchFamily="-105" charset="0"/>
                <a:ea typeface="+mn-ea"/>
                <a:cs typeface="+mn-cs"/>
              </a:endParaRPr>
            </a:p>
          </p:txBody>
        </p:sp>
        <p:sp>
          <p:nvSpPr>
            <p:cNvPr id="31540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p>
          </p:txBody>
        </p:sp>
        <p:sp>
          <p:nvSpPr>
            <p:cNvPr id="31540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p>
          </p:txBody>
        </p:sp>
        <p:sp>
          <p:nvSpPr>
            <p:cNvPr id="31540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sp>
          <p:nvSpPr>
            <p:cNvPr id="31541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prstTxWarp prst="textNoShape">
                <a:avLst/>
              </a:prstTxWarp>
            </a:bodyPr>
            <a:lstStyle/>
            <a:p>
              <a:pPr>
                <a:defRPr/>
              </a:pPr>
              <a:endParaRPr lang="en-US"/>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ctr">
                <a:defRPr/>
              </a:pPr>
              <a:endParaRPr lang="en-US">
                <a:solidFill>
                  <a:srgbClr val="2F1311"/>
                </a:solidFill>
                <a:latin typeface="Times New Roman" pitchFamily="-105" charset="0"/>
                <a:ea typeface="+mn-ea"/>
                <a:cs typeface="+mn-cs"/>
              </a:endParaRPr>
            </a:p>
          </p:txBody>
        </p:sp>
        <p:sp>
          <p:nvSpPr>
            <p:cNvPr id="31541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ctr">
                <a:defRPr/>
              </a:pPr>
              <a:endParaRPr lang="en-US">
                <a:solidFill>
                  <a:srgbClr val="2F1311"/>
                </a:solidFill>
                <a:latin typeface="Times New Roman" pitchFamily="-105" charset="0"/>
                <a:ea typeface="+mn-ea"/>
                <a:cs typeface="+mn-cs"/>
              </a:endParaRPr>
            </a:p>
          </p:txBody>
        </p:sp>
        <p:sp>
          <p:nvSpPr>
            <p:cNvPr id="315414"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prstTxWarp prst="textNoShape">
                <a:avLst/>
              </a:prstTxWarp>
            </a:bodyPr>
            <a:lstStyle/>
            <a:p>
              <a:pPr>
                <a:defRPr/>
              </a:pPr>
              <a:endParaRPr lang="en-US"/>
            </a:p>
          </p:txBody>
        </p:sp>
      </p:grpSp>
      <p:sp>
        <p:nvSpPr>
          <p:cNvPr id="349187" name="Rectangle 57"/>
          <p:cNvSpPr>
            <a:spLocks noGrp="1" noChangeArrowheads="1"/>
          </p:cNvSpPr>
          <p:nvPr>
            <p:ph type="title"/>
          </p:nvPr>
        </p:nvSpPr>
        <p:spPr bwMode="auto">
          <a:xfrm>
            <a:off x="219075" y="227013"/>
            <a:ext cx="7477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9188" name="Rectangle 58"/>
          <p:cNvSpPr>
            <a:spLocks noGrp="1" noChangeArrowheads="1"/>
          </p:cNvSpPr>
          <p:nvPr>
            <p:ph type="body" idx="1"/>
          </p:nvPr>
        </p:nvSpPr>
        <p:spPr bwMode="auto">
          <a:xfrm>
            <a:off x="263525" y="1598613"/>
            <a:ext cx="7386638"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2F1311"/>
                </a:solidFill>
                <a:latin typeface="+mn-lt"/>
                <a:ea typeface="+mn-ea"/>
                <a:cs typeface="+mn-cs"/>
              </a:defRPr>
            </a:lvl1pPr>
          </a:lstStyle>
          <a:p>
            <a:pPr>
              <a:defRPr/>
            </a:pPr>
            <a:endParaRPr lang="en-US"/>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mn-lt"/>
                <a:ea typeface="+mn-ea"/>
                <a:cs typeface="+mn-cs"/>
              </a:defRPr>
            </a:lvl1pPr>
          </a:lstStyle>
          <a:p>
            <a:pPr>
              <a:defRPr/>
            </a:pPr>
            <a:endParaRPr lang="en-US"/>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2F1311"/>
                </a:solidFill>
                <a:latin typeface="Arial" charset="0"/>
              </a:defRPr>
            </a:lvl1pPr>
          </a:lstStyle>
          <a:p>
            <a:pPr>
              <a:defRPr/>
            </a:pPr>
            <a:fld id="{656DFF6C-0C55-3941-8F38-B31BA7DFCE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23" r:id="rId1"/>
  </p:sldLayoutIdLst>
  <p:transition/>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51234" name="Group 2"/>
          <p:cNvGrpSpPr>
            <a:grpSpLocks/>
          </p:cNvGrpSpPr>
          <p:nvPr/>
        </p:nvGrpSpPr>
        <p:grpSpPr bwMode="auto">
          <a:xfrm>
            <a:off x="0" y="0"/>
            <a:ext cx="9144000" cy="6856413"/>
            <a:chOff x="0" y="0"/>
            <a:chExt cx="5760" cy="4319"/>
          </a:xfrm>
        </p:grpSpPr>
        <p:sp>
          <p:nvSpPr>
            <p:cNvPr id="37376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6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6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37376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solidFill>
                  <a:srgbClr val="FFFFFF"/>
                </a:solidFill>
                <a:latin typeface="Times New Roman" pitchFamily="-105" charset="0"/>
                <a:ea typeface="+mn-ea"/>
                <a:cs typeface="+mn-cs"/>
              </a:endParaRPr>
            </a:p>
          </p:txBody>
        </p:sp>
        <p:sp>
          <p:nvSpPr>
            <p:cNvPr id="3174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174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37377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7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7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8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37378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8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solidFill>
                  <a:srgbClr val="FFFFFF"/>
                </a:solidFill>
                <a:latin typeface="Times New Roman" pitchFamily="-105" charset="0"/>
                <a:ea typeface="+mn-ea"/>
                <a:cs typeface="+mn-cs"/>
              </a:endParaRPr>
            </a:p>
          </p:txBody>
        </p:sp>
        <p:sp>
          <p:nvSpPr>
            <p:cNvPr id="37378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7378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8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7378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37379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grpSp>
          <p:nvGrpSpPr>
            <p:cNvPr id="351276" name="Group 39"/>
            <p:cNvGrpSpPr>
              <a:grpSpLocks/>
            </p:cNvGrpSpPr>
            <p:nvPr userDrawn="1"/>
          </p:nvGrpSpPr>
          <p:grpSpPr bwMode="auto">
            <a:xfrm>
              <a:off x="0" y="1632"/>
              <a:ext cx="5758" cy="1858"/>
              <a:chOff x="0" y="1632"/>
              <a:chExt cx="5758" cy="1858"/>
            </a:xfrm>
          </p:grpSpPr>
          <p:sp>
            <p:nvSpPr>
              <p:cNvPr id="37380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80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grpSp>
      </p:grpSp>
      <p:sp>
        <p:nvSpPr>
          <p:cNvPr id="37380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80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80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37380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37380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88D714BE-B37D-1A47-96A1-66ACC61E39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124"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88130" name="Rectangle 1026"/>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8131" name="Rectangle 1027"/>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8132" name="Rectangle 1028"/>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l" eaLnBrk="0" hangingPunct="0">
              <a:defRPr sz="1400">
                <a:solidFill>
                  <a:srgbClr val="FFFFFF"/>
                </a:solidFill>
                <a:latin typeface="Arial" pitchFamily="-105" charset="0"/>
                <a:ea typeface="+mn-ea"/>
                <a:cs typeface="+mn-cs"/>
              </a:defRPr>
            </a:lvl1pPr>
          </a:lstStyle>
          <a:p>
            <a:pPr>
              <a:defRPr/>
            </a:pPr>
            <a:endParaRPr lang="en-US"/>
          </a:p>
        </p:txBody>
      </p:sp>
      <p:sp>
        <p:nvSpPr>
          <p:cNvPr id="688133" name="Rectangle 1029"/>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pitchFamily="-105" charset="0"/>
                <a:ea typeface="+mn-ea"/>
                <a:cs typeface="+mn-cs"/>
              </a:defRPr>
            </a:lvl1pPr>
          </a:lstStyle>
          <a:p>
            <a:pPr>
              <a:defRPr/>
            </a:pPr>
            <a:endParaRPr lang="en-US"/>
          </a:p>
        </p:txBody>
      </p:sp>
      <p:sp>
        <p:nvSpPr>
          <p:cNvPr id="688134" name="Rectangle 1030"/>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DF637B91-A376-6D48-B701-C7DBCDBE7D3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130" r:id="rId1"/>
  </p:sldLayoutIdLst>
  <p:transition/>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3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05" charset="0"/>
                <a:ea typeface="+mn-ea"/>
                <a:cs typeface="+mn-cs"/>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FE11DF0-C1A9-D44D-ABFA-5D474DE688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31"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34"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3762"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336907"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a typeface="+mn-ea"/>
                <a:cs typeface="+mn-cs"/>
              </a:endParaRPr>
            </a:p>
          </p:txBody>
        </p:sp>
        <p:sp>
          <p:nvSpPr>
            <p:cNvPr id="336909"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36910"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336912"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336914"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336916"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33692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33692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33692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336929"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33693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grpSp>
          <p:nvGrpSpPr>
            <p:cNvPr id="373804"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ADDECE96-E2B5-2640-BE8B-6B817E0A3E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137"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5810" name="Group 2"/>
          <p:cNvGrpSpPr>
            <a:grpSpLocks/>
          </p:cNvGrpSpPr>
          <p:nvPr/>
        </p:nvGrpSpPr>
        <p:grpSpPr bwMode="auto">
          <a:xfrm>
            <a:off x="0" y="0"/>
            <a:ext cx="8478838" cy="6173788"/>
            <a:chOff x="0" y="0"/>
            <a:chExt cx="5341" cy="3889"/>
          </a:xfrm>
        </p:grpSpPr>
        <p:sp>
          <p:nvSpPr>
            <p:cNvPr id="33895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3895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3895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3895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570B168A-68E4-654C-8762-200544D57B88}"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3138"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77858" name="Group 2"/>
          <p:cNvGrpSpPr>
            <a:grpSpLocks/>
          </p:cNvGrpSpPr>
          <p:nvPr/>
        </p:nvGrpSpPr>
        <p:grpSpPr bwMode="auto">
          <a:xfrm>
            <a:off x="0" y="1422400"/>
            <a:ext cx="9147175" cy="5435600"/>
            <a:chOff x="0" y="896"/>
            <a:chExt cx="5762" cy="3424"/>
          </a:xfrm>
        </p:grpSpPr>
        <p:grpSp>
          <p:nvGrpSpPr>
            <p:cNvPr id="377864" name="Group 3"/>
            <p:cNvGrpSpPr>
              <a:grpSpLocks/>
            </p:cNvGrpSpPr>
            <p:nvPr userDrawn="1"/>
          </p:nvGrpSpPr>
          <p:grpSpPr bwMode="auto">
            <a:xfrm>
              <a:off x="20" y="896"/>
              <a:ext cx="5742" cy="3424"/>
              <a:chOff x="20" y="896"/>
              <a:chExt cx="5742" cy="3424"/>
            </a:xfrm>
          </p:grpSpPr>
          <p:sp>
            <p:nvSpPr>
              <p:cNvPr id="34113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3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3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34114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377865" name="Group 17"/>
            <p:cNvGrpSpPr>
              <a:grpSpLocks/>
            </p:cNvGrpSpPr>
            <p:nvPr userDrawn="1"/>
          </p:nvGrpSpPr>
          <p:grpSpPr bwMode="auto">
            <a:xfrm>
              <a:off x="0" y="2291"/>
              <a:ext cx="1385" cy="1702"/>
              <a:chOff x="0" y="2291"/>
              <a:chExt cx="1385" cy="1702"/>
            </a:xfrm>
          </p:grpSpPr>
          <p:sp>
            <p:nvSpPr>
              <p:cNvPr id="34100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0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1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2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3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4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5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06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6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7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8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09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0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1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2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2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2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2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3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3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3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ndParaRPr>
              </a:p>
            </p:txBody>
          </p:sp>
          <p:sp>
            <p:nvSpPr>
              <p:cNvPr id="34113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4113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16454306-F424-8B43-9F1B-CCBF6488BBCD}"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3139"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8195"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3048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52"/>
                <a:ea typeface="MS Pゴシック" charset="0"/>
                <a:cs typeface="MS Pゴシック" charset="0"/>
              </a:defRPr>
            </a:lvl1pPr>
          </a:lstStyle>
          <a:p>
            <a:pPr>
              <a:defRPr/>
            </a:pPr>
            <a:fld id="{8D1A8B67-8D9A-9F49-AFCD-F5666E0D12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140" r:id="rId1"/>
  </p:sldLayoutIdLst>
  <p:transition/>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2"/>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2"/>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2"/>
        <a:buChar char="w"/>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0"/>
            <a:ext cx="9145588" cy="6845300"/>
            <a:chOff x="0" y="0"/>
            <a:chExt cx="5761" cy="4312"/>
          </a:xfrm>
        </p:grpSpPr>
        <p:sp>
          <p:nvSpPr>
            <p:cNvPr id="5018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w="12700">
              <a:noFill/>
              <a:miter lim="800000"/>
              <a:headEnd/>
              <a:tailEnd/>
            </a:ln>
          </p:spPr>
          <p:txBody>
            <a:bodyPr wrap="none" anchor="ctr">
              <a:prstTxWarp prst="textNoShape">
                <a:avLst/>
              </a:prstTxWarp>
            </a:bodyPr>
            <a:lstStyle/>
            <a:p>
              <a:pPr>
                <a:defRPr/>
              </a:pPr>
              <a:endParaRPr lang="en-US"/>
            </a:p>
          </p:txBody>
        </p:sp>
        <p:sp useBgFill="1">
          <p:nvSpPr>
            <p:cNvPr id="5018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w="12700" cap="rnd" cmpd="sng">
              <a:noFill/>
              <a:prstDash val="solid"/>
              <a:round/>
              <a:headEnd type="none" w="med" len="med"/>
              <a:tailEnd type="none" w="med" len="med"/>
            </a:ln>
          </p:spPr>
          <p:txBody>
            <a:bodyPr>
              <a:prstTxWarp prst="textNoShape">
                <a:avLst/>
              </a:prstTxWarp>
            </a:bodyPr>
            <a:lstStyle/>
            <a:p>
              <a:pPr>
                <a:defRPr/>
              </a:pPr>
              <a:endParaRPr lang="en-US"/>
            </a:p>
          </p:txBody>
        </p:sp>
      </p:grpSp>
      <p:sp>
        <p:nvSpPr>
          <p:cNvPr id="50179" name="Rectangle 5"/>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50180" name="Rectangle 6"/>
          <p:cNvSpPr>
            <a:spLocks noGrp="1" noChangeArrowheads="1"/>
          </p:cNvSpPr>
          <p:nvPr>
            <p:ph type="body" idx="1"/>
          </p:nvPr>
        </p:nvSpPr>
        <p:spPr bwMode="auto">
          <a:xfrm>
            <a:off x="685800" y="1981200"/>
            <a:ext cx="7772400" cy="4114800"/>
          </a:xfrm>
          <a:prstGeom prst="rect">
            <a:avLst/>
          </a:prstGeom>
          <a:noFill/>
          <a:ln>
            <a:noFill/>
          </a:ln>
          <a:effectLst>
            <a:outerShdw blurRad="50800" dist="38100" dir="2700000">
              <a:srgbClr val="000000">
                <a:alpha val="43000"/>
              </a:srgbClr>
            </a:outerShdw>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76" r:id="rId1"/>
    <p:sldLayoutId id="2147502877" r:id="rId2"/>
    <p:sldLayoutId id="2147502878" r:id="rId3"/>
    <p:sldLayoutId id="2147502879" r:id="rId4"/>
    <p:sldLayoutId id="2147502880" r:id="rId5"/>
    <p:sldLayoutId id="2147502881" r:id="rId6"/>
    <p:sldLayoutId id="2147502882" r:id="rId7"/>
    <p:sldLayoutId id="2147502883" r:id="rId8"/>
    <p:sldLayoutId id="2147502884" r:id="rId9"/>
    <p:sldLayoutId id="2147502885" r:id="rId10"/>
    <p:sldLayoutId id="2147502886"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defRPr>
      </a:lvl6pPr>
      <a:lvl7pPr marL="914400" algn="ctr" rtl="0" eaLnBrk="0" fontAlgn="base" hangingPunct="0">
        <a:spcBef>
          <a:spcPct val="0"/>
        </a:spcBef>
        <a:spcAft>
          <a:spcPct val="0"/>
        </a:spcAft>
        <a:defRPr sz="4400">
          <a:solidFill>
            <a:schemeClr val="tx2"/>
          </a:solidFill>
          <a:latin typeface="Arial" pitchFamily="-111" charset="0"/>
        </a:defRPr>
      </a:lvl7pPr>
      <a:lvl8pPr marL="1371600" algn="ctr" rtl="0" eaLnBrk="0" fontAlgn="base" hangingPunct="0">
        <a:spcBef>
          <a:spcPct val="0"/>
        </a:spcBef>
        <a:spcAft>
          <a:spcPct val="0"/>
        </a:spcAft>
        <a:defRPr sz="4400">
          <a:solidFill>
            <a:schemeClr val="tx2"/>
          </a:solidFill>
          <a:latin typeface="Arial" pitchFamily="-111" charset="0"/>
        </a:defRPr>
      </a:lvl8pPr>
      <a:lvl9pPr marL="1828800" algn="ctr" rtl="0" eaLnBrk="0" fontAlgn="base" hangingPunct="0">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8195"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3048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112" charset="-52"/>
                <a:ea typeface="MS Pゴシック" pitchFamily="-92" charset="-128"/>
                <a:cs typeface="MS Pゴシック" pitchFamily="-92" charset="-128"/>
              </a:defRPr>
            </a:lvl1pPr>
          </a:lstStyle>
          <a:p>
            <a:pPr>
              <a:defRPr/>
            </a:pPr>
            <a:endParaRPr 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ln>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52"/>
                <a:ea typeface="MS Pゴシック" charset="0"/>
                <a:cs typeface="MS Pゴシック" charset="0"/>
              </a:defRPr>
            </a:lvl1pPr>
          </a:lstStyle>
          <a:p>
            <a:pPr>
              <a:defRPr/>
            </a:pPr>
            <a:fld id="{AF7C1C89-AA2C-FE47-99A3-F6F88E4B26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141" r:id="rId1"/>
  </p:sldLayoutIdLst>
  <p:transition/>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2"/>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2"/>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2"/>
        <a:buChar char="w"/>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Wingdings" charset="2"/>
        <a:buChar char="w"/>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840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112" charset="-128"/>
                <a:cs typeface="ＭＳ Ｐゴシック" pitchFamily="-112" charset="-128"/>
              </a:defRPr>
            </a:lvl1pPr>
          </a:lstStyle>
          <a:p>
            <a:pPr>
              <a:defRPr/>
            </a:pPr>
            <a:endParaRPr lang="zh-CN" alt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112" charset="-128"/>
                <a:cs typeface="ＭＳ Ｐゴシック" pitchFamily="-112" charset="-128"/>
              </a:defRPr>
            </a:lvl1pPr>
          </a:lstStyle>
          <a:p>
            <a:pPr>
              <a:defRPr/>
            </a:pPr>
            <a:endParaRPr lang="zh-CN" alt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3806C1D-7E95-6D4E-B96D-8D17819BE800}"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503142"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40"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prstTxWarp prst="textNoShape">
              <a:avLst/>
            </a:prstTxWarp>
          </a:bodyPr>
          <a:lstStyle/>
          <a:p>
            <a:pPr algn="ctr">
              <a:defRPr/>
            </a:pPr>
            <a:endParaRPr kumimoji="1" lang="en-US">
              <a:solidFill>
                <a:srgbClr val="000000"/>
              </a:solidFill>
              <a:latin typeface="Arial" charset="0"/>
            </a:endParaRPr>
          </a:p>
        </p:txBody>
      </p:sp>
      <p:sp>
        <p:nvSpPr>
          <p:cNvPr id="388105"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810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Arial" charset="0"/>
              </a:defRPr>
            </a:lvl1pPr>
          </a:lstStyle>
          <a:p>
            <a:pPr>
              <a:defRPr/>
            </a:pPr>
            <a:fld id="{EF89F96A-9372-8542-A1F3-DA520A7CED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44" r:id="rId1"/>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Arial" pitchFamily="-110" charset="0"/>
        </a:defRPr>
      </a:lvl6pPr>
      <a:lvl7pPr marL="914400" algn="l" rtl="0" fontAlgn="base">
        <a:spcBef>
          <a:spcPct val="0"/>
        </a:spcBef>
        <a:spcAft>
          <a:spcPct val="0"/>
        </a:spcAft>
        <a:defRPr sz="4400">
          <a:solidFill>
            <a:schemeClr val="tx2"/>
          </a:solidFill>
          <a:latin typeface="Arial" pitchFamily="-110" charset="0"/>
        </a:defRPr>
      </a:lvl7pPr>
      <a:lvl8pPr marL="1371600" algn="l" rtl="0" fontAlgn="base">
        <a:spcBef>
          <a:spcPct val="0"/>
        </a:spcBef>
        <a:spcAft>
          <a:spcPct val="0"/>
        </a:spcAft>
        <a:defRPr sz="4400">
          <a:solidFill>
            <a:schemeClr val="tx2"/>
          </a:solidFill>
          <a:latin typeface="Arial" pitchFamily="-110" charset="0"/>
        </a:defRPr>
      </a:lvl8pPr>
      <a:lvl9pPr marL="1828800" algn="l"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2"/>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hlink"/>
        </a:buClr>
        <a:buSzPct val="55000"/>
        <a:buFont typeface="Wingdings" charset="2"/>
        <a:buChar char="n"/>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folHlink"/>
        </a:buClr>
        <a:buSzPct val="50000"/>
        <a:buFont typeface="Wingdings" charset="2"/>
        <a:buChar char="n"/>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accent2"/>
        </a:buClr>
        <a:buSzPct val="55000"/>
        <a:buFont typeface="Wingdings" charset="2"/>
        <a:buChar char="n"/>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accent1"/>
        </a:buClr>
        <a:buSzPct val="50000"/>
        <a:buFont typeface="Wingdings" charset="2"/>
        <a:buChar char="n"/>
        <a:defRPr sz="2000">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C688EB4F-E169-2240-A34E-11F0C301D1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202" r:id="rId1"/>
    <p:sldLayoutId id="2147503203" r:id="rId2"/>
    <p:sldLayoutId id="2147503204" r:id="rId3"/>
    <p:sldLayoutId id="2147503205" r:id="rId4"/>
    <p:sldLayoutId id="2147503206" r:id="rId5"/>
    <p:sldLayoutId id="2147503207" r:id="rId6"/>
    <p:sldLayoutId id="2147503208" r:id="rId7"/>
    <p:sldLayoutId id="2147503209" r:id="rId8"/>
    <p:sldLayoutId id="2147503210" r:id="rId9"/>
    <p:sldLayoutId id="2147503211" r:id="rId10"/>
    <p:sldLayoutId id="214750321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459D361-D7DE-A041-8C34-BCC2CD9F3C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213" r:id="rId1"/>
    <p:sldLayoutId id="2147503214" r:id="rId2"/>
    <p:sldLayoutId id="2147503215" r:id="rId3"/>
    <p:sldLayoutId id="2147503216" r:id="rId4"/>
    <p:sldLayoutId id="2147503217" r:id="rId5"/>
    <p:sldLayoutId id="2147503218" r:id="rId6"/>
    <p:sldLayoutId id="2147503219" r:id="rId7"/>
    <p:sldLayoutId id="2147503220" r:id="rId8"/>
    <p:sldLayoutId id="2147503221" r:id="rId9"/>
    <p:sldLayoutId id="2147503222" r:id="rId10"/>
    <p:sldLayoutId id="214750322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a:ea typeface="ＭＳ Ｐゴシック" charset="0"/>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a:ea typeface="ＭＳ Ｐゴシック" charset="0"/>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AD816CF-8F6D-0B44-95F3-77E8E9DAD4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236" r:id="rId1"/>
    <p:sldLayoutId id="2147503237" r:id="rId2"/>
    <p:sldLayoutId id="2147503238" r:id="rId3"/>
    <p:sldLayoutId id="2147503239" r:id="rId4"/>
    <p:sldLayoutId id="2147503240" r:id="rId5"/>
    <p:sldLayoutId id="2147503241" r:id="rId6"/>
    <p:sldLayoutId id="2147503242" r:id="rId7"/>
    <p:sldLayoutId id="2147503243" r:id="rId8"/>
    <p:sldLayoutId id="2147503244" r:id="rId9"/>
    <p:sldLayoutId id="2147503245" r:id="rId10"/>
    <p:sldLayoutId id="214750324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58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083A20E-452E-BC4A-9A16-C0176AA942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247" r:id="rId1"/>
    <p:sldLayoutId id="2147503248" r:id="rId2"/>
    <p:sldLayoutId id="2147503249" r:id="rId3"/>
    <p:sldLayoutId id="2147503250" r:id="rId4"/>
    <p:sldLayoutId id="2147503251" r:id="rId5"/>
    <p:sldLayoutId id="2147503252" r:id="rId6"/>
    <p:sldLayoutId id="2147503253" r:id="rId7"/>
    <p:sldLayoutId id="2147503254" r:id="rId8"/>
    <p:sldLayoutId id="2147503255" r:id="rId9"/>
    <p:sldLayoutId id="2147503256" r:id="rId10"/>
    <p:sldLayoutId id="214750325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FFFFFF"/>
                </a:solidFill>
                <a:latin typeface="Tahoma"/>
                <a:ea typeface="ＭＳ Ｐゴシック" charset="0"/>
                <a:cs typeface="ＭＳ Ｐゴシック"/>
              </a:defRPr>
            </a:lvl1pPr>
          </a:lstStyle>
          <a:p>
            <a:pPr>
              <a:defRPr/>
            </a:pPr>
            <a:endParaRPr lang="en-US"/>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FF"/>
                </a:solidFill>
                <a:latin typeface="Tahoma"/>
                <a:ea typeface="ＭＳ Ｐゴシック" charset="0"/>
                <a:cs typeface="ＭＳ Ｐゴシック"/>
              </a:defRPr>
            </a:lvl1pPr>
          </a:lstStyle>
          <a:p>
            <a:pPr>
              <a:defRPr/>
            </a:pPr>
            <a:endParaRPr lang="en-US"/>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52"/>
              </a:defRPr>
            </a:lvl1pPr>
          </a:lstStyle>
          <a:p>
            <a:pPr>
              <a:defRPr/>
            </a:pPr>
            <a:fld id="{EA7A7464-4168-464E-B080-56DA082A9E0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258" r:id="rId1"/>
    <p:sldLayoutId id="2147503259" r:id="rId2"/>
    <p:sldLayoutId id="2147503260" r:id="rId3"/>
    <p:sldLayoutId id="2147503261" r:id="rId4"/>
    <p:sldLayoutId id="2147503262" r:id="rId5"/>
    <p:sldLayoutId id="2147503263" r:id="rId6"/>
    <p:sldLayoutId id="2147503264" r:id="rId7"/>
    <p:sldLayoutId id="2147503265" r:id="rId8"/>
    <p:sldLayoutId id="2147503266" r:id="rId9"/>
    <p:sldLayoutId id="2147503267" r:id="rId10"/>
    <p:sldLayoutId id="2147503268" r:id="rId11"/>
  </p:sldLayoutIdLst>
  <p:transition/>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32888" cy="6845300"/>
            <a:chOff x="0" y="0"/>
            <a:chExt cx="5753" cy="4312"/>
          </a:xfrm>
        </p:grpSpPr>
        <p:sp>
          <p:nvSpPr>
            <p:cNvPr id="5121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grpSp>
          <p:nvGrpSpPr>
            <p:cNvPr id="51212" name="Group 4"/>
            <p:cNvGrpSpPr>
              <a:grpSpLocks/>
            </p:cNvGrpSpPr>
            <p:nvPr/>
          </p:nvGrpSpPr>
          <p:grpSpPr bwMode="auto">
            <a:xfrm>
              <a:off x="246" y="204"/>
              <a:ext cx="5271" cy="3889"/>
              <a:chOff x="246" y="204"/>
              <a:chExt cx="5271" cy="3889"/>
            </a:xfrm>
          </p:grpSpPr>
          <p:sp>
            <p:nvSpPr>
              <p:cNvPr id="1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charset="0"/>
                </a:endParaRPr>
              </a:p>
            </p:txBody>
          </p:sp>
          <p:sp>
            <p:nvSpPr>
              <p:cNvPr id="5121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1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2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123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grpSp>
          <p:nvGrpSpPr>
            <p:cNvPr id="51213" name="Group 28"/>
            <p:cNvGrpSpPr>
              <a:grpSpLocks/>
            </p:cNvGrpSpPr>
            <p:nvPr/>
          </p:nvGrpSpPr>
          <p:grpSpPr bwMode="auto">
            <a:xfrm>
              <a:off x="0" y="0"/>
              <a:ext cx="1246" cy="1232"/>
              <a:chOff x="0" y="0"/>
              <a:chExt cx="1246" cy="1232"/>
            </a:xfrm>
          </p:grpSpPr>
          <p:sp>
            <p:nvSpPr>
              <p:cNvPr id="5121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5121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5121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grpSp>
      </p:grpSp>
      <p:sp>
        <p:nvSpPr>
          <p:cNvPr id="1948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charset="0"/>
            </a:endParaRPr>
          </a:p>
        </p:txBody>
      </p:sp>
      <p:sp>
        <p:nvSpPr>
          <p:cNvPr id="19489"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charset="0"/>
            </a:endParaRPr>
          </a:p>
        </p:txBody>
      </p:sp>
      <p:sp>
        <p:nvSpPr>
          <p:cNvPr id="51205"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51206"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19492"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000" b="1">
                <a:solidFill>
                  <a:srgbClr val="FFD34A"/>
                </a:solidFill>
                <a:latin typeface="Times" charset="0"/>
              </a:rPr>
              <a:t> DRESSING</a:t>
            </a:r>
          </a:p>
          <a:p>
            <a:pPr eaLnBrk="0" hangingPunct="0">
              <a:defRPr/>
            </a:pPr>
            <a:r>
              <a:rPr lang="en-US" sz="2000" b="1">
                <a:solidFill>
                  <a:srgbClr val="FFD34A"/>
                </a:solidFill>
                <a:latin typeface="Times" charset="0"/>
              </a:rPr>
              <a:t>        THE                                    </a:t>
            </a:r>
          </a:p>
          <a:p>
            <a:pPr eaLnBrk="0" hangingPunct="0">
              <a:defRPr/>
            </a:pPr>
            <a:r>
              <a:rPr lang="en-US" sz="2000" b="1">
                <a:solidFill>
                  <a:srgbClr val="FFD34A"/>
                </a:solidFill>
                <a:latin typeface="Times" charset="0"/>
              </a:rPr>
              <a:t>   STAGE</a:t>
            </a:r>
          </a:p>
        </p:txBody>
      </p:sp>
      <p:sp>
        <p:nvSpPr>
          <p:cNvPr id="19493"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charset="0"/>
            </a:endParaRPr>
          </a:p>
        </p:txBody>
      </p:sp>
      <p:sp>
        <p:nvSpPr>
          <p:cNvPr id="51209"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000" b="1">
                <a:solidFill>
                  <a:srgbClr val="FFFFFF"/>
                </a:solidFill>
              </a:rPr>
              <a:t>©2003 TBBMI</a:t>
            </a:r>
          </a:p>
        </p:txBody>
      </p:sp>
      <p:sp>
        <p:nvSpPr>
          <p:cNvPr id="19495"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7.5.02.</a:t>
            </a:r>
          </a:p>
        </p:txBody>
      </p:sp>
    </p:spTree>
    <p:extLst>
      <p:ext uri="{BB962C8B-B14F-4D97-AF65-F5344CB8AC3E}">
        <p14:creationId xmlns:p14="http://schemas.microsoft.com/office/powerpoint/2010/main" val="784978646"/>
      </p:ext>
    </p:extLst>
  </p:cSld>
  <p:clrMap bg1="dk2" tx1="lt1" bg2="dk1" tx2="lt2" accent1="accent1" accent2="accent2" accent3="accent3" accent4="accent4" accent5="accent5" accent6="accent6" hlink="hlink" folHlink="folHlink"/>
  <p:sldLayoutIdLst>
    <p:sldLayoutId id="2147503328" r:id="rId1"/>
    <p:sldLayoutId id="2147503329" r:id="rId2"/>
    <p:sldLayoutId id="2147503330" r:id="rId3"/>
    <p:sldLayoutId id="2147503331" r:id="rId4"/>
    <p:sldLayoutId id="2147503332" r:id="rId5"/>
    <p:sldLayoutId id="2147503333" r:id="rId6"/>
    <p:sldLayoutId id="2147503334" r:id="rId7"/>
    <p:sldLayoutId id="2147503335" r:id="rId8"/>
    <p:sldLayoutId id="2147503336" r:id="rId9"/>
    <p:sldLayoutId id="2147503337" r:id="rId10"/>
    <p:sldLayoutId id="2147503338"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a:defRPr/>
              </a:pPr>
              <a:endParaRPr lang="en-US"/>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a:defRPr/>
              </a:pPr>
              <a:endParaRPr lang="en-US"/>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CE478EC6-59A0-8B46-A209-7238C1E4A50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87" r:id="rId1"/>
    <p:sldLayoutId id="2147502888" r:id="rId2"/>
    <p:sldLayoutId id="2147502889" r:id="rId3"/>
    <p:sldLayoutId id="2147502890" r:id="rId4"/>
    <p:sldLayoutId id="2147502891" r:id="rId5"/>
    <p:sldLayoutId id="2147502892" r:id="rId6"/>
    <p:sldLayoutId id="2147502893" r:id="rId7"/>
    <p:sldLayoutId id="2147502894" r:id="rId8"/>
    <p:sldLayoutId id="2147502895" r:id="rId9"/>
    <p:sldLayoutId id="2147502896" r:id="rId10"/>
    <p:sldLayoutId id="2147502897"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0479F75A-D960-4245-87DD-CE3E02214565}"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86292820"/>
      </p:ext>
    </p:extLst>
  </p:cSld>
  <p:clrMap bg1="lt1" tx1="dk1" bg2="lt2" tx2="dk2" accent1="accent1" accent2="accent2" accent3="accent3" accent4="accent4" accent5="accent5" accent6="accent6" hlink="hlink" folHlink="folHlink"/>
  <p:sldLayoutIdLst>
    <p:sldLayoutId id="2147503340" r:id="rId1"/>
    <p:sldLayoutId id="2147503341" r:id="rId2"/>
    <p:sldLayoutId id="2147503342" r:id="rId3"/>
    <p:sldLayoutId id="2147503343" r:id="rId4"/>
    <p:sldLayoutId id="2147503344" r:id="rId5"/>
    <p:sldLayoutId id="2147503345" r:id="rId6"/>
    <p:sldLayoutId id="2147503346" r:id="rId7"/>
    <p:sldLayoutId id="2147503347" r:id="rId8"/>
    <p:sldLayoutId id="2147503348" r:id="rId9"/>
    <p:sldLayoutId id="2147503349" r:id="rId10"/>
    <p:sldLayoutId id="2147503350" r:id="rId11"/>
    <p:sldLayoutId id="21475033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0"/>
            <a:ext cx="9132888" cy="6845300"/>
            <a:chOff x="0" y="0"/>
            <a:chExt cx="5753" cy="4312"/>
          </a:xfrm>
        </p:grpSpPr>
        <p:sp>
          <p:nvSpPr>
            <p:cNvPr id="5325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grpSp>
          <p:nvGrpSpPr>
            <p:cNvPr id="53254"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charset="0"/>
                </a:endParaRPr>
              </a:p>
            </p:txBody>
          </p:sp>
          <p:sp>
            <p:nvSpPr>
              <p:cNvPr id="5326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6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6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6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6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6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6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6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6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6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7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8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5328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grpSp>
          <p:nvGrpSpPr>
            <p:cNvPr id="53255" name="Group 28"/>
            <p:cNvGrpSpPr>
              <a:grpSpLocks/>
            </p:cNvGrpSpPr>
            <p:nvPr/>
          </p:nvGrpSpPr>
          <p:grpSpPr bwMode="auto">
            <a:xfrm>
              <a:off x="0" y="0"/>
              <a:ext cx="1246" cy="1232"/>
              <a:chOff x="0" y="0"/>
              <a:chExt cx="1246" cy="1232"/>
            </a:xfrm>
          </p:grpSpPr>
          <p:sp>
            <p:nvSpPr>
              <p:cNvPr id="5325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5325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5325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grpSp>
      </p:grpSp>
      <p:sp>
        <p:nvSpPr>
          <p:cNvPr id="53251"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000" b="1">
                <a:solidFill>
                  <a:srgbClr val="FFFFFF"/>
                </a:solidFill>
              </a:rPr>
              <a:t>©2003 TBBMI</a:t>
            </a:r>
          </a:p>
        </p:txBody>
      </p:sp>
      <p:sp>
        <p:nvSpPr>
          <p:cNvPr id="3105"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7.5.01.</a:t>
            </a:r>
          </a:p>
        </p:txBody>
      </p:sp>
    </p:spTree>
    <p:extLst>
      <p:ext uri="{BB962C8B-B14F-4D97-AF65-F5344CB8AC3E}">
        <p14:creationId xmlns:p14="http://schemas.microsoft.com/office/powerpoint/2010/main" val="458256216"/>
      </p:ext>
    </p:extLst>
  </p:cSld>
  <p:clrMap bg1="dk2" tx1="lt1" bg2="dk1" tx2="lt2" accent1="accent1" accent2="accent2" accent3="accent3" accent4="accent4" accent5="accent5" accent6="accent6" hlink="hlink" folHlink="folHlink"/>
  <p:sldLayoutIdLst>
    <p:sldLayoutId id="2147503353" r:id="rId1"/>
    <p:sldLayoutId id="2147503354" r:id="rId2"/>
    <p:sldLayoutId id="2147503355" r:id="rId3"/>
    <p:sldLayoutId id="2147503356" r:id="rId4"/>
    <p:sldLayoutId id="2147503357" r:id="rId5"/>
    <p:sldLayoutId id="2147503358" r:id="rId6"/>
    <p:sldLayoutId id="2147503359" r:id="rId7"/>
    <p:sldLayoutId id="2147503360" r:id="rId8"/>
    <p:sldLayoutId id="2147503361" r:id="rId9"/>
    <p:sldLayoutId id="2147503362" r:id="rId10"/>
    <p:sldLayoutId id="214750336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defTabSz="457200" fontAlgn="auto">
              <a:spcBef>
                <a:spcPts val="0"/>
              </a:spcBef>
              <a:spcAft>
                <a:spcPts val="0"/>
              </a:spcAft>
            </a:pPr>
            <a:fld id="{B5061BCA-FB36-2247-A586-0E62BE9D07F8}" type="datetimeFigureOut">
              <a:rPr lang="en-US" smtClean="0">
                <a:solidFill>
                  <a:srgbClr val="073E87"/>
                </a:solidFill>
                <a:ea typeface="+mn-ea"/>
                <a:cs typeface="+mn-cs"/>
              </a:rPr>
              <a:pPr defTabSz="457200" fontAlgn="auto">
                <a:spcBef>
                  <a:spcPts val="0"/>
                </a:spcBef>
                <a:spcAft>
                  <a:spcPts val="0"/>
                </a:spcAft>
              </a:pPr>
              <a:t>4/24/24</a:t>
            </a:fld>
            <a:endParaRPr lang="en-US">
              <a:solidFill>
                <a:srgbClr val="073E87"/>
              </a:solidFill>
              <a:ea typeface="+mn-ea"/>
              <a:cs typeface="+mn-cs"/>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defTabSz="457200" fontAlgn="auto">
              <a:spcBef>
                <a:spcPts val="0"/>
              </a:spcBef>
              <a:spcAft>
                <a:spcPts val="0"/>
              </a:spcAft>
            </a:pPr>
            <a:endParaRPr lang="en-US">
              <a:solidFill>
                <a:srgbClr val="073E87"/>
              </a:solidFill>
              <a:ea typeface="+mn-ea"/>
              <a:cs typeface="+mn-cs"/>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defTabSz="457200" fontAlgn="auto">
              <a:spcBef>
                <a:spcPts val="0"/>
              </a:spcBef>
              <a:spcAft>
                <a:spcPts val="0"/>
              </a:spcAft>
            </a:pPr>
            <a:fld id="{9C7B6D97-7EC5-AF4D-A559-551F7D13B825}" type="slidenum">
              <a:rPr lang="en-US" smtClean="0">
                <a:solidFill>
                  <a:srgbClr val="073E87"/>
                </a:solidFill>
                <a:ea typeface="+mn-ea"/>
                <a:cs typeface="+mn-cs"/>
              </a:rPr>
              <a:pPr defTabSz="457200" fontAlgn="auto">
                <a:spcBef>
                  <a:spcPts val="0"/>
                </a:spcBef>
                <a:spcAft>
                  <a:spcPts val="0"/>
                </a:spcAft>
              </a:pPr>
              <a:t>‹#›</a:t>
            </a:fld>
            <a:endParaRPr lang="en-US">
              <a:solidFill>
                <a:srgbClr val="073E87"/>
              </a:solidFill>
              <a:ea typeface="+mn-ea"/>
              <a:cs typeface="+mn-cs"/>
            </a:endParaRPr>
          </a:p>
        </p:txBody>
      </p:sp>
    </p:spTree>
    <p:extLst>
      <p:ext uri="{BB962C8B-B14F-4D97-AF65-F5344CB8AC3E}">
        <p14:creationId xmlns:p14="http://schemas.microsoft.com/office/powerpoint/2010/main" val="2997786283"/>
      </p:ext>
    </p:extLst>
  </p:cSld>
  <p:clrMap bg1="lt1" tx1="dk1" bg2="lt2" tx2="dk2" accent1="accent1" accent2="accent2" accent3="accent3" accent4="accent4" accent5="accent5" accent6="accent6" hlink="hlink" folHlink="folHlink"/>
  <p:sldLayoutIdLst>
    <p:sldLayoutId id="2147503383" r:id="rId1"/>
    <p:sldLayoutId id="2147503384" r:id="rId2"/>
    <p:sldLayoutId id="2147503385" r:id="rId3"/>
    <p:sldLayoutId id="2147503386" r:id="rId4"/>
    <p:sldLayoutId id="2147503387" r:id="rId5"/>
    <p:sldLayoutId id="2147503388" r:id="rId6"/>
    <p:sldLayoutId id="2147503389" r:id="rId7"/>
    <p:sldLayoutId id="2147503390" r:id="rId8"/>
    <p:sldLayoutId id="2147503391" r:id="rId9"/>
    <p:sldLayoutId id="2147503392" r:id="rId10"/>
    <p:sldLayoutId id="21475033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fontAlgn="auto">
              <a:spcBef>
                <a:spcPts val="0"/>
              </a:spcBef>
              <a:spcAft>
                <a:spcPts val="0"/>
              </a:spcAft>
            </a:pPr>
            <a:fld id="{9668B50E-0B48-4566-8609-C51CF752A7DF}" type="datetimeFigureOut">
              <a:rPr lang="en-US" smtClean="0">
                <a:solidFill>
                  <a:prstClr val="white"/>
                </a:solidFill>
                <a:latin typeface="Calibri"/>
                <a:ea typeface="+mn-ea"/>
                <a:cs typeface="+mn-cs"/>
              </a:rPr>
              <a:pPr fontAlgn="auto">
                <a:spcBef>
                  <a:spcPts val="0"/>
                </a:spcBef>
                <a:spcAft>
                  <a:spcPts val="0"/>
                </a:spcAft>
              </a:pPr>
              <a:t>4/24/24</a:t>
            </a:fld>
            <a:endParaRPr lang="en-US" dirty="0">
              <a:solidFill>
                <a:prstClr val="white"/>
              </a:solidFill>
              <a:latin typeface="Calibri"/>
              <a:ea typeface="+mn-ea"/>
              <a:cs typeface="+mn-cs"/>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fontAlgn="auto">
              <a:spcBef>
                <a:spcPts val="0"/>
              </a:spcBef>
              <a:spcAft>
                <a:spcPts val="0"/>
              </a:spcAft>
            </a:pPr>
            <a:endParaRPr lang="en-US" dirty="0">
              <a:solidFill>
                <a:prstClr val="white"/>
              </a:solidFill>
              <a:latin typeface="Calibri"/>
              <a:ea typeface="+mn-ea"/>
              <a:cs typeface="+mn-cs"/>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pPr fontAlgn="auto">
              <a:spcBef>
                <a:spcPts val="0"/>
              </a:spcBef>
              <a:spcAft>
                <a:spcPts val="0"/>
              </a:spcAft>
            </a:pPr>
            <a:fld id="{8A4431D5-1B33-458B-8AFD-CECCB0FA18CB}" type="slidenum">
              <a:rPr lang="en-US" smtClean="0">
                <a:solidFill>
                  <a:prstClr val="white"/>
                </a:solidFill>
                <a:latin typeface="Calibri"/>
                <a:ea typeface="+mn-ea"/>
                <a:cs typeface="+mn-cs"/>
              </a:rPr>
              <a:pPr fontAlgn="auto">
                <a:spcBef>
                  <a:spcPts val="0"/>
                </a:spcBef>
                <a:spcAft>
                  <a:spcPts val="0"/>
                </a:spcAft>
              </a:pPr>
              <a:t>‹#›</a:t>
            </a:fld>
            <a:endParaRPr lang="en-US" dirty="0">
              <a:solidFill>
                <a:prstClr val="white"/>
              </a:solidFill>
              <a:latin typeface="Calibri"/>
              <a:ea typeface="+mn-ea"/>
              <a:cs typeface="+mn-cs"/>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Tree>
    <p:extLst>
      <p:ext uri="{BB962C8B-B14F-4D97-AF65-F5344CB8AC3E}">
        <p14:creationId xmlns:p14="http://schemas.microsoft.com/office/powerpoint/2010/main" val="392132495"/>
      </p:ext>
    </p:extLst>
  </p:cSld>
  <p:clrMap bg1="lt1" tx1="dk1" bg2="lt2" tx2="dk2" accent1="accent1" accent2="accent2" accent3="accent3" accent4="accent4" accent5="accent5" accent6="accent6" hlink="hlink" folHlink="folHlink"/>
  <p:sldLayoutIdLst>
    <p:sldLayoutId id="2147503395" r:id="rId1"/>
    <p:sldLayoutId id="2147503396" r:id="rId2"/>
    <p:sldLayoutId id="2147503397" r:id="rId3"/>
    <p:sldLayoutId id="2147503398" r:id="rId4"/>
    <p:sldLayoutId id="2147503399" r:id="rId5"/>
    <p:sldLayoutId id="2147503400" r:id="rId6"/>
    <p:sldLayoutId id="2147503401" r:id="rId7"/>
    <p:sldLayoutId id="2147503402" r:id="rId8"/>
    <p:sldLayoutId id="2147503403" r:id="rId9"/>
    <p:sldLayoutId id="2147503404" r:id="rId10"/>
    <p:sldLayoutId id="2147503405" r:id="rId11"/>
    <p:sldLayoutId id="2147503406" r:id="rId12"/>
    <p:sldLayoutId id="2147503407" r:id="rId13"/>
    <p:sldLayoutId id="2147503408" r:id="rId14"/>
    <p:sldLayoutId id="2147503409" r:id="rId15"/>
    <p:sldLayoutId id="2147503410" r:id="rId16"/>
    <p:sldLayoutId id="2147503411" r:id="rId17"/>
    <p:sldLayoutId id="2147503412" r:id="rId18"/>
    <p:sldLayoutId id="2147503413" r:id="rId19"/>
    <p:sldLayoutId id="2147503414" r:id="rId20"/>
    <p:sldLayoutId id="2147503415" r:id="rId21"/>
    <p:sldLayoutId id="2147503416" r:id="rId22"/>
  </p:sldLayoutIdLst>
  <p:transition>
    <p:fade/>
  </p:transition>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defTabSz="457200" fontAlgn="auto">
              <a:spcBef>
                <a:spcPts val="0"/>
              </a:spcBef>
              <a:spcAft>
                <a:spcPts val="0"/>
              </a:spcAft>
            </a:pPr>
            <a:fld id="{B5061BCA-FB36-2247-A586-0E62BE9D07F8}" type="datetimeFigureOut">
              <a:rPr lang="en-US" smtClean="0">
                <a:solidFill>
                  <a:srgbClr val="073E87"/>
                </a:solidFill>
                <a:ea typeface="+mn-ea"/>
                <a:cs typeface="+mn-cs"/>
              </a:rPr>
              <a:pPr defTabSz="457200" fontAlgn="auto">
                <a:spcBef>
                  <a:spcPts val="0"/>
                </a:spcBef>
                <a:spcAft>
                  <a:spcPts val="0"/>
                </a:spcAft>
              </a:pPr>
              <a:t>4/24/24</a:t>
            </a:fld>
            <a:endParaRPr lang="en-US">
              <a:solidFill>
                <a:srgbClr val="073E87"/>
              </a:solidFill>
              <a:ea typeface="+mn-ea"/>
              <a:cs typeface="+mn-cs"/>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defTabSz="457200" fontAlgn="auto">
              <a:spcBef>
                <a:spcPts val="0"/>
              </a:spcBef>
              <a:spcAft>
                <a:spcPts val="0"/>
              </a:spcAft>
            </a:pPr>
            <a:endParaRPr lang="en-US">
              <a:solidFill>
                <a:srgbClr val="073E87"/>
              </a:solidFill>
              <a:ea typeface="+mn-ea"/>
              <a:cs typeface="+mn-cs"/>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defTabSz="457200" fontAlgn="auto">
              <a:spcBef>
                <a:spcPts val="0"/>
              </a:spcBef>
              <a:spcAft>
                <a:spcPts val="0"/>
              </a:spcAft>
            </a:pPr>
            <a:fld id="{9C7B6D97-7EC5-AF4D-A559-551F7D13B825}" type="slidenum">
              <a:rPr lang="en-US" smtClean="0">
                <a:solidFill>
                  <a:srgbClr val="073E87"/>
                </a:solidFill>
                <a:ea typeface="+mn-ea"/>
                <a:cs typeface="+mn-cs"/>
              </a:rPr>
              <a:pPr defTabSz="457200" fontAlgn="auto">
                <a:spcBef>
                  <a:spcPts val="0"/>
                </a:spcBef>
                <a:spcAft>
                  <a:spcPts val="0"/>
                </a:spcAft>
              </a:pPr>
              <a:t>‹#›</a:t>
            </a:fld>
            <a:endParaRPr lang="en-US">
              <a:solidFill>
                <a:srgbClr val="073E87"/>
              </a:solidFill>
              <a:ea typeface="+mn-ea"/>
              <a:cs typeface="+mn-cs"/>
            </a:endParaRPr>
          </a:p>
        </p:txBody>
      </p:sp>
    </p:spTree>
    <p:extLst>
      <p:ext uri="{BB962C8B-B14F-4D97-AF65-F5344CB8AC3E}">
        <p14:creationId xmlns:p14="http://schemas.microsoft.com/office/powerpoint/2010/main" val="3272208604"/>
      </p:ext>
    </p:extLst>
  </p:cSld>
  <p:clrMap bg1="lt1" tx1="dk1" bg2="lt2" tx2="dk2" accent1="accent1" accent2="accent2" accent3="accent3" accent4="accent4" accent5="accent5" accent6="accent6" hlink="hlink" folHlink="folHlink"/>
  <p:sldLayoutIdLst>
    <p:sldLayoutId id="2147503418" r:id="rId1"/>
    <p:sldLayoutId id="2147503419" r:id="rId2"/>
    <p:sldLayoutId id="2147503420" r:id="rId3"/>
    <p:sldLayoutId id="2147503421" r:id="rId4"/>
    <p:sldLayoutId id="2147503422" r:id="rId5"/>
    <p:sldLayoutId id="2147503423" r:id="rId6"/>
    <p:sldLayoutId id="2147503424" r:id="rId7"/>
    <p:sldLayoutId id="2147503425" r:id="rId8"/>
    <p:sldLayoutId id="2147503426" r:id="rId9"/>
    <p:sldLayoutId id="2147503427" r:id="rId10"/>
    <p:sldLayoutId id="21475034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86980281"/>
      </p:ext>
    </p:extLst>
  </p:cSld>
  <p:clrMap bg1="lt1" tx1="dk1" bg2="lt2" tx2="dk2" accent1="accent1" accent2="accent2" accent3="accent3" accent4="accent4" accent5="accent5" accent6="accent6" hlink="hlink" folHlink="folHlink"/>
  <p:sldLayoutIdLst>
    <p:sldLayoutId id="2147503442" r:id="rId1"/>
    <p:sldLayoutId id="2147503443" r:id="rId2"/>
    <p:sldLayoutId id="2147503444" r:id="rId3"/>
    <p:sldLayoutId id="2147503445" r:id="rId4"/>
    <p:sldLayoutId id="2147503446" r:id="rId5"/>
    <p:sldLayoutId id="2147503447" r:id="rId6"/>
    <p:sldLayoutId id="2147503448" r:id="rId7"/>
    <p:sldLayoutId id="2147503449" r:id="rId8"/>
    <p:sldLayoutId id="2147503450" r:id="rId9"/>
    <p:sldLayoutId id="2147503451" r:id="rId10"/>
    <p:sldLayoutId id="2147503452" r:id="rId11"/>
    <p:sldLayoutId id="2147503453" r:id="rId12"/>
    <p:sldLayoutId id="21475034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8053784"/>
      </p:ext>
    </p:extLst>
  </p:cSld>
  <p:clrMap bg1="lt1" tx1="dk1" bg2="lt2" tx2="dk2" accent1="accent1" accent2="accent2" accent3="accent3" accent4="accent4" accent5="accent5" accent6="accent6" hlink="hlink" folHlink="folHlink"/>
  <p:sldLayoutIdLst>
    <p:sldLayoutId id="2147503456" r:id="rId1"/>
    <p:sldLayoutId id="2147503457" r:id="rId2"/>
    <p:sldLayoutId id="2147503458" r:id="rId3"/>
    <p:sldLayoutId id="2147503459" r:id="rId4"/>
    <p:sldLayoutId id="2147503460" r:id="rId5"/>
    <p:sldLayoutId id="2147503461" r:id="rId6"/>
    <p:sldLayoutId id="2147503462" r:id="rId7"/>
    <p:sldLayoutId id="2147503463" r:id="rId8"/>
    <p:sldLayoutId id="2147503464" r:id="rId9"/>
    <p:sldLayoutId id="2147503465" r:id="rId10"/>
    <p:sldLayoutId id="21475034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61953986"/>
      </p:ext>
    </p:extLst>
  </p:cSld>
  <p:clrMap bg1="lt1" tx1="dk1" bg2="lt2" tx2="dk2" accent1="accent1" accent2="accent2" accent3="accent3" accent4="accent4" accent5="accent5" accent6="accent6" hlink="hlink" folHlink="folHlink"/>
  <p:sldLayoutIdLst>
    <p:sldLayoutId id="2147503468" r:id="rId1"/>
    <p:sldLayoutId id="2147503469" r:id="rId2"/>
    <p:sldLayoutId id="2147503470" r:id="rId3"/>
    <p:sldLayoutId id="2147503471" r:id="rId4"/>
    <p:sldLayoutId id="2147503472" r:id="rId5"/>
    <p:sldLayoutId id="2147503473" r:id="rId6"/>
    <p:sldLayoutId id="2147503474" r:id="rId7"/>
    <p:sldLayoutId id="2147503475" r:id="rId8"/>
    <p:sldLayoutId id="2147503476" r:id="rId9"/>
    <p:sldLayoutId id="2147503477" r:id="rId10"/>
    <p:sldLayoutId id="21475034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t>4/24/24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t>‹#›</a:t>
            </a:fld>
            <a:endParaRPr lang="en-US"/>
          </a:p>
        </p:txBody>
      </p:sp>
    </p:spTree>
    <p:extLst>
      <p:ext uri="{BB962C8B-B14F-4D97-AF65-F5344CB8AC3E}">
        <p14:creationId xmlns:p14="http://schemas.microsoft.com/office/powerpoint/2010/main" val="2486451533"/>
      </p:ext>
    </p:extLst>
  </p:cSld>
  <p:clrMap bg1="lt1" tx1="dk1" bg2="lt2" tx2="dk2" accent1="accent1" accent2="accent2" accent3="accent3" accent4="accent4" accent5="accent5" accent6="accent6" hlink="hlink" folHlink="folHlink"/>
  <p:sldLayoutIdLst>
    <p:sldLayoutId id="2147503480" r:id="rId1"/>
    <p:sldLayoutId id="2147503481" r:id="rId2"/>
    <p:sldLayoutId id="2147503482" r:id="rId3"/>
    <p:sldLayoutId id="2147503483" r:id="rId4"/>
    <p:sldLayoutId id="2147503484" r:id="rId5"/>
    <p:sldLayoutId id="2147503485" r:id="rId6"/>
    <p:sldLayoutId id="2147503486" r:id="rId7"/>
    <p:sldLayoutId id="2147503487" r:id="rId8"/>
    <p:sldLayoutId id="2147503488" r:id="rId9"/>
    <p:sldLayoutId id="2147503489" r:id="rId10"/>
    <p:sldLayoutId id="21475034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7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pitchFamily="-112" charset="0"/>
                <a:ea typeface="+mn-ea"/>
                <a:cs typeface="+mn-cs"/>
              </a:defRPr>
            </a:lvl1pPr>
          </a:lstStyle>
          <a:p>
            <a:pPr>
              <a:defRPr/>
            </a:pPr>
            <a:endParaRPr lang="en-US"/>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pitchFamily="-112" charset="0"/>
                <a:ea typeface="+mn-ea"/>
                <a:cs typeface="+mn-cs"/>
              </a:defRPr>
            </a:lvl1pPr>
          </a:lstStyle>
          <a:p>
            <a:pPr>
              <a:defRPr/>
            </a:pPr>
            <a:endParaRPr lang="en-US"/>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128"/>
                <a:cs typeface="ヒラギノ角ゴ Pro W3" charset="-128"/>
              </a:defRPr>
            </a:lvl1pPr>
          </a:lstStyle>
          <a:p>
            <a:pPr>
              <a:defRPr/>
            </a:pPr>
            <a:fld id="{D1564939-E26F-8F4C-960C-CFD3256E74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898" r:id="rId1"/>
    <p:sldLayoutId id="2147502899" r:id="rId2"/>
    <p:sldLayoutId id="2147502900" r:id="rId3"/>
    <p:sldLayoutId id="2147502901" r:id="rId4"/>
    <p:sldLayoutId id="2147502902" r:id="rId5"/>
    <p:sldLayoutId id="2147502903" r:id="rId6"/>
    <p:sldLayoutId id="2147502904" r:id="rId7"/>
    <p:sldLayoutId id="2147502905" r:id="rId8"/>
    <p:sldLayoutId id="2147502906" r:id="rId9"/>
    <p:sldLayoutId id="2147502907" r:id="rId10"/>
    <p:sldLayoutId id="214750290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kern="1200"/>
          </a:p>
        </p:txBody>
      </p:sp>
      <p:sp>
        <p:nvSpPr>
          <p:cNvPr id="100357" name="Rectangle 1029"/>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kern="120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51F53DC-04B1-224F-953D-97270094CA23}" type="slidenum">
              <a:rPr lang="en-US" kern="1200">
                <a:latin typeface="Arial" charset="0"/>
                <a:ea typeface="ＭＳ Ｐゴシック" charset="0"/>
                <a:cs typeface="ＭＳ Ｐゴシック" charset="0"/>
              </a:rPr>
              <a:pPr fontAlgn="base">
                <a:spcBef>
                  <a:spcPct val="0"/>
                </a:spcBef>
                <a:spcAft>
                  <a:spcPct val="0"/>
                </a:spcAft>
                <a:defRPr/>
              </a:pPr>
              <a:t>‹#›</a:t>
            </a:fld>
            <a:endParaRPr lang="en-US" kern="12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14590384"/>
      </p:ext>
    </p:extLst>
  </p:cSld>
  <p:clrMap bg1="lt1" tx1="dk1" bg2="lt2" tx2="dk2" accent1="accent1" accent2="accent2" accent3="accent3" accent4="accent4" accent5="accent5" accent6="accent6" hlink="hlink" folHlink="folHlink"/>
  <p:sldLayoutIdLst>
    <p:sldLayoutId id="2147503492" r:id="rId1"/>
    <p:sldLayoutId id="2147503493" r:id="rId2"/>
    <p:sldLayoutId id="2147503494" r:id="rId3"/>
    <p:sldLayoutId id="2147503495" r:id="rId4"/>
    <p:sldLayoutId id="2147503496" r:id="rId5"/>
    <p:sldLayoutId id="2147503497" r:id="rId6"/>
    <p:sldLayoutId id="2147503498" r:id="rId7"/>
    <p:sldLayoutId id="2147503499" r:id="rId8"/>
    <p:sldLayoutId id="2147503500" r:id="rId9"/>
    <p:sldLayoutId id="2147503501" r:id="rId10"/>
    <p:sldLayoutId id="21475035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353"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53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706"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ＭＳ Ｐゴシック" charset="0"/>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eaLnBrk="0" fontAlgn="base" hangingPunct="0">
        <a:spcBef>
          <a:spcPct val="20000"/>
        </a:spcBef>
        <a:spcAft>
          <a:spcPct val="0"/>
        </a:spcAft>
        <a:buChar char="»"/>
        <a:defRPr sz="2000">
          <a:solidFill>
            <a:schemeClr val="tx1"/>
          </a:solidFill>
          <a:latin typeface="+mn-lt"/>
          <a:ea typeface="+mn-ea"/>
        </a:defRPr>
      </a:lvl6pPr>
      <a:lvl7pPr marL="2971648" indent="-228588" algn="l" rtl="0" eaLnBrk="0" fontAlgn="base" hangingPunct="0">
        <a:spcBef>
          <a:spcPct val="20000"/>
        </a:spcBef>
        <a:spcAft>
          <a:spcPct val="0"/>
        </a:spcAft>
        <a:buChar char="»"/>
        <a:defRPr sz="2000">
          <a:solidFill>
            <a:schemeClr val="tx1"/>
          </a:solidFill>
          <a:latin typeface="+mn-lt"/>
          <a:ea typeface="+mn-ea"/>
        </a:defRPr>
      </a:lvl7pPr>
      <a:lvl8pPr marL="3428825" indent="-228588" algn="l" rtl="0" eaLnBrk="0" fontAlgn="base" hangingPunct="0">
        <a:spcBef>
          <a:spcPct val="20000"/>
        </a:spcBef>
        <a:spcAft>
          <a:spcPct val="0"/>
        </a:spcAft>
        <a:buChar char="»"/>
        <a:defRPr sz="2000">
          <a:solidFill>
            <a:schemeClr val="tx1"/>
          </a:solidFill>
          <a:latin typeface="+mn-lt"/>
          <a:ea typeface="+mn-ea"/>
        </a:defRPr>
      </a:lvl8pPr>
      <a:lvl9pPr marL="3886001" indent="-228588"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40988192"/>
      </p:ext>
    </p:extLst>
  </p:cSld>
  <p:clrMap bg1="lt1" tx1="dk1" bg2="lt2" tx2="dk2" accent1="accent1" accent2="accent2" accent3="accent3" accent4="accent4" accent5="accent5" accent6="accent6" hlink="hlink" folHlink="folHlink"/>
  <p:sldLayoutIdLst>
    <p:sldLayoutId id="2147503504" r:id="rId1"/>
    <p:sldLayoutId id="2147503505" r:id="rId2"/>
    <p:sldLayoutId id="2147503506" r:id="rId3"/>
    <p:sldLayoutId id="2147503507" r:id="rId4"/>
    <p:sldLayoutId id="2147503508" r:id="rId5"/>
    <p:sldLayoutId id="2147503509" r:id="rId6"/>
    <p:sldLayoutId id="2147503510" r:id="rId7"/>
    <p:sldLayoutId id="2147503511" r:id="rId8"/>
    <p:sldLayoutId id="2147503512" r:id="rId9"/>
    <p:sldLayoutId id="2147503513" r:id="rId10"/>
    <p:sldLayoutId id="2147503514" r:id="rId11"/>
    <p:sldLayoutId id="2147503515" r:id="rId12"/>
    <p:sldLayoutId id="21475035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69352455"/>
      </p:ext>
    </p:extLst>
  </p:cSld>
  <p:clrMap bg1="dk2" tx1="lt1" bg2="dk1" tx2="lt2" accent1="accent1" accent2="accent2" accent3="accent3" accent4="accent4" accent5="accent5" accent6="accent6" hlink="hlink" folHlink="folHlink"/>
  <p:sldLayoutIdLst>
    <p:sldLayoutId id="2147503518" r:id="rId1"/>
    <p:sldLayoutId id="2147503519" r:id="rId2"/>
    <p:sldLayoutId id="2147503520" r:id="rId3"/>
    <p:sldLayoutId id="2147503521" r:id="rId4"/>
    <p:sldLayoutId id="2147503522" r:id="rId5"/>
    <p:sldLayoutId id="2147503523" r:id="rId6"/>
    <p:sldLayoutId id="2147503524" r:id="rId7"/>
    <p:sldLayoutId id="2147503525" r:id="rId8"/>
    <p:sldLayoutId id="2147503526" r:id="rId9"/>
    <p:sldLayoutId id="2147503527" r:id="rId10"/>
    <p:sldLayoutId id="21475035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156238684"/>
      </p:ext>
    </p:extLst>
  </p:cSld>
  <p:clrMap bg1="lt1" tx1="dk1" bg2="lt2" tx2="dk2" accent1="accent1" accent2="accent2" accent3="accent3" accent4="accent4" accent5="accent5" accent6="accent6" hlink="hlink" folHlink="folHlink"/>
  <p:sldLayoutIdLst>
    <p:sldLayoutId id="214750353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1844845175"/>
      </p:ext>
    </p:extLst>
  </p:cSld>
  <p:clrMap bg1="lt1" tx1="dk1" bg2="lt2" tx2="dk2" accent1="accent1" accent2="accent2" accent3="accent3" accent4="accent4" accent5="accent5" accent6="accent6" hlink="hlink" folHlink="folHlink"/>
  <p:sldLayoutIdLst>
    <p:sldLayoutId id="2147503532" r:id="rId1"/>
    <p:sldLayoutId id="2147503533" r:id="rId2"/>
    <p:sldLayoutId id="2147503534" r:id="rId3"/>
    <p:sldLayoutId id="2147503535" r:id="rId4"/>
    <p:sldLayoutId id="2147503536" r:id="rId5"/>
    <p:sldLayoutId id="2147503537" r:id="rId6"/>
    <p:sldLayoutId id="2147503538" r:id="rId7"/>
    <p:sldLayoutId id="2147503539" r:id="rId8"/>
    <p:sldLayoutId id="2147503540" r:id="rId9"/>
    <p:sldLayoutId id="2147503541" r:id="rId10"/>
    <p:sldLayoutId id="2147503542" r:id="rId11"/>
    <p:sldLayoutId id="2147503543" r:id="rId12"/>
    <p:sldLayoutId id="21475035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3904454579"/>
      </p:ext>
    </p:extLst>
  </p:cSld>
  <p:clrMap bg1="lt1" tx1="dk1" bg2="lt2" tx2="dk2" accent1="accent1" accent2="accent2" accent3="accent3" accent4="accent4" accent5="accent5" accent6="accent6" hlink="hlink" folHlink="folHlink"/>
  <p:sldLayoutIdLst>
    <p:sldLayoutId id="2147503546" r:id="rId1"/>
    <p:sldLayoutId id="2147503547" r:id="rId2"/>
    <p:sldLayoutId id="2147503548" r:id="rId3"/>
    <p:sldLayoutId id="2147503549" r:id="rId4"/>
    <p:sldLayoutId id="2147503550" r:id="rId5"/>
    <p:sldLayoutId id="2147503551" r:id="rId6"/>
    <p:sldLayoutId id="2147503552" r:id="rId7"/>
    <p:sldLayoutId id="2147503553" r:id="rId8"/>
    <p:sldLayoutId id="2147503554" r:id="rId9"/>
    <p:sldLayoutId id="2147503555" r:id="rId10"/>
    <p:sldLayoutId id="2147503556"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112715193"/>
      </p:ext>
    </p:extLst>
  </p:cSld>
  <p:clrMap bg1="lt1" tx1="dk1" bg2="lt2" tx2="dk2" accent1="accent1" accent2="accent2" accent3="accent3" accent4="accent4" accent5="accent5" accent6="accent6" hlink="hlink" folHlink="folHlink"/>
  <p:sldLayoutIdLst>
    <p:sldLayoutId id="2147503558" r:id="rId1"/>
    <p:sldLayoutId id="2147503559" r:id="rId2"/>
    <p:sldLayoutId id="2147503560" r:id="rId3"/>
    <p:sldLayoutId id="2147503561" r:id="rId4"/>
    <p:sldLayoutId id="2147503562" r:id="rId5"/>
    <p:sldLayoutId id="2147503563" r:id="rId6"/>
    <p:sldLayoutId id="2147503564" r:id="rId7"/>
    <p:sldLayoutId id="2147503565" r:id="rId8"/>
    <p:sldLayoutId id="2147503566" r:id="rId9"/>
    <p:sldLayoutId id="2147503567" r:id="rId10"/>
    <p:sldLayoutId id="214750356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701473959"/>
      </p:ext>
    </p:extLst>
  </p:cSld>
  <p:clrMap bg1="lt1" tx1="dk1" bg2="lt2" tx2="dk2" accent1="accent1" accent2="accent2" accent3="accent3" accent4="accent4" accent5="accent5" accent6="accent6" hlink="hlink" folHlink="folHlink"/>
  <p:sldLayoutIdLst>
    <p:sldLayoutId id="2147503570" r:id="rId1"/>
    <p:sldLayoutId id="2147503571" r:id="rId2"/>
    <p:sldLayoutId id="2147503572" r:id="rId3"/>
    <p:sldLayoutId id="2147503573" r:id="rId4"/>
    <p:sldLayoutId id="2147503574" r:id="rId5"/>
    <p:sldLayoutId id="2147503575" r:id="rId6"/>
    <p:sldLayoutId id="2147503576" r:id="rId7"/>
    <p:sldLayoutId id="2147503577" r:id="rId8"/>
    <p:sldLayoutId id="2147503578" r:id="rId9"/>
    <p:sldLayoutId id="2147503579" r:id="rId10"/>
    <p:sldLayoutId id="2147503580"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2438400"/>
            <a:ext cx="9144000" cy="4046538"/>
            <a:chOff x="0" y="1536"/>
            <a:chExt cx="5760" cy="2549"/>
          </a:xfrm>
        </p:grpSpPr>
        <p:sp>
          <p:nvSpPr>
            <p:cNvPr id="33280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097"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098"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0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0"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1"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2"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3"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4"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6"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10"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281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3281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charset="0"/>
                <a:cs typeface="Arial" charset="0"/>
              </a:defRPr>
            </a:lvl1pPr>
          </a:lstStyle>
          <a:p>
            <a:pPr defTabSz="914400" fontAlgn="base">
              <a:spcBef>
                <a:spcPct val="0"/>
              </a:spcBef>
              <a:spcAft>
                <a:spcPct val="0"/>
              </a:spcAft>
              <a:defRPr/>
            </a:pPr>
            <a:fld id="{3BCFFEA6-CC9E-E342-BFA3-492219CB3AB1}" type="slidenum">
              <a:rPr lang="zh-CN" altLang="en-US">
                <a:solidFill>
                  <a:srgbClr val="FFFFFF"/>
                </a:solidFill>
                <a:ea typeface="ＭＳ Ｐゴシック" charset="0"/>
              </a:rPr>
              <a:pPr defTabSz="914400" fontAlgn="base">
                <a:spcBef>
                  <a:spcPct val="0"/>
                </a:spcBef>
                <a:spcAft>
                  <a:spcPct val="0"/>
                </a:spcAft>
                <a:defRPr/>
              </a:pPr>
              <a:t>‹#›</a:t>
            </a:fld>
            <a:endParaRPr lang="en-US" altLang="zh-CN">
              <a:solidFill>
                <a:srgbClr val="FFFFFF"/>
              </a:solidFill>
              <a:ea typeface="ＭＳ Ｐゴシック" charset="0"/>
            </a:endParaRPr>
          </a:p>
        </p:txBody>
      </p:sp>
      <p:sp>
        <p:nvSpPr>
          <p:cNvPr id="33282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298372"/>
      </p:ext>
    </p:extLst>
  </p:cSld>
  <p:clrMap bg1="dk2" tx1="lt1" bg2="dk1" tx2="lt2" accent1="accent1" accent2="accent2" accent3="accent3" accent4="accent4" accent5="accent5" accent6="accent6" hlink="hlink" folHlink="folHlink"/>
  <p:sldLayoutIdLst>
    <p:sldLayoutId id="2147503582" r:id="rId1"/>
    <p:sldLayoutId id="2147503583" r:id="rId2"/>
    <p:sldLayoutId id="2147503584" r:id="rId3"/>
    <p:sldLayoutId id="2147503585" r:id="rId4"/>
    <p:sldLayoutId id="2147503586" r:id="rId5"/>
    <p:sldLayoutId id="2147503587" r:id="rId6"/>
    <p:sldLayoutId id="2147503588" r:id="rId7"/>
    <p:sldLayoutId id="2147503589" r:id="rId8"/>
    <p:sldLayoutId id="2147503590" r:id="rId9"/>
    <p:sldLayoutId id="2147503591" r:id="rId10"/>
    <p:sldLayoutId id="2147503592" r:id="rId11"/>
    <p:sldLayoutId id="214750359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Arial"/>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Arial"/>
          <a:ea typeface="MS PGothic" charset="0"/>
          <a:cs typeface="MS PGothic" charset="0"/>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a:ea typeface="MS PGothic" charset="0"/>
          <a:cs typeface="MS PGothic" charset="0"/>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Arial"/>
          <a:ea typeface="MS PGothic" charset="0"/>
          <a:cs typeface="MS PGothic" charset="0"/>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defTabSz="914400">
              <a:defRPr/>
            </a:pPr>
            <a:endParaRPr lang="en-US">
              <a:solidFill>
                <a:srgbClr val="000000"/>
              </a:solidFill>
              <a:latin typeface="Times New Roman"/>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defTabSz="914400">
              <a:defRPr/>
            </a:pPr>
            <a:endParaRPr lang="en-US">
              <a:solidFill>
                <a:srgbClr val="000000"/>
              </a:solidFill>
              <a:latin typeface="Times New Roman"/>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a:fld id="{B06F49AE-A589-A24D-BADC-62C5A6E25610}" type="slidenum">
              <a:rPr lang="en-US" smtClean="0">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755411022"/>
      </p:ext>
    </p:extLst>
  </p:cSld>
  <p:clrMap bg1="lt1" tx1="dk1" bg2="lt2" tx2="dk2" accent1="accent1" accent2="accent2" accent3="accent3" accent4="accent4" accent5="accent5" accent6="accent6" hlink="hlink" folHlink="folHlink"/>
  <p:sldLayoutIdLst>
    <p:sldLayoutId id="2147503595" r:id="rId1"/>
    <p:sldLayoutId id="2147503596" r:id="rId2"/>
    <p:sldLayoutId id="2147503597" r:id="rId3"/>
    <p:sldLayoutId id="2147503598" r:id="rId4"/>
    <p:sldLayoutId id="2147503599" r:id="rId5"/>
    <p:sldLayoutId id="2147503600" r:id="rId6"/>
    <p:sldLayoutId id="2147503601" r:id="rId7"/>
    <p:sldLayoutId id="2147503602" r:id="rId8"/>
    <p:sldLayoutId id="2147503603" r:id="rId9"/>
    <p:sldLayoutId id="2147503604" r:id="rId10"/>
    <p:sldLayoutId id="214750360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8288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charset="0"/>
              </a:defRPr>
            </a:lvl1pPr>
          </a:lstStyle>
          <a:p>
            <a:pPr>
              <a:defRPr/>
            </a:pPr>
            <a:fld id="{8B7247A6-93CB-9743-8B14-BA7C9D3113A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09" r:id="rId1"/>
    <p:sldLayoutId id="2147502910" r:id="rId2"/>
    <p:sldLayoutId id="2147502911" r:id="rId3"/>
    <p:sldLayoutId id="2147502912" r:id="rId4"/>
    <p:sldLayoutId id="2147502913" r:id="rId5"/>
    <p:sldLayoutId id="2147502914" r:id="rId6"/>
    <p:sldLayoutId id="2147502915" r:id="rId7"/>
    <p:sldLayoutId id="2147502916" r:id="rId8"/>
    <p:sldLayoutId id="2147502917" r:id="rId9"/>
    <p:sldLayoutId id="2147502918" r:id="rId10"/>
  </p:sldLayoutIdLst>
  <p:transition/>
  <p:txStyles>
    <p:titleStyle>
      <a:lvl1pPr algn="l" rtl="0" eaLnBrk="0" fontAlgn="base" hangingPunct="0">
        <a:lnSpc>
          <a:spcPct val="90000"/>
        </a:lnSpc>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2"/>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2"/>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lnSpc>
          <a:spcPct val="90000"/>
        </a:lnSpc>
        <a:spcBef>
          <a:spcPct val="20000"/>
        </a:spcBef>
        <a:spcAft>
          <a:spcPct val="0"/>
        </a:spcAft>
        <a:buSzPct val="80000"/>
        <a:buFont typeface="Wingdings" charset="2"/>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2790972974"/>
      </p:ext>
    </p:extLst>
  </p:cSld>
  <p:clrMap bg1="lt1" tx1="dk1" bg2="lt2" tx2="dk2" accent1="accent1" accent2="accent2" accent3="accent3" accent4="accent4" accent5="accent5" accent6="accent6" hlink="hlink" folHlink="folHlink"/>
  <p:sldLayoutIdLst>
    <p:sldLayoutId id="2147503607" r:id="rId1"/>
    <p:sldLayoutId id="2147503608"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solidFill>
                <a:srgbClr val="FFFFFF"/>
              </a:solidFill>
            </a:endParaRPr>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solidFill>
                <a:srgbClr val="FFFFFF"/>
              </a:solidFill>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E8B67D9D-6054-1B4D-B9FD-BDC32654BB2C}" type="slidenum">
              <a:rPr lang="en-US">
                <a:solidFill>
                  <a:srgbClr val="FFFFFF"/>
                </a:solidFill>
              </a:rPr>
              <a:pPr>
                <a:defRPr/>
              </a:pPr>
              <a:t>‹#›</a:t>
            </a:fld>
            <a:endParaRPr lang="en-US">
              <a:solidFill>
                <a:srgbClr val="FFFFFF"/>
              </a:solidFill>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1734808"/>
      </p:ext>
    </p:extLst>
  </p:cSld>
  <p:clrMap bg1="dk2" tx1="lt1" bg2="dk1" tx2="lt2" accent1="accent1" accent2="accent2" accent3="accent3" accent4="accent4" accent5="accent5" accent6="accent6" hlink="hlink" folHlink="folHlink"/>
  <p:sldLayoutIdLst>
    <p:sldLayoutId id="2147503610" r:id="rId1"/>
    <p:sldLayoutId id="2147503611" r:id="rId2"/>
    <p:sldLayoutId id="2147503612" r:id="rId3"/>
    <p:sldLayoutId id="2147503613" r:id="rId4"/>
    <p:sldLayoutId id="2147503614" r:id="rId5"/>
    <p:sldLayoutId id="2147503615" r:id="rId6"/>
    <p:sldLayoutId id="2147503616" r:id="rId7"/>
    <p:sldLayoutId id="2147503617" r:id="rId8"/>
    <p:sldLayoutId id="2147503618" r:id="rId9"/>
    <p:sldLayoutId id="2147503619" r:id="rId10"/>
    <p:sldLayoutId id="2147503620" r:id="rId11"/>
    <p:sldLayoutId id="214750362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2B5A810D-7075-FF49-A9A0-BAEA9B0EB7D3}" type="slidenum">
              <a:rPr lang="en-US"/>
              <a:pPr>
                <a:defRPr/>
              </a:pPr>
              <a:t>‹#›</a:t>
            </a:fld>
            <a:endParaRPr lang="en-US"/>
          </a:p>
        </p:txBody>
      </p:sp>
    </p:spTree>
    <p:extLst>
      <p:ext uri="{BB962C8B-B14F-4D97-AF65-F5344CB8AC3E}">
        <p14:creationId xmlns:p14="http://schemas.microsoft.com/office/powerpoint/2010/main" val="3802390896"/>
      </p:ext>
    </p:extLst>
  </p:cSld>
  <p:clrMap bg1="lt1" tx1="dk1" bg2="lt2" tx2="dk2" accent1="accent1" accent2="accent2" accent3="accent3" accent4="accent4" accent5="accent5" accent6="accent6" hlink="hlink" folHlink="folHlink"/>
  <p:sldLayoutIdLst>
    <p:sldLayoutId id="2147503623"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364844999"/>
      </p:ext>
    </p:extLst>
  </p:cSld>
  <p:clrMap bg1="lt1" tx1="dk1" bg2="lt2" tx2="dk2" accent1="accent1" accent2="accent2" accent3="accent3" accent4="accent4" accent5="accent5" accent6="accent6" hlink="hlink" folHlink="folHlink"/>
  <p:sldLayoutIdLst>
    <p:sldLayoutId id="2147503625" r:id="rId1"/>
    <p:sldLayoutId id="2147503626" r:id="rId2"/>
    <p:sldLayoutId id="2147503627"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377452"/>
      </p:ext>
    </p:extLst>
  </p:cSld>
  <p:clrMap bg1="lt1" tx1="dk1" bg2="lt2" tx2="dk2" accent1="accent1" accent2="accent2" accent3="accent3" accent4="accent4" accent5="accent5" accent6="accent6" hlink="hlink" folHlink="folHlink"/>
  <p:sldLayoutIdLst>
    <p:sldLayoutId id="2147503629" r:id="rId1"/>
    <p:sldLayoutId id="2147503630" r:id="rId2"/>
    <p:sldLayoutId id="2147503631" r:id="rId3"/>
    <p:sldLayoutId id="2147503632" r:id="rId4"/>
    <p:sldLayoutId id="2147503633" r:id="rId5"/>
    <p:sldLayoutId id="2147503634" r:id="rId6"/>
    <p:sldLayoutId id="2147503635" r:id="rId7"/>
    <p:sldLayoutId id="2147503636" r:id="rId8"/>
    <p:sldLayoutId id="2147503637" r:id="rId9"/>
    <p:sldLayoutId id="2147503638" r:id="rId10"/>
    <p:sldLayoutId id="214750363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C4D524-9467-EC4D-9F99-420CD07123DB}" type="slidenum">
              <a:rPr lang="en-US"/>
              <a:pPr/>
              <a:t>‹#›</a:t>
            </a:fld>
            <a:endParaRPr lang="en-US"/>
          </a:p>
        </p:txBody>
      </p:sp>
    </p:spTree>
    <p:extLst>
      <p:ext uri="{BB962C8B-B14F-4D97-AF65-F5344CB8AC3E}">
        <p14:creationId xmlns:p14="http://schemas.microsoft.com/office/powerpoint/2010/main" val="1429154435"/>
      </p:ext>
    </p:extLst>
  </p:cSld>
  <p:clrMap bg1="lt1" tx1="dk1" bg2="lt2" tx2="dk2" accent1="accent1" accent2="accent2" accent3="accent3" accent4="accent4" accent5="accent5" accent6="accent6" hlink="hlink" folHlink="folHlink"/>
  <p:sldLayoutIdLst>
    <p:sldLayoutId id="2147503641" r:id="rId1"/>
    <p:sldLayoutId id="2147503642" r:id="rId2"/>
    <p:sldLayoutId id="2147503643" r:id="rId3"/>
    <p:sldLayoutId id="2147503644" r:id="rId4"/>
    <p:sldLayoutId id="2147503645" r:id="rId5"/>
    <p:sldLayoutId id="2147503646" r:id="rId6"/>
    <p:sldLayoutId id="2147503647" r:id="rId7"/>
    <p:sldLayoutId id="2147503648" r:id="rId8"/>
    <p:sldLayoutId id="2147503649" r:id="rId9"/>
    <p:sldLayoutId id="2147503650" r:id="rId10"/>
    <p:sldLayoutId id="214750365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1794" name="Group 2"/>
          <p:cNvGrpSpPr>
            <a:grpSpLocks/>
          </p:cNvGrpSpPr>
          <p:nvPr/>
        </p:nvGrpSpPr>
        <p:grpSpPr bwMode="auto">
          <a:xfrm>
            <a:off x="0" y="0"/>
            <a:ext cx="8478838" cy="6173788"/>
            <a:chOff x="0" y="0"/>
            <a:chExt cx="5341" cy="3889"/>
          </a:xfrm>
        </p:grpSpPr>
        <p:sp>
          <p:nvSpPr>
            <p:cNvPr id="242691"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242692"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242693"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sp>
          <p:nvSpPr>
            <p:cNvPr id="242694"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a:latin typeface="Times New Roman" pitchFamily="-105" charset="0"/>
                <a:ea typeface="+mn-ea"/>
                <a:cs typeface="+mn-cs"/>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5347DE05-CFAD-4D4A-85F0-184682180F68}" type="slidenum">
              <a:rPr lang="en-US"/>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19066"/>
      </p:ext>
    </p:extLst>
  </p:cSld>
  <p:clrMap bg1="dk2" tx1="lt1" bg2="dk1" tx2="lt2" accent1="accent1" accent2="accent2" accent3="accent3" accent4="accent4" accent5="accent5" accent6="accent6" hlink="hlink" folHlink="folHlink"/>
  <p:sldLayoutIdLst>
    <p:sldLayoutId id="2147503653" r:id="rId1"/>
    <p:sldLayoutId id="2147503654" r:id="rId2"/>
    <p:sldLayoutId id="2147503655" r:id="rId3"/>
    <p:sldLayoutId id="2147503656" r:id="rId4"/>
    <p:sldLayoutId id="2147503657" r:id="rId5"/>
    <p:sldLayoutId id="2147503658" r:id="rId6"/>
    <p:sldLayoutId id="2147503659" r:id="rId7"/>
    <p:sldLayoutId id="2147503660" r:id="rId8"/>
    <p:sldLayoutId id="2147503661" r:id="rId9"/>
    <p:sldLayoutId id="2147503662" r:id="rId10"/>
    <p:sldLayoutId id="21475036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05"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D15CBED4-2377-5845-B1A1-553F53949683}" type="slidenum">
              <a:rPr lang="en-US"/>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935270"/>
      </p:ext>
    </p:extLst>
  </p:cSld>
  <p:clrMap bg1="lt1" tx1="dk1" bg2="lt2" tx2="dk2" accent1="accent1" accent2="accent2" accent3="accent3" accent4="accent4" accent5="accent5" accent6="accent6" hlink="hlink" folHlink="folHlink"/>
  <p:sldLayoutIdLst>
    <p:sldLayoutId id="2147503665" r:id="rId1"/>
    <p:sldLayoutId id="2147503666" r:id="rId2"/>
    <p:sldLayoutId id="2147503667" r:id="rId3"/>
    <p:sldLayoutId id="2147503668" r:id="rId4"/>
    <p:sldLayoutId id="2147503669" r:id="rId5"/>
    <p:sldLayoutId id="2147503670" r:id="rId6"/>
    <p:sldLayoutId id="2147503671" r:id="rId7"/>
    <p:sldLayoutId id="2147503672" r:id="rId8"/>
    <p:sldLayoutId id="2147503673" r:id="rId9"/>
    <p:sldLayoutId id="2147503674" r:id="rId10"/>
    <p:sldLayoutId id="21475036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0"/>
            <a:ext cx="8839200" cy="6858000"/>
            <a:chOff x="0" y="0"/>
            <a:chExt cx="5568" cy="4320"/>
          </a:xfrm>
        </p:grpSpPr>
        <p:grpSp>
          <p:nvGrpSpPr>
            <p:cNvPr id="100360" name="Group 3"/>
            <p:cNvGrpSpPr>
              <a:grpSpLocks/>
            </p:cNvGrpSpPr>
            <p:nvPr userDrawn="1"/>
          </p:nvGrpSpPr>
          <p:grpSpPr bwMode="auto">
            <a:xfrm>
              <a:off x="0" y="0"/>
              <a:ext cx="3216" cy="3072"/>
              <a:chOff x="0" y="0"/>
              <a:chExt cx="2928" cy="2784"/>
            </a:xfrm>
          </p:grpSpPr>
          <p:sp>
            <p:nvSpPr>
              <p:cNvPr id="486404"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05"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06"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07"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08"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nvGrpSpPr>
            <p:cNvPr id="100361" name="Group 9"/>
            <p:cNvGrpSpPr>
              <a:grpSpLocks/>
            </p:cNvGrpSpPr>
            <p:nvPr userDrawn="1"/>
          </p:nvGrpSpPr>
          <p:grpSpPr bwMode="auto">
            <a:xfrm>
              <a:off x="2016" y="2016"/>
              <a:ext cx="2448" cy="2304"/>
              <a:chOff x="0" y="0"/>
              <a:chExt cx="2928" cy="2784"/>
            </a:xfrm>
          </p:grpSpPr>
          <p:sp>
            <p:nvSpPr>
              <p:cNvPr id="486410"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2"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4"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nvGrpSpPr>
            <p:cNvPr id="100362" name="Group 15"/>
            <p:cNvGrpSpPr>
              <a:grpSpLocks/>
            </p:cNvGrpSpPr>
            <p:nvPr userDrawn="1"/>
          </p:nvGrpSpPr>
          <p:grpSpPr bwMode="auto">
            <a:xfrm>
              <a:off x="2832" y="96"/>
              <a:ext cx="2736" cy="2592"/>
              <a:chOff x="0" y="0"/>
              <a:chExt cx="2928" cy="2784"/>
            </a:xfrm>
          </p:grpSpPr>
          <p:sp>
            <p:nvSpPr>
              <p:cNvPr id="486416"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7"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8"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19"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a:latin typeface="Times New Roman" pitchFamily="-105" charset="0"/>
                  <a:ea typeface="+mn-ea"/>
                  <a:cs typeface="+mn-cs"/>
                </a:endParaRPr>
              </a:p>
            </p:txBody>
          </p:sp>
          <p:sp>
            <p:nvSpPr>
              <p:cNvPr id="486420"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defRPr/>
                </a:pPr>
                <a:endParaRPr lang="en-US">
                  <a:latin typeface="Times New Roman" pitchFamily="-105" charset="0"/>
                  <a:ea typeface="+mn-ea"/>
                  <a:cs typeface="+mn-cs"/>
                </a:endParaRPr>
              </a:p>
            </p:txBody>
          </p:sp>
        </p:grpSp>
      </p:grpSp>
      <p:sp>
        <p:nvSpPr>
          <p:cNvPr id="10035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fld id="{E02B8D2B-7A8C-D54E-B927-38C7183C326E}" type="slidenum">
              <a:rPr lang="en-US"/>
              <a:pPr/>
              <a:t>‹#›</a:t>
            </a:fld>
            <a:endParaRPr lang="en-US"/>
          </a:p>
        </p:txBody>
      </p:sp>
    </p:spTree>
    <p:extLst>
      <p:ext uri="{BB962C8B-B14F-4D97-AF65-F5344CB8AC3E}">
        <p14:creationId xmlns:p14="http://schemas.microsoft.com/office/powerpoint/2010/main" val="1362597796"/>
      </p:ext>
    </p:extLst>
  </p:cSld>
  <p:clrMap bg1="dk2" tx1="lt1" bg2="dk1" tx2="lt2" accent1="accent1" accent2="accent2" accent3="accent3" accent4="accent4" accent5="accent5" accent6="accent6" hlink="hlink" folHlink="folHlink"/>
  <p:sldLayoutIdLst>
    <p:sldLayoutId id="2147503677" r:id="rId1"/>
    <p:sldLayoutId id="2147503678" r:id="rId2"/>
    <p:sldLayoutId id="2147503679" r:id="rId3"/>
    <p:sldLayoutId id="2147503680" r:id="rId4"/>
    <p:sldLayoutId id="2147503681" r:id="rId5"/>
    <p:sldLayoutId id="2147503682" r:id="rId6"/>
    <p:sldLayoutId id="2147503683" r:id="rId7"/>
    <p:sldLayoutId id="2147503684" r:id="rId8"/>
    <p:sldLayoutId id="2147503685" r:id="rId9"/>
    <p:sldLayoutId id="2147503686" r:id="rId10"/>
    <p:sldLayoutId id="21475036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1026"/>
          <p:cNvGrpSpPr>
            <a:grpSpLocks/>
          </p:cNvGrpSpPr>
          <p:nvPr/>
        </p:nvGrpSpPr>
        <p:grpSpPr bwMode="auto">
          <a:xfrm>
            <a:off x="-23813" y="-141288"/>
            <a:ext cx="9167813" cy="6999288"/>
            <a:chOff x="-15" y="-89"/>
            <a:chExt cx="5775" cy="4409"/>
          </a:xfrm>
        </p:grpSpPr>
        <p:sp>
          <p:nvSpPr>
            <p:cNvPr id="643075" name="Rectangle 1027"/>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sp>
          <p:nvSpPr>
            <p:cNvPr id="643076" name="Rectangle 1028" descr="Cacback"/>
            <p:cNvSpPr>
              <a:spLocks noChangeArrowheads="1"/>
            </p:cNvSpPr>
            <p:nvPr userDrawn="1"/>
          </p:nvSpPr>
          <p:spPr bwMode="ltGray">
            <a:xfrm>
              <a:off x="0" y="0"/>
              <a:ext cx="1119" cy="4320"/>
            </a:xfrm>
            <a:prstGeom prst="rect">
              <a:avLst/>
            </a:prstGeom>
            <a:blipFill dpi="0" rotWithShape="0">
              <a:blip r:embed="rId14"/>
              <a:srcRect/>
              <a:tile tx="0" ty="0" sx="100000" sy="100000" flip="none" algn="tl"/>
            </a:blip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grpSp>
          <p:nvGrpSpPr>
            <p:cNvPr id="37898" name="Group 1029"/>
            <p:cNvGrpSpPr>
              <a:grpSpLocks/>
            </p:cNvGrpSpPr>
            <p:nvPr userDrawn="1"/>
          </p:nvGrpSpPr>
          <p:grpSpPr bwMode="auto">
            <a:xfrm>
              <a:off x="-15" y="-89"/>
              <a:ext cx="5295" cy="785"/>
              <a:chOff x="20" y="-89"/>
              <a:chExt cx="5295" cy="785"/>
            </a:xfrm>
          </p:grpSpPr>
          <p:sp>
            <p:nvSpPr>
              <p:cNvPr id="643078" name="Freeform 1030"/>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cs typeface="+mn-cs"/>
                </a:endParaRPr>
              </a:p>
            </p:txBody>
          </p:sp>
          <p:sp>
            <p:nvSpPr>
              <p:cNvPr id="643079" name="Freeform 1031"/>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latin typeface="Times New Roman" pitchFamily="-105" charset="0"/>
                  <a:ea typeface="+mn-ea"/>
                  <a:cs typeface="+mn-cs"/>
                </a:endParaRPr>
              </a:p>
            </p:txBody>
          </p:sp>
          <p:grpSp>
            <p:nvGrpSpPr>
              <p:cNvPr id="37902" name="Group 1032"/>
              <p:cNvGrpSpPr>
                <a:grpSpLocks/>
              </p:cNvGrpSpPr>
              <p:nvPr userDrawn="1"/>
            </p:nvGrpSpPr>
            <p:grpSpPr bwMode="auto">
              <a:xfrm>
                <a:off x="1033" y="326"/>
                <a:ext cx="192" cy="192"/>
                <a:chOff x="1033" y="326"/>
                <a:chExt cx="192" cy="192"/>
              </a:xfrm>
            </p:grpSpPr>
            <p:sp>
              <p:nvSpPr>
                <p:cNvPr id="643081" name="Oval 1033"/>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2" name="Oval 1034"/>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3" name="Oval 1035"/>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4" name="Oval 1036"/>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5" name="Oval 1037"/>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6" name="Oval 1038"/>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7" name="Oval 1039"/>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8" name="Oval 1040"/>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sp>
              <p:nvSpPr>
                <p:cNvPr id="643089" name="Oval 1041"/>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latin typeface="Times New Roman" pitchFamily="-105" charset="0"/>
                    <a:ea typeface="+mn-ea"/>
                    <a:cs typeface="+mn-cs"/>
                  </a:endParaRPr>
                </a:p>
              </p:txBody>
            </p:sp>
          </p:grpSp>
        </p:grpSp>
        <p:sp>
          <p:nvSpPr>
            <p:cNvPr id="643090" name="Rectangle 1042"/>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latin typeface="Times New Roman" pitchFamily="-105" charset="0"/>
                <a:ea typeface="+mn-ea"/>
                <a:cs typeface="+mn-cs"/>
              </a:endParaRPr>
            </a:p>
          </p:txBody>
        </p:sp>
      </p:grpSp>
      <p:sp>
        <p:nvSpPr>
          <p:cNvPr id="37891" name="Rectangle 1043"/>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104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3093" name="Rectangle 104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Narrow" pitchFamily="-105" charset="0"/>
                <a:ea typeface="+mn-ea"/>
                <a:cs typeface="+mn-cs"/>
              </a:defRPr>
            </a:lvl1pPr>
          </a:lstStyle>
          <a:p>
            <a:pPr>
              <a:defRPr/>
            </a:pPr>
            <a:endParaRPr lang="en-US"/>
          </a:p>
        </p:txBody>
      </p:sp>
      <p:sp>
        <p:nvSpPr>
          <p:cNvPr id="643094" name="Rectangle 104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Narrow" pitchFamily="-105" charset="0"/>
                <a:ea typeface="+mn-ea"/>
                <a:cs typeface="+mn-cs"/>
              </a:defRPr>
            </a:lvl1pPr>
          </a:lstStyle>
          <a:p>
            <a:pPr>
              <a:defRPr/>
            </a:pPr>
            <a:endParaRPr lang="en-US"/>
          </a:p>
        </p:txBody>
      </p:sp>
      <p:sp>
        <p:nvSpPr>
          <p:cNvPr id="643095" name="Rectangle 104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Narrow" charset="0"/>
              </a:defRPr>
            </a:lvl1pPr>
          </a:lstStyle>
          <a:p>
            <a:fld id="{BEA5CA57-5AE5-6042-BD93-173845C56CCC}" type="slidenum">
              <a:rPr lang="en-US"/>
              <a:pPr/>
              <a:t>‹#›</a:t>
            </a:fld>
            <a:endParaRPr lang="en-US"/>
          </a:p>
        </p:txBody>
      </p:sp>
    </p:spTree>
    <p:extLst>
      <p:ext uri="{BB962C8B-B14F-4D97-AF65-F5344CB8AC3E}">
        <p14:creationId xmlns:p14="http://schemas.microsoft.com/office/powerpoint/2010/main" val="9338042"/>
      </p:ext>
    </p:extLst>
  </p:cSld>
  <p:clrMap bg1="lt1" tx1="dk1" bg2="lt2" tx2="dk2" accent1="accent1" accent2="accent2" accent3="accent3" accent4="accent4" accent5="accent5" accent6="accent6" hlink="hlink" folHlink="folHlink"/>
  <p:sldLayoutIdLst>
    <p:sldLayoutId id="2147503689" r:id="rId1"/>
    <p:sldLayoutId id="2147503690" r:id="rId2"/>
    <p:sldLayoutId id="2147503691" r:id="rId3"/>
    <p:sldLayoutId id="2147503692" r:id="rId4"/>
    <p:sldLayoutId id="2147503693" r:id="rId5"/>
    <p:sldLayoutId id="2147503694" r:id="rId6"/>
    <p:sldLayoutId id="2147503695" r:id="rId7"/>
    <p:sldLayoutId id="2147503696" r:id="rId8"/>
    <p:sldLayoutId id="2147503697" r:id="rId9"/>
    <p:sldLayoutId id="2147503698" r:id="rId10"/>
    <p:sldLayoutId id="2147503699" r:id="rId11"/>
    <p:sldLayoutId id="2147503700" r:id="rId12"/>
  </p:sldLayoutIdLst>
  <p:txStyles>
    <p:titleStyle>
      <a:lvl1pPr algn="ctr" rtl="0" eaLnBrk="0" fontAlgn="base" hangingPunct="0">
        <a:spcBef>
          <a:spcPct val="0"/>
        </a:spcBef>
        <a:spcAft>
          <a:spcPct val="0"/>
        </a:spcAft>
        <a:defRPr sz="4400">
          <a:solidFill>
            <a:schemeClr val="bg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BEF5479D-A10D-6F44-A44D-983FD11FB4D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19" r:id="rId1"/>
    <p:sldLayoutId id="2147502920" r:id="rId2"/>
    <p:sldLayoutId id="2147502921" r:id="rId3"/>
    <p:sldLayoutId id="2147502922" r:id="rId4"/>
    <p:sldLayoutId id="2147502923" r:id="rId5"/>
    <p:sldLayoutId id="2147502924" r:id="rId6"/>
    <p:sldLayoutId id="2147502925" r:id="rId7"/>
    <p:sldLayoutId id="2147502926" r:id="rId8"/>
    <p:sldLayoutId id="2147502927" r:id="rId9"/>
    <p:sldLayoutId id="214750292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0" i="0" dirty="0">
                <a:solidFill>
                  <a:srgbClr val="FFD34A"/>
                </a:solidFill>
                <a:latin typeface="Arial" panose="020B0604020202020204" pitchFamily="34" charset="0"/>
              </a:rPr>
              <a:t> DRESSING</a:t>
            </a:r>
          </a:p>
          <a:p>
            <a:pPr algn="l">
              <a:defRPr/>
            </a:pPr>
            <a:r>
              <a:rPr lang="en-US" sz="2000" b="0" i="0" dirty="0">
                <a:solidFill>
                  <a:srgbClr val="FFD34A"/>
                </a:solidFill>
                <a:latin typeface="Arial" panose="020B0604020202020204" pitchFamily="34" charset="0"/>
              </a:rPr>
              <a:t>        THE                                    </a:t>
            </a:r>
          </a:p>
          <a:p>
            <a:pPr algn="l">
              <a:defRPr/>
            </a:pPr>
            <a:r>
              <a:rPr lang="en-US" sz="2000" b="0" i="0" dirty="0">
                <a:solidFill>
                  <a:srgbClr val="FFD34A"/>
                </a:solidFill>
                <a:latin typeface="Arial" panose="020B0604020202020204" pitchFamily="34"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566471927"/>
      </p:ext>
    </p:extLst>
  </p:cSld>
  <p:clrMap bg1="dk2" tx1="lt1" bg2="dk1" tx2="lt2" accent1="accent1" accent2="accent2" accent3="accent3" accent4="accent4" accent5="accent5" accent6="accent6" hlink="hlink" folHlink="folHlink"/>
  <p:sldLayoutIdLst>
    <p:sldLayoutId id="2147503702" r:id="rId1"/>
    <p:sldLayoutId id="2147503703" r:id="rId2"/>
    <p:sldLayoutId id="2147503704" r:id="rId3"/>
    <p:sldLayoutId id="2147503705" r:id="rId4"/>
    <p:sldLayoutId id="2147503706" r:id="rId5"/>
    <p:sldLayoutId id="2147503707" r:id="rId6"/>
    <p:sldLayoutId id="2147503708" r:id="rId7"/>
    <p:sldLayoutId id="2147503709" r:id="rId8"/>
    <p:sldLayoutId id="2147503710" r:id="rId9"/>
    <p:sldLayoutId id="2147503711" r:id="rId10"/>
    <p:sldLayoutId id="214750371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96395530-D8BC-C14D-98A9-4D646B3D422C}" type="slidenum">
              <a:rPr lang="en-GB"/>
              <a:pPr>
                <a:defRPr/>
              </a:pPr>
              <a:t>‹#›</a:t>
            </a:fld>
            <a:endParaRPr lang="en-GB"/>
          </a:p>
        </p:txBody>
      </p:sp>
    </p:spTree>
    <p:extLst>
      <p:ext uri="{BB962C8B-B14F-4D97-AF65-F5344CB8AC3E}">
        <p14:creationId xmlns:p14="http://schemas.microsoft.com/office/powerpoint/2010/main" val="764630185"/>
      </p:ext>
    </p:extLst>
  </p:cSld>
  <p:clrMap bg1="lt1" tx1="dk1" bg2="lt2" tx2="dk2" accent1="accent1" accent2="accent2" accent3="accent3" accent4="accent4" accent5="accent5" accent6="accent6" hlink="hlink" folHlink="folHlink"/>
  <p:sldLayoutIdLst>
    <p:sldLayoutId id="2147503714" r:id="rId1"/>
    <p:sldLayoutId id="2147503715" r:id="rId2"/>
    <p:sldLayoutId id="2147503716" r:id="rId3"/>
    <p:sldLayoutId id="2147503717" r:id="rId4"/>
    <p:sldLayoutId id="2147503718" r:id="rId5"/>
    <p:sldLayoutId id="2147503719" r:id="rId6"/>
    <p:sldLayoutId id="2147503720" r:id="rId7"/>
    <p:sldLayoutId id="2147503721" r:id="rId8"/>
    <p:sldLayoutId id="2147503722" r:id="rId9"/>
    <p:sldLayoutId id="2147503723" r:id="rId10"/>
    <p:sldLayoutId id="2147503724"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1178891579"/>
      </p:ext>
    </p:extLst>
  </p:cSld>
  <p:clrMap bg1="lt1" tx1="dk1" bg2="lt2" tx2="dk2" accent1="accent1" accent2="accent2" accent3="accent3" accent4="accent4" accent5="accent5" accent6="accent6" hlink="hlink" folHlink="folHlink"/>
  <p:sldLayoutIdLst>
    <p:sldLayoutId id="2147503726" r:id="rId1"/>
    <p:sldLayoutId id="2147503727" r:id="rId2"/>
    <p:sldLayoutId id="2147503728" r:id="rId3"/>
    <p:sldLayoutId id="2147503729" r:id="rId4"/>
    <p:sldLayoutId id="2147503730" r:id="rId5"/>
    <p:sldLayoutId id="2147503731" r:id="rId6"/>
    <p:sldLayoutId id="2147503732" r:id="rId7"/>
    <p:sldLayoutId id="2147503733" r:id="rId8"/>
    <p:sldLayoutId id="2147503734" r:id="rId9"/>
    <p:sldLayoutId id="2147503735" r:id="rId10"/>
    <p:sldLayoutId id="214750373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3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3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223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223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ヒラギノ角ゴ Pro W3" charset="0"/>
                <a:cs typeface="ヒラギノ角ゴ Pro W3" charset="0"/>
              </a:defRPr>
            </a:lvl1pPr>
          </a:lstStyle>
          <a:p>
            <a:pPr>
              <a:defRPr/>
            </a:pPr>
            <a:fld id="{656FBCA3-BEE5-C247-9FA8-ECF60441C60C}" type="slidenum">
              <a:rPr lang="en-US"/>
              <a:pPr>
                <a:defRPr/>
              </a:pPr>
              <a:t>‹#›</a:t>
            </a:fld>
            <a:endParaRPr lang="en-US"/>
          </a:p>
        </p:txBody>
      </p:sp>
    </p:spTree>
    <p:extLst>
      <p:ext uri="{BB962C8B-B14F-4D97-AF65-F5344CB8AC3E}">
        <p14:creationId xmlns:p14="http://schemas.microsoft.com/office/powerpoint/2010/main" val="2701921287"/>
      </p:ext>
    </p:extLst>
  </p:cSld>
  <p:clrMap bg1="lt1" tx1="dk1" bg2="lt2" tx2="dk2" accent1="accent1" accent2="accent2" accent3="accent3" accent4="accent4" accent5="accent5" accent6="accent6" hlink="hlink" folHlink="folHlink"/>
  <p:sldLayoutIdLst>
    <p:sldLayoutId id="2147503738" r:id="rId1"/>
    <p:sldLayoutId id="2147503739" r:id="rId2"/>
    <p:sldLayoutId id="2147503740" r:id="rId3"/>
    <p:sldLayoutId id="2147503741" r:id="rId4"/>
    <p:sldLayoutId id="2147503742" r:id="rId5"/>
    <p:sldLayoutId id="2147503743" r:id="rId6"/>
    <p:sldLayoutId id="2147503744" r:id="rId7"/>
    <p:sldLayoutId id="2147503745" r:id="rId8"/>
    <p:sldLayoutId id="2147503746" r:id="rId9"/>
    <p:sldLayoutId id="2147503747" r:id="rId10"/>
    <p:sldLayoutId id="2147503748"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52063107"/>
      </p:ext>
    </p:extLst>
  </p:cSld>
  <p:clrMap bg1="lt1" tx1="dk1" bg2="lt2" tx2="dk2" accent1="accent1" accent2="accent2" accent3="accent3" accent4="accent4" accent5="accent5" accent6="accent6" hlink="hlink" folHlink="folHlink"/>
  <p:sldLayoutIdLst>
    <p:sldLayoutId id="2147503750" r:id="rId1"/>
    <p:sldLayoutId id="2147503751" r:id="rId2"/>
    <p:sldLayoutId id="2147503752" r:id="rId3"/>
    <p:sldLayoutId id="2147503753" r:id="rId4"/>
    <p:sldLayoutId id="2147503754" r:id="rId5"/>
    <p:sldLayoutId id="2147503755" r:id="rId6"/>
    <p:sldLayoutId id="2147503756" r:id="rId7"/>
    <p:sldLayoutId id="2147503757" r:id="rId8"/>
    <p:sldLayoutId id="2147503758" r:id="rId9"/>
    <p:sldLayoutId id="2147503759" r:id="rId10"/>
    <p:sldLayoutId id="2147503760"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16633828-5274-4D42-97EE-46B0DFE92854}"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962" r:id="rId1"/>
    <p:sldLayoutId id="2147502963" r:id="rId2"/>
    <p:sldLayoutId id="2147502964" r:id="rId3"/>
    <p:sldLayoutId id="2147502965" r:id="rId4"/>
    <p:sldLayoutId id="2147502966" r:id="rId5"/>
    <p:sldLayoutId id="2147502967" r:id="rId6"/>
    <p:sldLayoutId id="2147502968" r:id="rId7"/>
    <p:sldLayoutId id="2147502969" r:id="rId8"/>
    <p:sldLayoutId id="2147502970" r:id="rId9"/>
    <p:sldLayoutId id="2147502971" r:id="rId10"/>
    <p:sldLayoutId id="21475029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5.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3.xml"/><Relationship Id="rId1" Type="http://schemas.openxmlformats.org/officeDocument/2006/relationships/slideLayout" Target="../slideLayouts/slideLayout67.xml"/><Relationship Id="rId5" Type="http://schemas.openxmlformats.org/officeDocument/2006/relationships/image" Target="../media/image4.png"/><Relationship Id="rId4" Type="http://schemas.openxmlformats.org/officeDocument/2006/relationships/image" Target="../media/image81.jpeg"/></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4.xml"/><Relationship Id="rId1" Type="http://schemas.openxmlformats.org/officeDocument/2006/relationships/slideLayout" Target="../slideLayouts/slideLayout62.xml"/><Relationship Id="rId4" Type="http://schemas.openxmlformats.org/officeDocument/2006/relationships/image" Target="../media/image82.jpeg"/></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5.xml"/><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6.xml"/><Relationship Id="rId1" Type="http://schemas.openxmlformats.org/officeDocument/2006/relationships/slideLayout" Target="../slideLayouts/slideLayout187.xml"/></Relationships>
</file>

<file path=ppt/slides/_rels/slide10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7.xml"/><Relationship Id="rId1" Type="http://schemas.openxmlformats.org/officeDocument/2006/relationships/slideLayout" Target="../slideLayouts/slideLayout502.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8.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189.xm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9.xml"/><Relationship Id="rId1" Type="http://schemas.openxmlformats.org/officeDocument/2006/relationships/slideLayout" Target="../slideLayouts/slideLayout189.xml"/></Relationships>
</file>

<file path=ppt/slides/_rels/slide10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0.xml"/><Relationship Id="rId1" Type="http://schemas.openxmlformats.org/officeDocument/2006/relationships/slideLayout" Target="../slideLayouts/slideLayout14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5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22.xml"/></Relationships>
</file>

<file path=ppt/slides/_rels/slide11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6.xml"/><Relationship Id="rId1" Type="http://schemas.openxmlformats.org/officeDocument/2006/relationships/slideLayout" Target="../slideLayouts/slideLayout222.xml"/></Relationships>
</file>

<file path=ppt/slides/_rels/slide11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7.xml"/><Relationship Id="rId1" Type="http://schemas.openxmlformats.org/officeDocument/2006/relationships/slideLayout" Target="../slideLayouts/slideLayout222.xml"/></Relationships>
</file>

<file path=ppt/slides/_rels/slide11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8.xml"/><Relationship Id="rId1" Type="http://schemas.openxmlformats.org/officeDocument/2006/relationships/slideLayout" Target="../slideLayouts/slideLayout222.xml"/></Relationships>
</file>

<file path=ppt/slides/_rels/slide11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9.xml"/><Relationship Id="rId1" Type="http://schemas.openxmlformats.org/officeDocument/2006/relationships/slideLayout" Target="../slideLayouts/slideLayout22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5.xml"/></Relationships>
</file>

<file path=ppt/slides/_rels/slide12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1.xml"/><Relationship Id="rId1" Type="http://schemas.openxmlformats.org/officeDocument/2006/relationships/slideLayout" Target="../slideLayouts/slideLayout222.xml"/></Relationships>
</file>

<file path=ppt/slides/_rels/slide12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2.xml"/><Relationship Id="rId1" Type="http://schemas.openxmlformats.org/officeDocument/2006/relationships/slideLayout" Target="../slideLayouts/slideLayout222.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3.xml"/><Relationship Id="rId1" Type="http://schemas.openxmlformats.org/officeDocument/2006/relationships/slideLayout" Target="../slideLayouts/slideLayout222.xml"/><Relationship Id="rId5" Type="http://schemas.openxmlformats.org/officeDocument/2006/relationships/image" Target="../media/image92.jpeg"/><Relationship Id="rId4" Type="http://schemas.openxmlformats.org/officeDocument/2006/relationships/image" Target="../media/image91.jpeg"/></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4.xml"/><Relationship Id="rId1" Type="http://schemas.openxmlformats.org/officeDocument/2006/relationships/slideLayout" Target="../slideLayouts/slideLayout227.xml"/></Relationships>
</file>

<file path=ppt/slides/_rels/slide12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5.xml"/><Relationship Id="rId1" Type="http://schemas.openxmlformats.org/officeDocument/2006/relationships/slideLayout" Target="../slideLayouts/slideLayout222.xml"/></Relationships>
</file>

<file path=ppt/slides/_rels/slide12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6.xml"/><Relationship Id="rId1" Type="http://schemas.openxmlformats.org/officeDocument/2006/relationships/slideLayout" Target="../slideLayouts/slideLayout22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2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39.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9.xml"/><Relationship Id="rId1" Type="http://schemas.openxmlformats.org/officeDocument/2006/relationships/slideLayout" Target="../slideLayouts/slideLayout227.xml"/></Relationships>
</file>

<file path=ppt/slides/_rels/slide1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0.xml"/><Relationship Id="rId1" Type="http://schemas.openxmlformats.org/officeDocument/2006/relationships/slideLayout" Target="../slideLayouts/slideLayout38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111.xml"/><Relationship Id="rId1" Type="http://schemas.openxmlformats.org/officeDocument/2006/relationships/slideLayout" Target="../slideLayouts/slideLayout320.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14.xml"/><Relationship Id="rId4" Type="http://schemas.openxmlformats.org/officeDocument/2006/relationships/image" Target="../media/image103.jpeg"/></Relationships>
</file>

<file path=ppt/slides/_rels/slide1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9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9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3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4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2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330.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330.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29.xml"/></Relationships>
</file>

<file path=ppt/slides/_rels/slide1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29.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163.xml"/></Relationships>
</file>

<file path=ppt/slides/_rels/slide148.xml.rels><?xml version="1.0" encoding="UTF-8" standalone="yes"?>
<Relationships xmlns="http://schemas.openxmlformats.org/package/2006/relationships"><Relationship Id="rId8" Type="http://schemas.openxmlformats.org/officeDocument/2006/relationships/image" Target="../media/image122.gif"/><Relationship Id="rId3" Type="http://schemas.openxmlformats.org/officeDocument/2006/relationships/image" Target="../media/image117.png"/><Relationship Id="rId7" Type="http://schemas.openxmlformats.org/officeDocument/2006/relationships/image" Target="../media/image121.gif"/><Relationship Id="rId2" Type="http://schemas.openxmlformats.org/officeDocument/2006/relationships/image" Target="../media/image33.jpeg"/><Relationship Id="rId1" Type="http://schemas.openxmlformats.org/officeDocument/2006/relationships/slideLayout" Target="../slideLayouts/slideLayout132.xml"/><Relationship Id="rId6" Type="http://schemas.openxmlformats.org/officeDocument/2006/relationships/image" Target="../media/image120.gif"/><Relationship Id="rId5" Type="http://schemas.openxmlformats.org/officeDocument/2006/relationships/image" Target="../media/image119.gif"/><Relationship Id="rId4" Type="http://schemas.openxmlformats.org/officeDocument/2006/relationships/image" Target="../media/image118.gif"/></Relationships>
</file>

<file path=ppt/slides/_rels/slide149.xml.rels><?xml version="1.0" encoding="UTF-8" standalone="yes"?>
<Relationships xmlns="http://schemas.openxmlformats.org/package/2006/relationships"><Relationship Id="rId8" Type="http://schemas.openxmlformats.org/officeDocument/2006/relationships/image" Target="../media/image122.gif"/><Relationship Id="rId3" Type="http://schemas.openxmlformats.org/officeDocument/2006/relationships/image" Target="../media/image33.jpeg"/><Relationship Id="rId7" Type="http://schemas.openxmlformats.org/officeDocument/2006/relationships/image" Target="../media/image119.gif"/><Relationship Id="rId2" Type="http://schemas.openxmlformats.org/officeDocument/2006/relationships/audio" Target="../media/audio1.bin"/><Relationship Id="rId1" Type="http://schemas.openxmlformats.org/officeDocument/2006/relationships/slideLayout" Target="../slideLayouts/slideLayout132.xml"/><Relationship Id="rId6" Type="http://schemas.openxmlformats.org/officeDocument/2006/relationships/image" Target="../media/image118.gif"/><Relationship Id="rId5" Type="http://schemas.openxmlformats.org/officeDocument/2006/relationships/image" Target="../media/image121.gif"/><Relationship Id="rId4" Type="http://schemas.openxmlformats.org/officeDocument/2006/relationships/image" Target="../media/image117.png"/><Relationship Id="rId9" Type="http://schemas.openxmlformats.org/officeDocument/2006/relationships/image" Target="../media/image1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2.xml"/></Relationships>
</file>

<file path=ppt/slides/_rels/slide1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2.xml"/></Relationships>
</file>

<file path=ppt/slides/_rels/slide1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2.xml"/></Relationships>
</file>

<file path=ppt/slides/_rels/slide1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2.xml"/></Relationships>
</file>

<file path=ppt/slides/_rels/slide1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2.xml"/></Relationships>
</file>

<file path=ppt/slides/_rels/slide1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3.xml"/><Relationship Id="rId1" Type="http://schemas.openxmlformats.org/officeDocument/2006/relationships/slideLayout" Target="../slideLayouts/slideLayout132.xml"/><Relationship Id="rId5" Type="http://schemas.openxmlformats.org/officeDocument/2006/relationships/image" Target="../media/image125.jpeg"/><Relationship Id="rId4" Type="http://schemas.openxmlformats.org/officeDocument/2006/relationships/image" Target="../media/image124.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6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3.xml"/></Relationships>
</file>

<file path=ppt/slides/_rels/slide1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5.xml"/><Relationship Id="rId1" Type="http://schemas.openxmlformats.org/officeDocument/2006/relationships/slideLayout" Target="../slideLayouts/slideLayout17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4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29.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52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40.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9.xml"/><Relationship Id="rId1" Type="http://schemas.openxmlformats.org/officeDocument/2006/relationships/slideLayout" Target="../slideLayouts/slideLayout557.xml"/></Relationships>
</file>

<file path=ppt/slides/_rels/slide16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20.xml"/><Relationship Id="rId1" Type="http://schemas.openxmlformats.org/officeDocument/2006/relationships/slideLayout" Target="../slideLayouts/slideLayout567.xml"/><Relationship Id="rId4" Type="http://schemas.openxmlformats.org/officeDocument/2006/relationships/image" Target="../media/image129.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29.xml"/></Relationships>
</file>

<file path=ppt/slides/_rels/slide1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2.xml"/><Relationship Id="rId1" Type="http://schemas.openxmlformats.org/officeDocument/2006/relationships/slideLayout" Target="../slideLayouts/slideLayout18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3.xml"/><Relationship Id="rId1" Type="http://schemas.openxmlformats.org/officeDocument/2006/relationships/slideLayout" Target="../slideLayouts/slideLayout175.xml"/></Relationships>
</file>

<file path=ppt/slides/_rels/slide1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4.xml"/><Relationship Id="rId1" Type="http://schemas.openxmlformats.org/officeDocument/2006/relationships/slideLayout" Target="../slideLayouts/slideLayout54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5.xml"/><Relationship Id="rId1" Type="http://schemas.openxmlformats.org/officeDocument/2006/relationships/slideLayout" Target="../slideLayouts/slideLayout17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6.xml"/><Relationship Id="rId1" Type="http://schemas.openxmlformats.org/officeDocument/2006/relationships/slideLayout" Target="../slideLayouts/slideLayout193.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7.xml"/><Relationship Id="rId1" Type="http://schemas.openxmlformats.org/officeDocument/2006/relationships/slideLayout" Target="../slideLayouts/slideLayout455.xml"/><Relationship Id="rId4" Type="http://schemas.openxmlformats.org/officeDocument/2006/relationships/image" Target="../media/image134.emf"/></Relationships>
</file>

<file path=ppt/slides/_rels/slide1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8.xml"/><Relationship Id="rId1" Type="http://schemas.openxmlformats.org/officeDocument/2006/relationships/slideLayout" Target="../slideLayouts/slideLayout175.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9.xml"/><Relationship Id="rId1" Type="http://schemas.openxmlformats.org/officeDocument/2006/relationships/slideLayout" Target="../slideLayouts/slideLayout175.xml"/><Relationship Id="rId4" Type="http://schemas.openxmlformats.org/officeDocument/2006/relationships/image" Target="../media/image137.jpeg"/></Relationships>
</file>

<file path=ppt/slides/_rels/slide17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0.xml"/><Relationship Id="rId1" Type="http://schemas.openxmlformats.org/officeDocument/2006/relationships/slideLayout" Target="../slideLayouts/slideLayout175.xml"/></Relationships>
</file>

<file path=ppt/slides/_rels/slide1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1.xml"/><Relationship Id="rId1" Type="http://schemas.openxmlformats.org/officeDocument/2006/relationships/slideLayout" Target="../slideLayouts/slideLayout175.xml"/></Relationships>
</file>

<file path=ppt/slides/_rels/slide17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2.xml"/><Relationship Id="rId1" Type="http://schemas.openxmlformats.org/officeDocument/2006/relationships/slideLayout" Target="../slideLayouts/slideLayout460.xml"/></Relationships>
</file>

<file path=ppt/slides/_rels/slide1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3.xml"/><Relationship Id="rId1" Type="http://schemas.openxmlformats.org/officeDocument/2006/relationships/slideLayout" Target="../slideLayouts/slideLayout18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44.xml"/></Relationships>
</file>

<file path=ppt/slides/_rels/slide17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5.xml"/><Relationship Id="rId1" Type="http://schemas.openxmlformats.org/officeDocument/2006/relationships/slideLayout" Target="../slideLayouts/slideLayout177.xml"/><Relationship Id="rId4" Type="http://schemas.openxmlformats.org/officeDocument/2006/relationships/image" Target="../media/image143.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49.xml"/></Relationships>
</file>

<file path=ppt/slides/_rels/slide1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6.xml"/><Relationship Id="rId1" Type="http://schemas.openxmlformats.org/officeDocument/2006/relationships/slideLayout" Target="../slideLayouts/slideLayout175.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78.xml"/></Relationships>
</file>

<file path=ppt/slides/_rels/slide18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5.xml"/></Relationships>
</file>

<file path=ppt/slides/_rels/slide18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75.xml"/></Relationships>
</file>

<file path=ppt/slides/_rels/slide1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8.xml"/><Relationship Id="rId1" Type="http://schemas.openxmlformats.org/officeDocument/2006/relationships/slideLayout" Target="../slideLayouts/slideLayout177.xml"/></Relationships>
</file>

<file path=ppt/slides/_rels/slide18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9.xml"/><Relationship Id="rId1" Type="http://schemas.openxmlformats.org/officeDocument/2006/relationships/slideLayout" Target="../slideLayouts/slideLayout177.xml"/></Relationships>
</file>

<file path=ppt/slides/_rels/slide18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0.xml"/><Relationship Id="rId1" Type="http://schemas.openxmlformats.org/officeDocument/2006/relationships/slideLayout" Target="../slideLayouts/slideLayout52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75.xml"/></Relationships>
</file>

<file path=ppt/slides/_rels/slide1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2.xml"/><Relationship Id="rId1" Type="http://schemas.openxmlformats.org/officeDocument/2006/relationships/slideLayout" Target="../slideLayouts/slideLayout175.xml"/></Relationships>
</file>

<file path=ppt/slides/_rels/slide18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3.xml"/><Relationship Id="rId1" Type="http://schemas.openxmlformats.org/officeDocument/2006/relationships/slideLayout" Target="../slideLayouts/slideLayout18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4.xml"/><Relationship Id="rId1" Type="http://schemas.openxmlformats.org/officeDocument/2006/relationships/slideLayout" Target="../slideLayouts/slideLayout175.xml"/></Relationships>
</file>

<file path=ppt/slides/_rels/slide19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5.xml"/><Relationship Id="rId1" Type="http://schemas.openxmlformats.org/officeDocument/2006/relationships/slideLayout" Target="../slideLayouts/slideLayout18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6.xml"/><Relationship Id="rId1" Type="http://schemas.openxmlformats.org/officeDocument/2006/relationships/slideLayout" Target="../slideLayouts/slideLayout175.xml"/></Relationships>
</file>

<file path=ppt/slides/_rels/slide1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7.xml"/><Relationship Id="rId1" Type="http://schemas.openxmlformats.org/officeDocument/2006/relationships/slideLayout" Target="../slideLayouts/slideLayout181.xml"/></Relationships>
</file>

<file path=ppt/slides/_rels/slide19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8.xml"/><Relationship Id="rId1" Type="http://schemas.openxmlformats.org/officeDocument/2006/relationships/slideLayout" Target="../slideLayouts/slideLayout18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75.xml"/></Relationships>
</file>

<file path=ppt/slides/_rels/slide19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0.xml"/><Relationship Id="rId1" Type="http://schemas.openxmlformats.org/officeDocument/2006/relationships/slideLayout" Target="../slideLayouts/slideLayout180.xml"/></Relationships>
</file>

<file path=ppt/slides/_rels/slide19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1.xml"/><Relationship Id="rId1" Type="http://schemas.openxmlformats.org/officeDocument/2006/relationships/slideLayout" Target="../slideLayouts/slideLayout180.xml"/></Relationships>
</file>

<file path=ppt/slides/_rels/slide1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2.xml"/><Relationship Id="rId1" Type="http://schemas.openxmlformats.org/officeDocument/2006/relationships/slideLayout" Target="../slideLayouts/slideLayout266.xml"/></Relationships>
</file>

<file path=ppt/slides/_rels/slide1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3.xml"/><Relationship Id="rId1" Type="http://schemas.openxmlformats.org/officeDocument/2006/relationships/slideLayout" Target="../slideLayouts/slideLayout59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2.xml"/><Relationship Id="rId5" Type="http://schemas.openxmlformats.org/officeDocument/2006/relationships/image" Target="../media/image35.jpeg"/><Relationship Id="rId4" Type="http://schemas.openxmlformats.org/officeDocument/2006/relationships/image" Target="../media/image34.gif"/></Relationships>
</file>

<file path=ppt/slides/_rels/slide20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4.xml"/><Relationship Id="rId1" Type="http://schemas.openxmlformats.org/officeDocument/2006/relationships/slideLayout" Target="../slideLayouts/slideLayout266.xml"/><Relationship Id="rId5" Type="http://schemas.openxmlformats.org/officeDocument/2006/relationships/image" Target="../media/image156.png"/><Relationship Id="rId4" Type="http://schemas.openxmlformats.org/officeDocument/2006/relationships/image" Target="../media/image155.png"/></Relationships>
</file>

<file path=ppt/slides/_rels/slide20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5.xml"/><Relationship Id="rId1" Type="http://schemas.openxmlformats.org/officeDocument/2006/relationships/slideLayout" Target="../slideLayouts/slideLayout271.xml"/><Relationship Id="rId4" Type="http://schemas.openxmlformats.org/officeDocument/2006/relationships/image" Target="../media/image157.png"/></Relationships>
</file>

<file path=ppt/slides/_rels/slide2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6.xml"/><Relationship Id="rId1" Type="http://schemas.openxmlformats.org/officeDocument/2006/relationships/slideLayout" Target="../slideLayouts/slideLayout271.xml"/><Relationship Id="rId4" Type="http://schemas.openxmlformats.org/officeDocument/2006/relationships/image" Target="../media/image158.jpeg"/></Relationships>
</file>

<file path=ppt/slides/_rels/slide2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7.xml"/><Relationship Id="rId1" Type="http://schemas.openxmlformats.org/officeDocument/2006/relationships/slideLayout" Target="../slideLayouts/slideLayout289.xml"/><Relationship Id="rId4" Type="http://schemas.openxmlformats.org/officeDocument/2006/relationships/image" Target="../media/image160.png"/></Relationships>
</file>

<file path=ppt/slides/_rels/slide2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8.xml"/><Relationship Id="rId1" Type="http://schemas.openxmlformats.org/officeDocument/2006/relationships/slideLayout" Target="../slideLayouts/slideLayout271.xml"/><Relationship Id="rId5" Type="http://schemas.openxmlformats.org/officeDocument/2006/relationships/image" Target="../media/image162.jpeg"/><Relationship Id="rId4" Type="http://schemas.openxmlformats.org/officeDocument/2006/relationships/image" Target="../media/image161.png"/></Relationships>
</file>

<file path=ppt/slides/_rels/slide20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9.xml"/><Relationship Id="rId1" Type="http://schemas.openxmlformats.org/officeDocument/2006/relationships/slideLayout" Target="../slideLayouts/slideLayout283.xml"/><Relationship Id="rId5" Type="http://schemas.openxmlformats.org/officeDocument/2006/relationships/image" Target="../media/image163.png"/><Relationship Id="rId4" Type="http://schemas.openxmlformats.org/officeDocument/2006/relationships/image" Target="../media/image155.png"/></Relationships>
</file>

<file path=ppt/slides/_rels/slide2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0.xml"/><Relationship Id="rId1" Type="http://schemas.openxmlformats.org/officeDocument/2006/relationships/slideLayout" Target="../slideLayouts/slideLayout271.xml"/><Relationship Id="rId4" Type="http://schemas.openxmlformats.org/officeDocument/2006/relationships/image" Target="../media/image164.png"/></Relationships>
</file>

<file path=ppt/slides/_rels/slide20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1.xml"/><Relationship Id="rId1" Type="http://schemas.openxmlformats.org/officeDocument/2006/relationships/slideLayout" Target="../slideLayouts/slideLayout271.xml"/><Relationship Id="rId4" Type="http://schemas.openxmlformats.org/officeDocument/2006/relationships/image" Target="../media/image165.jpeg"/></Relationships>
</file>

<file path=ppt/slides/_rels/slide20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2.xml"/><Relationship Id="rId1" Type="http://schemas.openxmlformats.org/officeDocument/2006/relationships/slideLayout" Target="../slideLayouts/slideLayout289.xml"/><Relationship Id="rId5" Type="http://schemas.openxmlformats.org/officeDocument/2006/relationships/image" Target="../media/image167.png"/><Relationship Id="rId4" Type="http://schemas.openxmlformats.org/officeDocument/2006/relationships/image" Target="../media/image166.jpeg"/></Relationships>
</file>

<file path=ppt/slides/_rels/slide20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3.xml"/><Relationship Id="rId1" Type="http://schemas.openxmlformats.org/officeDocument/2006/relationships/slideLayout" Target="../slideLayouts/slideLayout277.xml"/><Relationship Id="rId4" Type="http://schemas.openxmlformats.org/officeDocument/2006/relationships/image" Target="../media/image16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4.xml"/><Relationship Id="rId1" Type="http://schemas.openxmlformats.org/officeDocument/2006/relationships/slideLayout" Target="../slideLayouts/slideLayout277.xml"/><Relationship Id="rId4" Type="http://schemas.openxmlformats.org/officeDocument/2006/relationships/image" Target="../media/image169.png"/></Relationships>
</file>

<file path=ppt/slides/_rels/slide2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5.xml"/><Relationship Id="rId1" Type="http://schemas.openxmlformats.org/officeDocument/2006/relationships/slideLayout" Target="../slideLayouts/slideLayout271.xml"/><Relationship Id="rId4" Type="http://schemas.openxmlformats.org/officeDocument/2006/relationships/image" Target="../media/image170.png"/></Relationships>
</file>

<file path=ppt/slides/_rels/slide21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6.xml"/><Relationship Id="rId1" Type="http://schemas.openxmlformats.org/officeDocument/2006/relationships/slideLayout" Target="../slideLayouts/slideLayout289.xml"/><Relationship Id="rId4" Type="http://schemas.openxmlformats.org/officeDocument/2006/relationships/image" Target="../media/image171.png"/></Relationships>
</file>

<file path=ppt/slides/_rels/slide21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7.xml"/><Relationship Id="rId1" Type="http://schemas.openxmlformats.org/officeDocument/2006/relationships/slideLayout" Target="../slideLayouts/slideLayout271.xml"/><Relationship Id="rId4" Type="http://schemas.openxmlformats.org/officeDocument/2006/relationships/image" Target="../media/image172.png"/></Relationships>
</file>

<file path=ppt/slides/_rels/slide21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8.xml"/><Relationship Id="rId1" Type="http://schemas.openxmlformats.org/officeDocument/2006/relationships/slideLayout" Target="../slideLayouts/slideLayout283.xml"/><Relationship Id="rId4" Type="http://schemas.openxmlformats.org/officeDocument/2006/relationships/image" Target="../media/image173.png"/></Relationships>
</file>

<file path=ppt/slides/_rels/slide21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9.xml"/><Relationship Id="rId1" Type="http://schemas.openxmlformats.org/officeDocument/2006/relationships/slideLayout" Target="../slideLayouts/slideLayout271.xml"/><Relationship Id="rId4" Type="http://schemas.openxmlformats.org/officeDocument/2006/relationships/image" Target="../media/image174.png"/></Relationships>
</file>

<file path=ppt/slides/_rels/slide21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0.xml"/><Relationship Id="rId1" Type="http://schemas.openxmlformats.org/officeDocument/2006/relationships/slideLayout" Target="../slideLayouts/slideLayout277.xml"/><Relationship Id="rId6" Type="http://schemas.openxmlformats.org/officeDocument/2006/relationships/image" Target="../media/image175.jpeg"/><Relationship Id="rId5" Type="http://schemas.openxmlformats.org/officeDocument/2006/relationships/image" Target="../media/image155.png"/><Relationship Id="rId4" Type="http://schemas.openxmlformats.org/officeDocument/2006/relationships/image" Target="../media/image154.png"/></Relationships>
</file>

<file path=ppt/slides/_rels/slide21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1.xml"/><Relationship Id="rId1" Type="http://schemas.openxmlformats.org/officeDocument/2006/relationships/slideLayout" Target="../slideLayouts/slideLayout271.xml"/><Relationship Id="rId4" Type="http://schemas.openxmlformats.org/officeDocument/2006/relationships/image" Target="../media/image176.png"/></Relationships>
</file>

<file path=ppt/slides/_rels/slide21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2.xml"/><Relationship Id="rId1" Type="http://schemas.openxmlformats.org/officeDocument/2006/relationships/slideLayout" Target="../slideLayouts/slideLayout289.xml"/><Relationship Id="rId5" Type="http://schemas.openxmlformats.org/officeDocument/2006/relationships/image" Target="../media/image177.png"/><Relationship Id="rId4" Type="http://schemas.openxmlformats.org/officeDocument/2006/relationships/image" Target="../media/image155.png"/></Relationships>
</file>

<file path=ppt/slides/_rels/slide2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3.xml"/><Relationship Id="rId1" Type="http://schemas.openxmlformats.org/officeDocument/2006/relationships/slideLayout" Target="../slideLayouts/slideLayout289.xml"/><Relationship Id="rId5" Type="http://schemas.openxmlformats.org/officeDocument/2006/relationships/image" Target="../media/image178.jpeg"/><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49.xml"/></Relationships>
</file>

<file path=ppt/slides/_rels/slide22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4.xml"/><Relationship Id="rId1" Type="http://schemas.openxmlformats.org/officeDocument/2006/relationships/slideLayout" Target="../slideLayouts/slideLayout289.xml"/></Relationships>
</file>

<file path=ppt/slides/_rels/slide22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5.xml"/><Relationship Id="rId1" Type="http://schemas.openxmlformats.org/officeDocument/2006/relationships/slideLayout" Target="../slideLayouts/slideLayout289.xml"/></Relationships>
</file>

<file path=ppt/slides/_rels/slide2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6.xml"/><Relationship Id="rId1" Type="http://schemas.openxmlformats.org/officeDocument/2006/relationships/slideLayout" Target="../slideLayouts/slideLayout289.xml"/><Relationship Id="rId4" Type="http://schemas.openxmlformats.org/officeDocument/2006/relationships/image" Target="../media/image179.png"/></Relationships>
</file>

<file path=ppt/slides/_rels/slide2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7.xml"/><Relationship Id="rId1" Type="http://schemas.openxmlformats.org/officeDocument/2006/relationships/slideLayout" Target="../slideLayouts/slideLayout271.xml"/><Relationship Id="rId4" Type="http://schemas.openxmlformats.org/officeDocument/2006/relationships/image" Target="../media/image180.png"/></Relationships>
</file>

<file path=ppt/slides/_rels/slide2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8.xml"/><Relationship Id="rId1" Type="http://schemas.openxmlformats.org/officeDocument/2006/relationships/slideLayout" Target="../slideLayouts/slideLayout271.xml"/><Relationship Id="rId4" Type="http://schemas.openxmlformats.org/officeDocument/2006/relationships/image" Target="../media/image181.png"/></Relationships>
</file>

<file path=ppt/slides/_rels/slide2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9.xml"/><Relationship Id="rId1" Type="http://schemas.openxmlformats.org/officeDocument/2006/relationships/slideLayout" Target="../slideLayouts/slideLayout283.xml"/><Relationship Id="rId4" Type="http://schemas.openxmlformats.org/officeDocument/2006/relationships/image" Target="../media/image182.png"/></Relationships>
</file>

<file path=ppt/slides/_rels/slide22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0.xml"/><Relationship Id="rId1" Type="http://schemas.openxmlformats.org/officeDocument/2006/relationships/slideLayout" Target="../slideLayouts/slideLayout272.xml"/><Relationship Id="rId4" Type="http://schemas.openxmlformats.org/officeDocument/2006/relationships/image" Target="../media/image155.png"/></Relationships>
</file>

<file path=ppt/slides/_rels/slide22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1.xml"/><Relationship Id="rId1" Type="http://schemas.openxmlformats.org/officeDocument/2006/relationships/slideLayout" Target="../slideLayouts/slideLayout271.xml"/><Relationship Id="rId4" Type="http://schemas.openxmlformats.org/officeDocument/2006/relationships/image" Target="../media/image184.png"/></Relationships>
</file>

<file path=ppt/slides/_rels/slide22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2.xml"/><Relationship Id="rId1" Type="http://schemas.openxmlformats.org/officeDocument/2006/relationships/slideLayout" Target="../slideLayouts/slideLayout429.xml"/><Relationship Id="rId4" Type="http://schemas.openxmlformats.org/officeDocument/2006/relationships/image" Target="../media/image186.png"/></Relationships>
</file>

<file path=ppt/slides/_rels/slide22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3.xml"/><Relationship Id="rId1" Type="http://schemas.openxmlformats.org/officeDocument/2006/relationships/slideLayout" Target="../slideLayouts/slideLayout43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49.xml"/></Relationships>
</file>

<file path=ppt/slides/_rels/slide23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4.xml"/><Relationship Id="rId1" Type="http://schemas.openxmlformats.org/officeDocument/2006/relationships/slideLayout" Target="../slideLayouts/slideLayout430.xml"/></Relationships>
</file>

<file path=ppt/slides/_rels/slide23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5.xml"/><Relationship Id="rId1" Type="http://schemas.openxmlformats.org/officeDocument/2006/relationships/slideLayout" Target="../slideLayouts/slideLayout430.xml"/></Relationships>
</file>

<file path=ppt/slides/_rels/slide23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6.xml"/><Relationship Id="rId1" Type="http://schemas.openxmlformats.org/officeDocument/2006/relationships/slideLayout" Target="../slideLayouts/slideLayout430.xml"/></Relationships>
</file>

<file path=ppt/slides/_rels/slide233.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87.xml"/><Relationship Id="rId1" Type="http://schemas.openxmlformats.org/officeDocument/2006/relationships/slideLayout" Target="../slideLayouts/slideLayout430.xml"/></Relationships>
</file>

<file path=ppt/slides/_rels/slide234.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88.xml"/><Relationship Id="rId1" Type="http://schemas.openxmlformats.org/officeDocument/2006/relationships/slideLayout" Target="../slideLayouts/slideLayout430.xml"/></Relationships>
</file>

<file path=ppt/slides/_rels/slide235.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189.xml"/><Relationship Id="rId1" Type="http://schemas.openxmlformats.org/officeDocument/2006/relationships/slideLayout" Target="../slideLayouts/slideLayout430.xml"/></Relationships>
</file>

<file path=ppt/slides/_rels/slide236.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90.xml"/><Relationship Id="rId1" Type="http://schemas.openxmlformats.org/officeDocument/2006/relationships/slideLayout" Target="../slideLayouts/slideLayout430.xml"/></Relationships>
</file>

<file path=ppt/slides/_rels/slide237.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191.xml"/><Relationship Id="rId1" Type="http://schemas.openxmlformats.org/officeDocument/2006/relationships/slideLayout" Target="../slideLayouts/slideLayout430.xml"/></Relationships>
</file>

<file path=ppt/slides/_rels/slide238.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192.xml"/><Relationship Id="rId1" Type="http://schemas.openxmlformats.org/officeDocument/2006/relationships/slideLayout" Target="../slideLayouts/slideLayout430.xml"/></Relationships>
</file>

<file path=ppt/slides/_rels/slide239.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93.xml"/><Relationship Id="rId1" Type="http://schemas.openxmlformats.org/officeDocument/2006/relationships/slideLayout" Target="../slideLayouts/slideLayout430.xml"/><Relationship Id="rId4" Type="http://schemas.openxmlformats.org/officeDocument/2006/relationships/image" Target="../media/image19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49.xml"/></Relationships>
</file>

<file path=ppt/slides/_rels/slide2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94.xml"/><Relationship Id="rId1" Type="http://schemas.openxmlformats.org/officeDocument/2006/relationships/slideLayout" Target="../slideLayouts/slideLayout430.xml"/><Relationship Id="rId4" Type="http://schemas.openxmlformats.org/officeDocument/2006/relationships/image" Target="../media/image200.jpg"/></Relationships>
</file>

<file path=ppt/slides/_rels/slide24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5.xml"/><Relationship Id="rId1" Type="http://schemas.openxmlformats.org/officeDocument/2006/relationships/slideLayout" Target="../slideLayouts/slideLayout184.xml"/></Relationships>
</file>

<file path=ppt/slides/_rels/slide24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6.xml"/><Relationship Id="rId1" Type="http://schemas.openxmlformats.org/officeDocument/2006/relationships/slideLayout" Target="../slideLayouts/slideLayout179.xml"/></Relationships>
</file>

<file path=ppt/slides/_rels/slide24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97.xml"/><Relationship Id="rId1" Type="http://schemas.openxmlformats.org/officeDocument/2006/relationships/slideLayout" Target="../slideLayouts/slideLayout185.xml"/><Relationship Id="rId4" Type="http://schemas.openxmlformats.org/officeDocument/2006/relationships/image" Target="../media/image204.jpeg"/></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75.xml"/></Relationships>
</file>

<file path=ppt/slides/_rels/slide2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9.xml"/><Relationship Id="rId1" Type="http://schemas.openxmlformats.org/officeDocument/2006/relationships/slideLayout" Target="../slideLayouts/slideLayout529.xml"/></Relationships>
</file>

<file path=ppt/slides/_rels/slide246.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notesSlide" Target="../notesSlides/notesSlide200.xml"/><Relationship Id="rId1" Type="http://schemas.openxmlformats.org/officeDocument/2006/relationships/slideLayout" Target="../slideLayouts/slideLayout177.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24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01.xml"/><Relationship Id="rId1" Type="http://schemas.openxmlformats.org/officeDocument/2006/relationships/slideLayout" Target="../slideLayouts/slideLayout178.xml"/></Relationships>
</file>

<file path=ppt/slides/_rels/slide248.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584.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529.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49.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529.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5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9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2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5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76.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257.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17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59.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39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49.xml"/></Relationships>
</file>

<file path=ppt/slides/_rels/slide260.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396.xml"/></Relationships>
</file>

<file path=ppt/slides/_rels/slide261.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396.xml"/></Relationships>
</file>

<file path=ppt/slides/_rels/slide26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04.xml"/><Relationship Id="rId1" Type="http://schemas.openxmlformats.org/officeDocument/2006/relationships/slideLayout" Target="../slideLayouts/slideLayout119.xml"/></Relationships>
</file>

<file path=ppt/slides/_rels/slide26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05.xml"/><Relationship Id="rId1" Type="http://schemas.openxmlformats.org/officeDocument/2006/relationships/slideLayout" Target="../slideLayouts/slideLayout40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52.xml"/></Relationships>
</file>

<file path=ppt/slides/_rels/slide26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07.xml"/><Relationship Id="rId1" Type="http://schemas.openxmlformats.org/officeDocument/2006/relationships/slideLayout" Target="../slideLayouts/slideLayout406.xml"/></Relationships>
</file>

<file path=ppt/slides/_rels/slide26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08.xml"/><Relationship Id="rId1" Type="http://schemas.openxmlformats.org/officeDocument/2006/relationships/slideLayout" Target="../slideLayouts/slideLayout406.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406.xml"/></Relationships>
</file>

<file path=ppt/slides/_rels/slide26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0.xml"/><Relationship Id="rId1" Type="http://schemas.openxmlformats.org/officeDocument/2006/relationships/slideLayout" Target="../slideLayouts/slideLayout119.xml"/></Relationships>
</file>

<file path=ppt/slides/_rels/slide26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1.xml"/><Relationship Id="rId1"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6.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40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13.xml"/><Relationship Id="rId1" Type="http://schemas.openxmlformats.org/officeDocument/2006/relationships/slideLayout" Target="../slideLayouts/slideLayout406.xml"/><Relationship Id="rId4" Type="http://schemas.openxmlformats.org/officeDocument/2006/relationships/image" Target="../media/image186.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7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14.xml"/><Relationship Id="rId1" Type="http://schemas.openxmlformats.org/officeDocument/2006/relationships/slideLayout" Target="../slideLayouts/slideLayout348.xml"/><Relationship Id="rId4" Type="http://schemas.openxmlformats.org/officeDocument/2006/relationships/image" Target="../media/image18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5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43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57.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53.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15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46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46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46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46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46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48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0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0.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500.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500.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50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6.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500.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153.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59.emf"/></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153.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5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514.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158.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132.xml"/><Relationship Id="rId5" Type="http://schemas.openxmlformats.org/officeDocument/2006/relationships/image" Target="../media/image65.gif"/><Relationship Id="rId4" Type="http://schemas.openxmlformats.org/officeDocument/2006/relationships/image" Target="../media/image64.emf"/></Relationships>
</file>

<file path=ppt/slides/_rels/slide7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6.xml"/><Relationship Id="rId1" Type="http://schemas.openxmlformats.org/officeDocument/2006/relationships/slideLayout" Target="../slideLayouts/slideLayout132.xml"/><Relationship Id="rId5" Type="http://schemas.openxmlformats.org/officeDocument/2006/relationships/image" Target="../media/image64.emf"/><Relationship Id="rId4" Type="http://schemas.openxmlformats.org/officeDocument/2006/relationships/image" Target="../media/image65.gif"/></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68.xml"/><Relationship Id="rId1" Type="http://schemas.openxmlformats.org/officeDocument/2006/relationships/themeOverride" Target="../theme/themeOverride1.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2.xml"/></Relationships>
</file>

<file path=ppt/slides/_rels/slide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2.xml"/></Relationships>
</file>

<file path=ppt/slides/_rels/slide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1.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2.xml"/><Relationship Id="rId1" Type="http://schemas.openxmlformats.org/officeDocument/2006/relationships/slideLayout" Target="../slideLayouts/slideLayout8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6.xml"/><Relationship Id="rId1" Type="http://schemas.openxmlformats.org/officeDocument/2006/relationships/themeOverride" Target="../theme/themeOverride2.xml"/><Relationship Id="rId4" Type="http://schemas.openxmlformats.org/officeDocument/2006/relationships/image" Target="../media/image68.jpeg"/></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194.xml"/><Relationship Id="rId4" Type="http://schemas.openxmlformats.org/officeDocument/2006/relationships/image" Target="../media/image70.jpeg"/></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205.xml"/><Relationship Id="rId4" Type="http://schemas.openxmlformats.org/officeDocument/2006/relationships/image" Target="../media/image72.jpeg"/></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6.xml"/><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6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5.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98.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635.xml"/></Relationships>
</file>

<file path=ppt/slides/_rels/slide9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33.jpeg"/><Relationship Id="rId1" Type="http://schemas.openxmlformats.org/officeDocument/2006/relationships/slideLayout" Target="../slideLayouts/slideLayout1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18.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2.xml"/><Relationship Id="rId1" Type="http://schemas.openxmlformats.org/officeDocument/2006/relationships/slideLayout" Target="../slideLayouts/slideLayout114.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ordArt 4">
            <a:extLst>
              <a:ext uri="{FF2B5EF4-FFF2-40B4-BE49-F238E27FC236}">
                <a16:creationId xmlns:a16="http://schemas.microsoft.com/office/drawing/2014/main" id="{87DF0963-487E-BF4C-9CE2-EF48A1D69590}"/>
              </a:ext>
            </a:extLst>
          </p:cNvPr>
          <p:cNvSpPr>
            <a:spLocks noChangeArrowheads="1" noChangeShapeType="1" noTextEdit="1"/>
          </p:cNvSpPr>
          <p:nvPr/>
        </p:nvSpPr>
        <p:spPr bwMode="ltGray">
          <a:xfrm>
            <a:off x="539552" y="4509120"/>
            <a:ext cx="7776864" cy="1584176"/>
          </a:xfrm>
          <a:prstGeom prst="rect">
            <a:avLst/>
          </a:prstGeom>
        </p:spPr>
        <p:txBody>
          <a:bodyPr wrap="none" fromWordArt="1">
            <a:prstTxWarp prst="textFadeUp">
              <a:avLst>
                <a:gd name="adj" fmla="val 6727"/>
              </a:avLst>
            </a:prstTxWarp>
          </a:bodyPr>
          <a:lstStyle/>
          <a:p>
            <a:pPr algn="ct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God</a:t>
            </a:r>
            <a:r>
              <a:rPr lang="fr-FR"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s Righteousness Revealed</a:t>
            </a:r>
          </a:p>
        </p:txBody>
      </p:sp>
      <p:sp>
        <p:nvSpPr>
          <p:cNvPr id="558082" name="Rectangle 7"/>
          <p:cNvSpPr>
            <a:spLocks noGrp="1" noChangeArrowheads="1"/>
          </p:cNvSpPr>
          <p:nvPr>
            <p:ph type="title"/>
          </p:nvPr>
        </p:nvSpPr>
        <p:spPr>
          <a:xfrm>
            <a:off x="-396552" y="-675456"/>
            <a:ext cx="3960440" cy="792088"/>
          </a:xfrm>
        </p:spPr>
        <p:txBody>
          <a:bodyPr/>
          <a:lstStyle/>
          <a:p>
            <a:pPr algn="l" eaLnBrk="1" hangingPunct="1"/>
            <a:r>
              <a:rPr lang="en-US" dirty="0">
                <a:latin typeface="Times New Roman" charset="0"/>
                <a:ea typeface="ＭＳ Ｐゴシック" charset="-128"/>
                <a:cs typeface="ＭＳ Ｐゴシック" charset="-128"/>
              </a:rPr>
              <a:t>Romans 9–16</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93296"/>
          </a:xfrm>
          <a:prstGeom prst="rect">
            <a:avLst/>
          </a:prstGeom>
        </p:spPr>
      </p:pic>
      <p:sp>
        <p:nvSpPr>
          <p:cNvPr id="6148" name="WordArt 4"/>
          <p:cNvSpPr>
            <a:spLocks noChangeArrowheads="1" noChangeShapeType="1" noTextEdit="1"/>
          </p:cNvSpPr>
          <p:nvPr/>
        </p:nvSpPr>
        <p:spPr bwMode="ltGray">
          <a:xfrm>
            <a:off x="1403648" y="260648"/>
            <a:ext cx="6667500" cy="1638300"/>
          </a:xfrm>
          <a:prstGeom prst="rect">
            <a:avLst/>
          </a:prstGeom>
        </p:spPr>
        <p:txBody>
          <a:bodyPr wrap="none" fromWordArt="1">
            <a:prstTxWarp prst="textFadeUp">
              <a:avLst>
                <a:gd name="adj" fmla="val 6727"/>
              </a:avLst>
            </a:prstTxWarp>
          </a:bodyPr>
          <a:lstStyle/>
          <a:p>
            <a:pPr algn="ctr"/>
            <a:r>
              <a:rPr lang="en-US" sz="3600" kern="10" dirty="0">
                <a:ln w="12700">
                  <a:solidFill>
                    <a:srgbClr val="B2B2B2"/>
                  </a:solidFill>
                  <a:round/>
                  <a:headEnd/>
                  <a:tailEnd/>
                </a:ln>
                <a:gradFill rotWithShape="1">
                  <a:gsLst>
                    <a:gs pos="0">
                      <a:srgbClr val="520402"/>
                    </a:gs>
                    <a:gs pos="100000">
                      <a:srgbClr val="FFCC00"/>
                    </a:gs>
                  </a:gsLst>
                  <a:lin ang="5400000" scaled="1"/>
                </a:gradFill>
                <a:effectLst>
                  <a:glow rad="165100">
                    <a:schemeClr val="bg2"/>
                  </a:glow>
                  <a:outerShdw blurRad="63500" dist="38099" dir="2700000" sy="50000" rotWithShape="0">
                    <a:schemeClr val="bg2">
                      <a:alpha val="75000"/>
                    </a:schemeClr>
                  </a:outerShdw>
                </a:effectLst>
                <a:latin typeface="Arial Black"/>
                <a:ea typeface="Arial Black"/>
                <a:cs typeface="Arial Black"/>
              </a:rPr>
              <a:t>Romans 9–16</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9" name="Rectangle 8">
            <a:extLst>
              <a:ext uri="{FF2B5EF4-FFF2-40B4-BE49-F238E27FC236}">
                <a16:creationId xmlns:a16="http://schemas.microsoft.com/office/drawing/2014/main" id="{D55A6B67-16A8-CF41-96F5-6289C1BCBE8A}"/>
              </a:ext>
            </a:extLst>
          </p:cNvPr>
          <p:cNvSpPr>
            <a:spLocks noChangeArrowheads="1"/>
          </p:cNvSpPr>
          <p:nvPr/>
        </p:nvSpPr>
        <p:spPr bwMode="auto">
          <a:xfrm>
            <a:off x="0" y="6061286"/>
            <a:ext cx="9144000" cy="79208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88" fill="hold" grpId="0" nodeType="afterEffect">
                                  <p:stCondLst>
                                    <p:cond delay="700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strVal val="4/3*#ppt_w"/>
                                          </p:val>
                                        </p:tav>
                                        <p:tav tm="100000">
                                          <p:val>
                                            <p:strVal val="#ppt_w"/>
                                          </p:val>
                                        </p:tav>
                                      </p:tavLst>
                                    </p:anim>
                                    <p:anim calcmode="lin" valueType="num">
                                      <p:cBhvr>
                                        <p:cTn id="8" dur="500" fill="hold"/>
                                        <p:tgtEl>
                                          <p:spTgt spid="614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Words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Foreknowledge</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effectual appointment or choice of believers to salvation by the Father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Calling</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8:28, 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successful summons to salvation by the Father</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Adoption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8:15, 23</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transfer of Christians from the control of Satan to security in God's family</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Perseverance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believer's hope for salvation leading to consistent trust and work towards it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Intercession</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8:34</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Christ's pleading to the Father for the believer to be fully conformed to his image</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Indwelling</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5:5; 8:9, 11</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presence of the Spirit in the body of the Christian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336522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3106"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4579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en-US">
                <a:ea typeface="ＭＳ Ｐゴシック" charset="-128"/>
                <a:cs typeface="ＭＳ Ｐゴシック" charset="-128"/>
              </a:rPr>
              <a:t>Nero</a:t>
            </a:r>
            <a:r>
              <a:rPr lang="en-US" sz="3600">
                <a:ea typeface="ＭＳ Ｐゴシック" charset="-128"/>
                <a:cs typeface="ＭＳ Ｐゴシック" charset="-128"/>
              </a:rPr>
              <a:t> (</a:t>
            </a:r>
            <a:r>
              <a:rPr lang="en-US" sz="3200">
                <a:ea typeface="ＭＳ Ｐゴシック" charset="-128"/>
                <a:cs typeface="ＭＳ Ｐゴシック" charset="-128"/>
              </a:rPr>
              <a:t>AD</a:t>
            </a:r>
            <a:r>
              <a:rPr lang="en-US" sz="3600">
                <a:ea typeface="ＭＳ Ｐゴシック" charset="-128"/>
                <a:cs typeface="ＭＳ Ｐゴシック" charset="-128"/>
              </a:rPr>
              <a:t> 54-68)</a:t>
            </a:r>
          </a:p>
        </p:txBody>
      </p:sp>
      <p:pic>
        <p:nvPicPr>
          <p:cNvPr id="943108" name="Picture 4"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8163" y="0"/>
            <a:ext cx="4795837" cy="6858000"/>
          </a:xfrm>
          <a:prstGeom prst="rect">
            <a:avLst/>
          </a:prstGeom>
          <a:noFill/>
          <a:ln w="9525">
            <a:noFill/>
            <a:miter lim="800000"/>
            <a:headEnd/>
            <a:tailEnd/>
          </a:ln>
        </p:spPr>
      </p:pic>
      <p:sp>
        <p:nvSpPr>
          <p:cNvPr id="545797" name="Rectangle 5"/>
          <p:cNvSpPr>
            <a:spLocks noChangeArrowheads="1"/>
          </p:cNvSpPr>
          <p:nvPr/>
        </p:nvSpPr>
        <p:spPr bwMode="auto">
          <a:xfrm>
            <a:off x="838200" y="1600200"/>
            <a:ext cx="3810000" cy="4530725"/>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hlink"/>
              </a:buClr>
              <a:buSzPct val="90000"/>
              <a:buFont typeface="Wingdings" charset="2"/>
              <a:buBlip>
                <a:blip r:embed="rId5"/>
              </a:buBlip>
              <a:defRPr/>
            </a:pPr>
            <a:r>
              <a:rPr lang="en-US" sz="3200">
                <a:effectLst>
                  <a:outerShdw blurRad="38100" dist="38100" dir="2700000" algn="tl">
                    <a:srgbClr val="000000"/>
                  </a:outerShdw>
                </a:effectLst>
                <a:latin typeface="Arial" charset="0"/>
              </a:rPr>
              <a:t>Stability</a:t>
            </a:r>
          </a:p>
          <a:p>
            <a:pPr marL="342900" indent="-342900">
              <a:spcBef>
                <a:spcPct val="20000"/>
              </a:spcBef>
              <a:buClr>
                <a:schemeClr val="hlink"/>
              </a:buClr>
              <a:buSzPct val="90000"/>
              <a:buFont typeface="Wingdings" charset="2"/>
              <a:buBlip>
                <a:blip r:embed="rId5"/>
              </a:buBlip>
              <a:defRPr/>
            </a:pPr>
            <a:r>
              <a:rPr lang="en-US" sz="3200">
                <a:effectLst>
                  <a:outerShdw blurRad="38100" dist="38100" dir="2700000" algn="tl">
                    <a:srgbClr val="000000"/>
                  </a:outerShdw>
                </a:effectLst>
                <a:latin typeface="Arial" charset="0"/>
              </a:rPr>
              <a:t>Insanity</a:t>
            </a:r>
          </a:p>
          <a:p>
            <a:pPr marL="342900" indent="-342900">
              <a:spcBef>
                <a:spcPct val="20000"/>
              </a:spcBef>
              <a:buClr>
                <a:schemeClr val="hlink"/>
              </a:buClr>
              <a:buSzPct val="90000"/>
              <a:buFont typeface="Wingdings" charset="2"/>
              <a:buBlip>
                <a:blip r:embed="rId5"/>
              </a:buBlip>
              <a:defRPr/>
            </a:pPr>
            <a:r>
              <a:rPr lang="en-US" sz="3200">
                <a:effectLst>
                  <a:outerShdw blurRad="38100" dist="38100" dir="2700000" algn="tl">
                    <a:srgbClr val="000000"/>
                  </a:outerShdw>
                </a:effectLst>
                <a:latin typeface="Arial" charset="0"/>
              </a:rPr>
              <a:t>Hypocrisy</a:t>
            </a:r>
          </a:p>
          <a:p>
            <a:pPr marL="342900" indent="-342900">
              <a:spcBef>
                <a:spcPct val="20000"/>
              </a:spcBef>
              <a:buClr>
                <a:schemeClr val="hlink"/>
              </a:buClr>
              <a:buSzPct val="90000"/>
              <a:buFont typeface="Wingdings" charset="2"/>
              <a:buBlip>
                <a:blip r:embed="rId5"/>
              </a:buBlip>
              <a:defRPr/>
            </a:pPr>
            <a:r>
              <a:rPr lang="en-US" sz="3200">
                <a:effectLst>
                  <a:outerShdw blurRad="38100" dist="38100" dir="2700000" algn="tl">
                    <a:srgbClr val="000000"/>
                  </a:outerShdw>
                </a:effectLst>
                <a:latin typeface="Arial" charset="0"/>
              </a:rPr>
              <a:t>Persecution</a:t>
            </a:r>
          </a:p>
          <a:p>
            <a:pPr marL="342900" indent="-342900">
              <a:spcBef>
                <a:spcPct val="20000"/>
              </a:spcBef>
              <a:buClr>
                <a:schemeClr val="hlink"/>
              </a:buClr>
              <a:buSzPct val="90000"/>
              <a:buFont typeface="Wingdings" charset="2"/>
              <a:buBlip>
                <a:blip r:embed="rId5"/>
              </a:buBlip>
              <a:defRPr/>
            </a:pPr>
            <a:r>
              <a:rPr lang="en-US" sz="3200">
                <a:effectLst>
                  <a:outerShdw blurRad="38100" dist="38100" dir="2700000" algn="tl">
                    <a:srgbClr val="000000"/>
                  </a:outerShdw>
                </a:effectLst>
                <a:latin typeface="Arial" charset="0"/>
              </a:rPr>
              <a:t>Jewish Revolt</a:t>
            </a:r>
          </a:p>
          <a:p>
            <a:pPr marL="342900" indent="-342900">
              <a:spcBef>
                <a:spcPct val="20000"/>
              </a:spcBef>
              <a:buClr>
                <a:schemeClr val="hlink"/>
              </a:buClr>
              <a:buSzPct val="90000"/>
              <a:buFont typeface="Wingdings" charset="2"/>
              <a:buBlip>
                <a:blip r:embed="rId5"/>
              </a:buBlip>
              <a:defRPr/>
            </a:pPr>
            <a:r>
              <a:rPr lang="en-US" sz="3200">
                <a:effectLst>
                  <a:outerShdw blurRad="38100" dist="38100" dir="2700000" algn="tl">
                    <a:srgbClr val="000000"/>
                  </a:outerShdw>
                </a:effectLst>
                <a:latin typeface="Arial" charset="0"/>
              </a:rPr>
              <a:t>Death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45797">
                                            <p:txEl>
                                              <p:pRg st="2" end="2"/>
                                            </p:txEl>
                                          </p:spTgt>
                                        </p:tgtEl>
                                        <p:attrNameLst>
                                          <p:attrName>style.visibility</p:attrName>
                                        </p:attrNameLst>
                                      </p:cBhvr>
                                      <p:to>
                                        <p:strVal val="visible"/>
                                      </p:to>
                                    </p:set>
                                    <p:anim calcmode="lin" valueType="num">
                                      <p:cBhvr>
                                        <p:cTn id="7" dur="1000" fill="hold"/>
                                        <p:tgtEl>
                                          <p:spTgt spid="545797">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45797">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4579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4579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545797">
                                            <p:txEl>
                                              <p:pRg st="3" end="3"/>
                                            </p:txEl>
                                          </p:spTgt>
                                        </p:tgtEl>
                                        <p:attrNameLst>
                                          <p:attrName>style.visibility</p:attrName>
                                        </p:attrNameLst>
                                      </p:cBhvr>
                                      <p:to>
                                        <p:strVal val="visible"/>
                                      </p:to>
                                    </p:set>
                                    <p:anim calcmode="lin" valueType="num">
                                      <p:cBhvr>
                                        <p:cTn id="15" dur="1000" fill="hold"/>
                                        <p:tgtEl>
                                          <p:spTgt spid="545797">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545797">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54579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4579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545797">
                                            <p:txEl>
                                              <p:pRg st="4" end="4"/>
                                            </p:txEl>
                                          </p:spTgt>
                                        </p:tgtEl>
                                        <p:attrNameLst>
                                          <p:attrName>style.visibility</p:attrName>
                                        </p:attrNameLst>
                                      </p:cBhvr>
                                      <p:to>
                                        <p:strVal val="visible"/>
                                      </p:to>
                                    </p:set>
                                    <p:anim calcmode="lin" valueType="num">
                                      <p:cBhvr>
                                        <p:cTn id="23" dur="1000" fill="hold"/>
                                        <p:tgtEl>
                                          <p:spTgt spid="545797">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545797">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54579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4579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545797">
                                            <p:txEl>
                                              <p:pRg st="5" end="5"/>
                                            </p:txEl>
                                          </p:spTgt>
                                        </p:tgtEl>
                                        <p:attrNameLst>
                                          <p:attrName>style.visibility</p:attrName>
                                        </p:attrNameLst>
                                      </p:cBhvr>
                                      <p:to>
                                        <p:strVal val="visible"/>
                                      </p:to>
                                    </p:set>
                                    <p:anim calcmode="lin" valueType="num">
                                      <p:cBhvr>
                                        <p:cTn id="31" dur="1000" fill="hold"/>
                                        <p:tgtEl>
                                          <p:spTgt spid="545797">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545797">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54579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4579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0"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48866" name="Rectangle 2"/>
          <p:cNvSpPr>
            <a:spLocks noGrp="1" noChangeArrowheads="1"/>
          </p:cNvSpPr>
          <p:nvPr>
            <p:ph type="title" idx="4294967295"/>
          </p:nvPr>
        </p:nvSpPr>
        <p:spPr>
          <a:xfrm>
            <a:off x="0" y="549275"/>
            <a:ext cx="9144000" cy="1295400"/>
          </a:xfrm>
          <a:solidFill>
            <a:srgbClr val="000000"/>
          </a:solidFill>
          <a:ln>
            <a:solidFill>
              <a:schemeClr val="tx1"/>
            </a:solidFill>
          </a:ln>
          <a:effectLst>
            <a:outerShdw blurRad="63500" dist="35921" dir="2700000" algn="ctr" rotWithShape="0">
              <a:srgbClr val="000000">
                <a:alpha val="74998"/>
              </a:srgbClr>
            </a:outerShdw>
          </a:effectLst>
        </p:spPr>
        <p:txBody>
          <a:bodyPr/>
          <a:lstStyle/>
          <a:p>
            <a:pPr algn="ctr" eaLnBrk="1" hangingPunct="1">
              <a:lnSpc>
                <a:spcPct val="100000"/>
              </a:lnSpc>
              <a:defRPr/>
            </a:pPr>
            <a:r>
              <a:rPr lang="en-US" b="1" dirty="0">
                <a:solidFill>
                  <a:schemeClr val="tx1"/>
                </a:solidFill>
                <a:latin typeface="Arial" charset="0"/>
                <a:ea typeface="ＭＳ Ｐゴシック" charset="-128"/>
              </a:rPr>
              <a:t>Submit to Government (13:1-7)</a:t>
            </a:r>
            <a:endParaRPr lang="en-US" sz="1600" b="1" dirty="0">
              <a:solidFill>
                <a:schemeClr val="tx1"/>
              </a:solidFill>
              <a:latin typeface="Arial" charset="0"/>
              <a:ea typeface="ＭＳ Ｐゴシック" charset="-128"/>
            </a:endParaRPr>
          </a:p>
        </p:txBody>
      </p:sp>
      <p:sp>
        <p:nvSpPr>
          <p:cNvPr id="548867" name="Text Box 3"/>
          <p:cNvSpPr txBox="1">
            <a:spLocks noChangeArrowheads="1"/>
          </p:cNvSpPr>
          <p:nvPr/>
        </p:nvSpPr>
        <p:spPr bwMode="auto">
          <a:xfrm>
            <a:off x="609600" y="2060575"/>
            <a:ext cx="7848600" cy="1477963"/>
          </a:xfrm>
          <a:prstGeom prst="rect">
            <a:avLst/>
          </a:prstGeom>
          <a:noFill/>
          <a:ln w="9525">
            <a:noFill/>
            <a:miter lim="800000"/>
            <a:headEnd/>
            <a:tailEnd/>
          </a:ln>
          <a:effectLst/>
        </p:spPr>
        <p:txBody>
          <a:bodyPr>
            <a:spAutoFit/>
          </a:bodyPr>
          <a:lstStyle/>
          <a:p>
            <a:pPr marL="517525" indent="-517525" eaLnBrk="0" hangingPunct="0">
              <a:spcBef>
                <a:spcPct val="50000"/>
              </a:spcBef>
              <a:buFont typeface="Arial" pitchFamily="-112" charset="0"/>
              <a:buAutoNum type="arabicPeriod"/>
              <a:defRPr/>
            </a:pPr>
            <a:r>
              <a:rPr lang="en-US" sz="3600" b="1" dirty="0">
                <a:solidFill>
                  <a:srgbClr val="FFFF00"/>
                </a:solidFill>
                <a:latin typeface="Arial"/>
                <a:ea typeface="+mn-ea"/>
                <a:cs typeface="Arial"/>
              </a:rPr>
              <a:t>Reasons we respect </a:t>
            </a:r>
            <a:r>
              <a:rPr lang="en-US" sz="3600" b="1" dirty="0" err="1">
                <a:solidFill>
                  <a:srgbClr val="FFFF00"/>
                </a:solidFill>
                <a:latin typeface="Arial"/>
                <a:ea typeface="+mn-ea"/>
                <a:cs typeface="Arial"/>
              </a:rPr>
              <a:t>gov</a:t>
            </a:r>
            <a:r>
              <a:rPr lang="fr-FR" sz="3600" b="1" dirty="0">
                <a:solidFill>
                  <a:srgbClr val="FFFF00"/>
                </a:solidFill>
                <a:latin typeface="Arial"/>
                <a:ea typeface="+mn-ea"/>
                <a:cs typeface="Arial"/>
              </a:rPr>
              <a:t>'</a:t>
            </a:r>
            <a:r>
              <a:rPr lang="en-US" sz="3600" b="1" dirty="0">
                <a:solidFill>
                  <a:srgbClr val="FFFF00"/>
                </a:solidFill>
                <a:latin typeface="Arial"/>
                <a:ea typeface="+mn-ea"/>
                <a:cs typeface="Arial"/>
              </a:rPr>
              <a:t>t (1-5)</a:t>
            </a:r>
          </a:p>
          <a:p>
            <a:pPr marL="517525" indent="-517525" eaLnBrk="0" hangingPunct="0">
              <a:spcBef>
                <a:spcPct val="50000"/>
              </a:spcBef>
              <a:buFont typeface="Arial" pitchFamily="-112" charset="0"/>
              <a:buAutoNum type="arabicPeriod"/>
              <a:defRPr/>
            </a:pPr>
            <a:r>
              <a:rPr lang="en-US" sz="3600" b="1" dirty="0">
                <a:solidFill>
                  <a:srgbClr val="FFFF00"/>
                </a:solidFill>
                <a:latin typeface="Arial"/>
                <a:ea typeface="+mn-ea"/>
                <a:cs typeface="Arial"/>
              </a:rPr>
              <a:t>Reasons we pay taxes (6-7)</a:t>
            </a:r>
          </a:p>
        </p:txBody>
      </p:sp>
      <p:sp>
        <p:nvSpPr>
          <p:cNvPr id="548869" name="Text Box 5"/>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a:ea typeface="ＭＳ Ｐゴシック" pitchFamily="-112" charset="-128"/>
                <a:cs typeface="Arial"/>
              </a:rPr>
              <a:t>154e</a:t>
            </a:r>
          </a:p>
        </p:txBody>
      </p:sp>
      <p:pic>
        <p:nvPicPr>
          <p:cNvPr id="944134" name="Picture 1" descr="chains_broad_link_ships_ancho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24563" y="3860800"/>
            <a:ext cx="3119437" cy="31130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8867">
                                            <p:txEl>
                                              <p:pRg st="0" end="0"/>
                                            </p:txEl>
                                          </p:spTgt>
                                        </p:tgtEl>
                                        <p:attrNameLst>
                                          <p:attrName>style.visibility</p:attrName>
                                        </p:attrNameLst>
                                      </p:cBhvr>
                                      <p:to>
                                        <p:strVal val="visible"/>
                                      </p:to>
                                    </p:set>
                                    <p:anim calcmode="lin" valueType="num">
                                      <p:cBhvr additive="base">
                                        <p:cTn id="7" dur="500" fill="hold"/>
                                        <p:tgtEl>
                                          <p:spTgt spid="548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8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8867">
                                            <p:txEl>
                                              <p:pRg st="1" end="1"/>
                                            </p:txEl>
                                          </p:spTgt>
                                        </p:tgtEl>
                                        <p:attrNameLst>
                                          <p:attrName>style.visibility</p:attrName>
                                        </p:attrNameLst>
                                      </p:cBhvr>
                                      <p:to>
                                        <p:strVal val="visible"/>
                                      </p:to>
                                    </p:set>
                                    <p:anim calcmode="lin" valueType="num">
                                      <p:cBhvr additive="base">
                                        <p:cTn id="13" dur="500" fill="hold"/>
                                        <p:tgtEl>
                                          <p:spTgt spid="548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88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6178"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49891" name="Rectangle 3"/>
          <p:cNvSpPr>
            <a:spLocks noGrp="1" noChangeArrowheads="1"/>
          </p:cNvSpPr>
          <p:nvPr>
            <p:ph type="ctrTitle"/>
          </p:nvPr>
        </p:nvSpPr>
        <p:spPr>
          <a:xfrm>
            <a:off x="0" y="0"/>
            <a:ext cx="9144000" cy="764704"/>
          </a:xfrm>
          <a:solidFill>
            <a:srgbClr val="000000"/>
          </a:solidFill>
        </p:spPr>
        <p:txBody>
          <a:bodyPr anchor="ctr"/>
          <a:lstStyle/>
          <a:p>
            <a:pPr eaLnBrk="1" hangingPunct="1">
              <a:defRPr/>
            </a:pPr>
            <a:r>
              <a:rPr lang="en-US" sz="3600" b="1" dirty="0">
                <a:solidFill>
                  <a:srgbClr val="FFFFFF"/>
                </a:solidFill>
                <a:effectLst/>
                <a:latin typeface="Arial"/>
                <a:ea typeface="ＭＳ Ｐゴシック" charset="-128"/>
                <a:cs typeface="Arial"/>
              </a:rPr>
              <a:t>The Emperor Cult Threatened Christians</a:t>
            </a:r>
            <a:endParaRPr lang="en-US" sz="2800" dirty="0">
              <a:solidFill>
                <a:srgbClr val="FFFFFF"/>
              </a:solidFill>
              <a:effectLst/>
              <a:latin typeface="Arial"/>
              <a:ea typeface="ＭＳ Ｐゴシック" charset="-128"/>
              <a:cs typeface="Arial"/>
            </a:endParaRPr>
          </a:p>
        </p:txBody>
      </p:sp>
      <p:sp>
        <p:nvSpPr>
          <p:cNvPr id="549893" name="Rectangle 5"/>
          <p:cNvSpPr>
            <a:spLocks noChangeArrowheads="1"/>
          </p:cNvSpPr>
          <p:nvPr/>
        </p:nvSpPr>
        <p:spPr bwMode="auto">
          <a:xfrm>
            <a:off x="1600200" y="5791200"/>
            <a:ext cx="7391400" cy="1066800"/>
          </a:xfrm>
          <a:prstGeom prst="rect">
            <a:avLst/>
          </a:prstGeom>
          <a:gradFill rotWithShape="1">
            <a:gsLst>
              <a:gs pos="0">
                <a:srgbClr val="000000"/>
              </a:gs>
              <a:gs pos="100000">
                <a:schemeClr val="bg1">
                  <a:gamma/>
                  <a:shade val="46275"/>
                  <a:invGamma/>
                </a:schemeClr>
              </a:gs>
            </a:gsLst>
            <a:lin ang="5400000" scaled="1"/>
          </a:gradFill>
          <a:ln w="9525">
            <a:noFill/>
            <a:miter lim="800000"/>
            <a:headEnd/>
            <a:tailEnd/>
          </a:ln>
          <a:effectLst/>
        </p:spPr>
        <p:txBody>
          <a:bodyPr anchor="ctr">
            <a:prstTxWarp prst="textNoShape">
              <a:avLst/>
            </a:prstTxWarp>
          </a:bodyPr>
          <a:lstStyle/>
          <a:p>
            <a:pPr algn="ctr">
              <a:lnSpc>
                <a:spcPct val="80000"/>
              </a:lnSpc>
              <a:spcBef>
                <a:spcPct val="20000"/>
              </a:spcBef>
              <a:buClr>
                <a:schemeClr val="hlink"/>
              </a:buClr>
              <a:buSzPct val="80000"/>
              <a:buFont typeface="Arial" charset="0"/>
              <a:buNone/>
              <a:defRPr/>
            </a:pPr>
            <a:r>
              <a:rPr lang="en-US" i="1" dirty="0">
                <a:effectLst>
                  <a:outerShdw blurRad="38100" dist="38100" dir="2700000" algn="tl">
                    <a:srgbClr val="000000"/>
                  </a:outerShdw>
                </a:effectLst>
                <a:latin typeface="Tahoma" charset="-52"/>
              </a:rPr>
              <a:t>Ignatius, Bishop of Antioch, refused emperor worship and was brought to Rome to be fed to wild beasts.  En route he wrote seven letters.</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6"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w="9525">
            <a:noFill/>
            <a:miter lim="800000"/>
            <a:headEnd/>
            <a:tailEnd/>
          </a:ln>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en-US">
                <a:solidFill>
                  <a:srgbClr val="000000"/>
                </a:solidFill>
                <a:effectLst>
                  <a:outerShdw blurRad="38100" dist="38100" dir="2700000" algn="tl">
                    <a:srgbClr val="FFFFFF"/>
                  </a:outerShdw>
                </a:effectLst>
                <a:ea typeface="ＭＳ Ｐゴシック" charset="-128"/>
                <a:cs typeface="ＭＳ Ｐゴシック" charset="-128"/>
              </a:rPr>
              <a:t>Pliny the Younger (</a:t>
            </a:r>
            <a:r>
              <a:rPr lang="en-US" sz="3600">
                <a:solidFill>
                  <a:srgbClr val="000000"/>
                </a:solidFill>
                <a:effectLst>
                  <a:outerShdw blurRad="38100" dist="38100" dir="2700000" algn="tl">
                    <a:srgbClr val="FFFFFF"/>
                  </a:outerShdw>
                </a:effectLst>
                <a:ea typeface="ＭＳ Ｐゴシック" charset="-128"/>
                <a:cs typeface="ＭＳ Ｐゴシック" charset="-128"/>
              </a:rPr>
              <a:t>AD</a:t>
            </a:r>
            <a:r>
              <a:rPr lang="en-US">
                <a:solidFill>
                  <a:srgbClr val="000000"/>
                </a:solidFill>
                <a:effectLst>
                  <a:outerShdw blurRad="38100" dist="38100" dir="2700000" algn="tl">
                    <a:srgbClr val="FFFFFF"/>
                  </a:outerShdw>
                </a:effectLst>
                <a:ea typeface="ＭＳ Ｐゴシック" charset="-128"/>
                <a:cs typeface="ＭＳ Ｐゴシック" charset="-128"/>
              </a:rPr>
              <a:t> 111-113)</a:t>
            </a: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en-US">
                <a:ea typeface="ＭＳ Ｐゴシック" charset="-128"/>
                <a:cs typeface="ＭＳ Ｐゴシック" charset="-128"/>
              </a:rPr>
              <a:t>He was the governor of Bithynia who wrote letters to the Emperor Trajan for counsel on various matters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en-US" sz="4800">
                <a:latin typeface="Arial" charset="0"/>
                <a:ea typeface="ＭＳ Ｐゴシック" charset="0"/>
                <a:cs typeface="Arial" charset="0"/>
              </a:rPr>
              <a:t>Early Church Suffering</a:t>
            </a:r>
          </a:p>
        </p:txBody>
      </p:sp>
      <p:sp>
        <p:nvSpPr>
          <p:cNvPr id="312323" name="Text Box 5"/>
          <p:cNvSpPr txBox="1">
            <a:spLocks noChangeArrowheads="1"/>
          </p:cNvSpPr>
          <p:nvPr/>
        </p:nvSpPr>
        <p:spPr bwMode="auto">
          <a:xfrm>
            <a:off x="5595938" y="5791200"/>
            <a:ext cx="3243262"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rial" charset="0"/>
                <a:ea typeface="ＭＳ Ｐゴシック" charset="0"/>
                <a:cs typeface="Arial" charset="0"/>
              </a:rPr>
              <a:t>Pliny, </a:t>
            </a:r>
            <a:r>
              <a:rPr kumimoji="0" lang="en-US" sz="2800" b="0" i="1" u="none" strike="noStrike" kern="1200" cap="none" spc="0" normalizeH="0" baseline="0" noProof="0">
                <a:ln>
                  <a:noFill/>
                </a:ln>
                <a:solidFill>
                  <a:srgbClr val="FFFF00"/>
                </a:solidFill>
                <a:effectLst/>
                <a:uLnTx/>
                <a:uFillTx/>
                <a:latin typeface="Arial" charset="0"/>
                <a:ea typeface="ＭＳ Ｐゴシック" charset="0"/>
                <a:cs typeface="Arial" charset="0"/>
              </a:rPr>
              <a:t>Letters</a:t>
            </a:r>
            <a:r>
              <a:rPr kumimoji="0" lang="en-US" sz="2800" b="0" i="0" u="none" strike="noStrike" kern="1200" cap="none" spc="0" normalizeH="0" baseline="0" noProof="0">
                <a:ln>
                  <a:noFill/>
                </a:ln>
                <a:solidFill>
                  <a:srgbClr val="FFFF00"/>
                </a:solidFill>
                <a:effectLst/>
                <a:uLnTx/>
                <a:uFillTx/>
                <a:latin typeface="Arial" charset="0"/>
                <a:ea typeface="ＭＳ Ｐゴシック" charset="0"/>
                <a:cs typeface="Arial" charset="0"/>
              </a:rPr>
              <a:t> 10.96</a:t>
            </a:r>
          </a:p>
        </p:txBody>
      </p:sp>
      <p:sp>
        <p:nvSpPr>
          <p:cNvPr id="312324"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Governor Pliny to Emperor Trajan (AD 111):</a:t>
            </a:r>
          </a:p>
          <a:p>
            <a:pPr marL="0" marR="0" lvl="0" indent="0" algn="ctr" defTabSz="914400" rtl="0" eaLnBrk="1" fontAlgn="base" latinLnBrk="0" hangingPunct="1">
              <a:lnSpc>
                <a:spcPct val="100000"/>
              </a:lnSpc>
              <a:spcBef>
                <a:spcPct val="20000"/>
              </a:spcBef>
              <a:spcAft>
                <a:spcPct val="0"/>
              </a:spcAft>
              <a:buClr>
                <a:srgbClr val="66CCFF"/>
              </a:buClr>
              <a:buSzPct val="80000"/>
              <a:buFont typeface="Arial" charset="0"/>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312326" name="Picture 6" descr="earlychurchsuffer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9155113"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281b</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3133916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274"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a:latin typeface="Arial" charset="0"/>
                <a:ea typeface="Arial" charset="0"/>
                <a:cs typeface="Arial" charset="0"/>
              </a:rPr>
              <a:t>Helpful Correspondence (AD 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w="12700" cap="sq">
            <a:noFill/>
            <a:miter lim="800000"/>
            <a:headEnd type="none" w="sm" len="sm"/>
            <a:tailEnd type="none" w="sm" len="sm"/>
          </a:ln>
        </p:spPr>
        <p:txBody>
          <a:bodyPr>
            <a:prstTxWarp prst="textNoShape">
              <a:avLst/>
            </a:prstTxWarp>
            <a:spAutoFit/>
          </a:bodyPr>
          <a:lstStyle/>
          <a:p>
            <a:pPr algn="ctr"/>
            <a:r>
              <a:rPr lang="en-US" b="1">
                <a:solidFill>
                  <a:srgbClr val="FFFFFF"/>
                </a:solidFill>
                <a:latin typeface="Arial" charset="0"/>
                <a:ea typeface="Arial" charset="0"/>
                <a:cs typeface="Arial" charset="0"/>
              </a:rPr>
              <a:t>Governor Pliny in Bithynia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w="12700" cap="sq">
            <a:noFill/>
            <a:miter lim="800000"/>
            <a:headEnd type="none" w="sm" len="sm"/>
            <a:tailEnd type="none" w="sm" len="sm"/>
          </a:ln>
        </p:spPr>
        <p:txBody>
          <a:bodyPr>
            <a:prstTxWarp prst="textNoShape">
              <a:avLst/>
            </a:prstTxWarp>
            <a:spAutoFit/>
          </a:bodyPr>
          <a:lstStyle/>
          <a:p>
            <a:pPr algn="ctr"/>
            <a:r>
              <a:rPr lang="en-US" b="1">
                <a:solidFill>
                  <a:srgbClr val="FFFFFF"/>
                </a:solidFill>
                <a:latin typeface="Arial" charset="0"/>
                <a:ea typeface="Arial" charset="0"/>
                <a:cs typeface="Arial" charset="0"/>
              </a:rPr>
              <a:t>Emperor Trajan in Rome</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prstTxWarp prst="textNoShape">
              <a:avLst/>
            </a:prstTxWarp>
          </a:bodyPr>
          <a:lstStyle/>
          <a:p>
            <a:pPr algn="ctr"/>
            <a:endParaRPr lang="en-US">
              <a:solidFill>
                <a:srgbClr val="FFFFFF"/>
              </a:solidFill>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prstTxWarp prst="textNoShape">
              <a:avLst/>
            </a:prstTxWarp>
          </a:bodyPr>
          <a:lstStyle/>
          <a:p>
            <a:pPr algn="ct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womaninpain.jpg">
            <a:extLst>
              <a:ext uri="{FF2B5EF4-FFF2-40B4-BE49-F238E27FC236}">
                <a16:creationId xmlns:a16="http://schemas.microsoft.com/office/drawing/2014/main" id="{0E259A4A-61D4-CD18-BACE-A2C02328F2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09"/>
          <a:stretch/>
        </p:blipFill>
        <p:spPr bwMode="auto">
          <a:xfrm>
            <a:off x="-6350" y="-26988"/>
            <a:ext cx="9150350" cy="6884988"/>
          </a:xfrm>
          <a:prstGeom prst="rect">
            <a:avLst/>
          </a:prstGeom>
          <a:noFill/>
          <a:ln w="9525">
            <a:noFill/>
            <a:miter lim="800000"/>
            <a:headEnd/>
            <a:tailEnd/>
          </a:ln>
        </p:spPr>
      </p:pic>
      <p:sp>
        <p:nvSpPr>
          <p:cNvPr id="125954" name="Rectangle 2"/>
          <p:cNvSpPr>
            <a:spLocks noGrp="1" noChangeArrowheads="1"/>
          </p:cNvSpPr>
          <p:nvPr>
            <p:ph type="ctrTitle"/>
          </p:nvPr>
        </p:nvSpPr>
        <p:spPr>
          <a:xfrm>
            <a:off x="685800" y="-243408"/>
            <a:ext cx="7239000" cy="1203325"/>
          </a:xfrm>
        </p:spPr>
        <p:txBody>
          <a:bodyPr/>
          <a:lstStyle/>
          <a:p>
            <a:pPr eaLnBrk="1" hangingPunct="1">
              <a:defRPr/>
            </a:pPr>
            <a:r>
              <a:rPr lang="en-US">
                <a:latin typeface="Arial" charset="0"/>
                <a:ea typeface="Arial" charset="0"/>
                <a:cs typeface="Arial" charset="0"/>
              </a:rPr>
              <a:t>Early Church Suffering</a:t>
            </a:r>
          </a:p>
        </p:txBody>
      </p:sp>
      <p:sp>
        <p:nvSpPr>
          <p:cNvPr id="951300" name="Text Box 5"/>
          <p:cNvSpPr txBox="1">
            <a:spLocks noChangeArrowheads="1"/>
          </p:cNvSpPr>
          <p:nvPr/>
        </p:nvSpPr>
        <p:spPr bwMode="auto">
          <a:xfrm>
            <a:off x="5595938" y="5791200"/>
            <a:ext cx="3243262" cy="51911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rial" charset="0"/>
                <a:ea typeface="Arial" charset="0"/>
                <a:cs typeface="Arial" charset="0"/>
              </a:rPr>
              <a:t>Pliny, </a:t>
            </a:r>
            <a:r>
              <a:rPr kumimoji="0" lang="en-US" sz="2800" b="0" i="1" u="none" strike="noStrike" kern="1200" cap="none" spc="0" normalizeH="0" baseline="0" noProof="0">
                <a:ln>
                  <a:noFill/>
                </a:ln>
                <a:solidFill>
                  <a:srgbClr val="FFFF00"/>
                </a:solidFill>
                <a:effectLst/>
                <a:uLnTx/>
                <a:uFillTx/>
                <a:latin typeface="Arial" charset="0"/>
                <a:ea typeface="Arial" charset="0"/>
                <a:cs typeface="Arial" charset="0"/>
              </a:rPr>
              <a:t>Letters</a:t>
            </a:r>
            <a:r>
              <a:rPr kumimoji="0" lang="en-US" sz="2800" b="0" i="0" u="none" strike="noStrike" kern="1200" cap="none" spc="0" normalizeH="0" baseline="0" noProof="0">
                <a:ln>
                  <a:noFill/>
                </a:ln>
                <a:solidFill>
                  <a:srgbClr val="FFFF00"/>
                </a:solidFill>
                <a:effectLst/>
                <a:uLnTx/>
                <a:uFillTx/>
                <a:latin typeface="Arial" charset="0"/>
                <a:ea typeface="Arial" charset="0"/>
                <a:cs typeface="Arial" charset="0"/>
              </a:rPr>
              <a:t> 10.96</a:t>
            </a:r>
          </a:p>
        </p:txBody>
      </p:sp>
      <p:sp>
        <p:nvSpPr>
          <p:cNvPr id="951301" name="Text Box 6"/>
          <p:cNvSpPr txBox="1">
            <a:spLocks noChangeArrowheads="1"/>
          </p:cNvSpPr>
          <p:nvPr/>
        </p:nvSpPr>
        <p:spPr bwMode="auto">
          <a:xfrm>
            <a:off x="539750" y="6477000"/>
            <a:ext cx="8535988" cy="3079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250825" y="1889448"/>
            <a:ext cx="8713788" cy="3505944"/>
          </a:xfrm>
          <a:prstGeom prst="rect">
            <a:avLst/>
          </a:prstGeom>
          <a:noFill/>
          <a:ln w="9525">
            <a:noFill/>
            <a:miter lim="800000"/>
            <a:headEnd/>
            <a:tailEnd/>
          </a:ln>
          <a:effectLst/>
        </p:spPr>
        <p:txBody>
          <a:bodyPr>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I have observed the following procedure: </a:t>
            </a:r>
            <a:b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I interrogated these as to whether they were Christians; those who confessed </a:t>
            </a:r>
            <a:b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rPr>
              <a:t>I interrogated a second and a third time, threatening them with punishment; those who persisted I ordered executed…</a:t>
            </a:r>
            <a:endParaRPr kumimoji="0" lang="en-US" sz="3200" b="1" i="0" u="sng" strike="noStrike" kern="1200" cap="none" spc="0" normalizeH="0" baseline="0" noProof="0" dirty="0">
              <a:ln>
                <a:noFill/>
              </a:ln>
              <a:solidFill>
                <a:srgbClr val="FFFFFF"/>
              </a:solidFill>
              <a:effectLst>
                <a:glow rad="152400">
                  <a:srgbClr val="000000">
                    <a:alpha val="91000"/>
                  </a:srgbClr>
                </a:glow>
              </a:effectLst>
              <a:uLnTx/>
              <a:uFillTx/>
              <a:latin typeface="Arial" charset="0"/>
              <a:ea typeface="Arial" charset="0"/>
              <a:cs typeface="Arial" charset="0"/>
            </a:endParaRPr>
          </a:p>
        </p:txBody>
      </p:sp>
      <p:sp>
        <p:nvSpPr>
          <p:cNvPr id="7" name="Text Box 4"/>
          <p:cNvSpPr txBox="1">
            <a:spLocks noChangeArrowheads="1"/>
          </p:cNvSpPr>
          <p:nvPr/>
        </p:nvSpPr>
        <p:spPr bwMode="auto">
          <a:xfrm>
            <a:off x="8258175" y="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281b</a:t>
            </a:r>
            <a:endParaRPr kumimoji="0" lang="en-US" sz="3200" b="0" i="0" u="none" strike="noStrike" kern="1200" cap="none" spc="0" normalizeH="0" baseline="0" noProof="0">
              <a:ln>
                <a:noFill/>
              </a:ln>
              <a:solidFill>
                <a:srgbClr val="FFFF00"/>
              </a:solidFill>
              <a:effectLst/>
              <a:uLnTx/>
              <a:uFillTx/>
              <a:latin typeface="Arial" charset="0"/>
              <a:ea typeface="Arial" charset="0"/>
              <a:cs typeface="Arial" charset="0"/>
            </a:endParaRPr>
          </a:p>
        </p:txBody>
      </p:sp>
      <p:sp>
        <p:nvSpPr>
          <p:cNvPr id="2" name="TextBox 1"/>
          <p:cNvSpPr txBox="1"/>
          <p:nvPr/>
        </p:nvSpPr>
        <p:spPr>
          <a:xfrm>
            <a:off x="0" y="1169368"/>
            <a:ext cx="9144000" cy="584776"/>
          </a:xfrm>
          <a:prstGeom prst="rect">
            <a:avLst/>
          </a:prstGeom>
          <a:solidFill>
            <a:srgbClr val="FF0000"/>
          </a:solidFill>
          <a:ln>
            <a:solidFill>
              <a:schemeClr val="tx1"/>
            </a:solidFill>
          </a:ln>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rPr>
              <a:t>Governor Pliny to Emperor Trajan (AD 111)</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128"/>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3346" name="Picture 7" descr="womaninpain.jpg"/>
          <p:cNvPicPr>
            <a:picLocks noChangeAspect="1"/>
          </p:cNvPicPr>
          <p:nvPr/>
        </p:nvPicPr>
        <p:blipFill rotWithShape="1">
          <a:blip r:embed="rId3" cstate="screen">
            <a:extLst>
              <a:ext uri="{28A0092B-C50C-407E-A947-70E740481C1C}">
                <a14:useLocalDpi xmlns:a14="http://schemas.microsoft.com/office/drawing/2010/main"/>
              </a:ext>
            </a:extLst>
          </a:blip>
          <a:srcRect b="5409"/>
          <a:stretch/>
        </p:blipFill>
        <p:spPr bwMode="auto">
          <a:xfrm>
            <a:off x="-6350" y="-26988"/>
            <a:ext cx="9150350" cy="6884988"/>
          </a:xfrm>
          <a:prstGeom prst="rect">
            <a:avLst/>
          </a:prstGeom>
          <a:noFill/>
          <a:ln w="9525">
            <a:noFill/>
            <a:miter lim="800000"/>
            <a:headEnd/>
            <a:tailEnd/>
          </a:ln>
        </p:spPr>
      </p:pic>
      <p:sp>
        <p:nvSpPr>
          <p:cNvPr id="128002" name="Rectangle 2"/>
          <p:cNvSpPr>
            <a:spLocks noGrp="1" noChangeArrowheads="1"/>
          </p:cNvSpPr>
          <p:nvPr>
            <p:ph type="ctrTitle"/>
          </p:nvPr>
        </p:nvSpPr>
        <p:spPr>
          <a:xfrm>
            <a:off x="685800" y="-315416"/>
            <a:ext cx="7239000" cy="1203325"/>
          </a:xfrm>
        </p:spPr>
        <p:txBody>
          <a:bodyPr/>
          <a:lstStyle/>
          <a:p>
            <a:pPr eaLnBrk="1" hangingPunct="1">
              <a:defRPr/>
            </a:pPr>
            <a:r>
              <a:rPr lang="en-US">
                <a:latin typeface="Arial" charset="0"/>
                <a:ea typeface="Arial" charset="0"/>
                <a:cs typeface="Arial" charset="0"/>
              </a:rPr>
              <a:t>Early Church Suffering</a:t>
            </a:r>
          </a:p>
        </p:txBody>
      </p:sp>
      <p:sp>
        <p:nvSpPr>
          <p:cNvPr id="128004" name="Text Box 4"/>
          <p:cNvSpPr txBox="1">
            <a:spLocks noChangeArrowheads="1"/>
          </p:cNvSpPr>
          <p:nvPr/>
        </p:nvSpPr>
        <p:spPr bwMode="auto">
          <a:xfrm>
            <a:off x="8258175" y="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281b</a:t>
            </a:r>
            <a:endParaRPr lang="en-US" sz="3200">
              <a:solidFill>
                <a:srgbClr val="FFFF00"/>
              </a:solidFill>
              <a:latin typeface="Arial" charset="0"/>
              <a:ea typeface="Arial" charset="0"/>
              <a:cs typeface="Arial" charset="0"/>
            </a:endParaRPr>
          </a:p>
        </p:txBody>
      </p:sp>
      <p:sp>
        <p:nvSpPr>
          <p:cNvPr id="953349" name="Text Box 5"/>
          <p:cNvSpPr txBox="1">
            <a:spLocks noChangeArrowheads="1"/>
          </p:cNvSpPr>
          <p:nvPr/>
        </p:nvSpPr>
        <p:spPr bwMode="auto">
          <a:xfrm>
            <a:off x="5595938" y="6309320"/>
            <a:ext cx="3243262" cy="519112"/>
          </a:xfrm>
          <a:prstGeom prst="rect">
            <a:avLst/>
          </a:prstGeom>
          <a:noFill/>
          <a:ln w="9525">
            <a:noFill/>
            <a:miter lim="800000"/>
            <a:headEnd/>
            <a:tailEnd/>
          </a:ln>
        </p:spPr>
        <p:txBody>
          <a:bodyPr wrap="none">
            <a:prstTxWarp prst="textNoShape">
              <a:avLst/>
            </a:prstTxWarp>
            <a:spAutoFit/>
          </a:bodyPr>
          <a:lstStyle/>
          <a:p>
            <a:pPr eaLnBrk="0" hangingPunct="0"/>
            <a:r>
              <a:rPr lang="en-US" sz="2800" dirty="0">
                <a:solidFill>
                  <a:srgbClr val="FFFF00"/>
                </a:solidFill>
                <a:latin typeface="Arial" charset="0"/>
                <a:ea typeface="Arial" charset="0"/>
                <a:cs typeface="Arial" charset="0"/>
              </a:rPr>
              <a:t>Pliny, </a:t>
            </a:r>
            <a:r>
              <a:rPr lang="en-US" sz="2800" i="1" dirty="0">
                <a:solidFill>
                  <a:srgbClr val="FFFF00"/>
                </a:solidFill>
                <a:latin typeface="Arial" charset="0"/>
                <a:ea typeface="Arial" charset="0"/>
                <a:cs typeface="Arial" charset="0"/>
              </a:rPr>
              <a:t>Letters</a:t>
            </a:r>
            <a:r>
              <a:rPr lang="en-US" sz="2800" dirty="0">
                <a:solidFill>
                  <a:srgbClr val="FFFF00"/>
                </a:solidFill>
                <a:latin typeface="Arial" charset="0"/>
                <a:ea typeface="Arial" charset="0"/>
                <a:cs typeface="Arial" charset="0"/>
              </a:rPr>
              <a:t> 10.96</a:t>
            </a:r>
          </a:p>
        </p:txBody>
      </p:sp>
      <p:sp>
        <p:nvSpPr>
          <p:cNvPr id="953350" name="Text Box 6"/>
          <p:cNvSpPr txBox="1">
            <a:spLocks noChangeArrowheads="1"/>
          </p:cNvSpPr>
          <p:nvPr/>
        </p:nvSpPr>
        <p:spPr bwMode="auto">
          <a:xfrm>
            <a:off x="-6350" y="6865441"/>
            <a:ext cx="9150351" cy="307777"/>
          </a:xfrm>
          <a:prstGeom prst="rect">
            <a:avLst/>
          </a:prstGeom>
          <a:noFill/>
          <a:ln w="9525">
            <a:noFill/>
            <a:miter lim="800000"/>
            <a:headEnd/>
            <a:tailEnd/>
          </a:ln>
        </p:spPr>
        <p:txBody>
          <a:bodyPr wrap="square">
            <a:prstTxWarp prst="textNoShape">
              <a:avLst/>
            </a:prstTxWarp>
            <a:spAutoFit/>
          </a:bodyPr>
          <a:lstStyle/>
          <a:p>
            <a:pPr algn="ctr" eaLnBrk="0" hangingPunct="0"/>
            <a:r>
              <a:rPr lang="en-US" sz="1400" b="1" dirty="0">
                <a:solidFill>
                  <a:srgbClr val="000000"/>
                </a:solidFill>
                <a:latin typeface="Arial" charset="0"/>
                <a:ea typeface="Arial" charset="0"/>
                <a:cs typeface="Arial" charset="0"/>
              </a:rPr>
              <a:t>(c)Paul </a:t>
            </a:r>
            <a:r>
              <a:rPr lang="en-US" sz="1400" b="1" dirty="0" err="1">
                <a:solidFill>
                  <a:srgbClr val="000000"/>
                </a:solidFill>
                <a:latin typeface="Arial" charset="0"/>
                <a:ea typeface="Arial" charset="0"/>
                <a:cs typeface="Arial" charset="0"/>
              </a:rPr>
              <a:t>Halsall</a:t>
            </a:r>
            <a:r>
              <a:rPr lang="en-US" sz="1400" b="1" dirty="0">
                <a:solidFill>
                  <a:srgbClr val="000000"/>
                </a:solidFill>
                <a:latin typeface="Arial" charset="0"/>
                <a:ea typeface="Arial" charset="0"/>
                <a:cs typeface="Arial" charset="0"/>
              </a:rPr>
              <a:t> Mar 1996. </a:t>
            </a:r>
            <a:r>
              <a:rPr lang="en-US" sz="1400" b="1" dirty="0" err="1">
                <a:solidFill>
                  <a:srgbClr val="000000"/>
                </a:solidFill>
                <a:latin typeface="Arial" charset="0"/>
                <a:ea typeface="Arial" charset="0"/>
                <a:cs typeface="Arial" charset="0"/>
              </a:rPr>
              <a:t>halsall@murray.fordham.edu</a:t>
            </a:r>
            <a:r>
              <a:rPr lang="en-US" sz="1400" b="1" dirty="0">
                <a:solidFill>
                  <a:srgbClr val="000000"/>
                </a:solidFill>
                <a:latin typeface="Arial" charset="0"/>
                <a:ea typeface="Arial" charset="0"/>
                <a:cs typeface="Arial" charset="0"/>
              </a:rPr>
              <a:t> http://</a:t>
            </a:r>
            <a:r>
              <a:rPr lang="en-US" sz="1400" b="1" dirty="0" err="1">
                <a:solidFill>
                  <a:srgbClr val="000000"/>
                </a:solidFill>
                <a:latin typeface="Arial" charset="0"/>
                <a:ea typeface="Arial" charset="0"/>
                <a:cs typeface="Arial" charset="0"/>
              </a:rPr>
              <a:t>www.fordham.edu</a:t>
            </a:r>
            <a:r>
              <a:rPr lang="en-US" sz="1400" b="1" dirty="0">
                <a:solidFill>
                  <a:srgbClr val="000000"/>
                </a:solidFill>
                <a:latin typeface="Arial" charset="0"/>
                <a:ea typeface="Arial" charset="0"/>
                <a:cs typeface="Arial" charset="0"/>
              </a:rPr>
              <a:t>/</a:t>
            </a:r>
            <a:r>
              <a:rPr lang="en-US" sz="1400" b="1" dirty="0" err="1">
                <a:solidFill>
                  <a:srgbClr val="000000"/>
                </a:solidFill>
                <a:latin typeface="Arial" charset="0"/>
                <a:ea typeface="Arial" charset="0"/>
                <a:cs typeface="Arial" charset="0"/>
              </a:rPr>
              <a:t>halsall</a:t>
            </a:r>
            <a:r>
              <a:rPr lang="en-US" sz="1400" b="1" dirty="0">
                <a:solidFill>
                  <a:srgbClr val="000000"/>
                </a:solidFill>
                <a:latin typeface="Arial" charset="0"/>
                <a:ea typeface="Arial" charset="0"/>
                <a:cs typeface="Arial" charset="0"/>
              </a:rPr>
              <a:t>/source/pliny1.html</a:t>
            </a:r>
          </a:p>
        </p:txBody>
      </p:sp>
      <p:sp>
        <p:nvSpPr>
          <p:cNvPr id="128007" name="Rectangle 7"/>
          <p:cNvSpPr>
            <a:spLocks noChangeArrowheads="1"/>
          </p:cNvSpPr>
          <p:nvPr/>
        </p:nvSpPr>
        <p:spPr bwMode="auto">
          <a:xfrm>
            <a:off x="304800" y="1700808"/>
            <a:ext cx="8839200" cy="5013176"/>
          </a:xfrm>
          <a:prstGeom prst="rect">
            <a:avLst/>
          </a:prstGeom>
          <a:noFill/>
          <a:ln w="9525">
            <a:noFill/>
            <a:miter lim="800000"/>
            <a:headEnd/>
            <a:tailEnd/>
          </a:ln>
          <a:effectLst/>
        </p:spPr>
        <p:txBody>
          <a:bodyPr>
            <a:prstTxWarp prst="textNoShape">
              <a:avLst/>
            </a:prstTxWarp>
          </a:bodyPr>
          <a:lstStyle/>
          <a:p>
            <a:pPr>
              <a:spcBef>
                <a:spcPct val="20000"/>
              </a:spcBef>
              <a:buClr>
                <a:srgbClr val="66CCFF"/>
              </a:buClr>
              <a:buSzPct val="80000"/>
              <a:buFont typeface="Arial" charset="0"/>
              <a:buNone/>
            </a:pPr>
            <a:r>
              <a:rPr lang="en-US" sz="3200" b="1" dirty="0">
                <a:solidFill>
                  <a:srgbClr val="FFFFFF"/>
                </a:solidFill>
                <a:effectLst>
                  <a:glow rad="152400">
                    <a:srgbClr val="000000">
                      <a:alpha val="91000"/>
                    </a:srgbClr>
                  </a:glow>
                </a:effectLst>
                <a:latin typeface="Arial" charset="0"/>
                <a:ea typeface="Arial" charset="0"/>
                <a:cs typeface="Arial" charset="0"/>
              </a:rPr>
              <a:t>Those who denied that they were or had been Christians, when they invoked the gods in words dictated by me, offered prayer with incense and wine to your image, which I had ordered to be brought for this purpose together with statues of the gods, and moreover cursed Christ—none of which those who are really Christians, it is said, can be forced to do—these I thought should be discharged.</a:t>
            </a:r>
          </a:p>
        </p:txBody>
      </p:sp>
      <p:sp>
        <p:nvSpPr>
          <p:cNvPr id="8" name="TextBox 7"/>
          <p:cNvSpPr txBox="1"/>
          <p:nvPr/>
        </p:nvSpPr>
        <p:spPr>
          <a:xfrm>
            <a:off x="0" y="1097360"/>
            <a:ext cx="9144000" cy="584776"/>
          </a:xfrm>
          <a:prstGeom prst="rect">
            <a:avLst/>
          </a:prstGeom>
          <a:solidFill>
            <a:srgbClr val="FF0000"/>
          </a:solidFill>
          <a:ln>
            <a:solidFill>
              <a:schemeClr val="tx1"/>
            </a:solidFill>
          </a:ln>
          <a:effectLst/>
        </p:spPr>
        <p:txBody>
          <a:bodyPr wrap="square" rtlCol="0">
            <a:spAutoFit/>
          </a:bodyPr>
          <a:lstStyle/>
          <a:p>
            <a:pPr algn="ctr"/>
            <a:r>
              <a:rPr lang="en-US" sz="3200" b="1" dirty="0">
                <a:solidFill>
                  <a:srgbClr val="FFFFFF"/>
                </a:solidFill>
                <a:effectLst>
                  <a:outerShdw blurRad="38100" dist="38100" dir="2700000" algn="tl">
                    <a:srgbClr val="000000">
                      <a:alpha val="43137"/>
                    </a:srgbClr>
                  </a:outerShdw>
                </a:effectLst>
                <a:latin typeface="Arial" charset="0"/>
                <a:ea typeface="Arial" charset="0"/>
                <a:cs typeface="Arial" charset="0"/>
              </a:rPr>
              <a:t>Governor Pliny to Emperor Trajan (AD 111)</a:t>
            </a:r>
            <a:endParaRPr lang="en-US" sz="3200" dirty="0">
              <a:effectLst>
                <a:outerShdw blurRad="38100" dist="38100" dir="2700000" algn="tl">
                  <a:srgbClr val="000000">
                    <a:alpha val="43137"/>
                  </a:srgbClr>
                </a:outerShdw>
              </a:effectLst>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228600" y="0"/>
            <a:ext cx="5410200" cy="2057400"/>
          </a:xfrm>
          <a:effectLst>
            <a:outerShdw blurRad="38100" dist="38099" dir="2700000" algn="ctr" rotWithShape="0">
              <a:srgbClr val="000000">
                <a:alpha val="99962"/>
              </a:srgbClr>
            </a:outerShdw>
          </a:effectLst>
        </p:spPr>
        <p:txBody>
          <a:bodyPr/>
          <a:lstStyle/>
          <a:p>
            <a:pPr algn="l" eaLnBrk="1" hangingPunct="1">
              <a:defRPr/>
            </a:pPr>
            <a:r>
              <a:rPr lang="en-US" sz="4000">
                <a:effectLst>
                  <a:outerShdw blurRad="38100" dist="38100" dir="2700000" algn="tl">
                    <a:srgbClr val="000000"/>
                  </a:outerShdw>
                </a:effectLst>
              </a:rPr>
              <a:t>How Christians are Increasingly Depicted…</a:t>
            </a:r>
          </a:p>
        </p:txBody>
      </p:sp>
      <p:pic>
        <p:nvPicPr>
          <p:cNvPr id="955395" name="Picture 3" descr="Supremacy Gro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141469">
            <a:off x="409575" y="1149350"/>
            <a:ext cx="9601200" cy="4054475"/>
          </a:xfrm>
          <a:prstGeom prst="rect">
            <a:avLst/>
          </a:prstGeom>
          <a:noFill/>
          <a:ln w="9525">
            <a:noFill/>
            <a:miter lim="800000"/>
            <a:headEnd/>
            <a:tailEnd/>
          </a:ln>
        </p:spPr>
      </p:pic>
      <p:sp>
        <p:nvSpPr>
          <p:cNvPr id="556037" name="Rectangle 5"/>
          <p:cNvSpPr>
            <a:spLocks noChangeArrowheads="1"/>
          </p:cNvSpPr>
          <p:nvPr/>
        </p:nvSpPr>
        <p:spPr bwMode="auto">
          <a:xfrm>
            <a:off x="1547664" y="2924944"/>
            <a:ext cx="7596336" cy="3933056"/>
          </a:xfrm>
          <a:prstGeom prst="rect">
            <a:avLst/>
          </a:prstGeom>
          <a:solidFill>
            <a:srgbClr val="000000"/>
          </a:solidFill>
          <a:ln w="9525">
            <a:noFill/>
            <a:miter lim="800000"/>
            <a:headEnd/>
            <a:tailEnd/>
          </a:ln>
          <a:effectLst>
            <a:outerShdw blurRad="38100" dist="38099" dir="2700000" algn="ctr" rotWithShape="0">
              <a:schemeClr val="bg2">
                <a:alpha val="99962"/>
              </a:schemeClr>
            </a:outerShdw>
          </a:effectLst>
        </p:spPr>
        <p:txBody>
          <a:bodyPr>
            <a:prstTxWarp prst="textNoShape">
              <a:avLst/>
            </a:prstTxWarp>
          </a:bodyPr>
          <a:lstStyle/>
          <a:p>
            <a:pPr indent="576263">
              <a:spcBef>
                <a:spcPct val="20000"/>
              </a:spcBef>
              <a:buFont typeface="Times" charset="0"/>
              <a:buNone/>
              <a:defRPr/>
            </a:pPr>
            <a:r>
              <a:rPr lang="en-US" altLang="ja-JP" sz="3200" b="1" dirty="0">
                <a:solidFill>
                  <a:srgbClr val="FFFFFF"/>
                </a:solidFill>
                <a:latin typeface="Trebuchet MS" charset="0"/>
                <a:ea typeface="Osaka" charset="-128"/>
                <a:cs typeface="Osaka" charset="-128"/>
              </a:rPr>
              <a:t>"Basically, while supremacists, Christian fundamentalists…</a:t>
            </a:r>
          </a:p>
          <a:p>
            <a:pPr indent="576263">
              <a:spcBef>
                <a:spcPct val="20000"/>
              </a:spcBef>
              <a:buFont typeface="Times" charset="0"/>
              <a:buNone/>
              <a:defRPr/>
            </a:pPr>
            <a:r>
              <a:rPr lang="en-US" altLang="ja-JP" sz="3200" b="1" dirty="0">
                <a:solidFill>
                  <a:srgbClr val="FFFFFF"/>
                </a:solidFill>
                <a:latin typeface="Trebuchet MS" charset="0"/>
                <a:ea typeface="Osaka" charset="-128"/>
                <a:cs typeface="Osaka" charset="-128"/>
              </a:rPr>
              <a:t>"They</a:t>
            </a:r>
            <a:r>
              <a:rPr lang="fr-FR" altLang="ja-JP" sz="3200" b="1" dirty="0">
                <a:solidFill>
                  <a:srgbClr val="FFFFFF"/>
                </a:solidFill>
                <a:latin typeface="Trebuchet MS" charset="0"/>
                <a:ea typeface="Osaka" charset="-128"/>
                <a:cs typeface="Osaka" charset="-128"/>
              </a:rPr>
              <a:t>'</a:t>
            </a:r>
            <a:r>
              <a:rPr lang="en-US" altLang="ja-JP" sz="3200" b="1" dirty="0">
                <a:solidFill>
                  <a:srgbClr val="FFFFFF"/>
                </a:solidFill>
                <a:latin typeface="Trebuchet MS" charset="0"/>
                <a:ea typeface="Osaka" charset="-128"/>
                <a:cs typeface="Osaka" charset="-128"/>
              </a:rPr>
              <a:t>re angry white men, armed to the teeth.</a:t>
            </a:r>
          </a:p>
          <a:p>
            <a:pPr indent="576263">
              <a:spcBef>
                <a:spcPct val="20000"/>
              </a:spcBef>
              <a:buFont typeface="Times" charset="0"/>
              <a:buNone/>
              <a:defRPr/>
            </a:pPr>
            <a:r>
              <a:rPr lang="en-US" altLang="ja-JP" sz="3200" b="1" dirty="0">
                <a:solidFill>
                  <a:srgbClr val="FFFFFF"/>
                </a:solidFill>
                <a:latin typeface="Trebuchet MS" charset="0"/>
                <a:ea typeface="Osaka" charset="-128"/>
                <a:cs typeface="Osaka" charset="-128"/>
              </a:rPr>
              <a:t>"They hate the federal government, worship God, and rant against gun control, abortion, taxes, and crime."</a:t>
            </a:r>
            <a:endParaRPr lang="en-US" sz="3200" b="1" dirty="0">
              <a:solidFill>
                <a:srgbClr val="FFFFFF"/>
              </a:solidFill>
              <a:latin typeface="Trebuchet MS" charset="0"/>
              <a:ea typeface="Osaka" charset="-128"/>
              <a:cs typeface="Osaka" charset="-128"/>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ctrTitle"/>
          </p:nvPr>
        </p:nvSpPr>
        <p:spPr>
          <a:xfrm>
            <a:off x="1219200" y="228600"/>
            <a:ext cx="6629400" cy="1066800"/>
          </a:xfrm>
          <a:solidFill>
            <a:schemeClr val="tx2"/>
          </a:solidFill>
          <a:effectLst>
            <a:outerShdw blurRad="12700" dist="53882" dir="2700000" algn="ctr" rotWithShape="0">
              <a:srgbClr val="000000">
                <a:alpha val="75000"/>
              </a:srgbClr>
            </a:outerShdw>
          </a:effectLst>
        </p:spPr>
        <p:txBody>
          <a:bodyPr/>
          <a:lstStyle/>
          <a:p>
            <a:pPr eaLnBrk="1" hangingPunct="1">
              <a:defRPr/>
            </a:pPr>
            <a:r>
              <a:rPr lang="en-US" sz="6600" b="1" dirty="0">
                <a:solidFill>
                  <a:srgbClr val="FFFFFF"/>
                </a:solidFill>
                <a:latin typeface="Arial"/>
                <a:cs typeface="Arial"/>
              </a:rPr>
              <a:t>To Take Home</a:t>
            </a:r>
          </a:p>
        </p:txBody>
      </p:sp>
      <p:sp>
        <p:nvSpPr>
          <p:cNvPr id="559108" name="Rectangle 4"/>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DDDDDD"/>
                </a:solidFill>
                <a:latin typeface="Arial"/>
                <a:ea typeface="+mn-ea"/>
                <a:cs typeface="Arial"/>
              </a:rPr>
              <a:t>280e</a:t>
            </a:r>
          </a:p>
        </p:txBody>
      </p:sp>
      <p:sp>
        <p:nvSpPr>
          <p:cNvPr id="559109" name="Rectangle 5"/>
          <p:cNvSpPr>
            <a:spLocks noChangeArrowheads="1"/>
          </p:cNvSpPr>
          <p:nvPr/>
        </p:nvSpPr>
        <p:spPr bwMode="auto">
          <a:xfrm>
            <a:off x="304800" y="1752600"/>
            <a:ext cx="8534400" cy="4267200"/>
          </a:xfrm>
          <a:prstGeom prst="rect">
            <a:avLst/>
          </a:prstGeom>
          <a:noFill/>
          <a:ln w="9525">
            <a:noFill/>
            <a:miter lim="800000"/>
            <a:headEnd/>
            <a:tailEnd/>
          </a:ln>
          <a:effectLst>
            <a:outerShdw blurRad="12700" dist="53882" dir="2700000" algn="ctr" rotWithShape="0">
              <a:srgbClr val="000000">
                <a:alpha val="75000"/>
              </a:srgbClr>
            </a:outerShdw>
          </a:effectLst>
        </p:spPr>
        <p:txBody>
          <a:bodyPr/>
          <a:lstStyle/>
          <a:p>
            <a:pPr marL="609600" indent="-609600">
              <a:spcBef>
                <a:spcPct val="20000"/>
              </a:spcBef>
              <a:buFont typeface="Arial" pitchFamily="-112" charset="0"/>
              <a:buAutoNum type="arabicPeriod"/>
              <a:defRPr/>
            </a:pPr>
            <a:r>
              <a:rPr lang="en-US" sz="4400" b="1" dirty="0">
                <a:solidFill>
                  <a:srgbClr val="FFFFFF"/>
                </a:solidFill>
                <a:latin typeface="Arial"/>
                <a:ea typeface="+mn-ea"/>
                <a:cs typeface="Arial"/>
              </a:rPr>
              <a:t>How </a:t>
            </a:r>
            <a:r>
              <a:rPr lang="en-US" sz="4400" b="1" i="1" dirty="0">
                <a:solidFill>
                  <a:srgbClr val="FFFFFF"/>
                </a:solidFill>
                <a:latin typeface="Arial"/>
                <a:ea typeface="+mn-ea"/>
                <a:cs typeface="Arial"/>
              </a:rPr>
              <a:t>can</a:t>
            </a:r>
            <a:r>
              <a:rPr lang="en-US" sz="4400" b="1" dirty="0">
                <a:solidFill>
                  <a:srgbClr val="FFFFFF"/>
                </a:solidFill>
                <a:latin typeface="Arial"/>
                <a:ea typeface="+mn-ea"/>
                <a:cs typeface="Arial"/>
              </a:rPr>
              <a:t> you better submit to the laws of the land?</a:t>
            </a:r>
          </a:p>
          <a:p>
            <a:pPr marL="609600" indent="-609600">
              <a:spcBef>
                <a:spcPct val="20000"/>
              </a:spcBef>
              <a:buFont typeface="Arial" pitchFamily="-112" charset="0"/>
              <a:buAutoNum type="arabicPeriod"/>
              <a:defRPr/>
            </a:pPr>
            <a:endParaRPr lang="en-US" sz="4400" b="1" dirty="0">
              <a:solidFill>
                <a:srgbClr val="FFFFFF"/>
              </a:solidFill>
              <a:latin typeface="Arial"/>
              <a:ea typeface="+mn-ea"/>
              <a:cs typeface="Arial"/>
            </a:endParaRPr>
          </a:p>
          <a:p>
            <a:pPr marL="609600" indent="-609600">
              <a:spcBef>
                <a:spcPct val="20000"/>
              </a:spcBef>
              <a:buFont typeface="Arial" pitchFamily="-112" charset="0"/>
              <a:buAutoNum type="arabicPeriod"/>
              <a:defRPr/>
            </a:pPr>
            <a:r>
              <a:rPr lang="en-US" sz="4400" b="1" dirty="0">
                <a:solidFill>
                  <a:srgbClr val="FFFFFF"/>
                </a:solidFill>
                <a:latin typeface="Arial"/>
                <a:ea typeface="+mn-ea"/>
                <a:cs typeface="Arial"/>
              </a:rPr>
              <a:t>How specifically </a:t>
            </a:r>
            <a:r>
              <a:rPr lang="en-US" sz="4400" b="1" i="1" dirty="0">
                <a:solidFill>
                  <a:srgbClr val="FFFFFF"/>
                </a:solidFill>
                <a:latin typeface="Arial"/>
                <a:ea typeface="+mn-ea"/>
                <a:cs typeface="Arial"/>
              </a:rPr>
              <a:t>will</a:t>
            </a:r>
            <a:r>
              <a:rPr lang="en-US" sz="4400" b="1" dirty="0">
                <a:solidFill>
                  <a:srgbClr val="FFFFFF"/>
                </a:solidFill>
                <a:latin typeface="Arial"/>
                <a:ea typeface="+mn-ea"/>
                <a:cs typeface="Arial"/>
              </a:rPr>
              <a:t> you do this?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Predestination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8:29-30</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Father's eternal choice to conform believers to the likeness of the Son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Security</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8:31-37</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eternal preservation of the believer from hell and irreversible promise of heaven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Assurance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8:16</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realization of one's eternal security</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Inheritance</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8:17</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 of all believers (heirs of God) and rewards for the faithful (co-heirs of Christ)</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Atonement</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Removal of the sin barrier between sinners and God by Jesus paying the price of sin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Antinomianism</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6:1</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Living apart from the Mosaic law with increased sin so that grace would abound</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Legalism</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 10:5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Relying on self-effort by keeping the Mosaic law for salvation and spiritual growth</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10581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7927535" cy="2088232"/>
          </a:xfrm>
          <a:gradFill flip="none" rotWithShape="1">
            <a:gsLst>
              <a:gs pos="0">
                <a:schemeClr val="accent5">
                  <a:lumMod val="25000"/>
                </a:schemeClr>
              </a:gs>
              <a:gs pos="100000">
                <a:schemeClr val="tx1"/>
              </a:gs>
            </a:gsLst>
            <a:path path="circle">
              <a:fillToRect l="50000" t="50000" r="50000" b="50000"/>
            </a:path>
            <a:tileRect/>
          </a:grad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400" b="1" dirty="0">
                <a:solidFill>
                  <a:schemeClr val="bg1"/>
                </a:solidFill>
                <a:cs typeface="Traditional Arabic" panose="02020603050405020304" pitchFamily="18" charset="-78"/>
              </a:rPr>
              <a:t>The reason Jews and Gentiles at Rome should accept each other is so righteousness is applied in </a:t>
            </a:r>
            <a:r>
              <a:rPr lang="en-US" sz="2400" b="1" dirty="0">
                <a:solidFill>
                  <a:srgbClr val="FFFF00"/>
                </a:solidFill>
                <a:cs typeface="Traditional Arabic" panose="02020603050405020304" pitchFamily="18" charset="-78"/>
              </a:rPr>
              <a:t>transformation</a:t>
            </a:r>
            <a:r>
              <a:rPr lang="en-US" sz="2400" b="1" dirty="0">
                <a:solidFill>
                  <a:schemeClr val="bg1"/>
                </a:solidFill>
                <a:cs typeface="Traditional Arabic" panose="02020603050405020304" pitchFamily="18" charset="-78"/>
              </a:rPr>
              <a:t> with all people, government, and weak believers (12:1–15:13). </a:t>
            </a:r>
          </a:p>
        </p:txBody>
      </p:sp>
      <p:sp>
        <p:nvSpPr>
          <p:cNvPr id="780291" name="Rectangle 3"/>
          <p:cNvSpPr>
            <a:spLocks noGrp="1" noChangeArrowheads="1"/>
          </p:cNvSpPr>
          <p:nvPr>
            <p:ph type="subTitle" idx="1"/>
          </p:nvPr>
        </p:nvSpPr>
        <p:spPr>
          <a:xfrm>
            <a:off x="100849" y="2132856"/>
            <a:ext cx="9043151" cy="4536504"/>
          </a:xfrm>
        </p:spPr>
        <p:txBody>
          <a:bodyPr/>
          <a:lstStyle/>
          <a:p>
            <a:pPr marL="457200" indent="-457200" algn="l" eaLnBrk="1" hangingPunct="1">
              <a:buFont typeface="+mj-lt"/>
              <a:buAutoNum type="alphaUcPeriod"/>
            </a:pPr>
            <a:r>
              <a:rPr lang="en-US" sz="2400" b="1" dirty="0">
                <a:solidFill>
                  <a:srgbClr val="FFFFFF"/>
                </a:solidFill>
              </a:rPr>
              <a:t>God’s abundant mercy should move us to total </a:t>
            </a:r>
            <a:r>
              <a:rPr lang="en-US" sz="2400" b="1" dirty="0">
                <a:solidFill>
                  <a:srgbClr val="FFFF00"/>
                </a:solidFill>
              </a:rPr>
              <a:t>dedication</a:t>
            </a:r>
            <a:r>
              <a:rPr lang="en-US" sz="2400" b="1" dirty="0">
                <a:solidFill>
                  <a:srgbClr val="FFFFFF"/>
                </a:solidFill>
              </a:rPr>
              <a:t> to his will rather than conform to the world as the key to the transformed lifestyle in 12:3–15:13 (12:1-2).</a:t>
            </a:r>
          </a:p>
          <a:p>
            <a:pPr marL="457200" indent="-457200" algn="l" eaLnBrk="1" hangingPunct="1">
              <a:buFont typeface="+mj-lt"/>
              <a:buAutoNum type="alphaUcPeriod"/>
            </a:pPr>
            <a:r>
              <a:rPr lang="en-US" sz="2400" b="1" dirty="0">
                <a:solidFill>
                  <a:srgbClr val="FFFFFF"/>
                </a:solidFill>
              </a:rPr>
              <a:t>God's righteousness in a transformed life produces </a:t>
            </a:r>
            <a:r>
              <a:rPr lang="en-US" sz="2400" b="1" dirty="0">
                <a:solidFill>
                  <a:srgbClr val="FFFF00"/>
                </a:solidFill>
              </a:rPr>
              <a:t>humility</a:t>
            </a:r>
            <a:r>
              <a:rPr lang="en-US" sz="2400" b="1" dirty="0">
                <a:solidFill>
                  <a:srgbClr val="FFFFFF"/>
                </a:solidFill>
              </a:rPr>
              <a:t> in using spiritual gifts and love in difficult social dealings to win watching unbelievers to Christ (12:3-21). </a:t>
            </a:r>
          </a:p>
          <a:p>
            <a:pPr marL="457200" indent="-457200" algn="l" eaLnBrk="1" hangingPunct="1">
              <a:buFont typeface="+mj-lt"/>
              <a:buAutoNum type="alphaUcPeriod"/>
            </a:pPr>
            <a:r>
              <a:rPr lang="en-US" sz="2400" b="1" dirty="0">
                <a:solidFill>
                  <a:srgbClr val="FFFFFF"/>
                </a:solidFill>
              </a:rPr>
              <a:t>God's righteousness in a transformed life produces </a:t>
            </a:r>
            <a:r>
              <a:rPr lang="en-US" sz="2400" b="1" dirty="0">
                <a:solidFill>
                  <a:srgbClr val="FFFF00"/>
                </a:solidFill>
              </a:rPr>
              <a:t>submission</a:t>
            </a:r>
            <a:r>
              <a:rPr lang="en-US" sz="2400" b="1" dirty="0">
                <a:solidFill>
                  <a:srgbClr val="FFFFFF"/>
                </a:solidFill>
              </a:rPr>
              <a:t> to the government to escape punishment and win watching persecutors to Christ (13:1-7).</a:t>
            </a:r>
          </a:p>
          <a:p>
            <a:pPr marL="457200" indent="-457200" algn="l" eaLnBrk="1" hangingPunct="1">
              <a:buFont typeface="+mj-lt"/>
              <a:buAutoNum type="alphaUcPeriod"/>
            </a:pPr>
            <a:r>
              <a:rPr lang="en-US" sz="2400" b="1" dirty="0">
                <a:solidFill>
                  <a:srgbClr val="FFFFFF"/>
                </a:solidFill>
              </a:rPr>
              <a:t>God's righteousness in a transformed life produces </a:t>
            </a:r>
            <a:r>
              <a:rPr lang="en-US" sz="2400" b="1" dirty="0">
                <a:solidFill>
                  <a:srgbClr val="FFFF00"/>
                </a:solidFill>
              </a:rPr>
              <a:t>love</a:t>
            </a:r>
            <a:r>
              <a:rPr lang="en-US" sz="2400" b="1" dirty="0">
                <a:solidFill>
                  <a:srgbClr val="FFFFFF"/>
                </a:solidFill>
              </a:rPr>
              <a:t> for other believers since all will soon account before God (13:8-14). </a:t>
            </a:r>
          </a:p>
        </p:txBody>
      </p:sp>
      <p:sp>
        <p:nvSpPr>
          <p:cNvPr id="780292" name="Text Box 4"/>
          <p:cNvSpPr txBox="1">
            <a:spLocks noChangeArrowheads="1"/>
          </p:cNvSpPr>
          <p:nvPr/>
        </p:nvSpPr>
        <p:spPr bwMode="auto">
          <a:xfrm>
            <a:off x="8241328" y="44624"/>
            <a:ext cx="8018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154f</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87619670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14</a:t>
            </a:r>
          </a:p>
        </p:txBody>
      </p:sp>
    </p:spTree>
    <p:extLst>
      <p:ext uri="{BB962C8B-B14F-4D97-AF65-F5344CB8AC3E}">
        <p14:creationId xmlns:p14="http://schemas.microsoft.com/office/powerpoint/2010/main" val="31484978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7927535" cy="2088232"/>
          </a:xfrm>
          <a:gradFill flip="none" rotWithShape="1">
            <a:gsLst>
              <a:gs pos="0">
                <a:schemeClr val="accent5">
                  <a:lumMod val="25000"/>
                </a:schemeClr>
              </a:gs>
              <a:gs pos="100000">
                <a:schemeClr val="tx1"/>
              </a:gs>
            </a:gsLst>
            <a:path path="circle">
              <a:fillToRect l="50000" t="50000" r="50000" b="50000"/>
            </a:path>
            <a:tileRect/>
          </a:grad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400" b="1" dirty="0">
                <a:solidFill>
                  <a:schemeClr val="bg1"/>
                </a:solidFill>
                <a:cs typeface="Traditional Arabic" panose="02020603050405020304" pitchFamily="18" charset="-78"/>
              </a:rPr>
              <a:t>The reason Jews and Gentiles at Rome should accept each other is so righteousness is applied in </a:t>
            </a:r>
            <a:r>
              <a:rPr lang="en-US" sz="2400" b="1" dirty="0">
                <a:solidFill>
                  <a:srgbClr val="FFFF00"/>
                </a:solidFill>
                <a:cs typeface="Traditional Arabic" panose="02020603050405020304" pitchFamily="18" charset="-78"/>
              </a:rPr>
              <a:t>transformation</a:t>
            </a:r>
            <a:r>
              <a:rPr lang="en-US" sz="2400" b="1" dirty="0">
                <a:solidFill>
                  <a:schemeClr val="bg1"/>
                </a:solidFill>
                <a:cs typeface="Traditional Arabic" panose="02020603050405020304" pitchFamily="18" charset="-78"/>
              </a:rPr>
              <a:t> with all people, government, and weak believers (12:1–15:13). </a:t>
            </a:r>
          </a:p>
        </p:txBody>
      </p:sp>
      <p:sp>
        <p:nvSpPr>
          <p:cNvPr id="780291" name="Rectangle 3"/>
          <p:cNvSpPr>
            <a:spLocks noGrp="1" noChangeArrowheads="1"/>
          </p:cNvSpPr>
          <p:nvPr>
            <p:ph type="subTitle" idx="1"/>
          </p:nvPr>
        </p:nvSpPr>
        <p:spPr>
          <a:xfrm>
            <a:off x="100849" y="2132856"/>
            <a:ext cx="9043151" cy="4536504"/>
          </a:xfrm>
        </p:spPr>
        <p:txBody>
          <a:bodyPr/>
          <a:lstStyle/>
          <a:p>
            <a:pPr marL="457200" indent="-457200" algn="l" eaLnBrk="1" hangingPunct="1">
              <a:buFont typeface="+mj-lt"/>
              <a:buAutoNum type="alphaUcPeriod"/>
            </a:pPr>
            <a:r>
              <a:rPr lang="en-US" sz="2000" b="1" dirty="0">
                <a:solidFill>
                  <a:srgbClr val="FFFFFF"/>
                </a:solidFill>
              </a:rPr>
              <a:t>God’s abundant mercy should move us to total </a:t>
            </a:r>
            <a:r>
              <a:rPr lang="en-US" sz="2000" b="1" dirty="0">
                <a:solidFill>
                  <a:srgbClr val="FFFF00"/>
                </a:solidFill>
              </a:rPr>
              <a:t>dedication</a:t>
            </a:r>
            <a:r>
              <a:rPr lang="en-US" sz="2000" b="1" dirty="0">
                <a:solidFill>
                  <a:srgbClr val="FFFFFF"/>
                </a:solidFill>
              </a:rPr>
              <a:t> to his will rather than conform to the world as the key to the transformed lifestyle explained in 12:3–15:13 (12:1-2).</a:t>
            </a:r>
          </a:p>
          <a:p>
            <a:pPr marL="457200" indent="-457200" algn="l" eaLnBrk="1" hangingPunct="1">
              <a:buFont typeface="+mj-lt"/>
              <a:buAutoNum type="alphaUcPeriod"/>
            </a:pPr>
            <a:r>
              <a:rPr lang="en-US" sz="2000" b="1" dirty="0">
                <a:solidFill>
                  <a:srgbClr val="FFFFFF"/>
                </a:solidFill>
              </a:rPr>
              <a:t>God's righteousness in a transformed life produces </a:t>
            </a:r>
            <a:r>
              <a:rPr lang="en-US" sz="2000" b="1" dirty="0">
                <a:solidFill>
                  <a:srgbClr val="FFFF00"/>
                </a:solidFill>
              </a:rPr>
              <a:t>humility</a:t>
            </a:r>
            <a:r>
              <a:rPr lang="en-US" sz="2000" b="1" dirty="0">
                <a:solidFill>
                  <a:srgbClr val="FFFFFF"/>
                </a:solidFill>
              </a:rPr>
              <a:t> in using spiritual gifts and love in difficult social dealings to win watching unbelievers to Christ (12:3-21). </a:t>
            </a:r>
          </a:p>
          <a:p>
            <a:pPr marL="457200" indent="-457200" algn="l" eaLnBrk="1" hangingPunct="1">
              <a:buFont typeface="+mj-lt"/>
              <a:buAutoNum type="alphaUcPeriod"/>
            </a:pPr>
            <a:r>
              <a:rPr lang="en-US" sz="2000" b="1" dirty="0">
                <a:solidFill>
                  <a:srgbClr val="FFFFFF"/>
                </a:solidFill>
              </a:rPr>
              <a:t>God's righteousness in a transformed life produces </a:t>
            </a:r>
            <a:r>
              <a:rPr lang="en-US" sz="2000" b="1" dirty="0">
                <a:solidFill>
                  <a:srgbClr val="FFFF00"/>
                </a:solidFill>
              </a:rPr>
              <a:t>submission</a:t>
            </a:r>
            <a:r>
              <a:rPr lang="en-US" sz="2000" b="1" dirty="0">
                <a:solidFill>
                  <a:srgbClr val="FFFFFF"/>
                </a:solidFill>
              </a:rPr>
              <a:t> to the government to escape punishment and win watching persecutors to Christ (13:1-7).</a:t>
            </a:r>
          </a:p>
          <a:p>
            <a:pPr marL="457200" indent="-457200" algn="l" eaLnBrk="1" hangingPunct="1">
              <a:buFont typeface="+mj-lt"/>
              <a:buAutoNum type="alphaUcPeriod"/>
            </a:pPr>
            <a:r>
              <a:rPr lang="en-US" sz="2000" b="1" dirty="0">
                <a:solidFill>
                  <a:srgbClr val="FFFFFF"/>
                </a:solidFill>
              </a:rPr>
              <a:t>God's righteousness in a transformed life produces </a:t>
            </a:r>
            <a:r>
              <a:rPr lang="en-US" sz="2000" b="1" dirty="0">
                <a:solidFill>
                  <a:srgbClr val="FFFF00"/>
                </a:solidFill>
              </a:rPr>
              <a:t>love</a:t>
            </a:r>
            <a:r>
              <a:rPr lang="en-US" sz="2000" b="1" dirty="0">
                <a:solidFill>
                  <a:srgbClr val="FFFFFF"/>
                </a:solidFill>
              </a:rPr>
              <a:t> for other believers since all will soon account before God (13:8-14). </a:t>
            </a:r>
          </a:p>
          <a:p>
            <a:pPr marL="457200" indent="-457200" algn="l" eaLnBrk="1" hangingPunct="1">
              <a:buFont typeface="+mj-lt"/>
              <a:buAutoNum type="alphaUcPeriod"/>
            </a:pPr>
            <a:r>
              <a:rPr lang="en-US" sz="2000" b="1" dirty="0">
                <a:solidFill>
                  <a:srgbClr val="FFFFFF"/>
                </a:solidFill>
              </a:rPr>
              <a:t>God's righteousness in a transformed life creates </a:t>
            </a:r>
            <a:r>
              <a:rPr lang="en-US" sz="2000" b="1" dirty="0">
                <a:solidFill>
                  <a:srgbClr val="FFFF00"/>
                </a:solidFill>
              </a:rPr>
              <a:t>sensitivity</a:t>
            </a:r>
            <a:r>
              <a:rPr lang="en-US" sz="2000" b="1" dirty="0">
                <a:solidFill>
                  <a:srgbClr val="FFFFFF"/>
                </a:solidFill>
              </a:rPr>
              <a:t> to conscience so Gentiles will forgo habits offensive to Jews and Jews will follow their conscience (14:1–15:13).</a:t>
            </a:r>
          </a:p>
        </p:txBody>
      </p:sp>
      <p:sp>
        <p:nvSpPr>
          <p:cNvPr id="780292" name="Text Box 4"/>
          <p:cNvSpPr txBox="1">
            <a:spLocks noChangeArrowheads="1"/>
          </p:cNvSpPr>
          <p:nvPr/>
        </p:nvSpPr>
        <p:spPr bwMode="auto">
          <a:xfrm>
            <a:off x="8241328" y="44624"/>
            <a:ext cx="8018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154f</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00264537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p:txBody>
          <a:bodyPr/>
          <a:lstStyle/>
          <a:p>
            <a:pPr eaLnBrk="1" hangingPunct="1"/>
            <a:r>
              <a:rPr lang="en-US">
                <a:solidFill>
                  <a:schemeClr val="bg1"/>
                </a:solidFill>
              </a:rPr>
              <a:t>Romans 14:1–15:13</a:t>
            </a:r>
            <a:endParaRPr lang="en-US"/>
          </a:p>
        </p:txBody>
      </p:sp>
      <p:sp>
        <p:nvSpPr>
          <p:cNvPr id="957443" name="Rectangle 3"/>
          <p:cNvSpPr>
            <a:spLocks noGrp="1" noChangeArrowheads="1"/>
          </p:cNvSpPr>
          <p:nvPr>
            <p:ph type="subTitle" idx="1"/>
          </p:nvPr>
        </p:nvSpPr>
        <p:spPr>
          <a:xfrm>
            <a:off x="609600" y="3886200"/>
            <a:ext cx="7924800" cy="1752600"/>
          </a:xfrm>
        </p:spPr>
        <p:txBody>
          <a:bodyPr/>
          <a:lstStyle/>
          <a:p>
            <a:pPr eaLnBrk="1" hangingPunct="1"/>
            <a:r>
              <a:rPr lang="en-US" b="1" i="1" dirty="0">
                <a:solidFill>
                  <a:srgbClr val="FFFFFF"/>
                </a:solidFill>
              </a:rPr>
              <a:t>Righteousness transforms our ways of handling different convictions</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b="1">
              <a:solidFill>
                <a:srgbClr val="000000"/>
              </a:solidFill>
              <a:latin typeface="Arial" charset="0"/>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r>
              <a:rPr lang="en-US" sz="8800">
                <a:solidFill>
                  <a:schemeClr val="bg1"/>
                </a:solidFill>
                <a:cs typeface="ＭＳ Ｐゴシック" charset="-128"/>
              </a:rPr>
              <a:t>Black </a:t>
            </a:r>
            <a:r>
              <a:rPr lang="en-US" sz="8800">
                <a:solidFill>
                  <a:schemeClr val="tx1"/>
                </a:solidFill>
                <a:cs typeface="ＭＳ Ｐゴシック" charset="-128"/>
              </a:rPr>
              <a:t>&amp; White</a:t>
            </a:r>
            <a:endParaRPr lang="en-US" sz="3200">
              <a:cs typeface="ＭＳ Ｐゴシック" charset="-128"/>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algn="ctr">
              <a:defRPr/>
            </a:pPr>
            <a:r>
              <a:rPr lang="en-US" sz="3600" i="1" dirty="0">
                <a:solidFill>
                  <a:srgbClr val="FFFFFF"/>
                </a:solidFill>
                <a:latin typeface="Arial" charset="0"/>
                <a:ea typeface="ＭＳ Ｐゴシック" charset="0"/>
                <a:cs typeface="ＭＳ Ｐゴシック" charset="0"/>
              </a:rPr>
              <a:t>Idolatry</a:t>
            </a:r>
          </a:p>
          <a:p>
            <a:pPr algn="ctr">
              <a:defRPr/>
            </a:pPr>
            <a:r>
              <a:rPr lang="en-US" sz="3600" i="1" dirty="0">
                <a:solidFill>
                  <a:srgbClr val="FFFFFF"/>
                </a:solidFill>
                <a:latin typeface="Arial" charset="0"/>
                <a:ea typeface="ＭＳ Ｐゴシック" charset="0"/>
                <a:cs typeface="ＭＳ Ｐゴシック" charset="0"/>
              </a:rPr>
              <a:t>Adultery</a:t>
            </a:r>
          </a:p>
          <a:p>
            <a:pPr algn="ctr">
              <a:defRPr/>
            </a:pPr>
            <a:r>
              <a:rPr lang="en-US" sz="3600" i="1" dirty="0">
                <a:solidFill>
                  <a:srgbClr val="FFFFFF"/>
                </a:solidFill>
                <a:latin typeface="Arial" charset="0"/>
                <a:ea typeface="ＭＳ Ｐゴシック" charset="0"/>
                <a:cs typeface="ＭＳ Ｐゴシック" charset="0"/>
              </a:rPr>
              <a:t>Murder</a:t>
            </a:r>
          </a:p>
          <a:p>
            <a:pPr algn="ctr">
              <a:defRPr/>
            </a:pPr>
            <a:r>
              <a:rPr lang="en-US" sz="3600" i="1" dirty="0">
                <a:solidFill>
                  <a:srgbClr val="FFFFFF"/>
                </a:solidFill>
                <a:latin typeface="Arial" charset="0"/>
                <a:ea typeface="ＭＳ Ｐゴシック" charset="0"/>
                <a:cs typeface="ＭＳ Ｐゴシック" charset="0"/>
              </a:rPr>
              <a:t>Coveting</a:t>
            </a: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algn="ctr">
              <a:defRPr/>
            </a:pPr>
            <a:r>
              <a:rPr lang="en-US" sz="3600" i="1" dirty="0">
                <a:solidFill>
                  <a:srgbClr val="000000"/>
                </a:solidFill>
                <a:latin typeface="Arial" charset="0"/>
                <a:ea typeface="ＭＳ Ｐゴシック" charset="0"/>
                <a:cs typeface="ＭＳ Ｐゴシック" charset="0"/>
              </a:rPr>
              <a:t>Contentment</a:t>
            </a:r>
          </a:p>
          <a:p>
            <a:pPr algn="ctr">
              <a:defRPr/>
            </a:pPr>
            <a:r>
              <a:rPr lang="en-US" sz="3600" i="1" dirty="0">
                <a:solidFill>
                  <a:srgbClr val="000000"/>
                </a:solidFill>
                <a:latin typeface="Arial" charset="0"/>
                <a:ea typeface="ＭＳ Ｐゴシック" charset="0"/>
                <a:cs typeface="ＭＳ Ｐゴシック" charset="0"/>
              </a:rPr>
              <a:t>Obedience</a:t>
            </a:r>
          </a:p>
          <a:p>
            <a:pPr algn="ctr">
              <a:defRPr/>
            </a:pPr>
            <a:r>
              <a:rPr lang="en-US" sz="3600" i="1" dirty="0">
                <a:solidFill>
                  <a:srgbClr val="000000"/>
                </a:solidFill>
                <a:latin typeface="Arial" charset="0"/>
                <a:ea typeface="ＭＳ Ｐゴシック" charset="0"/>
                <a:cs typeface="ＭＳ Ｐゴシック" charset="0"/>
              </a:rPr>
              <a:t>Prayer</a:t>
            </a:r>
          </a:p>
          <a:p>
            <a:pPr algn="ctr">
              <a:defRPr/>
            </a:pPr>
            <a:r>
              <a:rPr lang="en-US" sz="3600" i="1" dirty="0">
                <a:solidFill>
                  <a:srgbClr val="000000"/>
                </a:solidFill>
                <a:latin typeface="Arial" charset="0"/>
                <a:ea typeface="ＭＳ Ｐゴシック" charset="0"/>
                <a:cs typeface="ＭＳ Ｐゴシック" charset="0"/>
              </a:rPr>
              <a:t>Purity</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algn="ctr">
              <a:defRPr/>
            </a:pPr>
            <a:r>
              <a:rPr lang="en-US" sz="3600" i="1" dirty="0">
                <a:solidFill>
                  <a:srgbClr val="FFFFFF"/>
                </a:solidFill>
                <a:latin typeface="Arial" charset="0"/>
                <a:ea typeface="ＭＳ Ｐゴシック" charset="0"/>
                <a:cs typeface="ＭＳ Ｐゴシック" charset="0"/>
              </a:rPr>
              <a:t>Practices the Bible says are always wrong</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p:spPr>
        <p:txBody>
          <a:bodyPr anchor="ctr"/>
          <a:lstStyle/>
          <a:p>
            <a:pPr algn="ctr">
              <a:defRPr/>
            </a:pPr>
            <a:r>
              <a:rPr lang="en-US" sz="3600" i="1" dirty="0">
                <a:solidFill>
                  <a:srgbClr val="000000"/>
                </a:solidFill>
                <a:latin typeface="Arial" charset="0"/>
                <a:ea typeface="ＭＳ Ｐゴシック" charset="0"/>
                <a:cs typeface="ＭＳ Ｐゴシック" charset="0"/>
              </a:rPr>
              <a:t>Practices the Bible says are always right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BFE97-8DDC-1EAB-9A71-80B96D6F9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en-US" sz="9600">
                <a:solidFill>
                  <a:schemeClr val="bg1"/>
                </a:solidFill>
                <a:latin typeface="Arial" charset="0"/>
                <a:ea typeface="Arial" charset="0"/>
                <a:cs typeface="Arial" charset="0"/>
              </a:rPr>
              <a:t>Gray Areas</a:t>
            </a:r>
            <a:endParaRPr lang="en-US" sz="9600">
              <a:latin typeface="Arial" charset="0"/>
              <a:ea typeface="Arial" charset="0"/>
              <a:cs typeface="Arial" charset="0"/>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algn="ctr">
              <a:defRPr/>
            </a:pPr>
            <a:r>
              <a:rPr lang="en-US" sz="3600" i="1">
                <a:solidFill>
                  <a:srgbClr val="FFFFFF"/>
                </a:solidFill>
                <a:latin typeface="Arial" charset="0"/>
              </a:rPr>
              <a:t>Practices not forbidden in the Bible over which Christians disagree</a:t>
            </a:r>
            <a:endParaRPr lang="en-US" sz="5400" i="1">
              <a:solidFill>
                <a:srgbClr val="000000"/>
              </a:solidFill>
              <a:latin typeface="Arial" charset="0"/>
            </a:endParaRPr>
          </a:p>
        </p:txBody>
      </p:sp>
      <p:sp>
        <p:nvSpPr>
          <p:cNvPr id="960518" name="TextBox 7"/>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algn="ctr"/>
            <a:r>
              <a:rPr lang="en-US" b="1">
                <a:solidFill>
                  <a:srgbClr val="000000"/>
                </a:solidFill>
                <a:latin typeface="Arial" charset="0"/>
              </a:rPr>
              <a:t>155aa</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49C5DA-705B-4CBE-5848-42324FC03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a:defRPr/>
            </a:pPr>
            <a:r>
              <a:rPr lang="en-US" sz="3600" dirty="0">
                <a:solidFill>
                  <a:srgbClr val="FFFFFF"/>
                </a:solidFill>
                <a:latin typeface="Arial" charset="0"/>
                <a:ea typeface="Arial" charset="0"/>
                <a:cs typeface="Arial" charset="0"/>
              </a:rPr>
              <a:t>Accepting gifts with the left hand</a:t>
            </a:r>
            <a:br>
              <a:rPr lang="en-US" sz="3600" dirty="0">
                <a:solidFill>
                  <a:srgbClr val="FFFFFF"/>
                </a:solidFill>
                <a:latin typeface="Arial" charset="0"/>
                <a:ea typeface="Arial" charset="0"/>
                <a:cs typeface="Arial" charset="0"/>
              </a:rPr>
            </a:br>
            <a:r>
              <a:rPr lang="en-US" sz="3600" dirty="0">
                <a:solidFill>
                  <a:srgbClr val="FFFFFF"/>
                </a:solidFill>
                <a:latin typeface="Arial" charset="0"/>
                <a:ea typeface="Arial" charset="0"/>
                <a:cs typeface="Arial" charset="0"/>
              </a:rPr>
              <a:t>Being a Democrat (or Republican!)</a:t>
            </a:r>
            <a:br>
              <a:rPr lang="en-US" sz="3600" dirty="0">
                <a:solidFill>
                  <a:srgbClr val="FFFFFF"/>
                </a:solidFill>
                <a:latin typeface="Arial" charset="0"/>
                <a:ea typeface="Arial" charset="0"/>
                <a:cs typeface="Arial" charset="0"/>
              </a:rPr>
            </a:br>
            <a:r>
              <a:rPr lang="en-US" sz="3600" dirty="0">
                <a:solidFill>
                  <a:srgbClr val="FFFFFF"/>
                </a:solidFill>
                <a:latin typeface="Arial" charset="0"/>
                <a:ea typeface="Arial" charset="0"/>
                <a:cs typeface="Arial" charset="0"/>
              </a:rPr>
              <a:t>Buying a Mac (or Windows) computer</a:t>
            </a:r>
            <a:br>
              <a:rPr lang="en-US" sz="3600" dirty="0">
                <a:solidFill>
                  <a:srgbClr val="FFFFFF"/>
                </a:solidFill>
                <a:latin typeface="Arial" charset="0"/>
                <a:ea typeface="Arial" charset="0"/>
                <a:cs typeface="Arial" charset="0"/>
              </a:rPr>
            </a:br>
            <a:r>
              <a:rPr lang="en-US" sz="3600" dirty="0">
                <a:solidFill>
                  <a:srgbClr val="FFFFFF"/>
                </a:solidFill>
                <a:latin typeface="Arial" charset="0"/>
                <a:ea typeface="Arial" charset="0"/>
                <a:cs typeface="Arial" charset="0"/>
              </a:rPr>
              <a:t>Celebrating Christmas or Easter</a:t>
            </a:r>
            <a:br>
              <a:rPr lang="en-US" sz="3600" dirty="0">
                <a:solidFill>
                  <a:srgbClr val="FFFFFF"/>
                </a:solidFill>
                <a:latin typeface="Arial" charset="0"/>
                <a:ea typeface="Arial" charset="0"/>
                <a:cs typeface="Arial" charset="0"/>
              </a:rPr>
            </a:br>
            <a:r>
              <a:rPr lang="en-US" sz="3600" dirty="0">
                <a:solidFill>
                  <a:srgbClr val="FFFFFF"/>
                </a:solidFill>
                <a:latin typeface="Arial" charset="0"/>
                <a:ea typeface="Arial" charset="0"/>
                <a:cs typeface="Arial" charset="0"/>
              </a:rPr>
              <a:t>Celebrating Good Friday</a:t>
            </a:r>
            <a:br>
              <a:rPr lang="en-US" sz="3600" dirty="0">
                <a:solidFill>
                  <a:srgbClr val="FFFFFF"/>
                </a:solidFill>
                <a:latin typeface="Arial" charset="0"/>
                <a:ea typeface="Arial" charset="0"/>
                <a:cs typeface="Arial" charset="0"/>
              </a:rPr>
            </a:br>
            <a:r>
              <a:rPr lang="en-US" sz="3600" dirty="0">
                <a:solidFill>
                  <a:srgbClr val="FFFFFF"/>
                </a:solidFill>
                <a:latin typeface="Arial" charset="0"/>
                <a:ea typeface="Arial" charset="0"/>
                <a:cs typeface="Arial" charset="0"/>
              </a:rPr>
              <a:t>Celebrating Lent</a:t>
            </a:r>
            <a:br>
              <a:rPr lang="en-US" sz="3600" dirty="0">
                <a:solidFill>
                  <a:srgbClr val="FFFFFF"/>
                </a:solidFill>
                <a:latin typeface="Arial" charset="0"/>
                <a:ea typeface="Arial" charset="0"/>
                <a:cs typeface="Arial" charset="0"/>
              </a:rPr>
            </a:br>
            <a:r>
              <a:rPr lang="en-US" sz="3600" dirty="0">
                <a:solidFill>
                  <a:srgbClr val="FFFFFF"/>
                </a:solidFill>
                <a:latin typeface="Arial" charset="0"/>
                <a:ea typeface="Arial" charset="0"/>
                <a:cs typeface="Arial" charset="0"/>
              </a:rPr>
              <a:t>Celebrating Palm Sunday</a:t>
            </a:r>
            <a:br>
              <a:rPr lang="en-US" sz="3600" dirty="0">
                <a:solidFill>
                  <a:srgbClr val="FFFFFF"/>
                </a:solidFill>
                <a:latin typeface="Arial" charset="0"/>
                <a:ea typeface="Arial" charset="0"/>
                <a:cs typeface="Arial" charset="0"/>
              </a:rPr>
            </a:br>
            <a:r>
              <a:rPr lang="en-US" sz="3600" dirty="0">
                <a:solidFill>
                  <a:srgbClr val="FFFFFF"/>
                </a:solidFill>
                <a:latin typeface="Arial" charset="0"/>
                <a:ea typeface="Arial" charset="0"/>
                <a:cs typeface="Arial" charset="0"/>
              </a:rPr>
              <a:t>Changing to a </a:t>
            </a:r>
            <a:r>
              <a:rPr lang="en-US" altLang="ja-JP" sz="3600" dirty="0">
                <a:solidFill>
                  <a:srgbClr val="FFFFFF"/>
                </a:solidFill>
                <a:latin typeface="Arial" charset="0"/>
                <a:ea typeface="Arial" charset="0"/>
                <a:cs typeface="Arial" charset="0"/>
              </a:rPr>
              <a:t>"Christian" name</a:t>
            </a:r>
            <a:br>
              <a:rPr lang="en-US" altLang="ja-JP" sz="3600" dirty="0">
                <a:solidFill>
                  <a:srgbClr val="FFFFFF"/>
                </a:solidFill>
                <a:latin typeface="Arial" charset="0"/>
                <a:ea typeface="Arial" charset="0"/>
                <a:cs typeface="Arial" charset="0"/>
              </a:rPr>
            </a:br>
            <a:r>
              <a:rPr lang="en-US" altLang="ja-JP" sz="3600" dirty="0">
                <a:solidFill>
                  <a:srgbClr val="FFFFFF"/>
                </a:solidFill>
                <a:latin typeface="Arial" charset="0"/>
                <a:ea typeface="Arial" charset="0"/>
                <a:cs typeface="Arial" charset="0"/>
              </a:rPr>
              <a:t>Chinese New Year giving of </a:t>
            </a:r>
            <a:r>
              <a:rPr lang="en-US" altLang="ja-JP" sz="3600" i="1" dirty="0" err="1">
                <a:solidFill>
                  <a:srgbClr val="FFFFFF"/>
                </a:solidFill>
                <a:latin typeface="Arial" charset="0"/>
                <a:ea typeface="Arial" charset="0"/>
                <a:cs typeface="Arial" charset="0"/>
              </a:rPr>
              <a:t>hong</a:t>
            </a:r>
            <a:r>
              <a:rPr lang="en-US" altLang="ja-JP" sz="3600" i="1" dirty="0">
                <a:solidFill>
                  <a:srgbClr val="FFFFFF"/>
                </a:solidFill>
                <a:latin typeface="Arial" charset="0"/>
                <a:ea typeface="Arial" charset="0"/>
                <a:cs typeface="Arial" charset="0"/>
              </a:rPr>
              <a:t> </a:t>
            </a:r>
            <a:r>
              <a:rPr lang="en-US" altLang="ja-JP" sz="3600" i="1" dirty="0" err="1">
                <a:solidFill>
                  <a:srgbClr val="FFFFFF"/>
                </a:solidFill>
                <a:latin typeface="Arial" charset="0"/>
                <a:ea typeface="Arial" charset="0"/>
                <a:cs typeface="Arial" charset="0"/>
              </a:rPr>
              <a:t>baos</a:t>
            </a:r>
            <a:endParaRPr lang="en-US" sz="4800" dirty="0">
              <a:solidFill>
                <a:srgbClr val="FFFFFF"/>
              </a:solidFill>
              <a:latin typeface="Arial" charset="0"/>
              <a:ea typeface="Arial" charset="0"/>
              <a:cs typeface="Arial" charset="0"/>
            </a:endParaRPr>
          </a:p>
        </p:txBody>
      </p:sp>
      <p:sp>
        <p:nvSpPr>
          <p:cNvPr id="962566" name="TextBox 1"/>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algn="ctr"/>
            <a:r>
              <a:rPr lang="en-US" b="1">
                <a:solidFill>
                  <a:srgbClr val="000000"/>
                </a:solidFill>
                <a:latin typeface="Arial" charset="0"/>
              </a:rPr>
              <a:t>155aa</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499778-6FFF-9FBE-2421-EB3939219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458756" name="Rectangle 4"/>
          <p:cNvSpPr>
            <a:spLocks noGrp="1" noChangeArrowheads="1"/>
          </p:cNvSpPr>
          <p:nvPr>
            <p:ph type="title" idx="4294967295"/>
          </p:nvPr>
        </p:nvSpPr>
        <p:spPr>
          <a:xfrm>
            <a:off x="0" y="115888"/>
            <a:ext cx="9144000" cy="82550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58757"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p:spPr>
        <p:txBody>
          <a:bodyPr anchor="ctr"/>
          <a:lstStyle/>
          <a:p>
            <a:pPr>
              <a:defRPr/>
            </a:pPr>
            <a:r>
              <a:rPr lang="en-US" sz="3600">
                <a:solidFill>
                  <a:srgbClr val="FFFFFF"/>
                </a:solidFill>
                <a:latin typeface="Arial"/>
                <a:ea typeface="ＭＳ Ｐゴシック" charset="0"/>
                <a:cs typeface="Arial"/>
              </a:rPr>
              <a:t>Christmas trees in the church sanctuary Clapping in church services </a:t>
            </a:r>
            <a:br>
              <a:rPr lang="en-US" sz="3600">
                <a:solidFill>
                  <a:srgbClr val="FFFFFF"/>
                </a:solidFill>
                <a:latin typeface="Arial"/>
                <a:ea typeface="ＭＳ Ｐゴシック" charset="0"/>
                <a:cs typeface="Arial"/>
              </a:rPr>
            </a:br>
            <a:r>
              <a:rPr lang="en-US" sz="3600">
                <a:solidFill>
                  <a:srgbClr val="FFFFFF"/>
                </a:solidFill>
                <a:latin typeface="Arial"/>
                <a:ea typeface="ＭＳ Ｐゴシック" charset="0"/>
                <a:cs typeface="Arial"/>
              </a:rPr>
              <a:t>Dancing</a:t>
            </a:r>
            <a:br>
              <a:rPr lang="en-US" sz="3600">
                <a:solidFill>
                  <a:srgbClr val="FFFFFF"/>
                </a:solidFill>
                <a:latin typeface="Arial"/>
                <a:ea typeface="ＭＳ Ｐゴシック" charset="0"/>
                <a:cs typeface="Arial"/>
              </a:rPr>
            </a:br>
            <a:r>
              <a:rPr lang="en-US" sz="3600">
                <a:solidFill>
                  <a:srgbClr val="FFFFFF"/>
                </a:solidFill>
                <a:latin typeface="Arial"/>
                <a:ea typeface="ＭＳ Ｐゴシック" charset="0"/>
                <a:cs typeface="Arial"/>
              </a:rPr>
              <a:t>Drinking beer</a:t>
            </a:r>
            <a:br>
              <a:rPr lang="en-US" sz="3600">
                <a:solidFill>
                  <a:srgbClr val="FFFFFF"/>
                </a:solidFill>
                <a:latin typeface="Arial"/>
                <a:ea typeface="ＭＳ Ｐゴシック" charset="0"/>
                <a:cs typeface="Arial"/>
              </a:rPr>
            </a:br>
            <a:r>
              <a:rPr lang="en-US" sz="3600">
                <a:solidFill>
                  <a:srgbClr val="FFFFFF"/>
                </a:solidFill>
                <a:latin typeface="Arial"/>
                <a:ea typeface="ＭＳ Ｐゴシック" charset="0"/>
                <a:cs typeface="Arial"/>
              </a:rPr>
              <a:t>Drinking hard liquor</a:t>
            </a:r>
            <a:br>
              <a:rPr lang="en-US" sz="3600">
                <a:solidFill>
                  <a:srgbClr val="FFFFFF"/>
                </a:solidFill>
                <a:latin typeface="Arial"/>
                <a:ea typeface="ＭＳ Ｐゴシック" charset="0"/>
                <a:cs typeface="Arial"/>
              </a:rPr>
            </a:br>
            <a:r>
              <a:rPr lang="en-US" sz="3600">
                <a:solidFill>
                  <a:srgbClr val="FFFFFF"/>
                </a:solidFill>
                <a:latin typeface="Arial"/>
                <a:ea typeface="ＭＳ Ｐゴシック" charset="0"/>
                <a:cs typeface="Arial"/>
              </a:rPr>
              <a:t>Drinking wine</a:t>
            </a:r>
            <a:br>
              <a:rPr lang="en-US" sz="3600">
                <a:solidFill>
                  <a:srgbClr val="FFFFFF"/>
                </a:solidFill>
                <a:latin typeface="Arial"/>
                <a:ea typeface="ＭＳ Ｐゴシック" charset="0"/>
                <a:cs typeface="Arial"/>
              </a:rPr>
            </a:br>
            <a:r>
              <a:rPr lang="en-US" sz="3600">
                <a:solidFill>
                  <a:srgbClr val="FFFFFF"/>
                </a:solidFill>
                <a:latin typeface="Arial"/>
                <a:ea typeface="ＭＳ Ｐゴシック" charset="0"/>
                <a:cs typeface="Arial"/>
              </a:rPr>
              <a:t>Driving a motorcycle</a:t>
            </a:r>
            <a:br>
              <a:rPr lang="en-US" sz="3600">
                <a:solidFill>
                  <a:srgbClr val="FFFFFF"/>
                </a:solidFill>
                <a:latin typeface="Arial"/>
                <a:ea typeface="ＭＳ Ｐゴシック" charset="0"/>
                <a:cs typeface="Arial"/>
              </a:rPr>
            </a:br>
            <a:r>
              <a:rPr lang="en-US" sz="3600">
                <a:solidFill>
                  <a:srgbClr val="FFFFFF"/>
                </a:solidFill>
                <a:latin typeface="Arial"/>
                <a:ea typeface="ＭＳ Ｐゴシック" charset="0"/>
                <a:cs typeface="Arial"/>
              </a:rPr>
              <a:t>Eating bloody foods</a:t>
            </a:r>
            <a:br>
              <a:rPr lang="en-US" sz="3600">
                <a:solidFill>
                  <a:srgbClr val="FFFFFF"/>
                </a:solidFill>
                <a:latin typeface="Arial"/>
                <a:ea typeface="ＭＳ Ｐゴシック" charset="0"/>
                <a:cs typeface="Arial"/>
              </a:rPr>
            </a:br>
            <a:r>
              <a:rPr lang="en-US" sz="3600">
                <a:solidFill>
                  <a:srgbClr val="FFFFFF"/>
                </a:solidFill>
                <a:latin typeface="Arial"/>
                <a:ea typeface="ＭＳ Ｐゴシック" charset="0"/>
                <a:cs typeface="Arial"/>
              </a:rPr>
              <a:t>Eating food sacrificed to idols</a:t>
            </a:r>
          </a:p>
        </p:txBody>
      </p:sp>
      <p:sp>
        <p:nvSpPr>
          <p:cNvPr id="964614" name="TextBox 7"/>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algn="ctr"/>
            <a:r>
              <a:rPr lang="en-US" b="1">
                <a:solidFill>
                  <a:srgbClr val="000000"/>
                </a:solidFill>
                <a:latin typeface="Arial" charset="0"/>
              </a:rPr>
              <a:t>155aa</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6F7E3-ED61-92AF-CDB5-80A727B18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460804" name="Rectangle 4"/>
          <p:cNvSpPr>
            <a:spLocks noGrp="1" noChangeArrowheads="1"/>
          </p:cNvSpPr>
          <p:nvPr>
            <p:ph type="title" idx="4294967295"/>
          </p:nvPr>
        </p:nvSpPr>
        <p:spPr>
          <a:xfrm>
            <a:off x="0" y="188913"/>
            <a:ext cx="9144000" cy="67945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60805"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a:defRPr/>
            </a:pPr>
            <a:r>
              <a:rPr lang="en-US" sz="3600" dirty="0">
                <a:solidFill>
                  <a:srgbClr val="FFFFFF"/>
                </a:solidFill>
                <a:latin typeface="Arial" charset="0"/>
                <a:ea typeface="Arial" charset="0"/>
                <a:cs typeface="Arial" charset="0"/>
              </a:rPr>
              <a:t>Eating junk food </a:t>
            </a:r>
            <a:br>
              <a:rPr lang="en-US" sz="3600" dirty="0">
                <a:solidFill>
                  <a:srgbClr val="FFFFFF"/>
                </a:solidFill>
                <a:latin typeface="Arial" charset="0"/>
                <a:ea typeface="Arial" charset="0"/>
                <a:cs typeface="Arial" charset="0"/>
              </a:rPr>
            </a:br>
            <a:r>
              <a:rPr lang="en-US" sz="3600" dirty="0">
                <a:solidFill>
                  <a:srgbClr val="FFFFFF"/>
                </a:solidFill>
                <a:latin typeface="Arial" charset="0"/>
                <a:ea typeface="Arial" charset="0"/>
                <a:cs typeface="Arial" charset="0"/>
              </a:rPr>
              <a:t>Eating meat </a:t>
            </a:r>
            <a:br>
              <a:rPr lang="en-US" sz="3600" dirty="0">
                <a:solidFill>
                  <a:srgbClr val="FFFFFF"/>
                </a:solidFill>
                <a:latin typeface="Arial" charset="0"/>
                <a:ea typeface="Arial" charset="0"/>
                <a:cs typeface="Arial" charset="0"/>
              </a:rPr>
            </a:br>
            <a:r>
              <a:rPr lang="en-US" sz="3600" dirty="0">
                <a:solidFill>
                  <a:srgbClr val="FFFFFF"/>
                </a:solidFill>
                <a:latin typeface="Arial" charset="0"/>
                <a:ea typeface="Arial" charset="0"/>
                <a:cs typeface="Arial" charset="0"/>
              </a:rPr>
              <a:t>Eating only </a:t>
            </a:r>
            <a:r>
              <a:rPr lang="en-US" altLang="ja-JP" sz="3600" dirty="0">
                <a:solidFill>
                  <a:srgbClr val="FFFFFF"/>
                </a:solidFill>
                <a:latin typeface="Arial" charset="0"/>
                <a:ea typeface="Arial" charset="0"/>
                <a:cs typeface="Arial" charset="0"/>
              </a:rPr>
              <a:t>"Christian food" </a:t>
            </a:r>
            <a:br>
              <a:rPr lang="en-US" altLang="ja-JP" sz="3600" dirty="0">
                <a:solidFill>
                  <a:srgbClr val="FFFFFF"/>
                </a:solidFill>
                <a:latin typeface="Arial" charset="0"/>
                <a:ea typeface="Arial" charset="0"/>
                <a:cs typeface="Arial" charset="0"/>
              </a:rPr>
            </a:br>
            <a:r>
              <a:rPr lang="en-US" altLang="ja-JP" sz="3600" dirty="0">
                <a:solidFill>
                  <a:srgbClr val="FFFFFF"/>
                </a:solidFill>
                <a:latin typeface="Arial" charset="0"/>
                <a:ea typeface="Arial" charset="0"/>
                <a:cs typeface="Arial" charset="0"/>
              </a:rPr>
              <a:t>Giving only "Christian" greetings (New Year) </a:t>
            </a:r>
            <a:br>
              <a:rPr lang="en-US" altLang="ja-JP" sz="3600" dirty="0">
                <a:solidFill>
                  <a:srgbClr val="FFFFFF"/>
                </a:solidFill>
                <a:latin typeface="Arial" charset="0"/>
                <a:ea typeface="Arial" charset="0"/>
                <a:cs typeface="Arial" charset="0"/>
              </a:rPr>
            </a:br>
            <a:r>
              <a:rPr lang="en-US" altLang="ja-JP" sz="3600" dirty="0">
                <a:solidFill>
                  <a:srgbClr val="FFFFFF"/>
                </a:solidFill>
                <a:latin typeface="Arial" charset="0"/>
                <a:ea typeface="Arial" charset="0"/>
                <a:cs typeface="Arial" charset="0"/>
              </a:rPr>
              <a:t>Giving to non-religious causes</a:t>
            </a:r>
            <a:br>
              <a:rPr lang="en-US" altLang="ja-JP" sz="3600" dirty="0">
                <a:solidFill>
                  <a:srgbClr val="FFFFFF"/>
                </a:solidFill>
                <a:latin typeface="Arial" charset="0"/>
                <a:ea typeface="Arial" charset="0"/>
                <a:cs typeface="Arial" charset="0"/>
              </a:rPr>
            </a:br>
            <a:r>
              <a:rPr lang="en-US" altLang="ja-JP" sz="3600" dirty="0">
                <a:solidFill>
                  <a:srgbClr val="FFFFFF"/>
                </a:solidFill>
                <a:latin typeface="Arial" charset="0"/>
                <a:ea typeface="Arial" charset="0"/>
                <a:cs typeface="Arial" charset="0"/>
              </a:rPr>
              <a:t>Having an abortionist gynecologist</a:t>
            </a:r>
            <a:br>
              <a:rPr lang="en-US" altLang="ja-JP" sz="3600" dirty="0">
                <a:solidFill>
                  <a:srgbClr val="FFFFFF"/>
                </a:solidFill>
                <a:latin typeface="Arial" charset="0"/>
                <a:ea typeface="Arial" charset="0"/>
                <a:cs typeface="Arial" charset="0"/>
              </a:rPr>
            </a:br>
            <a:r>
              <a:rPr lang="en-US" altLang="ja-JP" sz="3600" dirty="0">
                <a:solidFill>
                  <a:srgbClr val="FFFFFF"/>
                </a:solidFill>
                <a:latin typeface="Arial" charset="0"/>
                <a:ea typeface="Arial" charset="0"/>
                <a:cs typeface="Arial" charset="0"/>
              </a:rPr>
              <a:t>Killing in war</a:t>
            </a:r>
            <a:br>
              <a:rPr lang="en-US" altLang="ja-JP" sz="3600" dirty="0">
                <a:solidFill>
                  <a:srgbClr val="FFFFFF"/>
                </a:solidFill>
                <a:latin typeface="Arial" charset="0"/>
                <a:ea typeface="Arial" charset="0"/>
                <a:cs typeface="Arial" charset="0"/>
              </a:rPr>
            </a:br>
            <a:r>
              <a:rPr lang="en-US" altLang="ja-JP" sz="3600" dirty="0">
                <a:solidFill>
                  <a:srgbClr val="FFFFFF"/>
                </a:solidFill>
                <a:latin typeface="Arial" charset="0"/>
                <a:ea typeface="Arial" charset="0"/>
                <a:cs typeface="Arial" charset="0"/>
              </a:rPr>
              <a:t>Laughing with men and women together</a:t>
            </a:r>
            <a:br>
              <a:rPr lang="en-US" altLang="ja-JP" sz="3600" dirty="0">
                <a:solidFill>
                  <a:srgbClr val="FFFFFF"/>
                </a:solidFill>
                <a:latin typeface="Arial" charset="0"/>
                <a:ea typeface="Arial" charset="0"/>
                <a:cs typeface="Arial" charset="0"/>
              </a:rPr>
            </a:br>
            <a:r>
              <a:rPr lang="en-US" altLang="ja-JP" sz="3600" dirty="0">
                <a:solidFill>
                  <a:srgbClr val="FFFFFF"/>
                </a:solidFill>
                <a:latin typeface="Arial" charset="0"/>
                <a:ea typeface="Arial" charset="0"/>
                <a:cs typeface="Arial" charset="0"/>
              </a:rPr>
              <a:t>Listening to rock music</a:t>
            </a:r>
            <a:endParaRPr lang="en-US" sz="3600" dirty="0">
              <a:solidFill>
                <a:srgbClr val="FFFFFF"/>
              </a:solidFill>
              <a:latin typeface="Arial" charset="0"/>
              <a:ea typeface="Arial" charset="0"/>
              <a:cs typeface="Arial" charset="0"/>
            </a:endParaRPr>
          </a:p>
        </p:txBody>
      </p:sp>
      <p:sp>
        <p:nvSpPr>
          <p:cNvPr id="966662" name="TextBox 7"/>
          <p:cNvSpPr txBox="1">
            <a:spLocks noChangeArrowheads="1"/>
          </p:cNvSpPr>
          <p:nvPr/>
        </p:nvSpPr>
        <p:spPr bwMode="auto">
          <a:xfrm>
            <a:off x="8027988" y="115888"/>
            <a:ext cx="1041400" cy="461962"/>
          </a:xfrm>
          <a:prstGeom prst="rect">
            <a:avLst/>
          </a:prstGeom>
          <a:noFill/>
          <a:ln w="9525">
            <a:noFill/>
            <a:miter lim="800000"/>
            <a:headEnd/>
            <a:tailEnd/>
          </a:ln>
        </p:spPr>
        <p:txBody>
          <a:bodyPr wrap="none">
            <a:prstTxWarp prst="textNoShape">
              <a:avLst/>
            </a:prstTxWarp>
            <a:spAutoFit/>
          </a:bodyPr>
          <a:lstStyle/>
          <a:p>
            <a:pPr algn="ctr"/>
            <a:r>
              <a:rPr lang="en-US" b="1">
                <a:solidFill>
                  <a:srgbClr val="000000"/>
                </a:solidFill>
                <a:latin typeface="Arial" charset="0"/>
              </a:rPr>
              <a:t>155aa</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8706" name="Rectangle 2"/>
          <p:cNvSpPr>
            <a:spLocks noGrp="1" noChangeArrowheads="1"/>
          </p:cNvSpPr>
          <p:nvPr>
            <p:ph type="ctrTitle"/>
          </p:nvPr>
        </p:nvSpPr>
        <p:spPr>
          <a:xfrm>
            <a:off x="0" y="0"/>
            <a:ext cx="9144000" cy="6705600"/>
          </a:xfrm>
        </p:spPr>
        <p:txBody>
          <a:bodyPr/>
          <a:lstStyle/>
          <a:p>
            <a:pPr eaLnBrk="1" hangingPunct="1"/>
            <a:r>
              <a:rPr lang="en-US" sz="6600" b="1" dirty="0">
                <a:solidFill>
                  <a:schemeClr val="bg1"/>
                </a:solidFill>
              </a:rPr>
              <a:t>Should we follow </a:t>
            </a:r>
            <a:r>
              <a:rPr lang="en-US" sz="6600" b="1" i="1" dirty="0">
                <a:solidFill>
                  <a:srgbClr val="FFCC00"/>
                </a:solidFill>
              </a:rPr>
              <a:t>someone else</a:t>
            </a:r>
            <a:r>
              <a:rPr lang="fr-FR" sz="6600" b="1" i="1" dirty="0">
                <a:solidFill>
                  <a:srgbClr val="FFCC00"/>
                </a:solidFill>
              </a:rPr>
              <a:t>'</a:t>
            </a:r>
            <a:r>
              <a:rPr lang="en-US" sz="6600" b="1" i="1" dirty="0">
                <a:solidFill>
                  <a:srgbClr val="FFCC00"/>
                </a:solidFill>
              </a:rPr>
              <a:t>s</a:t>
            </a:r>
            <a:r>
              <a:rPr lang="en-US" sz="6600" b="1" dirty="0">
                <a:solidFill>
                  <a:schemeClr val="bg1"/>
                </a:solidFill>
              </a:rPr>
              <a:t> conscience?</a:t>
            </a:r>
          </a:p>
        </p:txBody>
      </p:sp>
      <p:sp>
        <p:nvSpPr>
          <p:cNvPr id="968707"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algn="ctr"/>
            <a:endParaRPr lang="en-US" b="1">
              <a:solidFill>
                <a:srgbClr val="000000"/>
              </a:solidFill>
              <a:latin typeface="Arial" charset="0"/>
              <a:ea typeface="Osaka" charset="-128"/>
              <a:cs typeface="Osaka" charset="-128"/>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596537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3181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Righteousness</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1:17; 3:21; 4:3; 5:21 (30 times total)</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quality or state of judicial correctness with focus redemptive action where God pardons but also shares his character with believers who then exhibit righteousness in the moral sense (BDAG)</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Imputation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4:3-6, 8, 10, 22-24</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application of either sin or righteousness to another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1:32; 2:2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action of God that is right or just and thus shows no partiality between humans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 Standing (Position)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5:21; 8:30</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Our unchanging favorable verdict or status before God as his children (who we are, not what we do)</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United</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association of the believer with Christ in a related experience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Identification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"grown together" (united) experience where the Christian reflects the death and resurrection of Jesus</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21284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55DB0-597A-20F6-1E9E-6F8194B23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0003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ＭＳ Ｐゴシック" charset="-128"/>
              </a:rPr>
              <a:t>Why should we give up our </a:t>
            </a:r>
            <a:r>
              <a:rPr lang="en-US" sz="6000">
                <a:solidFill>
                  <a:srgbClr val="FFCC00"/>
                </a:solidFill>
                <a:latin typeface="Arial" charset="0"/>
                <a:cs typeface="ＭＳ Ｐゴシック" charset="-128"/>
              </a:rPr>
              <a:t>rights</a:t>
            </a:r>
            <a:r>
              <a:rPr lang="en-US" sz="6000">
                <a:solidFill>
                  <a:schemeClr val="bg1"/>
                </a:solidFill>
                <a:latin typeface="Arial" charset="0"/>
                <a:cs typeface="ＭＳ Ｐゴシック" charset="-128"/>
              </a:rPr>
              <a:t> in gray matters?</a:t>
            </a:r>
            <a:endParaRPr lang="en-US" sz="8800">
              <a:latin typeface="Arial" charset="0"/>
              <a:cs typeface="ＭＳ Ｐゴシック" charset="-128"/>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4F437-0582-B3A9-3945-0B51436C4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02084"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ＭＳ Ｐゴシック" charset="-128"/>
              </a:rPr>
              <a:t>I. Show </a:t>
            </a:r>
            <a:r>
              <a:rPr lang="en-US" sz="6000">
                <a:solidFill>
                  <a:srgbClr val="FFCC00"/>
                </a:solidFill>
                <a:latin typeface="Arial" charset="0"/>
                <a:cs typeface="ＭＳ Ｐゴシック" charset="-128"/>
              </a:rPr>
              <a:t>love</a:t>
            </a:r>
            <a:r>
              <a:rPr lang="en-US" sz="6000">
                <a:solidFill>
                  <a:schemeClr val="bg1"/>
                </a:solidFill>
                <a:latin typeface="Arial" charset="0"/>
                <a:cs typeface="ＭＳ Ｐゴシック" charset="-128"/>
              </a:rPr>
              <a:t> more than knowledge (1 Cor. 8:1-3).</a:t>
            </a:r>
            <a:endParaRPr lang="en-US" sz="8800">
              <a:latin typeface="Arial" charset="0"/>
              <a:cs typeface="ＭＳ Ｐゴシック" charset="-128"/>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b="1">
              <a:solidFill>
                <a:srgbClr val="000000"/>
              </a:solidFill>
              <a:latin typeface="Arial" charset="0"/>
              <a:ea typeface="ＭＳ Ｐゴシック" charset="0"/>
              <a:cs typeface="ＭＳ Ｐゴシック" charset="0"/>
            </a:endParaRPr>
          </a:p>
        </p:txBody>
      </p:sp>
      <p:sp>
        <p:nvSpPr>
          <p:cNvPr id="97485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algn="ctr"/>
            <a:endParaRPr lang="en-US" b="1">
              <a:solidFill>
                <a:srgbClr val="000000"/>
              </a:solidFill>
              <a:latin typeface="Arial" charset="0"/>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w="9525">
            <a:noFill/>
            <a:miter lim="800000"/>
            <a:headEnd/>
            <a:tailEnd/>
          </a:ln>
        </p:spPr>
      </p:pic>
      <p:pic>
        <p:nvPicPr>
          <p:cNvPr id="974853"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w="9525">
            <a:noFill/>
            <a:miter lim="800000"/>
            <a:headEnd/>
            <a:tailEnd/>
          </a:ln>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tx1"/>
                </a:solidFill>
                <a:latin typeface="Arial" charset="0"/>
                <a:cs typeface="ＭＳ Ｐゴシック" charset="-128"/>
              </a:rPr>
              <a:t>Love</a:t>
            </a:r>
            <a:endParaRPr lang="en-US" sz="8800">
              <a:latin typeface="Arial" charset="0"/>
              <a:cs typeface="ＭＳ Ｐゴシック" charset="-128"/>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algn="ctr">
              <a:defRPr/>
            </a:pPr>
            <a:r>
              <a:rPr lang="en-US" sz="6000">
                <a:solidFill>
                  <a:srgbClr val="FFFFFF"/>
                </a:solidFill>
                <a:latin typeface="Arial" charset="0"/>
              </a:rPr>
              <a:t>Music</a:t>
            </a:r>
            <a:endParaRPr lang="en-US" sz="8800">
              <a:solidFill>
                <a:srgbClr val="000000"/>
              </a:solidFill>
              <a:latin typeface="Arial" charset="0"/>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63"/>
            <a:ext cx="4724400" cy="2128837"/>
          </a:xfrm>
          <a:prstGeom prst="rect">
            <a:avLst/>
          </a:prstGeom>
          <a:noFill/>
          <a:ln w="9525">
            <a:noFill/>
            <a:miter lim="800000"/>
            <a:headEnd/>
            <a:tailEnd/>
          </a:ln>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algn="ctr">
              <a:defRPr/>
            </a:pPr>
            <a:r>
              <a:rPr lang="en-US" sz="6000">
                <a:solidFill>
                  <a:srgbClr val="FFFFFF"/>
                </a:solidFill>
                <a:latin typeface="Arial" charset="0"/>
              </a:rPr>
              <a:t>Drinking</a:t>
            </a:r>
            <a:endParaRPr lang="en-US" sz="8800">
              <a:solidFill>
                <a:srgbClr val="000000"/>
              </a:solidFill>
              <a:latin typeface="Arial" charset="0"/>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algn="ctr"/>
            <a:endParaRPr lang="en-US" b="1">
              <a:solidFill>
                <a:srgbClr val="FFCC00"/>
              </a:solidFill>
              <a:latin typeface="Arial" charset="0"/>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algn="ctr"/>
            <a:endParaRPr lang="en-US" b="1">
              <a:solidFill>
                <a:srgbClr val="FFCC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6898" name="Rectangle 2"/>
          <p:cNvSpPr>
            <a:spLocks noGrp="1" noChangeArrowheads="1"/>
          </p:cNvSpPr>
          <p:nvPr>
            <p:ph type="ctrTitle"/>
          </p:nvPr>
        </p:nvSpPr>
        <p:spPr>
          <a:xfrm>
            <a:off x="0" y="5715000"/>
            <a:ext cx="9144000" cy="990600"/>
          </a:xfrm>
        </p:spPr>
        <p:txBody>
          <a:bodyPr/>
          <a:lstStyle/>
          <a:p>
            <a:pPr eaLnBrk="1" hangingPunct="1"/>
            <a:r>
              <a:rPr lang="en-US">
                <a:solidFill>
                  <a:schemeClr val="tx1"/>
                </a:solidFill>
              </a:rPr>
              <a:t>Black</a:t>
            </a:r>
            <a:endParaRPr lang="en-US">
              <a:solidFill>
                <a:schemeClr val="bg1"/>
              </a:solidFill>
            </a:endParaRPr>
          </a:p>
        </p:txBody>
      </p:sp>
      <p:sp>
        <p:nvSpPr>
          <p:cNvPr id="976899"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algn="ctr"/>
            <a:endParaRPr lang="en-US" b="1">
              <a:solidFill>
                <a:srgbClr val="000000"/>
              </a:solidFill>
              <a:latin typeface="Arial" charset="0"/>
              <a:ea typeface="Osaka" charset="-128"/>
              <a:cs typeface="Osaka" charset="-128"/>
            </a:endParaRPr>
          </a:p>
        </p:txBody>
      </p:sp>
      <p:pic>
        <p:nvPicPr>
          <p:cNvPr id="976900" name="Picture 4" descr="dri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86575"/>
          </a:xfrm>
          <a:prstGeom prst="rect">
            <a:avLst/>
          </a:prstGeom>
          <a:noFill/>
          <a:ln w="9525">
            <a:noFill/>
            <a:miter lim="800000"/>
            <a:headEnd/>
            <a:tailEnd/>
          </a:ln>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00843D-636C-747F-FA73-1E7A418D5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10276"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ＭＳ Ｐゴシック" charset="-128"/>
              </a:rPr>
              <a:t>II. Protect the </a:t>
            </a:r>
            <a:r>
              <a:rPr lang="en-US" sz="6000">
                <a:solidFill>
                  <a:srgbClr val="FFCC00"/>
                </a:solidFill>
                <a:latin typeface="Arial" charset="0"/>
                <a:cs typeface="ＭＳ Ｐゴシック" charset="-128"/>
              </a:rPr>
              <a:t>conscience</a:t>
            </a:r>
            <a:r>
              <a:rPr lang="en-US" sz="6000">
                <a:solidFill>
                  <a:schemeClr val="bg1"/>
                </a:solidFill>
                <a:latin typeface="Arial" charset="0"/>
                <a:cs typeface="ＭＳ Ｐゴシック" charset="-128"/>
              </a:rPr>
              <a:t> of weak believers </a:t>
            </a:r>
            <a:br>
              <a:rPr lang="en-US" sz="6000">
                <a:solidFill>
                  <a:schemeClr val="bg1"/>
                </a:solidFill>
                <a:latin typeface="Arial" charset="0"/>
                <a:cs typeface="ＭＳ Ｐゴシック" charset="-128"/>
              </a:rPr>
            </a:br>
            <a:r>
              <a:rPr lang="en-US" sz="6000">
                <a:solidFill>
                  <a:schemeClr val="bg1"/>
                </a:solidFill>
                <a:latin typeface="Arial" charset="0"/>
                <a:cs typeface="ＭＳ Ｐゴシック" charset="-128"/>
              </a:rPr>
              <a:t>(1 Cor. 8:4-8).</a:t>
            </a:r>
            <a:endParaRPr lang="en-US" sz="8800">
              <a:latin typeface="Arial" charset="0"/>
              <a:cs typeface="ＭＳ Ｐゴシック" charset="-128"/>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39567C-8204-B3C6-0268-2CD18F52F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14372"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ＭＳ Ｐゴシック" charset="-128"/>
              </a:rPr>
              <a:t>III. Give up your rights </a:t>
            </a:r>
            <a:r>
              <a:rPr lang="en-US" sz="6000">
                <a:solidFill>
                  <a:srgbClr val="FFCC00"/>
                </a:solidFill>
                <a:latin typeface="Arial" charset="0"/>
                <a:cs typeface="ＭＳ Ｐゴシック" charset="-128"/>
              </a:rPr>
              <a:t>permanently</a:t>
            </a:r>
            <a:r>
              <a:rPr lang="en-US" sz="6000">
                <a:solidFill>
                  <a:schemeClr val="bg1"/>
                </a:solidFill>
                <a:latin typeface="Arial" charset="0"/>
                <a:cs typeface="ＭＳ Ｐゴシック" charset="-128"/>
              </a:rPr>
              <a:t> if they hurt a weaker brother </a:t>
            </a:r>
            <a:br>
              <a:rPr lang="en-US" sz="6000">
                <a:solidFill>
                  <a:schemeClr val="bg1"/>
                </a:solidFill>
                <a:latin typeface="Arial" charset="0"/>
                <a:cs typeface="ＭＳ Ｐゴシック" charset="-128"/>
              </a:rPr>
            </a:br>
            <a:r>
              <a:rPr lang="en-US" sz="6000">
                <a:solidFill>
                  <a:schemeClr val="bg1"/>
                </a:solidFill>
                <a:latin typeface="Arial" charset="0"/>
                <a:cs typeface="ＭＳ Ｐゴシック" charset="-128"/>
              </a:rPr>
              <a:t>(1 Cor. 8:9-13).</a:t>
            </a:r>
            <a:endParaRPr lang="en-US" sz="8800">
              <a:latin typeface="Arial" charset="0"/>
              <a:cs typeface="ＭＳ Ｐゴシック" charset="-128"/>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42" name="Rectangle 2"/>
          <p:cNvSpPr>
            <a:spLocks noGrp="1" noChangeArrowheads="1"/>
          </p:cNvSpPr>
          <p:nvPr>
            <p:ph type="ctrTitle"/>
          </p:nvPr>
        </p:nvSpPr>
        <p:spPr>
          <a:xfrm rot="16200000">
            <a:off x="-2933700" y="2933700"/>
            <a:ext cx="6858000" cy="990600"/>
          </a:xfrm>
          <a:solidFill>
            <a:srgbClr val="FFCC00"/>
          </a:solidFill>
        </p:spPr>
        <p:txBody>
          <a:bodyPr/>
          <a:lstStyle/>
          <a:p>
            <a:pPr eaLnBrk="1" hangingPunct="1"/>
            <a:r>
              <a:rPr lang="en-US" b="1">
                <a:solidFill>
                  <a:schemeClr val="tx1"/>
                </a:solidFill>
              </a:rPr>
              <a:t>Touching Scale</a:t>
            </a:r>
            <a:endParaRPr lang="en-US">
              <a:solidFill>
                <a:schemeClr val="bg1"/>
              </a:solidFill>
            </a:endParaRPr>
          </a:p>
        </p:txBody>
      </p:sp>
      <p:sp>
        <p:nvSpPr>
          <p:cNvPr id="308228" name="Rectangle 4"/>
          <p:cNvSpPr>
            <a:spLocks noChangeArrowheads="1"/>
          </p:cNvSpPr>
          <p:nvPr/>
        </p:nvSpPr>
        <p:spPr bwMode="auto">
          <a:xfrm>
            <a:off x="1600200" y="6172200"/>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Holding Hands</a:t>
            </a:r>
            <a:endParaRPr lang="en-US" sz="3200">
              <a:solidFill>
                <a:srgbClr val="CCFFFF"/>
              </a:solidFill>
              <a:latin typeface="Arial" charset="0"/>
              <a:ea typeface="Osaka" charset="-128"/>
              <a:cs typeface="Osaka" charset="-128"/>
            </a:endParaRPr>
          </a:p>
        </p:txBody>
      </p:sp>
      <p:sp>
        <p:nvSpPr>
          <p:cNvPr id="308229" name="Rectangle 5"/>
          <p:cNvSpPr>
            <a:spLocks noChangeArrowheads="1"/>
          </p:cNvSpPr>
          <p:nvPr/>
        </p:nvSpPr>
        <p:spPr bwMode="auto">
          <a:xfrm>
            <a:off x="1600200" y="381000"/>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Sex</a:t>
            </a:r>
            <a:endParaRPr lang="en-US" sz="3200">
              <a:solidFill>
                <a:srgbClr val="CCFFFF"/>
              </a:solidFill>
              <a:latin typeface="Arial" charset="0"/>
              <a:ea typeface="Osaka" charset="-128"/>
              <a:cs typeface="Osaka" charset="-128"/>
            </a:endParaRPr>
          </a:p>
        </p:txBody>
      </p:sp>
      <p:sp>
        <p:nvSpPr>
          <p:cNvPr id="308230" name="Rectangle 6"/>
          <p:cNvSpPr>
            <a:spLocks noChangeArrowheads="1"/>
          </p:cNvSpPr>
          <p:nvPr/>
        </p:nvSpPr>
        <p:spPr bwMode="auto">
          <a:xfrm>
            <a:off x="1600200" y="5343525"/>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Kiss the Hand</a:t>
            </a:r>
            <a:endParaRPr lang="en-US" sz="3200">
              <a:solidFill>
                <a:srgbClr val="CCFFFF"/>
              </a:solidFill>
              <a:latin typeface="Arial" charset="0"/>
              <a:ea typeface="Osaka" charset="-128"/>
              <a:cs typeface="Osaka" charset="-128"/>
            </a:endParaRPr>
          </a:p>
        </p:txBody>
      </p:sp>
      <p:sp>
        <p:nvSpPr>
          <p:cNvPr id="308231" name="Rectangle 7"/>
          <p:cNvSpPr>
            <a:spLocks noChangeArrowheads="1"/>
          </p:cNvSpPr>
          <p:nvPr/>
        </p:nvSpPr>
        <p:spPr bwMode="auto">
          <a:xfrm>
            <a:off x="1600200" y="4516438"/>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Side Hug</a:t>
            </a:r>
            <a:endParaRPr lang="en-US" sz="3200">
              <a:solidFill>
                <a:srgbClr val="CCFFFF"/>
              </a:solidFill>
              <a:latin typeface="Arial" charset="0"/>
              <a:ea typeface="Osaka" charset="-128"/>
              <a:cs typeface="Osaka" charset="-128"/>
            </a:endParaRPr>
          </a:p>
        </p:txBody>
      </p:sp>
      <p:sp>
        <p:nvSpPr>
          <p:cNvPr id="308232" name="Rectangle 8"/>
          <p:cNvSpPr>
            <a:spLocks noChangeArrowheads="1"/>
          </p:cNvSpPr>
          <p:nvPr/>
        </p:nvSpPr>
        <p:spPr bwMode="auto">
          <a:xfrm>
            <a:off x="1600200" y="3689350"/>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Front Hug</a:t>
            </a:r>
            <a:endParaRPr lang="en-US" sz="3200">
              <a:solidFill>
                <a:srgbClr val="CCFFFF"/>
              </a:solidFill>
              <a:latin typeface="Arial" charset="0"/>
              <a:ea typeface="Osaka" charset="-128"/>
              <a:cs typeface="Osaka" charset="-128"/>
            </a:endParaRPr>
          </a:p>
        </p:txBody>
      </p:sp>
      <p:sp>
        <p:nvSpPr>
          <p:cNvPr id="308233" name="Rectangle 9"/>
          <p:cNvSpPr>
            <a:spLocks noChangeArrowheads="1"/>
          </p:cNvSpPr>
          <p:nvPr/>
        </p:nvSpPr>
        <p:spPr bwMode="auto">
          <a:xfrm>
            <a:off x="1600200" y="2862263"/>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Kiss the Cheek</a:t>
            </a:r>
            <a:endParaRPr lang="en-US" sz="3200">
              <a:solidFill>
                <a:srgbClr val="CCFFFF"/>
              </a:solidFill>
              <a:latin typeface="Arial" charset="0"/>
              <a:ea typeface="Osaka" charset="-128"/>
              <a:cs typeface="Osaka" charset="-128"/>
            </a:endParaRPr>
          </a:p>
        </p:txBody>
      </p:sp>
      <p:sp>
        <p:nvSpPr>
          <p:cNvPr id="308234" name="Rectangle 10"/>
          <p:cNvSpPr>
            <a:spLocks noChangeArrowheads="1"/>
          </p:cNvSpPr>
          <p:nvPr/>
        </p:nvSpPr>
        <p:spPr bwMode="auto">
          <a:xfrm>
            <a:off x="1600200" y="2035175"/>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Kiss the Lips</a:t>
            </a:r>
            <a:endParaRPr lang="en-US" sz="3200">
              <a:solidFill>
                <a:srgbClr val="CCFFFF"/>
              </a:solidFill>
              <a:latin typeface="Arial" charset="0"/>
              <a:ea typeface="Osaka" charset="-128"/>
              <a:cs typeface="Osaka" charset="-128"/>
            </a:endParaRPr>
          </a:p>
        </p:txBody>
      </p:sp>
      <p:sp>
        <p:nvSpPr>
          <p:cNvPr id="308235" name="Rectangle 11"/>
          <p:cNvSpPr>
            <a:spLocks noChangeArrowheads="1"/>
          </p:cNvSpPr>
          <p:nvPr/>
        </p:nvSpPr>
        <p:spPr bwMode="auto">
          <a:xfrm>
            <a:off x="1600200" y="1208088"/>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Petting</a:t>
            </a:r>
            <a:endParaRPr lang="en-US" sz="3200">
              <a:solidFill>
                <a:srgbClr val="CCFFFF"/>
              </a:solidFill>
              <a:latin typeface="Arial" charset="0"/>
              <a:ea typeface="Osaka" charset="-128"/>
              <a:cs typeface="Osaka" charset="-128"/>
            </a:endParaRPr>
          </a:p>
        </p:txBody>
      </p:sp>
      <p:sp>
        <p:nvSpPr>
          <p:cNvPr id="308236" name="WordArt 12"/>
          <p:cNvSpPr>
            <a:spLocks noChangeArrowheads="1" noChangeShapeType="1" noTextEdit="1"/>
          </p:cNvSpPr>
          <p:nvPr/>
        </p:nvSpPr>
        <p:spPr bwMode="auto">
          <a:xfrm>
            <a:off x="1371600" y="152400"/>
            <a:ext cx="1112168" cy="990600"/>
          </a:xfrm>
          <a:prstGeom prst="rect">
            <a:avLst/>
          </a:prstGeom>
        </p:spPr>
        <p:txBody>
          <a:bodyPr wrap="none" fromWordArt="1">
            <a:prstTxWarp prst="textDoubleWave1">
              <a:avLst>
                <a:gd name="adj1" fmla="val 6500"/>
                <a:gd name="adj2" fmla="val 0"/>
              </a:avLst>
            </a:prstTxWarp>
          </a:bodyPr>
          <a:lstStyle/>
          <a:p>
            <a:pPr algn="ctr"/>
            <a:r>
              <a:rPr lang="en-US" sz="3600" b="1"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Him</a:t>
            </a:r>
          </a:p>
        </p:txBody>
      </p:sp>
      <p:sp>
        <p:nvSpPr>
          <p:cNvPr id="308237" name="Line 13"/>
          <p:cNvSpPr>
            <a:spLocks noChangeShapeType="1"/>
          </p:cNvSpPr>
          <p:nvPr/>
        </p:nvSpPr>
        <p:spPr bwMode="auto">
          <a:xfrm>
            <a:off x="1676400" y="1828800"/>
            <a:ext cx="3352800" cy="0"/>
          </a:xfrm>
          <a:prstGeom prst="line">
            <a:avLst/>
          </a:prstGeom>
          <a:noFill/>
          <a:ln w="76200">
            <a:solidFill>
              <a:srgbClr val="FFFF00"/>
            </a:solidFill>
            <a:round/>
            <a:headEnd/>
            <a:tailEnd/>
          </a:ln>
        </p:spPr>
        <p:txBody>
          <a:bodyPr wrap="none" anchor="ctr">
            <a:prstTxWarp prst="textNoShape">
              <a:avLst/>
            </a:prstTxWarp>
          </a:bodyPr>
          <a:lstStyle/>
          <a:p>
            <a:endParaRPr lang="en-US"/>
          </a:p>
        </p:txBody>
      </p:sp>
      <p:sp>
        <p:nvSpPr>
          <p:cNvPr id="308238" name="Rectangle 14"/>
          <p:cNvSpPr>
            <a:spLocks noChangeArrowheads="1"/>
          </p:cNvSpPr>
          <p:nvPr/>
        </p:nvSpPr>
        <p:spPr bwMode="auto">
          <a:xfrm>
            <a:off x="5257800" y="6172200"/>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Holding Hands</a:t>
            </a:r>
            <a:endParaRPr lang="en-US" sz="3200">
              <a:solidFill>
                <a:srgbClr val="CCFFFF"/>
              </a:solidFill>
              <a:latin typeface="Arial" charset="0"/>
              <a:ea typeface="Osaka" charset="-128"/>
              <a:cs typeface="Osaka" charset="-128"/>
            </a:endParaRPr>
          </a:p>
        </p:txBody>
      </p:sp>
      <p:sp>
        <p:nvSpPr>
          <p:cNvPr id="308239" name="Rectangle 15"/>
          <p:cNvSpPr>
            <a:spLocks noChangeArrowheads="1"/>
          </p:cNvSpPr>
          <p:nvPr/>
        </p:nvSpPr>
        <p:spPr bwMode="auto">
          <a:xfrm>
            <a:off x="5257800" y="381000"/>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Sex</a:t>
            </a:r>
            <a:endParaRPr lang="en-US" sz="3200">
              <a:solidFill>
                <a:srgbClr val="CCFFFF"/>
              </a:solidFill>
              <a:latin typeface="Arial" charset="0"/>
              <a:ea typeface="Osaka" charset="-128"/>
              <a:cs typeface="Osaka" charset="-128"/>
            </a:endParaRPr>
          </a:p>
        </p:txBody>
      </p:sp>
      <p:sp>
        <p:nvSpPr>
          <p:cNvPr id="308240" name="Rectangle 16"/>
          <p:cNvSpPr>
            <a:spLocks noChangeArrowheads="1"/>
          </p:cNvSpPr>
          <p:nvPr/>
        </p:nvSpPr>
        <p:spPr bwMode="auto">
          <a:xfrm>
            <a:off x="5257800" y="5343525"/>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Kiss the Hand</a:t>
            </a:r>
            <a:endParaRPr lang="en-US" sz="3200">
              <a:solidFill>
                <a:srgbClr val="CCFFFF"/>
              </a:solidFill>
              <a:latin typeface="Arial" charset="0"/>
              <a:ea typeface="Osaka" charset="-128"/>
              <a:cs typeface="Osaka" charset="-128"/>
            </a:endParaRPr>
          </a:p>
        </p:txBody>
      </p:sp>
      <p:sp>
        <p:nvSpPr>
          <p:cNvPr id="308241" name="Rectangle 17"/>
          <p:cNvSpPr>
            <a:spLocks noChangeArrowheads="1"/>
          </p:cNvSpPr>
          <p:nvPr/>
        </p:nvSpPr>
        <p:spPr bwMode="auto">
          <a:xfrm>
            <a:off x="5257800" y="4516438"/>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Side Hug</a:t>
            </a:r>
            <a:endParaRPr lang="en-US" sz="3200">
              <a:solidFill>
                <a:srgbClr val="CCFFFF"/>
              </a:solidFill>
              <a:latin typeface="Arial" charset="0"/>
              <a:ea typeface="Osaka" charset="-128"/>
              <a:cs typeface="Osaka" charset="-128"/>
            </a:endParaRPr>
          </a:p>
        </p:txBody>
      </p:sp>
      <p:sp>
        <p:nvSpPr>
          <p:cNvPr id="308242" name="Rectangle 18"/>
          <p:cNvSpPr>
            <a:spLocks noChangeArrowheads="1"/>
          </p:cNvSpPr>
          <p:nvPr/>
        </p:nvSpPr>
        <p:spPr bwMode="auto">
          <a:xfrm>
            <a:off x="5257800" y="3689350"/>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Front Hug</a:t>
            </a:r>
            <a:endParaRPr lang="en-US" sz="3200">
              <a:solidFill>
                <a:srgbClr val="CCFFFF"/>
              </a:solidFill>
              <a:latin typeface="Arial" charset="0"/>
              <a:ea typeface="Osaka" charset="-128"/>
              <a:cs typeface="Osaka" charset="-128"/>
            </a:endParaRPr>
          </a:p>
        </p:txBody>
      </p:sp>
      <p:sp>
        <p:nvSpPr>
          <p:cNvPr id="308243" name="Rectangle 19"/>
          <p:cNvSpPr>
            <a:spLocks noChangeArrowheads="1"/>
          </p:cNvSpPr>
          <p:nvPr/>
        </p:nvSpPr>
        <p:spPr bwMode="auto">
          <a:xfrm>
            <a:off x="5257800" y="2862263"/>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Kiss the Cheek</a:t>
            </a:r>
            <a:endParaRPr lang="en-US" sz="3200">
              <a:solidFill>
                <a:srgbClr val="CCFFFF"/>
              </a:solidFill>
              <a:latin typeface="Arial" charset="0"/>
              <a:ea typeface="Osaka" charset="-128"/>
              <a:cs typeface="Osaka" charset="-128"/>
            </a:endParaRPr>
          </a:p>
        </p:txBody>
      </p:sp>
      <p:sp>
        <p:nvSpPr>
          <p:cNvPr id="308244" name="Rectangle 20"/>
          <p:cNvSpPr>
            <a:spLocks noChangeArrowheads="1"/>
          </p:cNvSpPr>
          <p:nvPr/>
        </p:nvSpPr>
        <p:spPr bwMode="auto">
          <a:xfrm>
            <a:off x="5257800" y="2035175"/>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Kiss the Lips</a:t>
            </a:r>
            <a:endParaRPr lang="en-US" sz="3200">
              <a:solidFill>
                <a:srgbClr val="CCFFFF"/>
              </a:solidFill>
              <a:latin typeface="Arial" charset="0"/>
              <a:ea typeface="Osaka" charset="-128"/>
              <a:cs typeface="Osaka" charset="-128"/>
            </a:endParaRPr>
          </a:p>
        </p:txBody>
      </p:sp>
      <p:sp>
        <p:nvSpPr>
          <p:cNvPr id="308245" name="Rectangle 21"/>
          <p:cNvSpPr>
            <a:spLocks noChangeArrowheads="1"/>
          </p:cNvSpPr>
          <p:nvPr/>
        </p:nvSpPr>
        <p:spPr bwMode="auto">
          <a:xfrm>
            <a:off x="5257800" y="1208088"/>
            <a:ext cx="3581400" cy="457200"/>
          </a:xfrm>
          <a:prstGeom prst="rect">
            <a:avLst/>
          </a:prstGeom>
          <a:noFill/>
          <a:ln w="9525">
            <a:noFill/>
            <a:miter lim="800000"/>
            <a:headEnd/>
            <a:tailEnd/>
          </a:ln>
        </p:spPr>
        <p:txBody>
          <a:bodyPr anchor="ctr">
            <a:prstTxWarp prst="textNoShape">
              <a:avLst/>
            </a:prstTxWarp>
          </a:bodyPr>
          <a:lstStyle/>
          <a:p>
            <a:pPr algn="ctr"/>
            <a:r>
              <a:rPr lang="en-US" sz="3200" b="1">
                <a:solidFill>
                  <a:srgbClr val="CCFFFF"/>
                </a:solidFill>
                <a:latin typeface="Arial" charset="0"/>
                <a:ea typeface="Osaka" charset="-128"/>
                <a:cs typeface="Osaka" charset="-128"/>
              </a:rPr>
              <a:t>Petting</a:t>
            </a:r>
            <a:endParaRPr lang="en-US" sz="3200">
              <a:solidFill>
                <a:srgbClr val="CCFFFF"/>
              </a:solidFill>
              <a:latin typeface="Arial" charset="0"/>
              <a:ea typeface="Osaka" charset="-128"/>
              <a:cs typeface="Osaka" charset="-128"/>
            </a:endParaRPr>
          </a:p>
        </p:txBody>
      </p:sp>
      <p:sp>
        <p:nvSpPr>
          <p:cNvPr id="308246" name="WordArt 22"/>
          <p:cNvSpPr>
            <a:spLocks noChangeArrowheads="1" noChangeShapeType="1" noTextEdit="1"/>
          </p:cNvSpPr>
          <p:nvPr/>
        </p:nvSpPr>
        <p:spPr bwMode="auto">
          <a:xfrm>
            <a:off x="5029200" y="152400"/>
            <a:ext cx="1066800" cy="990600"/>
          </a:xfrm>
          <a:prstGeom prst="rect">
            <a:avLst/>
          </a:prstGeom>
        </p:spPr>
        <p:txBody>
          <a:bodyPr wrap="none" fromWordArt="1">
            <a:prstTxWarp prst="textSlantUp">
              <a:avLst>
                <a:gd name="adj" fmla="val 32056"/>
              </a:avLst>
            </a:prstTxWarp>
          </a:bodyPr>
          <a:lstStyle/>
          <a:p>
            <a:pPr algn="ctr"/>
            <a:r>
              <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Her</a:t>
            </a:r>
          </a:p>
        </p:txBody>
      </p:sp>
      <p:sp>
        <p:nvSpPr>
          <p:cNvPr id="308247" name="Line 23"/>
          <p:cNvSpPr>
            <a:spLocks noChangeShapeType="1"/>
          </p:cNvSpPr>
          <p:nvPr/>
        </p:nvSpPr>
        <p:spPr bwMode="auto">
          <a:xfrm>
            <a:off x="5334000" y="3505200"/>
            <a:ext cx="3352800" cy="0"/>
          </a:xfrm>
          <a:prstGeom prst="line">
            <a:avLst/>
          </a:prstGeom>
          <a:noFill/>
          <a:ln w="76200">
            <a:solidFill>
              <a:srgbClr val="FFFF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2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30"/>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08231"/>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8232"/>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08233"/>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08234"/>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082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0" fill="hold" grpId="0" nodeType="clickEffect">
                                  <p:stCondLst>
                                    <p:cond delay="0"/>
                                  </p:stCondLst>
                                  <p:childTnLst>
                                    <p:set>
                                      <p:cBhvr>
                                        <p:cTn id="33" dur="1" fill="hold">
                                          <p:stCondLst>
                                            <p:cond delay="0"/>
                                          </p:stCondLst>
                                        </p:cTn>
                                        <p:tgtEl>
                                          <p:spTgt spid="3082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8237"/>
                                        </p:tgtEl>
                                        <p:attrNameLst>
                                          <p:attrName>style.visibility</p:attrName>
                                        </p:attrNameLst>
                                      </p:cBhvr>
                                      <p:to>
                                        <p:strVal val="visible"/>
                                      </p:to>
                                    </p:set>
                                    <p:animEffect transition="in" filter="wipe(left)">
                                      <p:cBhvr>
                                        <p:cTn id="38" dur="2000"/>
                                        <p:tgtEl>
                                          <p:spTgt spid="30823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8238"/>
                                        </p:tgtEl>
                                        <p:attrNameLst>
                                          <p:attrName>style.visibility</p:attrName>
                                        </p:attrNameLst>
                                      </p:cBhvr>
                                      <p:to>
                                        <p:strVal val="visible"/>
                                      </p:to>
                                    </p:set>
                                    <p:animEffect transition="in" filter="wipe(down)">
                                      <p:cBhvr>
                                        <p:cTn id="43" dur="500"/>
                                        <p:tgtEl>
                                          <p:spTgt spid="30823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8239"/>
                                        </p:tgtEl>
                                        <p:attrNameLst>
                                          <p:attrName>style.visibility</p:attrName>
                                        </p:attrNameLst>
                                      </p:cBhvr>
                                      <p:to>
                                        <p:strVal val="visible"/>
                                      </p:to>
                                    </p:set>
                                    <p:animEffect transition="in" filter="wipe(down)">
                                      <p:cBhvr>
                                        <p:cTn id="46" dur="500"/>
                                        <p:tgtEl>
                                          <p:spTgt spid="30823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08240"/>
                                        </p:tgtEl>
                                        <p:attrNameLst>
                                          <p:attrName>style.visibility</p:attrName>
                                        </p:attrNameLst>
                                      </p:cBhvr>
                                      <p:to>
                                        <p:strVal val="visible"/>
                                      </p:to>
                                    </p:set>
                                    <p:animEffect transition="in" filter="wipe(down)">
                                      <p:cBhvr>
                                        <p:cTn id="49" dur="500"/>
                                        <p:tgtEl>
                                          <p:spTgt spid="3082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08241"/>
                                        </p:tgtEl>
                                        <p:attrNameLst>
                                          <p:attrName>style.visibility</p:attrName>
                                        </p:attrNameLst>
                                      </p:cBhvr>
                                      <p:to>
                                        <p:strVal val="visible"/>
                                      </p:to>
                                    </p:set>
                                    <p:animEffect transition="in" filter="wipe(down)">
                                      <p:cBhvr>
                                        <p:cTn id="52" dur="500"/>
                                        <p:tgtEl>
                                          <p:spTgt spid="30824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8242"/>
                                        </p:tgtEl>
                                        <p:attrNameLst>
                                          <p:attrName>style.visibility</p:attrName>
                                        </p:attrNameLst>
                                      </p:cBhvr>
                                      <p:to>
                                        <p:strVal val="visible"/>
                                      </p:to>
                                    </p:set>
                                    <p:animEffect transition="in" filter="wipe(down)">
                                      <p:cBhvr>
                                        <p:cTn id="55" dur="500"/>
                                        <p:tgtEl>
                                          <p:spTgt spid="30824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08243"/>
                                        </p:tgtEl>
                                        <p:attrNameLst>
                                          <p:attrName>style.visibility</p:attrName>
                                        </p:attrNameLst>
                                      </p:cBhvr>
                                      <p:to>
                                        <p:strVal val="visible"/>
                                      </p:to>
                                    </p:set>
                                    <p:animEffect transition="in" filter="wipe(down)">
                                      <p:cBhvr>
                                        <p:cTn id="58" dur="500"/>
                                        <p:tgtEl>
                                          <p:spTgt spid="30824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8244"/>
                                        </p:tgtEl>
                                        <p:attrNameLst>
                                          <p:attrName>style.visibility</p:attrName>
                                        </p:attrNameLst>
                                      </p:cBhvr>
                                      <p:to>
                                        <p:strVal val="visible"/>
                                      </p:to>
                                    </p:set>
                                    <p:animEffect transition="in" filter="wipe(down)">
                                      <p:cBhvr>
                                        <p:cTn id="61" dur="500"/>
                                        <p:tgtEl>
                                          <p:spTgt spid="30824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8245"/>
                                        </p:tgtEl>
                                        <p:attrNameLst>
                                          <p:attrName>style.visibility</p:attrName>
                                        </p:attrNameLst>
                                      </p:cBhvr>
                                      <p:to>
                                        <p:strVal val="visible"/>
                                      </p:to>
                                    </p:set>
                                    <p:animEffect transition="in" filter="wipe(down)">
                                      <p:cBhvr>
                                        <p:cTn id="64" dur="500"/>
                                        <p:tgtEl>
                                          <p:spTgt spid="30824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08246"/>
                                        </p:tgtEl>
                                        <p:attrNameLst>
                                          <p:attrName>style.visibility</p:attrName>
                                        </p:attrNameLst>
                                      </p:cBhvr>
                                      <p:to>
                                        <p:strVal val="visible"/>
                                      </p:to>
                                    </p:set>
                                    <p:animEffect transition="in" filter="wipe(down)">
                                      <p:cBhvr>
                                        <p:cTn id="67" dur="500"/>
                                        <p:tgtEl>
                                          <p:spTgt spid="308246"/>
                                        </p:tgtEl>
                                      </p:cBhvr>
                                    </p:animEffect>
                                  </p:childTnLst>
                                </p:cTn>
                              </p:par>
                            </p:childTnLst>
                          </p:cTn>
                        </p:par>
                        <p:par>
                          <p:cTn id="68" fill="hold" nodeType="afterGroup">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08247"/>
                                        </p:tgtEl>
                                        <p:attrNameLst>
                                          <p:attrName>style.visibility</p:attrName>
                                        </p:attrNameLst>
                                      </p:cBhvr>
                                      <p:to>
                                        <p:strVal val="visible"/>
                                      </p:to>
                                    </p:set>
                                    <p:animEffect transition="in" filter="wipe(left)">
                                      <p:cBhvr>
                                        <p:cTn id="71" dur="2000"/>
                                        <p:tgtEl>
                                          <p:spTgt spid="308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p:bldP spid="308229" grpId="0"/>
      <p:bldP spid="308230" grpId="0"/>
      <p:bldP spid="308231" grpId="0"/>
      <p:bldP spid="308232" grpId="0"/>
      <p:bldP spid="308233" grpId="0"/>
      <p:bldP spid="308234" grpId="0"/>
      <p:bldP spid="308235" grpId="0"/>
      <p:bldP spid="308236" grpId="0" animBg="1"/>
      <p:bldP spid="308237" grpId="0" animBg="1"/>
      <p:bldP spid="308238" grpId="0"/>
      <p:bldP spid="308239" grpId="0"/>
      <p:bldP spid="308240" grpId="0"/>
      <p:bldP spid="308241" grpId="0"/>
      <p:bldP spid="308242" grpId="0"/>
      <p:bldP spid="308243" grpId="0"/>
      <p:bldP spid="308244" grpId="0"/>
      <p:bldP spid="308245" grpId="0"/>
      <p:bldP spid="308246" grpId="0" animBg="1"/>
      <p:bldP spid="30824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pPr eaLnBrk="1" hangingPunct="1">
              <a:defRPr/>
            </a:pPr>
            <a:r>
              <a:rPr lang="en-US" b="1" u="sng" dirty="0">
                <a:latin typeface="Arial" panose="020B0604020202020204" pitchFamily="34" charset="0"/>
                <a:cs typeface="Arial" panose="020B0604020202020204" pitchFamily="34" charset="0"/>
              </a:rPr>
              <a:t>The Big Idea of 1 Corinthians 8</a:t>
            </a:r>
          </a:p>
        </p:txBody>
      </p:sp>
      <p:sp>
        <p:nvSpPr>
          <p:cNvPr id="154628" name="Rectangle 4"/>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p:spPr>
        <p:txBody>
          <a:bodyPr anchor="ctr"/>
          <a:lstStyle/>
          <a:p>
            <a:pPr algn="ctr">
              <a:spcBef>
                <a:spcPct val="20000"/>
              </a:spcBef>
              <a:buFont typeface="Wingdings" charset="0"/>
              <a:buNone/>
              <a:defRPr/>
            </a:pPr>
            <a:r>
              <a:rPr lang="en-US" sz="6000" b="1" dirty="0">
                <a:solidFill>
                  <a:srgbClr val="FFFFFF"/>
                </a:solidFill>
                <a:latin typeface="Arial" panose="020B0604020202020204" pitchFamily="34" charset="0"/>
                <a:ea typeface="ＭＳ Ｐゴシック" charset="0"/>
                <a:cs typeface="Arial" panose="020B0604020202020204" pitchFamily="34" charset="0"/>
              </a:rPr>
              <a:t>Show </a:t>
            </a:r>
            <a:r>
              <a:rPr lang="en-US" sz="6000" b="1" dirty="0">
                <a:solidFill>
                  <a:srgbClr val="FFCC00"/>
                </a:solidFill>
                <a:latin typeface="Arial" panose="020B0604020202020204" pitchFamily="34" charset="0"/>
                <a:ea typeface="ＭＳ Ｐゴシック" charset="0"/>
                <a:cs typeface="Arial" panose="020B0604020202020204" pitchFamily="34" charset="0"/>
              </a:rPr>
              <a:t>love</a:t>
            </a:r>
            <a:r>
              <a:rPr lang="en-US" sz="6000" b="1" dirty="0">
                <a:solidFill>
                  <a:srgbClr val="FFFFFF"/>
                </a:solidFill>
                <a:latin typeface="Arial" panose="020B0604020202020204" pitchFamily="34" charset="0"/>
                <a:ea typeface="ＭＳ Ｐゴシック" charset="0"/>
                <a:cs typeface="Arial" panose="020B0604020202020204" pitchFamily="34" charset="0"/>
              </a:rPr>
              <a:t> more than knowledge when dealing with gray matters</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7138" name="Rectangle 2"/>
          <p:cNvSpPr>
            <a:spLocks noGrp="1" noChangeArrowheads="1"/>
          </p:cNvSpPr>
          <p:nvPr>
            <p:ph type="ctrTitle"/>
          </p:nvPr>
        </p:nvSpPr>
        <p:spPr>
          <a:xfrm>
            <a:off x="0" y="5462736"/>
            <a:ext cx="9144000" cy="990600"/>
          </a:xfrm>
        </p:spPr>
        <p:txBody>
          <a:bodyPr/>
          <a:lstStyle/>
          <a:p>
            <a:pPr eaLnBrk="1" hangingPunct="1"/>
            <a:r>
              <a:rPr lang="en-US">
                <a:solidFill>
                  <a:srgbClr val="CCFFFF"/>
                </a:solidFill>
              </a:rPr>
              <a:t>Use your brain</a:t>
            </a:r>
            <a:endParaRPr lang="en-US">
              <a:solidFill>
                <a:schemeClr val="bg1"/>
              </a:solidFill>
            </a:endParaRPr>
          </a:p>
        </p:txBody>
      </p:sp>
      <p:sp>
        <p:nvSpPr>
          <p:cNvPr id="987139"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algn="ctr"/>
            <a:endParaRPr lang="en-US" b="1">
              <a:solidFill>
                <a:srgbClr val="000000"/>
              </a:solidFill>
              <a:latin typeface="Arial" charset="0"/>
              <a:ea typeface="Osaka" charset="-128"/>
              <a:cs typeface="Osaka" charset="-128"/>
            </a:endParaRPr>
          </a:p>
        </p:txBody>
      </p:sp>
      <p:pic>
        <p:nvPicPr>
          <p:cNvPr id="987140"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583307"/>
            <a:ext cx="5262563" cy="3935413"/>
          </a:xfrm>
          <a:prstGeom prst="rect">
            <a:avLst/>
          </a:prstGeom>
          <a:noFill/>
          <a:ln w="9525">
            <a:noFill/>
            <a:miter lim="800000"/>
            <a:headEnd/>
            <a:tailEnd/>
          </a:ln>
        </p:spPr>
      </p:pic>
      <p:sp>
        <p:nvSpPr>
          <p:cNvPr id="5" name="Rectangle 2"/>
          <p:cNvSpPr txBox="1">
            <a:spLocks noChangeArrowheads="1"/>
          </p:cNvSpPr>
          <p:nvPr/>
        </p:nvSpPr>
        <p:spPr bwMode="auto">
          <a:xfrm>
            <a:off x="0" y="18352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eaLnBrk="1" hangingPunct="1"/>
            <a:r>
              <a:rPr lang="en-US">
                <a:solidFill>
                  <a:srgbClr val="CCFFFF"/>
                </a:solidFill>
              </a:rPr>
              <a:t>Use your gray matter concerning gray matters.</a:t>
            </a:r>
            <a:endParaRPr lang="en-US">
              <a:solidFill>
                <a:schemeClr val="bg1"/>
              </a:solidFill>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Theme</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66255" y="2888344"/>
            <a:ext cx="86729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mn-ea"/>
                <a:cs typeface="+mn-cs"/>
              </a:rPr>
              <a:t>“Accept one another just as Christ has accepted us for the glory of God”</a:t>
            </a:r>
            <a:br>
              <a:rPr kumimoji="0" lang="en-US" sz="3600" b="1" i="0" u="none" strike="noStrike" kern="1200" cap="none" spc="0" normalizeH="0" baseline="0" noProof="0" dirty="0">
                <a:ln>
                  <a:noFill/>
                </a:ln>
                <a:solidFill>
                  <a:srgbClr val="000000"/>
                </a:solidFill>
                <a:effectLst/>
                <a:uLnTx/>
                <a:uFillTx/>
                <a:latin typeface="Arial" charset="0"/>
                <a:ea typeface="+mn-ea"/>
                <a:cs typeface="+mn-cs"/>
              </a:rPr>
            </a:br>
            <a:r>
              <a:rPr kumimoji="0" lang="en-US" sz="3600" b="1" i="0" u="none" strike="noStrike" kern="1200" cap="none" spc="0" normalizeH="0" baseline="0" noProof="0" dirty="0">
                <a:ln>
                  <a:noFill/>
                </a:ln>
                <a:solidFill>
                  <a:srgbClr val="000000"/>
                </a:solidFill>
                <a:effectLst/>
                <a:uLnTx/>
                <a:uFillTx/>
                <a:latin typeface="Arial" charset="0"/>
                <a:ea typeface="+mn-ea"/>
                <a:cs typeface="+mn-cs"/>
              </a:rPr>
              <a:t>(Romans 15:7)</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8615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8791631" cy="2736304"/>
          </a:xfrm>
        </p:spPr>
        <p:txBody>
          <a:bodyPr/>
          <a:lstStyle/>
          <a:p>
            <a:pPr eaLnBrk="1" hangingPunct="1"/>
            <a:r>
              <a:rPr lang="en-US" sz="2800" b="1" dirty="0">
                <a:solidFill>
                  <a:srgbClr val="FFFFFF"/>
                </a:solidFill>
              </a:rPr>
              <a:t>The reason Jews and Gentiles at Rome should accept each other is because God </a:t>
            </a:r>
            <a:r>
              <a:rPr lang="en-US" sz="2800" b="1" dirty="0">
                <a:solidFill>
                  <a:srgbClr val="FFFF00"/>
                </a:solidFill>
              </a:rPr>
              <a:t>vindicated</a:t>
            </a:r>
            <a:r>
              <a:rPr lang="en-US" sz="2800" b="1" dirty="0">
                <a:solidFill>
                  <a:srgbClr val="FFFFFF"/>
                </a:solidFill>
              </a:rPr>
              <a:t> his righteousness in Israel’s </a:t>
            </a:r>
            <a:r>
              <a:rPr lang="en-US" sz="2800" b="1" dirty="0">
                <a:solidFill>
                  <a:srgbClr val="FFFF00"/>
                </a:solidFill>
              </a:rPr>
              <a:t>election</a:t>
            </a:r>
            <a:r>
              <a:rPr lang="en-US" sz="2800" b="1" dirty="0">
                <a:solidFill>
                  <a:srgbClr val="FFFFFF"/>
                </a:solidFill>
              </a:rPr>
              <a:t> and Gentile salvation (Romans 9–11).</a:t>
            </a:r>
          </a:p>
        </p:txBody>
      </p:sp>
      <p:sp>
        <p:nvSpPr>
          <p:cNvPr id="780291" name="Rectangle 3"/>
          <p:cNvSpPr>
            <a:spLocks noGrp="1" noChangeArrowheads="1"/>
          </p:cNvSpPr>
          <p:nvPr>
            <p:ph type="subTitle" idx="1"/>
          </p:nvPr>
        </p:nvSpPr>
        <p:spPr>
          <a:xfrm>
            <a:off x="100849" y="2636912"/>
            <a:ext cx="9043151" cy="4032448"/>
          </a:xfrm>
        </p:spPr>
        <p:txBody>
          <a:bodyPr/>
          <a:lstStyle/>
          <a:p>
            <a:pPr marL="457200" indent="-457200" algn="l" eaLnBrk="1" hangingPunct="1">
              <a:buFont typeface="+mj-lt"/>
              <a:buAutoNum type="alphaUcPeriod"/>
            </a:pPr>
            <a:r>
              <a:rPr lang="en-US" sz="2400" b="1" dirty="0">
                <a:solidFill>
                  <a:srgbClr val="FFFFFF"/>
                </a:solidFill>
              </a:rPr>
              <a:t>God's righteousness is revealed in His sovereign </a:t>
            </a:r>
            <a:r>
              <a:rPr lang="en-US" sz="2400" b="1" dirty="0">
                <a:solidFill>
                  <a:srgbClr val="FFFF00"/>
                </a:solidFill>
              </a:rPr>
              <a:t>past</a:t>
            </a:r>
            <a:r>
              <a:rPr lang="en-US" sz="2400" b="1" dirty="0">
                <a:solidFill>
                  <a:srgbClr val="FFFFFF"/>
                </a:solidFill>
              </a:rPr>
              <a:t> choice of Israel so that Israel’s failure is not due to God’s unfaithfulness (9:1-29).</a:t>
            </a:r>
          </a:p>
          <a:p>
            <a:pPr marL="457200" indent="-457200" algn="l" eaLnBrk="1" hangingPunct="1">
              <a:buFont typeface="+mj-lt"/>
              <a:buAutoNum type="alphaUcPeriod"/>
            </a:pPr>
            <a:r>
              <a:rPr lang="en-US" sz="2400" b="1" dirty="0">
                <a:solidFill>
                  <a:srgbClr val="FFFFFF"/>
                </a:solidFill>
              </a:rPr>
              <a:t>God shows his righteousness in Israel’s </a:t>
            </a:r>
            <a:r>
              <a:rPr lang="en-US" sz="2400" b="1" dirty="0">
                <a:solidFill>
                  <a:srgbClr val="FFFF00"/>
                </a:solidFill>
              </a:rPr>
              <a:t>present</a:t>
            </a:r>
            <a:r>
              <a:rPr lang="en-US" sz="2400" b="1" dirty="0">
                <a:solidFill>
                  <a:srgbClr val="FFFFFF"/>
                </a:solidFill>
              </a:rPr>
              <a:t> rejection of his offer of righteousness in Christ despite the gospel being preached throughout the world to Gentiles (9:30–10:21). </a:t>
            </a:r>
          </a:p>
          <a:p>
            <a:pPr marL="457200" indent="-457200" algn="l" eaLnBrk="1" hangingPunct="1">
              <a:buFont typeface="+mj-lt"/>
              <a:buAutoNum type="alphaUcPeriod"/>
            </a:pPr>
            <a:r>
              <a:rPr lang="en-US" sz="2400" b="1" dirty="0">
                <a:solidFill>
                  <a:srgbClr val="FFFFFF"/>
                </a:solidFill>
              </a:rPr>
              <a:t>God will show his righteousness in Israel’s </a:t>
            </a:r>
            <a:r>
              <a:rPr lang="en-US" sz="2400" b="1" dirty="0">
                <a:solidFill>
                  <a:srgbClr val="FFFF00"/>
                </a:solidFill>
              </a:rPr>
              <a:t>future</a:t>
            </a:r>
            <a:r>
              <a:rPr lang="en-US" sz="2400" b="1" dirty="0">
                <a:solidFill>
                  <a:srgbClr val="FFFFFF"/>
                </a:solidFill>
              </a:rPr>
              <a:t> since he rejected her only in part and temporarily so Gentiles can be saved, so they should not be proud (Rom 11).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196375608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Faith Over Freedom</a:t>
            </a:r>
          </a:p>
        </p:txBody>
      </p:sp>
      <p:sp>
        <p:nvSpPr>
          <p:cNvPr id="3" name="Subtitle 2"/>
          <p:cNvSpPr>
            <a:spLocks noGrp="1"/>
          </p:cNvSpPr>
          <p:nvPr>
            <p:ph type="subTitle" idx="1"/>
          </p:nvPr>
        </p:nvSpPr>
        <p:spPr>
          <a:xfrm>
            <a:off x="1727200" y="4227870"/>
            <a:ext cx="5712179" cy="1524000"/>
          </a:xfrm>
        </p:spPr>
        <p:txBody>
          <a:bodyPr>
            <a:normAutofit/>
          </a:bodyPr>
          <a:lstStyle/>
          <a:p>
            <a:r>
              <a:rPr lang="en-US" sz="3200" dirty="0"/>
              <a:t>Adapted from Lim </a:t>
            </a:r>
            <a:r>
              <a:rPr lang="en-US" sz="3200" dirty="0" err="1"/>
              <a:t>Hui</a:t>
            </a:r>
            <a:r>
              <a:rPr lang="en-US" sz="3200" dirty="0"/>
              <a:t> Koon, SBC student, 2012</a:t>
            </a:r>
          </a:p>
        </p:txBody>
      </p:sp>
      <p:sp>
        <p:nvSpPr>
          <p:cNvPr id="4" name="Title 3"/>
          <p:cNvSpPr txBox="1">
            <a:spLocks/>
          </p:cNvSpPr>
          <p:nvPr/>
        </p:nvSpPr>
        <p:spPr>
          <a:xfrm>
            <a:off x="1444979" y="729742"/>
            <a:ext cx="6254044" cy="1362075"/>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000" b="0" kern="1200" cap="none"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i="1" dirty="0">
                <a:solidFill>
                  <a:prstClr val="black"/>
                </a:solidFill>
                <a:latin typeface="Constantia"/>
              </a:rPr>
              <a:t>A Study of Romans 14:22-23</a:t>
            </a:r>
          </a:p>
        </p:txBody>
      </p:sp>
    </p:spTree>
    <p:extLst>
      <p:ext uri="{BB962C8B-B14F-4D97-AF65-F5344CB8AC3E}">
        <p14:creationId xmlns:p14="http://schemas.microsoft.com/office/powerpoint/2010/main" val="12217093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corpion_snack_6571.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descr="bugs-08.jpg"/>
          <p:cNvPicPr>
            <a:picLocks noGrp="1" noChangeAspect="1"/>
          </p:cNvPicPr>
          <p:nvPr>
            <p:ph type="pic" sz="quarter" idx="27"/>
          </p:nvPr>
        </p:nvPicPr>
        <p:blipFill>
          <a:blip r:embed="rId4" cstate="screen">
            <a:extLst>
              <a:ext uri="{28A0092B-C50C-407E-A947-70E740481C1C}">
                <a14:useLocalDpi xmlns:a14="http://schemas.microsoft.com/office/drawing/2010/main"/>
              </a:ext>
            </a:extLst>
          </a:blip>
          <a:srcRect/>
          <a:stretch>
            <a:fillRect/>
          </a:stretch>
        </p:blipFill>
        <p:spPr/>
      </p:pic>
      <p:pic>
        <p:nvPicPr>
          <p:cNvPr id="7" name="Picture Placeholder 6" descr="eating_insect_256601086.jpg_detail.jpg"/>
          <p:cNvPicPr>
            <a:picLocks noGrp="1" noChangeAspect="1"/>
          </p:cNvPicPr>
          <p:nvPr>
            <p:ph type="pic" sz="quarter" idx="28"/>
          </p:nvPr>
        </p:nvPicPr>
        <p:blipFill>
          <a:blip r:embed="rId5" cstate="screen">
            <a:extLst>
              <a:ext uri="{28A0092B-C50C-407E-A947-70E740481C1C}">
                <a14:useLocalDpi xmlns:a14="http://schemas.microsoft.com/office/drawing/2010/main"/>
              </a:ext>
            </a:extLst>
          </a:blip>
          <a:srcRect/>
          <a:stretch>
            <a:fillRect/>
          </a:stretch>
        </p:blipFill>
        <p:spPr/>
      </p:pic>
      <p:pic>
        <p:nvPicPr>
          <p:cNvPr id="10" name="Picture Placeholder 9" descr="eating_insects1.jpg"/>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p:pic>
      <p:pic>
        <p:nvPicPr>
          <p:cNvPr id="13" name="Picture Placeholder 12" descr="Eat-More-Bugs.jpg"/>
          <p:cNvPicPr>
            <a:picLocks noGrp="1" noChangeAspect="1"/>
          </p:cNvPicPr>
          <p:nvPr>
            <p:ph type="pic" sz="quarter" idx="26"/>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7105417"/>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italian-wine-pairings-for-wedding-menu-1.jpg"/>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pic>
        <p:nvPicPr>
          <p:cNvPr id="16" name="Picture Placeholder 15" descr="rated-r-logo-black-stock3004.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1857" b="-12088"/>
          <a:stretch/>
        </p:blipFill>
        <p:spPr>
          <a:xfrm>
            <a:off x="4343400" y="228600"/>
            <a:ext cx="3946525" cy="2960688"/>
          </a:xfrm>
        </p:spPr>
      </p:pic>
      <p:sp>
        <p:nvSpPr>
          <p:cNvPr id="15" name="Text Placeholder 14"/>
          <p:cNvSpPr>
            <a:spLocks noGrp="1"/>
          </p:cNvSpPr>
          <p:nvPr>
            <p:ph type="body" sz="quarter" idx="14"/>
          </p:nvPr>
        </p:nvSpPr>
        <p:spPr/>
        <p:txBody>
          <a:bodyPr anchor="ctr">
            <a:normAutofit/>
          </a:bodyPr>
          <a:lstStyle/>
          <a:p>
            <a:pPr algn="ctr"/>
            <a:r>
              <a:rPr lang="en-US" sz="4000" b="1" dirty="0"/>
              <a:t>Non-Essential Matters</a:t>
            </a:r>
          </a:p>
        </p:txBody>
      </p:sp>
      <p:pic>
        <p:nvPicPr>
          <p:cNvPr id="19" name="Picture Placeholder 18" descr="christmasparty (1).jpg"/>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52055466"/>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6666" y="916205"/>
            <a:ext cx="7583559" cy="1611924"/>
          </a:xfrm>
        </p:spPr>
        <p:txBody>
          <a:bodyPr anchor="ctr">
            <a:noAutofit/>
          </a:bodyPr>
          <a:lstStyle/>
          <a:p>
            <a:r>
              <a:rPr lang="en-US" sz="4400" b="1" dirty="0"/>
              <a:t>How should Christians handle non-essentials?</a:t>
            </a:r>
          </a:p>
        </p:txBody>
      </p:sp>
      <p:sp>
        <p:nvSpPr>
          <p:cNvPr id="2" name="TextBox 1"/>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3" name="Picture 2"/>
          <p:cNvPicPr>
            <a:picLocks noChangeAspect="1"/>
          </p:cNvPicPr>
          <p:nvPr/>
        </p:nvPicPr>
        <p:blipFill>
          <a:blip r:embed="rId2"/>
          <a:stretch>
            <a:fillRect/>
          </a:stretch>
        </p:blipFill>
        <p:spPr>
          <a:xfrm>
            <a:off x="2494024" y="2741778"/>
            <a:ext cx="4274873" cy="3547971"/>
          </a:xfrm>
          <a:prstGeom prst="rect">
            <a:avLst/>
          </a:prstGeom>
        </p:spPr>
      </p:pic>
    </p:spTree>
    <p:extLst>
      <p:ext uri="{BB962C8B-B14F-4D97-AF65-F5344CB8AC3E}">
        <p14:creationId xmlns:p14="http://schemas.microsoft.com/office/powerpoint/2010/main" val="27485064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362592"/>
            <a:ext cx="6965245" cy="1202485"/>
          </a:xfrm>
        </p:spPr>
        <p:txBody>
          <a:bodyPr/>
          <a:lstStyle/>
          <a:p>
            <a:r>
              <a:rPr lang="en-US" dirty="0"/>
              <a:t>Background</a:t>
            </a:r>
          </a:p>
        </p:txBody>
      </p:sp>
      <p:sp>
        <p:nvSpPr>
          <p:cNvPr id="3" name="Content Placeholder 2"/>
          <p:cNvSpPr>
            <a:spLocks noGrp="1"/>
          </p:cNvSpPr>
          <p:nvPr>
            <p:ph idx="1"/>
          </p:nvPr>
        </p:nvSpPr>
        <p:spPr>
          <a:xfrm>
            <a:off x="934467" y="1664266"/>
            <a:ext cx="7308011" cy="4530249"/>
          </a:xfrm>
        </p:spPr>
        <p:txBody>
          <a:bodyPr>
            <a:noAutofit/>
          </a:bodyPr>
          <a:lstStyle/>
          <a:p>
            <a:r>
              <a:rPr lang="en-US" b="1" dirty="0">
                <a:latin typeface="Arial"/>
                <a:cs typeface="Arial"/>
              </a:rPr>
              <a:t> Don</a:t>
            </a:r>
            <a:r>
              <a:rPr lang="fr-FR" b="1" dirty="0">
                <a:latin typeface="Arial"/>
                <a:cs typeface="Arial"/>
              </a:rPr>
              <a:t>'</a:t>
            </a:r>
            <a:r>
              <a:rPr lang="en-US" b="1" dirty="0">
                <a:latin typeface="Arial"/>
                <a:cs typeface="Arial"/>
              </a:rPr>
              <a:t>t argue over disputable matters (14:1)</a:t>
            </a:r>
          </a:p>
          <a:p>
            <a:endParaRPr lang="en-US" b="1" dirty="0">
              <a:latin typeface="Arial"/>
              <a:cs typeface="Arial"/>
            </a:endParaRPr>
          </a:p>
          <a:p>
            <a:r>
              <a:rPr lang="en-US" b="1" dirty="0">
                <a:latin typeface="Arial"/>
                <a:cs typeface="Arial"/>
              </a:rPr>
              <a:t> Don</a:t>
            </a:r>
            <a:r>
              <a:rPr lang="fr-FR" b="1" dirty="0">
                <a:latin typeface="Arial"/>
                <a:cs typeface="Arial"/>
              </a:rPr>
              <a:t>'</a:t>
            </a:r>
            <a:r>
              <a:rPr lang="en-US" b="1" dirty="0">
                <a:latin typeface="Arial"/>
                <a:cs typeface="Arial"/>
              </a:rPr>
              <a:t>t judge in eating matters (14:2-3, 6) </a:t>
            </a:r>
          </a:p>
          <a:p>
            <a:endParaRPr lang="en-US" b="1" dirty="0">
              <a:latin typeface="Arial"/>
              <a:cs typeface="Arial"/>
            </a:endParaRPr>
          </a:p>
          <a:p>
            <a:r>
              <a:rPr lang="en-US" b="1" dirty="0">
                <a:latin typeface="Arial"/>
                <a:cs typeface="Arial"/>
              </a:rPr>
              <a:t> Don</a:t>
            </a:r>
            <a:r>
              <a:rPr lang="fr-FR" b="1" dirty="0">
                <a:latin typeface="Arial"/>
                <a:cs typeface="Arial"/>
              </a:rPr>
              <a:t>'</a:t>
            </a:r>
            <a:r>
              <a:rPr lang="en-US" b="1" dirty="0">
                <a:latin typeface="Arial"/>
                <a:cs typeface="Arial"/>
              </a:rPr>
              <a:t>t judge in observing special days (14:5-6)</a:t>
            </a:r>
          </a:p>
          <a:p>
            <a:endParaRPr lang="en-US" b="1" dirty="0">
              <a:latin typeface="Arial"/>
              <a:cs typeface="Arial"/>
            </a:endParaRPr>
          </a:p>
          <a:p>
            <a:r>
              <a:rPr lang="en-US" b="1" dirty="0">
                <a:latin typeface="Arial"/>
                <a:cs typeface="Arial"/>
              </a:rPr>
              <a:t> Everyone accountable to God (14:4, 7-12) </a:t>
            </a:r>
          </a:p>
          <a:p>
            <a:endParaRPr lang="en-US" b="1" dirty="0">
              <a:latin typeface="Arial"/>
              <a:cs typeface="Arial"/>
            </a:endParaRPr>
          </a:p>
          <a:p>
            <a:r>
              <a:rPr lang="en-US" b="1" dirty="0">
                <a:latin typeface="Arial"/>
                <a:cs typeface="Arial"/>
              </a:rPr>
              <a:t> Do not judge one another over non-essential matters; do not stumble others (14:13-21)  </a:t>
            </a:r>
          </a:p>
        </p:txBody>
      </p:sp>
    </p:spTree>
    <p:extLst>
      <p:ext uri="{BB962C8B-B14F-4D97-AF65-F5344CB8AC3E}">
        <p14:creationId xmlns:p14="http://schemas.microsoft.com/office/powerpoint/2010/main" val="14050036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Romans 14:22-23 (NIV)</a:t>
            </a:r>
          </a:p>
        </p:txBody>
      </p:sp>
      <p:sp>
        <p:nvSpPr>
          <p:cNvPr id="3" name="Content Placeholder 2"/>
          <p:cNvSpPr>
            <a:spLocks noGrp="1"/>
          </p:cNvSpPr>
          <p:nvPr>
            <p:ph idx="1"/>
          </p:nvPr>
        </p:nvSpPr>
        <p:spPr/>
        <p:txBody>
          <a:bodyPr/>
          <a:lstStyle/>
          <a:p>
            <a:pPr marL="0" indent="0">
              <a:buNone/>
            </a:pPr>
            <a:r>
              <a:rPr lang="en-US" b="1" i="1" baseline="30000" dirty="0">
                <a:solidFill>
                  <a:srgbClr val="FF0000"/>
                </a:solidFill>
                <a:latin typeface="Arial"/>
                <a:cs typeface="Arial"/>
              </a:rPr>
              <a:t>22</a:t>
            </a:r>
            <a:r>
              <a:rPr lang="en-US" b="1" i="1" baseline="30000" dirty="0">
                <a:latin typeface="Arial"/>
                <a:cs typeface="Arial"/>
              </a:rPr>
              <a:t> </a:t>
            </a:r>
            <a:r>
              <a:rPr lang="en-US" b="1" i="1" dirty="0">
                <a:latin typeface="Arial"/>
                <a:cs typeface="Arial"/>
              </a:rPr>
              <a:t>So whatever you believe about these things keep between yourself and God. Blessed is the one who does not condemn himself by what he approves. </a:t>
            </a:r>
          </a:p>
          <a:p>
            <a:pPr marL="0" indent="0">
              <a:buNone/>
            </a:pPr>
            <a:endParaRPr lang="en-US" b="1" i="1" dirty="0">
              <a:latin typeface="Arial"/>
              <a:cs typeface="Arial"/>
            </a:endParaRPr>
          </a:p>
          <a:p>
            <a:pPr marL="0" indent="0">
              <a:buNone/>
            </a:pPr>
            <a:r>
              <a:rPr lang="en-US" b="1" i="1" baseline="30000" dirty="0">
                <a:solidFill>
                  <a:srgbClr val="FF0000"/>
                </a:solidFill>
                <a:latin typeface="Arial"/>
                <a:cs typeface="Arial"/>
              </a:rPr>
              <a:t>23</a:t>
            </a:r>
            <a:r>
              <a:rPr lang="en-US" b="1" i="1" baseline="30000" dirty="0">
                <a:latin typeface="Arial"/>
                <a:cs typeface="Arial"/>
              </a:rPr>
              <a:t> </a:t>
            </a:r>
            <a:r>
              <a:rPr lang="en-US" b="1" i="1" dirty="0">
                <a:latin typeface="Arial"/>
                <a:cs typeface="Arial"/>
              </a:rPr>
              <a:t>But whoever has doubts is condemned if they eat, because their eating is not from faith; and everything that does not come from faith is sin.</a:t>
            </a:r>
            <a:r>
              <a:rPr lang="en-US" b="1" dirty="0">
                <a:latin typeface="Arial"/>
                <a:cs typeface="Arial"/>
              </a:rPr>
              <a:t> </a:t>
            </a: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7369222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85843" y="3074892"/>
            <a:ext cx="3200400" cy="3200400"/>
          </a:xfrm>
          <a:prstGeom prst="rect">
            <a:avLst/>
          </a:prstGeom>
        </p:spPr>
      </p:pic>
      <p:sp>
        <p:nvSpPr>
          <p:cNvPr id="2" name="Title 1"/>
          <p:cNvSpPr>
            <a:spLocks noGrp="1"/>
          </p:cNvSpPr>
          <p:nvPr>
            <p:ph type="title"/>
          </p:nvPr>
        </p:nvSpPr>
        <p:spPr>
          <a:xfrm>
            <a:off x="1028253" y="791369"/>
            <a:ext cx="7080385" cy="2283523"/>
          </a:xfrm>
        </p:spPr>
        <p:txBody>
          <a:bodyPr>
            <a:noAutofit/>
          </a:bodyPr>
          <a:lstStyle/>
          <a:p>
            <a:r>
              <a:rPr lang="en-US" b="1" dirty="0"/>
              <a:t>I. Keep non-essentials between you &amp; God and don</a:t>
            </a:r>
            <a:r>
              <a:rPr lang="fr-FR" b="1" dirty="0"/>
              <a:t>'</a:t>
            </a:r>
            <a:r>
              <a:rPr lang="en-US" b="1" dirty="0"/>
              <a:t>t feel guilty (14:22)</a:t>
            </a: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40371210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577942"/>
            <a:ext cx="6965245" cy="1202485"/>
          </a:xfrm>
        </p:spPr>
        <p:txBody>
          <a:bodyPr/>
          <a:lstStyle/>
          <a:p>
            <a:r>
              <a:rPr lang="en-US" dirty="0"/>
              <a:t>Romans 14:22 (NIV)</a:t>
            </a:r>
          </a:p>
        </p:txBody>
      </p:sp>
      <p:sp>
        <p:nvSpPr>
          <p:cNvPr id="3" name="Content Placeholder 2"/>
          <p:cNvSpPr>
            <a:spLocks noGrp="1"/>
          </p:cNvSpPr>
          <p:nvPr>
            <p:ph idx="1"/>
          </p:nvPr>
        </p:nvSpPr>
        <p:spPr>
          <a:xfrm>
            <a:off x="994370" y="1879617"/>
            <a:ext cx="7164246" cy="3603812"/>
          </a:xfrm>
        </p:spPr>
        <p:txBody>
          <a:bodyPr>
            <a:noAutofit/>
          </a:bodyPr>
          <a:lstStyle/>
          <a:p>
            <a:pPr marL="0" indent="0">
              <a:buNone/>
            </a:pPr>
            <a:r>
              <a:rPr lang="en-US" sz="2800" b="1" i="1" baseline="30000" dirty="0">
                <a:solidFill>
                  <a:srgbClr val="FF0000"/>
                </a:solidFill>
                <a:latin typeface="Arial"/>
                <a:cs typeface="Arial"/>
              </a:rPr>
              <a:t>22</a:t>
            </a:r>
            <a:r>
              <a:rPr lang="en-US" sz="2800" b="1" i="1" baseline="30000" dirty="0">
                <a:latin typeface="Arial"/>
                <a:cs typeface="Arial"/>
              </a:rPr>
              <a:t> </a:t>
            </a:r>
            <a:r>
              <a:rPr lang="en-US" sz="2800" b="1" i="1" dirty="0">
                <a:latin typeface="Arial"/>
                <a:cs typeface="Arial"/>
              </a:rPr>
              <a:t>So whatever you believe about </a:t>
            </a:r>
            <a:r>
              <a:rPr lang="en-US" sz="2800" b="1" i="1" dirty="0">
                <a:solidFill>
                  <a:srgbClr val="800000"/>
                </a:solidFill>
                <a:latin typeface="Arial"/>
                <a:cs typeface="Arial"/>
              </a:rPr>
              <a:t>these things</a:t>
            </a:r>
            <a:r>
              <a:rPr lang="en-US" sz="2800" b="1" i="1" dirty="0">
                <a:latin typeface="Arial"/>
                <a:cs typeface="Arial"/>
              </a:rPr>
              <a:t> keep between yourself and God. Blessed is the one who does not condemn himself by what he approves. </a:t>
            </a:r>
          </a:p>
          <a:p>
            <a:pPr marL="0" indent="0">
              <a:buNone/>
            </a:pPr>
            <a:endParaRPr lang="en-US" sz="2800" b="1" i="1" dirty="0">
              <a:latin typeface="Arial"/>
              <a:cs typeface="Arial"/>
            </a:endParaRPr>
          </a:p>
          <a:p>
            <a:pPr marL="0" indent="0">
              <a:buNone/>
            </a:pPr>
            <a:r>
              <a:rPr lang="en-US" sz="2800" b="1" i="1" dirty="0">
                <a:solidFill>
                  <a:srgbClr val="0000FF"/>
                </a:solidFill>
                <a:latin typeface="Arial"/>
                <a:cs typeface="Arial"/>
              </a:rPr>
              <a:t>"These things" = Non-essentials</a:t>
            </a:r>
          </a:p>
          <a:p>
            <a:pPr marL="0" indent="0">
              <a:buNone/>
            </a:pPr>
            <a:endParaRPr lang="en-US" sz="2800" b="1" i="1" dirty="0">
              <a:solidFill>
                <a:srgbClr val="0000FF"/>
              </a:solidFill>
              <a:latin typeface="Arial"/>
              <a:cs typeface="Arial"/>
            </a:endParaRPr>
          </a:p>
          <a:p>
            <a:pPr marL="0" indent="0">
              <a:buNone/>
            </a:pPr>
            <a:r>
              <a:rPr lang="en-US" sz="2800" b="1" i="1" dirty="0">
                <a:solidFill>
                  <a:srgbClr val="0000FF"/>
                </a:solidFill>
                <a:latin typeface="Arial"/>
                <a:cs typeface="Arial"/>
              </a:rPr>
              <a:t>"Non-essentials" = Things that do not affect one</a:t>
            </a:r>
            <a:r>
              <a:rPr lang="fr-FR" sz="2800" b="1" i="1" dirty="0">
                <a:solidFill>
                  <a:srgbClr val="0000FF"/>
                </a:solidFill>
                <a:latin typeface="Arial"/>
                <a:cs typeface="Arial"/>
              </a:rPr>
              <a:t>'</a:t>
            </a:r>
            <a:r>
              <a:rPr lang="en-US" sz="2800" b="1" i="1" dirty="0">
                <a:solidFill>
                  <a:srgbClr val="0000FF"/>
                </a:solidFill>
                <a:latin typeface="Arial"/>
                <a:cs typeface="Arial"/>
              </a:rPr>
              <a:t>s salvation</a:t>
            </a:r>
          </a:p>
          <a:p>
            <a:pPr marL="0" indent="0">
              <a:buNone/>
            </a:pPr>
            <a:endParaRPr lang="en-US" sz="2800" b="1" i="1" dirty="0">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15511782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algn="ctr"/>
            <a:r>
              <a:rPr lang="en-US" sz="4400" b="1" dirty="0"/>
              <a:t>Insurance</a:t>
            </a:r>
          </a:p>
        </p:txBody>
      </p:sp>
      <p:sp>
        <p:nvSpPr>
          <p:cNvPr id="3" name="Text Placeholder 2"/>
          <p:cNvSpPr>
            <a:spLocks noGrp="1"/>
          </p:cNvSpPr>
          <p:nvPr>
            <p:ph type="body" sz="quarter" idx="15"/>
          </p:nvPr>
        </p:nvSpPr>
        <p:spPr/>
        <p:txBody>
          <a:bodyPr>
            <a:normAutofit/>
          </a:bodyPr>
          <a:lstStyle/>
          <a:p>
            <a:pPr algn="ctr"/>
            <a:r>
              <a:rPr lang="en-US" sz="4400" b="1" dirty="0"/>
              <a:t>Food</a:t>
            </a:r>
          </a:p>
        </p:txBody>
      </p:sp>
      <p:pic>
        <p:nvPicPr>
          <p:cNvPr id="7" name="Picture Placeholder 6" descr="insurance.jpg"/>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pic>
        <p:nvPicPr>
          <p:cNvPr id="10" name="Picture Placeholder 9" descr="chicken.jpg"/>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11" name="TextBox 10"/>
          <p:cNvSpPr txBox="1"/>
          <p:nvPr/>
        </p:nvSpPr>
        <p:spPr>
          <a:xfrm>
            <a:off x="4075590"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black"/>
                </a:solidFill>
                <a:latin typeface="Calibri"/>
                <a:ea typeface="+mn-ea"/>
                <a:cs typeface="+mn-cs"/>
              </a:rPr>
              <a:t>Faith Over Freedom (Romans 14:22-23)</a:t>
            </a:r>
          </a:p>
        </p:txBody>
      </p:sp>
    </p:spTree>
    <p:extLst>
      <p:ext uri="{BB962C8B-B14F-4D97-AF65-F5344CB8AC3E}">
        <p14:creationId xmlns:p14="http://schemas.microsoft.com/office/powerpoint/2010/main" val="3528376289"/>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424" y="877355"/>
            <a:ext cx="6254044" cy="1362075"/>
          </a:xfrm>
        </p:spPr>
        <p:txBody>
          <a:bodyPr anchor="ctr">
            <a:normAutofit/>
          </a:bodyPr>
          <a:lstStyle/>
          <a:p>
            <a:r>
              <a:rPr lang="en-US" sz="4800" b="1" dirty="0"/>
              <a:t>II. Act by faith (14:23)</a:t>
            </a: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5" name="Picture 4"/>
          <p:cNvPicPr>
            <a:picLocks noChangeAspect="1"/>
          </p:cNvPicPr>
          <p:nvPr/>
        </p:nvPicPr>
        <p:blipFill>
          <a:blip r:embed="rId2"/>
          <a:stretch>
            <a:fillRect/>
          </a:stretch>
        </p:blipFill>
        <p:spPr>
          <a:xfrm>
            <a:off x="1866900" y="2560887"/>
            <a:ext cx="5397500" cy="3581400"/>
          </a:xfrm>
          <a:prstGeom prst="rect">
            <a:avLst/>
          </a:prstGeom>
        </p:spPr>
      </p:pic>
    </p:spTree>
    <p:extLst>
      <p:ext uri="{BB962C8B-B14F-4D97-AF65-F5344CB8AC3E}">
        <p14:creationId xmlns:p14="http://schemas.microsoft.com/office/powerpoint/2010/main" val="3710554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8791631" cy="2736304"/>
          </a:xfrm>
        </p:spPr>
        <p:txBody>
          <a:bodyPr/>
          <a:lstStyle/>
          <a:p>
            <a:pPr eaLnBrk="1" hangingPunct="1"/>
            <a:r>
              <a:rPr lang="en-US" sz="2800" b="1" dirty="0">
                <a:solidFill>
                  <a:srgbClr val="FFFFFF"/>
                </a:solidFill>
              </a:rPr>
              <a:t>God's righteousness is revealed in His sovereign </a:t>
            </a:r>
            <a:r>
              <a:rPr lang="en-US" sz="2800" b="1" dirty="0">
                <a:solidFill>
                  <a:srgbClr val="FFFF00"/>
                </a:solidFill>
              </a:rPr>
              <a:t>past</a:t>
            </a:r>
            <a:r>
              <a:rPr lang="en-US" sz="2800" b="1" dirty="0">
                <a:solidFill>
                  <a:srgbClr val="FFFFFF"/>
                </a:solidFill>
              </a:rPr>
              <a:t> choice of Israel so that Israel’s failure is not due to God’s unfaithfulness (Romans 9:1-29).</a:t>
            </a:r>
          </a:p>
        </p:txBody>
      </p:sp>
      <p:sp>
        <p:nvSpPr>
          <p:cNvPr id="780291" name="Rectangle 3"/>
          <p:cNvSpPr>
            <a:spLocks noGrp="1" noChangeArrowheads="1"/>
          </p:cNvSpPr>
          <p:nvPr>
            <p:ph type="subTitle" idx="1"/>
          </p:nvPr>
        </p:nvSpPr>
        <p:spPr>
          <a:xfrm>
            <a:off x="100849" y="2636912"/>
            <a:ext cx="9043151" cy="4032448"/>
          </a:xfrm>
        </p:spPr>
        <p:txBody>
          <a:bodyPr/>
          <a:lstStyle/>
          <a:p>
            <a:pPr marL="457200" indent="-457200" algn="l" eaLnBrk="1" hangingPunct="1">
              <a:buFont typeface="+mj-lt"/>
              <a:buAutoNum type="arabicPeriod"/>
            </a:pPr>
            <a:r>
              <a:rPr lang="en-US" sz="2400" b="1" dirty="0">
                <a:solidFill>
                  <a:srgbClr val="FFFF00"/>
                </a:solidFill>
              </a:rPr>
              <a:t>Paul grieves that Israel rejected Christ</a:t>
            </a:r>
            <a:r>
              <a:rPr lang="en-US" sz="2400" b="1" dirty="0">
                <a:solidFill>
                  <a:srgbClr val="FFFFFF"/>
                </a:solidFill>
              </a:rPr>
              <a:t> despite their election for many privileges to show that Israel’s unbelief is not God’s fault (9:1-5).</a:t>
            </a:r>
          </a:p>
          <a:p>
            <a:pPr marL="457200" indent="-457200" algn="l" eaLnBrk="1" hangingPunct="1">
              <a:buFont typeface="+mj-lt"/>
              <a:buAutoNum type="arabicPeriod"/>
            </a:pPr>
            <a:r>
              <a:rPr lang="en-US" sz="2400" b="1" dirty="0">
                <a:solidFill>
                  <a:srgbClr val="FFFF00"/>
                </a:solidFill>
              </a:rPr>
              <a:t>OT</a:t>
            </a:r>
            <a:r>
              <a:rPr lang="en-US" sz="2400" b="1" dirty="0">
                <a:solidFill>
                  <a:srgbClr val="FFFFFF"/>
                </a:solidFill>
              </a:rPr>
              <a:t> </a:t>
            </a:r>
            <a:r>
              <a:rPr lang="en-US" sz="2400" b="1" dirty="0">
                <a:solidFill>
                  <a:srgbClr val="FFFF00"/>
                </a:solidFill>
              </a:rPr>
              <a:t>examples of election</a:t>
            </a:r>
            <a:r>
              <a:rPr lang="en-US" sz="2400" b="1" dirty="0">
                <a:solidFill>
                  <a:srgbClr val="FFFFFF"/>
                </a:solidFill>
              </a:rPr>
              <a:t> illustrate that God’s election by grace is not new and that Israel’s failure is not due to God’s unfaithfulness (9:6-18).</a:t>
            </a:r>
          </a:p>
          <a:p>
            <a:pPr marL="457200" indent="-457200" algn="l" eaLnBrk="1" hangingPunct="1">
              <a:buFont typeface="+mj-lt"/>
              <a:buAutoNum type="arabicPeriod"/>
            </a:pPr>
            <a:r>
              <a:rPr lang="en-US" sz="2400" b="1" dirty="0">
                <a:solidFill>
                  <a:srgbClr val="FFFF00"/>
                </a:solidFill>
              </a:rPr>
              <a:t>God proves that he is just</a:t>
            </a:r>
            <a:r>
              <a:rPr lang="en-US" sz="2400" b="1" dirty="0">
                <a:solidFill>
                  <a:srgbClr val="FFFFFF"/>
                </a:solidFill>
              </a:rPr>
              <a:t> to elect some for salvation by showing mercy even in judgment by saving Gentiles and preserving a believing Jewish remnant (9:19-29). </a:t>
            </a:r>
          </a:p>
          <a:p>
            <a:pPr marL="457200" indent="-457200" algn="l" eaLnBrk="1" hangingPunct="1">
              <a:buFont typeface="+mj-lt"/>
              <a:buAutoNum type="arabicPeriod"/>
            </a:pPr>
            <a:endParaRPr lang="en-US" sz="2400" b="1" dirty="0">
              <a:solidFill>
                <a:srgbClr val="FFFFFF"/>
              </a:solidFill>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15387062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Romans 14:23 (NIV)</a:t>
            </a:r>
          </a:p>
        </p:txBody>
      </p:sp>
      <p:sp>
        <p:nvSpPr>
          <p:cNvPr id="3" name="Content Placeholder 2"/>
          <p:cNvSpPr>
            <a:spLocks noGrp="1"/>
          </p:cNvSpPr>
          <p:nvPr>
            <p:ph idx="1"/>
          </p:nvPr>
        </p:nvSpPr>
        <p:spPr/>
        <p:txBody>
          <a:bodyPr>
            <a:normAutofit/>
          </a:bodyPr>
          <a:lstStyle/>
          <a:p>
            <a:pPr marL="0" indent="0">
              <a:buNone/>
            </a:pPr>
            <a:r>
              <a:rPr lang="en-US" sz="2800" b="1" i="1" baseline="30000" dirty="0">
                <a:solidFill>
                  <a:srgbClr val="FF0000"/>
                </a:solidFill>
                <a:latin typeface="Arial"/>
                <a:cs typeface="Arial"/>
              </a:rPr>
              <a:t>23</a:t>
            </a:r>
            <a:r>
              <a:rPr lang="en-US" sz="2800" b="1" i="1" baseline="30000" dirty="0">
                <a:latin typeface="Arial"/>
                <a:cs typeface="Arial"/>
              </a:rPr>
              <a:t> </a:t>
            </a:r>
            <a:r>
              <a:rPr lang="en-US" sz="2800" b="1" i="1" dirty="0">
                <a:latin typeface="Arial"/>
                <a:cs typeface="Arial"/>
              </a:rPr>
              <a:t>But whoever has doubts is condemned if they eat, because their eating is not from faith; and </a:t>
            </a:r>
            <a:r>
              <a:rPr lang="en-US" sz="2800" b="1" i="1" dirty="0">
                <a:solidFill>
                  <a:srgbClr val="800000"/>
                </a:solidFill>
                <a:latin typeface="Arial"/>
                <a:cs typeface="Arial"/>
              </a:rPr>
              <a:t>everything</a:t>
            </a:r>
            <a:r>
              <a:rPr lang="en-US" sz="2800" b="1" i="1" dirty="0">
                <a:latin typeface="Arial"/>
                <a:cs typeface="Arial"/>
              </a:rPr>
              <a:t> that does not come from faith is sin.</a:t>
            </a:r>
          </a:p>
          <a:p>
            <a:pPr marL="0" indent="0">
              <a:buNone/>
            </a:pPr>
            <a:endParaRPr lang="en-US" sz="2800" b="1" i="1" dirty="0">
              <a:latin typeface="Arial"/>
              <a:cs typeface="Arial"/>
            </a:endParaRPr>
          </a:p>
          <a:p>
            <a:pPr marL="0" indent="0">
              <a:buNone/>
            </a:pPr>
            <a:r>
              <a:rPr lang="en-US" sz="2800" b="1" i="1" dirty="0">
                <a:solidFill>
                  <a:srgbClr val="0000FF"/>
                </a:solidFill>
                <a:latin typeface="Arial"/>
                <a:cs typeface="Arial"/>
              </a:rPr>
              <a:t>"Everything" = Non-essentials</a:t>
            </a:r>
            <a:r>
              <a:rPr lang="en-US" sz="2800" b="1" dirty="0">
                <a:solidFill>
                  <a:srgbClr val="0000FF"/>
                </a:solidFill>
                <a:latin typeface="Arial"/>
                <a:cs typeface="Arial"/>
              </a:rPr>
              <a:t> </a:t>
            </a: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2603066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Dilemmas?</a:t>
            </a:r>
          </a:p>
        </p:txBody>
      </p:sp>
      <p:pic>
        <p:nvPicPr>
          <p:cNvPr id="5" name="Content Placeholder 4" descr="win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5459901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Dilemmas?</a:t>
            </a:r>
          </a:p>
        </p:txBody>
      </p:sp>
      <p:pic>
        <p:nvPicPr>
          <p:cNvPr id="7" name="Content Placeholder 6" descr="female attire.jpg"/>
          <p:cNvPicPr>
            <a:picLocks noGrp="1" noChangeAspect="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8" name="Content Placeholder 7" descr="male attire.jpg"/>
          <p:cNvPicPr>
            <a:picLocks noGrp="1" noChangeAspect="1"/>
          </p:cNvPicPr>
          <p:nvPr>
            <p:ph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5387547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Dilemmas?</a:t>
            </a:r>
          </a:p>
        </p:txBody>
      </p:sp>
      <p:pic>
        <p:nvPicPr>
          <p:cNvPr id="7" name="Content Placeholder 6" descr="tasklist.png"/>
          <p:cNvPicPr>
            <a:picLocks noGrp="1" noChangeAspect="1"/>
          </p:cNvPicPr>
          <p:nvPr>
            <p:ph sz="quarter" idx="13"/>
          </p:nvPr>
        </p:nvPicPr>
        <p:blipFill rotWithShape="1">
          <a:blip r:embed="rId2" cstate="screen">
            <a:extLst>
              <a:ext uri="{28A0092B-C50C-407E-A947-70E740481C1C}">
                <a14:useLocalDpi xmlns:a14="http://schemas.microsoft.com/office/drawing/2010/main"/>
              </a:ext>
            </a:extLst>
          </a:blip>
          <a:srcRect b="-2894"/>
          <a:stretch/>
        </p:blipFill>
        <p:spPr/>
      </p:pic>
      <p:pic>
        <p:nvPicPr>
          <p:cNvPr id="8" name="Content Placeholder 7" descr="Care_MONO.jpg"/>
          <p:cNvPicPr>
            <a:picLocks noGrp="1" noChangeAspect="1"/>
          </p:cNvPicPr>
          <p:nvPr>
            <p:ph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5953814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6666" y="916205"/>
            <a:ext cx="7583559" cy="1611924"/>
          </a:xfrm>
        </p:spPr>
        <p:txBody>
          <a:bodyPr anchor="ctr">
            <a:noAutofit/>
          </a:bodyPr>
          <a:lstStyle/>
          <a:p>
            <a:r>
              <a:rPr lang="en-US" sz="4400" b="1" dirty="0"/>
              <a:t>How should Christians handle non-essentials?</a:t>
            </a:r>
          </a:p>
        </p:txBody>
      </p:sp>
      <p:sp>
        <p:nvSpPr>
          <p:cNvPr id="2" name="TextBox 1"/>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3" name="Picture 2"/>
          <p:cNvPicPr>
            <a:picLocks noChangeAspect="1"/>
          </p:cNvPicPr>
          <p:nvPr/>
        </p:nvPicPr>
        <p:blipFill>
          <a:blip r:embed="rId2"/>
          <a:stretch>
            <a:fillRect/>
          </a:stretch>
        </p:blipFill>
        <p:spPr>
          <a:xfrm>
            <a:off x="2494024" y="2741778"/>
            <a:ext cx="4274873" cy="3547971"/>
          </a:xfrm>
          <a:prstGeom prst="rect">
            <a:avLst/>
          </a:prstGeom>
        </p:spPr>
      </p:pic>
    </p:spTree>
    <p:extLst>
      <p:ext uri="{BB962C8B-B14F-4D97-AF65-F5344CB8AC3E}">
        <p14:creationId xmlns:p14="http://schemas.microsoft.com/office/powerpoint/2010/main" val="1012663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860" y="2239430"/>
            <a:ext cx="3174791" cy="3727434"/>
          </a:xfrm>
        </p:spPr>
        <p:txBody>
          <a:bodyPr>
            <a:normAutofit fontScale="90000"/>
          </a:bodyPr>
          <a:lstStyle/>
          <a:p>
            <a:r>
              <a:rPr lang="en-US" b="1" dirty="0"/>
              <a:t>Keep non-essential matters between you &amp; God, </a:t>
            </a:r>
            <a:br>
              <a:rPr lang="en-US" b="1" dirty="0"/>
            </a:br>
            <a:r>
              <a:rPr lang="en-US" b="1" dirty="0"/>
              <a:t>and act by faith!</a:t>
            </a:r>
          </a:p>
        </p:txBody>
      </p:sp>
      <p:sp>
        <p:nvSpPr>
          <p:cNvPr id="3" name="Text Placeholder 2"/>
          <p:cNvSpPr>
            <a:spLocks noGrp="1"/>
          </p:cNvSpPr>
          <p:nvPr>
            <p:ph type="body" idx="1"/>
          </p:nvPr>
        </p:nvSpPr>
        <p:spPr>
          <a:xfrm>
            <a:off x="1452712" y="789828"/>
            <a:ext cx="6231467" cy="1309511"/>
          </a:xfrm>
        </p:spPr>
        <p:txBody>
          <a:bodyPr>
            <a:normAutofit fontScale="92500" lnSpcReduction="10000"/>
          </a:bodyPr>
          <a:lstStyle/>
          <a:p>
            <a:r>
              <a:rPr lang="en-US" sz="4800" dirty="0"/>
              <a:t>Main Idea of </a:t>
            </a:r>
            <a:br>
              <a:rPr lang="en-US" sz="4800" dirty="0"/>
            </a:br>
            <a:r>
              <a:rPr lang="en-US" sz="4800" dirty="0"/>
              <a:t>Romans 14:22-23</a:t>
            </a: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5" name="Picture 4"/>
          <p:cNvPicPr>
            <a:picLocks noChangeAspect="1"/>
          </p:cNvPicPr>
          <p:nvPr/>
        </p:nvPicPr>
        <p:blipFill>
          <a:blip r:embed="rId2"/>
          <a:stretch>
            <a:fillRect/>
          </a:stretch>
        </p:blipFill>
        <p:spPr>
          <a:xfrm>
            <a:off x="3869651" y="2190922"/>
            <a:ext cx="4504611" cy="4087934"/>
          </a:xfrm>
          <a:prstGeom prst="rect">
            <a:avLst/>
          </a:prstGeom>
        </p:spPr>
      </p:pic>
    </p:spTree>
    <p:extLst>
      <p:ext uri="{BB962C8B-B14F-4D97-AF65-F5344CB8AC3E}">
        <p14:creationId xmlns:p14="http://schemas.microsoft.com/office/powerpoint/2010/main" val="17861159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ctrTitle"/>
          </p:nvPr>
        </p:nvSpPr>
        <p:spPr>
          <a:xfrm>
            <a:off x="-76200" y="1447800"/>
            <a:ext cx="3352800" cy="4191000"/>
          </a:xfrm>
        </p:spPr>
        <p:txBody>
          <a:bodyPr/>
          <a:lstStyle/>
          <a:p>
            <a:pPr eaLnBrk="1" hangingPunct="1"/>
            <a:r>
              <a:rPr lang="en-US" sz="4000"/>
              <a:t>God commanded all Jews to eat lamb each Passover</a:t>
            </a:r>
          </a:p>
        </p:txBody>
      </p:sp>
      <p:pic>
        <p:nvPicPr>
          <p:cNvPr id="654340" name="Picture 4" descr="lam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3900" y="0"/>
            <a:ext cx="5880100" cy="6858000"/>
          </a:xfrm>
          <a:prstGeom prst="rect">
            <a:avLst/>
          </a:prstGeom>
          <a:noFill/>
          <a:ln w="9525">
            <a:noFill/>
            <a:miter lim="800000"/>
            <a:headEnd/>
            <a:tailEnd/>
          </a:ln>
        </p:spPr>
      </p:pic>
      <p:sp>
        <p:nvSpPr>
          <p:cNvPr id="654341" name="Text Box 5"/>
          <p:cNvSpPr txBox="1">
            <a:spLocks noChangeArrowheads="1"/>
          </p:cNvSpPr>
          <p:nvPr/>
        </p:nvSpPr>
        <p:spPr bwMode="auto">
          <a:xfrm>
            <a:off x="3200400" y="30163"/>
            <a:ext cx="5963291"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50000"/>
              </a:spcBef>
              <a:defRPr/>
            </a:pPr>
            <a:r>
              <a:rPr lang="en-US" sz="3200" b="1" dirty="0">
                <a:solidFill>
                  <a:srgbClr val="FFFFFF"/>
                </a:solidFill>
                <a:latin typeface="Times New Roman" pitchFamily="-112" charset="0"/>
                <a:ea typeface="+mn-ea"/>
                <a:cs typeface="+mn-cs"/>
              </a:rPr>
              <a:t>"Accept him who is weak" (14:1)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afterEffect">
                                  <p:stCondLst>
                                    <p:cond delay="0"/>
                                  </p:stCondLst>
                                  <p:childTnLst>
                                    <p:set>
                                      <p:cBhvr>
                                        <p:cTn id="6" dur="1" fill="hold">
                                          <p:stCondLst>
                                            <p:cond delay="0"/>
                                          </p:stCondLst>
                                        </p:cTn>
                                        <p:tgtEl>
                                          <p:spTgt spid="654340"/>
                                        </p:tgtEl>
                                        <p:attrNameLst>
                                          <p:attrName>style.visibility</p:attrName>
                                        </p:attrNameLst>
                                      </p:cBhvr>
                                      <p:to>
                                        <p:strVal val="visible"/>
                                      </p:to>
                                    </p:set>
                                    <p:animEffect transition="in" filter="fade">
                                      <p:cBhvr>
                                        <p:cTn id="7" dur="100"/>
                                        <p:tgtEl>
                                          <p:spTgt spid="654340"/>
                                        </p:tgtEl>
                                      </p:cBhvr>
                                    </p:animEffect>
                                    <p:anim calcmode="lin" valueType="num">
                                      <p:cBhvr>
                                        <p:cTn id="8" dur="400" fill="hold"/>
                                        <p:tgtEl>
                                          <p:spTgt spid="654340"/>
                                        </p:tgtEl>
                                        <p:attrNameLst>
                                          <p:attrName>ppt_x</p:attrName>
                                        </p:attrNameLst>
                                      </p:cBhvr>
                                      <p:tavLst>
                                        <p:tav tm="0">
                                          <p:val>
                                            <p:strVal val="#ppt_x"/>
                                          </p:val>
                                        </p:tav>
                                        <p:tav tm="100000">
                                          <p:val>
                                            <p:strVal val="#ppt_x"/>
                                          </p:val>
                                        </p:tav>
                                      </p:tavLst>
                                    </p:anim>
                                    <p:anim calcmode="lin" valueType="num">
                                      <p:cBhvr>
                                        <p:cTn id="9" dur="400" fill="hold"/>
                                        <p:tgtEl>
                                          <p:spTgt spid="65434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543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543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654341"/>
                                        </p:tgtEl>
                                        <p:attrNameLst>
                                          <p:attrName>style.visibility</p:attrName>
                                        </p:attrNameLst>
                                      </p:cBhvr>
                                      <p:to>
                                        <p:strVal val="visible"/>
                                      </p:to>
                                    </p:set>
                                    <p:animEffect transition="in" filter="fade">
                                      <p:cBhvr>
                                        <p:cTn id="16" dur="100"/>
                                        <p:tgtEl>
                                          <p:spTgt spid="654341"/>
                                        </p:tgtEl>
                                      </p:cBhvr>
                                    </p:animEffect>
                                    <p:anim calcmode="lin" valueType="num">
                                      <p:cBhvr>
                                        <p:cTn id="17" dur="400" fill="hold"/>
                                        <p:tgtEl>
                                          <p:spTgt spid="654341"/>
                                        </p:tgtEl>
                                        <p:attrNameLst>
                                          <p:attrName>ppt_x</p:attrName>
                                        </p:attrNameLst>
                                      </p:cBhvr>
                                      <p:tavLst>
                                        <p:tav tm="0">
                                          <p:val>
                                            <p:strVal val="#ppt_x"/>
                                          </p:val>
                                        </p:tav>
                                        <p:tav tm="100000">
                                          <p:val>
                                            <p:strVal val="#ppt_x"/>
                                          </p:val>
                                        </p:tav>
                                      </p:tavLst>
                                    </p:anim>
                                    <p:anim calcmode="lin" valueType="num">
                                      <p:cBhvr>
                                        <p:cTn id="18" dur="400" fill="hold"/>
                                        <p:tgtEl>
                                          <p:spTgt spid="654341"/>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65434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65434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654338"/>
                                        </p:tgtEl>
                                        <p:attrNameLst>
                                          <p:attrName>style.visibility</p:attrName>
                                        </p:attrNameLst>
                                      </p:cBhvr>
                                      <p:to>
                                        <p:strVal val="visible"/>
                                      </p:to>
                                    </p:set>
                                    <p:animEffect transition="in" filter="fade">
                                      <p:cBhvr>
                                        <p:cTn id="25" dur="100"/>
                                        <p:tgtEl>
                                          <p:spTgt spid="654338"/>
                                        </p:tgtEl>
                                      </p:cBhvr>
                                    </p:animEffect>
                                    <p:anim calcmode="lin" valueType="num">
                                      <p:cBhvr>
                                        <p:cTn id="26" dur="400" fill="hold"/>
                                        <p:tgtEl>
                                          <p:spTgt spid="654338"/>
                                        </p:tgtEl>
                                        <p:attrNameLst>
                                          <p:attrName>ppt_x</p:attrName>
                                        </p:attrNameLst>
                                      </p:cBhvr>
                                      <p:tavLst>
                                        <p:tav tm="0">
                                          <p:val>
                                            <p:strVal val="#ppt_x"/>
                                          </p:val>
                                        </p:tav>
                                        <p:tav tm="100000">
                                          <p:val>
                                            <p:strVal val="#ppt_x"/>
                                          </p:val>
                                        </p:tav>
                                      </p:tavLst>
                                    </p:anim>
                                    <p:anim calcmode="lin" valueType="num">
                                      <p:cBhvr>
                                        <p:cTn id="27" dur="400" fill="hold"/>
                                        <p:tgtEl>
                                          <p:spTgt spid="654338"/>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6543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6543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P spid="654341"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55A057-95B0-98B0-186D-99AFF440C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81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Grp="1" noChangeArrowheads="1"/>
          </p:cNvSpPr>
          <p:nvPr>
            <p:ph type="dt" sz="quarter" idx="10"/>
          </p:nvPr>
        </p:nvSpPr>
        <p:spPr/>
        <p:txBody>
          <a:bodyPr/>
          <a:lstStyle/>
          <a:p>
            <a:pPr>
              <a:defRPr/>
            </a:pPr>
            <a:endParaRPr lang="en-US"/>
          </a:p>
        </p:txBody>
      </p:sp>
      <p:sp>
        <p:nvSpPr>
          <p:cNvPr id="7" name="Rectangle 5"/>
          <p:cNvSpPr>
            <a:spLocks noGrp="1" noChangeArrowheads="1"/>
          </p:cNvSpPr>
          <p:nvPr>
            <p:ph type="ftr" sz="quarter" idx="11"/>
          </p:nvPr>
        </p:nvSpPr>
        <p:spPr/>
        <p:txBody>
          <a:bodyPr/>
          <a:lstStyle/>
          <a:p>
            <a:pPr>
              <a:defRPr/>
            </a:pPr>
            <a:endParaRPr lang="en-US"/>
          </a:p>
        </p:txBody>
      </p:sp>
      <p:sp>
        <p:nvSpPr>
          <p:cNvPr id="650242" name="Rectangle 2"/>
          <p:cNvSpPr>
            <a:spLocks noGrp="1" noChangeArrowheads="1"/>
          </p:cNvSpPr>
          <p:nvPr>
            <p:ph type="ctrTitle"/>
          </p:nvPr>
        </p:nvSpPr>
        <p:spPr>
          <a:xfrm>
            <a:off x="0" y="4495800"/>
            <a:ext cx="9144000" cy="1219200"/>
          </a:xfrm>
          <a:solidFill>
            <a:schemeClr val="bg2"/>
          </a:solidFill>
        </p:spPr>
        <p:txBody>
          <a:bodyPr/>
          <a:lstStyle/>
          <a:p>
            <a:pPr eaLnBrk="1" hangingPunct="1">
              <a:defRPr/>
            </a:pPr>
            <a:r>
              <a:rPr lang="en-US" sz="3600"/>
              <a:t>Jews like Peter despised unclean animals (Acts 10:9-16)</a:t>
            </a:r>
            <a:endParaRPr lang="en-US"/>
          </a:p>
        </p:txBody>
      </p:sp>
      <p:sp>
        <p:nvSpPr>
          <p:cNvPr id="650247" name="Text Box 7"/>
          <p:cNvSpPr txBox="1">
            <a:spLocks noChangeArrowheads="1"/>
          </p:cNvSpPr>
          <p:nvPr/>
        </p:nvSpPr>
        <p:spPr bwMode="auto">
          <a:xfrm>
            <a:off x="8281988" y="0"/>
            <a:ext cx="862012"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mn-ea"/>
                <a:cs typeface="+mn-cs"/>
              </a:rPr>
              <a:t>154e</a:t>
            </a:r>
          </a:p>
        </p:txBody>
      </p:sp>
      <p:sp>
        <p:nvSpPr>
          <p:cNvPr id="8" name="Rectangle 3"/>
          <p:cNvSpPr txBox="1">
            <a:spLocks noChangeArrowheads="1"/>
          </p:cNvSpPr>
          <p:nvPr/>
        </p:nvSpPr>
        <p:spPr bwMode="auto">
          <a:xfrm>
            <a:off x="0" y="5715000"/>
            <a:ext cx="9144000" cy="1143000"/>
          </a:xfrm>
          <a:prstGeom prst="rect">
            <a:avLst/>
          </a:prstGeom>
          <a:solidFill>
            <a:srgbClr val="313131"/>
          </a:solidFill>
          <a:ln w="9525">
            <a:noFill/>
            <a:miter lim="800000"/>
            <a:headEnd/>
            <a:tailEnd/>
          </a:ln>
          <a:effectLst>
            <a:outerShdw blurRad="63500" algn="ctr" rotWithShape="0">
              <a:srgbClr val="000000">
                <a:alpha val="75000"/>
              </a:srgbClr>
            </a:outerShdw>
          </a:effectLst>
        </p:spPr>
        <p:txBody>
          <a:bodyPr/>
          <a:lstStyle/>
          <a:p>
            <a:pPr algn="ctr">
              <a:spcBef>
                <a:spcPct val="20000"/>
              </a:spcBef>
              <a:buClr>
                <a:srgbClr val="FFCC00"/>
              </a:buClr>
              <a:buFont typeface="Wingdings" pitchFamily="-112" charset="2"/>
              <a:buNone/>
              <a:defRPr/>
            </a:pPr>
            <a:r>
              <a:rPr lang="en-US" sz="3600" kern="0" dirty="0">
                <a:latin typeface="+mn-lt"/>
                <a:ea typeface="+mn-ea"/>
                <a:cs typeface="+mn-cs"/>
              </a:rPr>
              <a:t>Perhaps some Jews at Rome decided </a:t>
            </a:r>
            <a:br>
              <a:rPr lang="en-US" sz="3600" kern="0" dirty="0">
                <a:latin typeface="+mn-lt"/>
                <a:ea typeface="+mn-ea"/>
                <a:cs typeface="+mn-cs"/>
              </a:rPr>
            </a:br>
            <a:r>
              <a:rPr lang="en-US" sz="3600" kern="0" dirty="0">
                <a:latin typeface="+mn-lt"/>
                <a:ea typeface="+mn-ea"/>
                <a:cs typeface="+mn-cs"/>
              </a:rPr>
              <a:t>not to eat any meat at all (Romans 14:2b)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0242"/>
                                        </p:tgtEl>
                                        <p:attrNameLst>
                                          <p:attrName>style.visibility</p:attrName>
                                        </p:attrNameLst>
                                      </p:cBhvr>
                                      <p:to>
                                        <p:strVal val="visible"/>
                                      </p:to>
                                    </p:set>
                                    <p:anim calcmode="lin" valueType="num">
                                      <p:cBhvr additive="base">
                                        <p:cTn id="7" dur="500" fill="hold"/>
                                        <p:tgtEl>
                                          <p:spTgt spid="650242"/>
                                        </p:tgtEl>
                                        <p:attrNameLst>
                                          <p:attrName>ppt_x</p:attrName>
                                        </p:attrNameLst>
                                      </p:cBhvr>
                                      <p:tavLst>
                                        <p:tav tm="0">
                                          <p:val>
                                            <p:strVal val="#ppt_x"/>
                                          </p:val>
                                        </p:tav>
                                        <p:tav tm="100000">
                                          <p:val>
                                            <p:strVal val="#ppt_x"/>
                                          </p:val>
                                        </p:tav>
                                      </p:tavLst>
                                    </p:anim>
                                    <p:anim calcmode="lin" valueType="num">
                                      <p:cBhvr additive="base">
                                        <p:cTn id="8" dur="500" fill="hold"/>
                                        <p:tgtEl>
                                          <p:spTgt spid="6502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bg/>
                                          </p:spTgt>
                                        </p:tgtEl>
                                        <p:attrNameLst>
                                          <p:attrName>style.visibility</p:attrName>
                                        </p:attrNameLst>
                                      </p:cBhvr>
                                      <p:to>
                                        <p:strVal val="visible"/>
                                      </p:to>
                                    </p:set>
                                    <p:anim calcmode="lin" valueType="num">
                                      <p:cBhvr additive="base">
                                        <p:cTn id="13" dur="500" fill="hold"/>
                                        <p:tgtEl>
                                          <p:spTgt spid="8">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8">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2" grpId="0" animBg="1"/>
      <p:bldP spid="8" grpId="0" build="p"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34" name="Picture 13"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91235" name="Rectangle 16"/>
          <p:cNvSpPr>
            <a:spLocks noGrp="1" noChangeArrowheads="1"/>
          </p:cNvSpPr>
          <p:nvPr>
            <p:ph type="title"/>
          </p:nvPr>
        </p:nvSpPr>
        <p:spPr>
          <a:xfrm>
            <a:off x="1981200" y="533400"/>
            <a:ext cx="7162800" cy="685800"/>
          </a:xfrm>
        </p:spPr>
        <p:txBody>
          <a:bodyPr/>
          <a:lstStyle/>
          <a:p>
            <a:pPr eaLnBrk="1" hangingPunct="1"/>
            <a:r>
              <a:rPr lang="en-US" sz="2800" b="1" dirty="0">
                <a:ea typeface="ＭＳ Ｐゴシック" charset="-128"/>
                <a:cs typeface="ＭＳ Ｐゴシック" charset="-128"/>
              </a:rPr>
              <a:t>Two Opposing Groups in Romans 14:1–15:13</a:t>
            </a:r>
            <a:endParaRPr lang="en-US" dirty="0">
              <a:solidFill>
                <a:srgbClr val="000000"/>
              </a:solidFill>
              <a:ea typeface="ＭＳ Ｐゴシック" charset="-128"/>
              <a:cs typeface="ＭＳ Ｐゴシック" charset="-128"/>
            </a:endParaRPr>
          </a:p>
        </p:txBody>
      </p:sp>
      <p:pic>
        <p:nvPicPr>
          <p:cNvPr id="47117" name="02BBF35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8400" y="1752600"/>
            <a:ext cx="304800" cy="304800"/>
          </a:xfrm>
          <a:prstGeom prst="rect">
            <a:avLst/>
          </a:prstGeom>
          <a:noFill/>
          <a:ln w="9525">
            <a:noFill/>
            <a:miter lim="800000"/>
            <a:headEnd/>
            <a:tailEnd/>
          </a:ln>
        </p:spPr>
      </p:pic>
      <p:pic>
        <p:nvPicPr>
          <p:cNvPr id="991237" name="BBCEA0CC.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1752600"/>
            <a:ext cx="304800" cy="304800"/>
          </a:xfrm>
          <a:prstGeom prst="rect">
            <a:avLst/>
          </a:prstGeom>
          <a:noFill/>
          <a:ln w="9525">
            <a:noFill/>
            <a:miter lim="800000"/>
            <a:headEnd/>
            <a:tailEnd/>
          </a:ln>
        </p:spPr>
      </p:pic>
      <p:sp>
        <p:nvSpPr>
          <p:cNvPr id="991239" name="Rectangle 20"/>
          <p:cNvSpPr>
            <a:spLocks noChangeArrowheads="1"/>
          </p:cNvSpPr>
          <p:nvPr/>
        </p:nvSpPr>
        <p:spPr bwMode="auto">
          <a:xfrm>
            <a:off x="4419600" y="1219200"/>
            <a:ext cx="4495800" cy="5486400"/>
          </a:xfrm>
          <a:prstGeom prst="rect">
            <a:avLst/>
          </a:prstGeom>
          <a:solidFill>
            <a:srgbClr val="FFFF00"/>
          </a:solidFill>
          <a:ln w="9525">
            <a:noFill/>
            <a:miter lim="800000"/>
            <a:headEnd/>
            <a:tailEnd/>
          </a:ln>
        </p:spPr>
        <p:txBody>
          <a:bodyPr>
            <a:prstTxWarp prst="textNoShape">
              <a:avLst/>
            </a:prstTxWarp>
          </a:bodyPr>
          <a:lstStyle/>
          <a:p>
            <a:pPr marL="342900" indent="-342900" algn="ctr">
              <a:lnSpc>
                <a:spcPct val="90000"/>
              </a:lnSpc>
              <a:spcBef>
                <a:spcPct val="20000"/>
              </a:spcBef>
            </a:pPr>
            <a:r>
              <a:rPr lang="en-US" sz="3200" b="1" dirty="0">
                <a:solidFill>
                  <a:srgbClr val="000000"/>
                </a:solidFill>
                <a:latin typeface="Arial Narrow" charset="0"/>
              </a:rPr>
              <a:t>STRONG</a:t>
            </a:r>
            <a:endParaRPr lang="en-US" sz="2800" b="1" dirty="0">
              <a:solidFill>
                <a:srgbClr val="000000"/>
              </a:solidFill>
              <a:latin typeface="Arial Narrow" charset="0"/>
            </a:endParaRPr>
          </a:p>
          <a:p>
            <a:pPr marL="342900" indent="-342900" algn="ctr">
              <a:lnSpc>
                <a:spcPct val="90000"/>
              </a:lnSpc>
              <a:spcBef>
                <a:spcPct val="20000"/>
              </a:spcBef>
            </a:pPr>
            <a:endParaRPr lang="en-US" sz="2000" b="1" dirty="0">
              <a:solidFill>
                <a:srgbClr val="000000"/>
              </a:solidFill>
              <a:latin typeface="Arial Narrow" charset="0"/>
            </a:endParaRPr>
          </a:p>
          <a:p>
            <a:pPr marL="342900" indent="-342900">
              <a:lnSpc>
                <a:spcPct val="90000"/>
              </a:lnSpc>
              <a:spcBef>
                <a:spcPct val="20000"/>
              </a:spcBef>
              <a:buFontTx/>
              <a:buChar char="•"/>
            </a:pPr>
            <a:r>
              <a:rPr lang="en-US" sz="2600" b="1" dirty="0">
                <a:solidFill>
                  <a:srgbClr val="000000"/>
                </a:solidFill>
                <a:latin typeface="Arial Narrow" charset="0"/>
              </a:rPr>
              <a:t>Gentile majority</a:t>
            </a:r>
          </a:p>
          <a:p>
            <a:pPr marL="342900" indent="-342900">
              <a:lnSpc>
                <a:spcPct val="90000"/>
              </a:lnSpc>
              <a:spcBef>
                <a:spcPct val="20000"/>
              </a:spcBef>
              <a:buFontTx/>
              <a:buChar char="•"/>
            </a:pPr>
            <a:r>
              <a:rPr lang="en-US" sz="2600" b="1" dirty="0">
                <a:solidFill>
                  <a:srgbClr val="000000"/>
                </a:solidFill>
                <a:latin typeface="Arial Narrow" charset="0"/>
              </a:rPr>
              <a:t>Not easy offended</a:t>
            </a:r>
          </a:p>
          <a:p>
            <a:pPr marL="342900" indent="-342900">
              <a:lnSpc>
                <a:spcPct val="90000"/>
              </a:lnSpc>
              <a:spcBef>
                <a:spcPct val="20000"/>
              </a:spcBef>
              <a:buFontTx/>
              <a:buChar char="•"/>
            </a:pPr>
            <a:r>
              <a:rPr lang="en-US" sz="2600" b="1" dirty="0">
                <a:solidFill>
                  <a:srgbClr val="000000"/>
                </a:solidFill>
                <a:latin typeface="Arial Narrow" charset="0"/>
              </a:rPr>
              <a:t>Broad, more open view</a:t>
            </a:r>
          </a:p>
          <a:p>
            <a:pPr marL="342900" indent="-342900">
              <a:lnSpc>
                <a:spcPct val="90000"/>
              </a:lnSpc>
              <a:spcBef>
                <a:spcPct val="20000"/>
              </a:spcBef>
              <a:buFontTx/>
              <a:buChar char="•"/>
            </a:pPr>
            <a:r>
              <a:rPr lang="en-US" sz="2600" b="1" dirty="0">
                <a:solidFill>
                  <a:srgbClr val="000000"/>
                </a:solidFill>
                <a:latin typeface="Arial Narrow" charset="0"/>
              </a:rPr>
              <a:t>Eats all meats freely (14:2a)</a:t>
            </a:r>
          </a:p>
          <a:p>
            <a:pPr marL="342900" indent="-342900">
              <a:lnSpc>
                <a:spcPct val="90000"/>
              </a:lnSpc>
              <a:spcBef>
                <a:spcPct val="20000"/>
              </a:spcBef>
              <a:buFontTx/>
              <a:buChar char="•"/>
            </a:pPr>
            <a:r>
              <a:rPr lang="en-US" sz="2600" b="1" dirty="0">
                <a:solidFill>
                  <a:srgbClr val="000000"/>
                </a:solidFill>
                <a:latin typeface="Arial Narrow" charset="0"/>
              </a:rPr>
              <a:t>Worships on any day (14:5b)</a:t>
            </a:r>
          </a:p>
          <a:p>
            <a:pPr marL="342900" indent="-342900">
              <a:lnSpc>
                <a:spcPct val="90000"/>
              </a:lnSpc>
              <a:spcBef>
                <a:spcPct val="20000"/>
              </a:spcBef>
              <a:buFontTx/>
              <a:buChar char="•"/>
            </a:pPr>
            <a:r>
              <a:rPr lang="en-US" sz="2600" b="1" dirty="0">
                <a:solidFill>
                  <a:srgbClr val="000000"/>
                </a:solidFill>
                <a:latin typeface="Arial Narrow" charset="0"/>
              </a:rPr>
              <a:t>More mature</a:t>
            </a:r>
          </a:p>
          <a:p>
            <a:pPr marL="342900" indent="-342900">
              <a:lnSpc>
                <a:spcPct val="90000"/>
              </a:lnSpc>
              <a:spcBef>
                <a:spcPct val="20000"/>
              </a:spcBef>
              <a:buFontTx/>
              <a:buChar char="•"/>
            </a:pPr>
            <a:r>
              <a:rPr lang="en-US" sz="2600" b="1" dirty="0">
                <a:solidFill>
                  <a:srgbClr val="000000"/>
                </a:solidFill>
                <a:latin typeface="Arial Narrow" charset="0"/>
              </a:rPr>
              <a:t>Ambivalent convictions </a:t>
            </a:r>
            <a:br>
              <a:rPr lang="en-US" sz="2600" b="1" dirty="0">
                <a:solidFill>
                  <a:srgbClr val="000000"/>
                </a:solidFill>
                <a:latin typeface="Arial Narrow" charset="0"/>
              </a:rPr>
            </a:br>
            <a:r>
              <a:rPr lang="en-US" sz="2600" b="1" dirty="0">
                <a:solidFill>
                  <a:srgbClr val="000000"/>
                </a:solidFill>
                <a:latin typeface="Arial Narrow" charset="0"/>
              </a:rPr>
              <a:t>in above areas</a:t>
            </a:r>
          </a:p>
          <a:p>
            <a:pPr marL="342900" indent="-342900">
              <a:lnSpc>
                <a:spcPct val="90000"/>
              </a:lnSpc>
              <a:spcBef>
                <a:spcPct val="20000"/>
              </a:spcBef>
              <a:buFontTx/>
              <a:buChar char="•"/>
            </a:pPr>
            <a:r>
              <a:rPr lang="en-US" sz="2600" b="1" dirty="0">
                <a:solidFill>
                  <a:srgbClr val="000000"/>
                </a:solidFill>
                <a:latin typeface="Arial Narrow" charset="0"/>
              </a:rPr>
              <a:t>Commanded not to hurt the weaker brother</a:t>
            </a:r>
            <a:r>
              <a:rPr lang="fr-FR" altLang="ja-JP" sz="2600" b="1" dirty="0">
                <a:solidFill>
                  <a:srgbClr val="000000"/>
                </a:solidFill>
                <a:latin typeface="Arial Narrow" charset="0"/>
              </a:rPr>
              <a:t>'</a:t>
            </a:r>
            <a:r>
              <a:rPr lang="en-US" altLang="ja-JP" sz="2600" b="1" dirty="0">
                <a:solidFill>
                  <a:srgbClr val="000000"/>
                </a:solidFill>
                <a:latin typeface="Arial Narrow" charset="0"/>
              </a:rPr>
              <a:t>s conscience (14:1, 15, 20, 21; 15:1)</a:t>
            </a:r>
            <a:endParaRPr lang="en-US" sz="2600" b="1" dirty="0">
              <a:solidFill>
                <a:srgbClr val="000000"/>
              </a:solidFill>
              <a:latin typeface="Arial Narrow" charset="0"/>
            </a:endParaRPr>
          </a:p>
        </p:txBody>
      </p:sp>
      <p:pic>
        <p:nvPicPr>
          <p:cNvPr id="991241" name="Picture 5" descr="ag00044_"/>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53300" y="1371600"/>
            <a:ext cx="1714500" cy="1039813"/>
          </a:xfrm>
          <a:prstGeom prst="rect">
            <a:avLst/>
          </a:prstGeom>
          <a:noFill/>
          <a:ln w="9525">
            <a:noFill/>
            <a:miter lim="800000"/>
            <a:headEnd/>
            <a:tailEnd/>
          </a:ln>
        </p:spPr>
      </p:pic>
      <p:pic>
        <p:nvPicPr>
          <p:cNvPr id="991242" name="Picture 7" descr="ag00212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772400" y="4267200"/>
            <a:ext cx="1371600" cy="923925"/>
          </a:xfrm>
          <a:prstGeom prst="rect">
            <a:avLst/>
          </a:prstGeom>
          <a:noFill/>
          <a:ln w="9525">
            <a:noFill/>
            <a:miter lim="800000"/>
            <a:headEnd/>
            <a:tailEnd/>
          </a:ln>
        </p:spPr>
      </p:pic>
      <p:sp>
        <p:nvSpPr>
          <p:cNvPr id="991244" name="Text Box 10"/>
          <p:cNvSpPr txBox="1">
            <a:spLocks noChangeArrowheads="1"/>
          </p:cNvSpPr>
          <p:nvPr/>
        </p:nvSpPr>
        <p:spPr bwMode="auto">
          <a:xfrm>
            <a:off x="3276600" y="2514600"/>
            <a:ext cx="2514600" cy="641350"/>
          </a:xfrm>
          <a:prstGeom prst="rect">
            <a:avLst/>
          </a:prstGeom>
          <a:noFill/>
          <a:ln w="9525">
            <a:noFill/>
            <a:miter lim="800000"/>
            <a:headEnd/>
            <a:tailEnd/>
          </a:ln>
        </p:spPr>
        <p:txBody>
          <a:bodyPr>
            <a:prstTxWarp prst="textNoShape">
              <a:avLst/>
            </a:prstTxWarp>
            <a:spAutoFit/>
          </a:bodyPr>
          <a:lstStyle/>
          <a:p>
            <a:pPr>
              <a:spcBef>
                <a:spcPct val="50000"/>
              </a:spcBef>
            </a:pPr>
            <a:endParaRPr lang="en-US" sz="3600"/>
          </a:p>
        </p:txBody>
      </p:sp>
      <p:sp>
        <p:nvSpPr>
          <p:cNvPr id="47121" name="Text Box 17"/>
          <p:cNvSpPr txBox="1">
            <a:spLocks noChangeArrowheads="1"/>
          </p:cNvSpPr>
          <p:nvPr/>
        </p:nvSpPr>
        <p:spPr bwMode="auto">
          <a:xfrm>
            <a:off x="8281988" y="0"/>
            <a:ext cx="80010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dirty="0">
                <a:solidFill>
                  <a:srgbClr val="FFFFFF"/>
                </a:solidFill>
                <a:latin typeface="Arial" pitchFamily="-112" charset="0"/>
                <a:ea typeface="ＭＳ Ｐゴシック" pitchFamily="-112" charset="-128"/>
                <a:cs typeface="ＭＳ Ｐゴシック" pitchFamily="-112" charset="-128"/>
              </a:rPr>
              <a:t>154f</a:t>
            </a:r>
          </a:p>
        </p:txBody>
      </p:sp>
      <p:pic>
        <p:nvPicPr>
          <p:cNvPr id="991246" name="Picture 6" descr="ag00211_"/>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4618038" y="968375"/>
            <a:ext cx="1325562" cy="1165225"/>
          </a:xfrm>
          <a:prstGeom prst="rect">
            <a:avLst/>
          </a:prstGeom>
          <a:noFill/>
          <a:ln w="9525">
            <a:noFill/>
            <a:miter lim="800000"/>
            <a:headEnd/>
            <a:tailEnd/>
          </a:ln>
        </p:spPr>
      </p:pic>
      <p:sp>
        <p:nvSpPr>
          <p:cNvPr id="2" name="Rectangle 18">
            <a:extLst>
              <a:ext uri="{FF2B5EF4-FFF2-40B4-BE49-F238E27FC236}">
                <a16:creationId xmlns:a16="http://schemas.microsoft.com/office/drawing/2014/main" id="{401AE063-3CF0-1236-4D41-5527DE419A2C}"/>
              </a:ext>
            </a:extLst>
          </p:cNvPr>
          <p:cNvSpPr>
            <a:spLocks noChangeArrowheads="1"/>
          </p:cNvSpPr>
          <p:nvPr/>
        </p:nvSpPr>
        <p:spPr bwMode="auto">
          <a:xfrm>
            <a:off x="251520" y="1219200"/>
            <a:ext cx="4191000" cy="5181600"/>
          </a:xfrm>
          <a:prstGeom prst="rect">
            <a:avLst/>
          </a:prstGeom>
          <a:solidFill>
            <a:schemeClr val="accent1"/>
          </a:solidFill>
          <a:ln w="9525">
            <a:noFill/>
            <a:miter lim="800000"/>
            <a:headEnd/>
            <a:tailEnd/>
          </a:ln>
        </p:spPr>
        <p:txBody>
          <a:bodyPr>
            <a:prstTxWarp prst="textNoShape">
              <a:avLst/>
            </a:prstTxWarp>
          </a:bodyPr>
          <a:lstStyle/>
          <a:p>
            <a:pPr marL="342900" indent="-342900" algn="ctr">
              <a:lnSpc>
                <a:spcPct val="90000"/>
              </a:lnSpc>
              <a:spcBef>
                <a:spcPct val="20000"/>
              </a:spcBef>
            </a:pPr>
            <a:r>
              <a:rPr lang="en-US" sz="3200" b="1" dirty="0">
                <a:solidFill>
                  <a:srgbClr val="000000"/>
                </a:solidFill>
                <a:latin typeface="Arial Narrow" charset="0"/>
              </a:rPr>
              <a:t>WEAK</a:t>
            </a:r>
          </a:p>
          <a:p>
            <a:pPr marL="342900" indent="-342900">
              <a:lnSpc>
                <a:spcPct val="90000"/>
              </a:lnSpc>
              <a:spcBef>
                <a:spcPct val="20000"/>
              </a:spcBef>
              <a:buFontTx/>
              <a:buChar char="•"/>
            </a:pPr>
            <a:endParaRPr lang="en-US" sz="1800" b="1" dirty="0">
              <a:solidFill>
                <a:srgbClr val="000000"/>
              </a:solidFill>
              <a:latin typeface="Arial Narrow" charset="0"/>
            </a:endParaRPr>
          </a:p>
          <a:p>
            <a:pPr marL="342900" indent="-342900">
              <a:lnSpc>
                <a:spcPct val="90000"/>
              </a:lnSpc>
              <a:spcBef>
                <a:spcPct val="20000"/>
              </a:spcBef>
              <a:buFontTx/>
              <a:buChar char="•"/>
            </a:pPr>
            <a:r>
              <a:rPr lang="en-US" sz="2600" b="1" dirty="0">
                <a:solidFill>
                  <a:srgbClr val="000000"/>
                </a:solidFill>
                <a:latin typeface="Arial Narrow" charset="0"/>
              </a:rPr>
              <a:t>Jewish minority</a:t>
            </a:r>
          </a:p>
          <a:p>
            <a:pPr marL="342900" indent="-342900">
              <a:lnSpc>
                <a:spcPct val="90000"/>
              </a:lnSpc>
              <a:spcBef>
                <a:spcPct val="20000"/>
              </a:spcBef>
              <a:buFontTx/>
              <a:buChar char="•"/>
            </a:pPr>
            <a:r>
              <a:rPr lang="en-US" sz="2600" b="1" dirty="0">
                <a:solidFill>
                  <a:srgbClr val="000000"/>
                </a:solidFill>
                <a:latin typeface="Arial Narrow" charset="0"/>
              </a:rPr>
              <a:t>Conscience easily offended</a:t>
            </a:r>
          </a:p>
          <a:p>
            <a:pPr marL="342900" indent="-342900">
              <a:lnSpc>
                <a:spcPct val="90000"/>
              </a:lnSpc>
              <a:spcBef>
                <a:spcPct val="20000"/>
              </a:spcBef>
              <a:buFontTx/>
              <a:buChar char="•"/>
            </a:pPr>
            <a:r>
              <a:rPr lang="en-US" sz="2600" b="1" dirty="0">
                <a:solidFill>
                  <a:srgbClr val="000000"/>
                </a:solidFill>
                <a:latin typeface="Arial Narrow" charset="0"/>
              </a:rPr>
              <a:t>Narrow, more closed view</a:t>
            </a:r>
          </a:p>
          <a:p>
            <a:pPr marL="342900" indent="-342900">
              <a:lnSpc>
                <a:spcPct val="90000"/>
              </a:lnSpc>
              <a:spcBef>
                <a:spcPct val="20000"/>
              </a:spcBef>
              <a:buFontTx/>
              <a:buChar char="•"/>
            </a:pPr>
            <a:r>
              <a:rPr lang="en-US" sz="2600" b="1" dirty="0">
                <a:solidFill>
                  <a:srgbClr val="000000"/>
                </a:solidFill>
                <a:latin typeface="Arial Narrow" charset="0"/>
              </a:rPr>
              <a:t>Vegetarian (14:2b)</a:t>
            </a:r>
          </a:p>
          <a:p>
            <a:pPr marL="342900" indent="-342900">
              <a:lnSpc>
                <a:spcPct val="90000"/>
              </a:lnSpc>
              <a:spcBef>
                <a:spcPct val="20000"/>
              </a:spcBef>
              <a:buFontTx/>
              <a:buChar char="•"/>
            </a:pPr>
            <a:r>
              <a:rPr lang="en-US" sz="2600" b="1" dirty="0">
                <a:solidFill>
                  <a:srgbClr val="000000"/>
                </a:solidFill>
                <a:latin typeface="Arial Narrow" charset="0"/>
              </a:rPr>
              <a:t>Worship on Sabbath (14:5a)</a:t>
            </a:r>
          </a:p>
          <a:p>
            <a:pPr marL="342900" indent="-342900">
              <a:lnSpc>
                <a:spcPct val="90000"/>
              </a:lnSpc>
              <a:spcBef>
                <a:spcPct val="20000"/>
              </a:spcBef>
              <a:buFontTx/>
              <a:buChar char="•"/>
            </a:pPr>
            <a:r>
              <a:rPr lang="en-US" sz="2600" b="1" dirty="0">
                <a:solidFill>
                  <a:srgbClr val="000000"/>
                </a:solidFill>
                <a:latin typeface="Arial Narrow" charset="0"/>
              </a:rPr>
              <a:t>Less mature</a:t>
            </a:r>
          </a:p>
          <a:p>
            <a:pPr marL="342900" indent="-342900">
              <a:lnSpc>
                <a:spcPct val="90000"/>
              </a:lnSpc>
              <a:spcBef>
                <a:spcPct val="20000"/>
              </a:spcBef>
              <a:buFontTx/>
              <a:buChar char="•"/>
            </a:pPr>
            <a:r>
              <a:rPr lang="en-US" sz="2600" b="1" dirty="0">
                <a:solidFill>
                  <a:srgbClr val="000000"/>
                </a:solidFill>
                <a:latin typeface="Arial Narrow" charset="0"/>
              </a:rPr>
              <a:t>Strong convictions in above areas</a:t>
            </a:r>
          </a:p>
          <a:p>
            <a:pPr marL="342900" indent="-342900">
              <a:lnSpc>
                <a:spcPct val="90000"/>
              </a:lnSpc>
              <a:spcBef>
                <a:spcPct val="20000"/>
              </a:spcBef>
              <a:buFontTx/>
              <a:buChar char="•"/>
            </a:pPr>
            <a:r>
              <a:rPr lang="en-US" sz="2600" b="1" dirty="0">
                <a:solidFill>
                  <a:srgbClr val="000000"/>
                </a:solidFill>
                <a:latin typeface="Arial Narrow" charset="0"/>
              </a:rPr>
              <a:t>Commanded not to violate conscience (14:5b, 23)</a:t>
            </a:r>
          </a:p>
        </p:txBody>
      </p:sp>
      <p:pic>
        <p:nvPicPr>
          <p:cNvPr id="3" name="Picture 4" descr="j0076170">
            <a:extLst>
              <a:ext uri="{FF2B5EF4-FFF2-40B4-BE49-F238E27FC236}">
                <a16:creationId xmlns:a16="http://schemas.microsoft.com/office/drawing/2014/main" id="{6F3A3757-0F1E-084C-D941-8D51AAFCCC5B}"/>
              </a:ext>
            </a:extLst>
          </p:cNvPr>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762000" y="762000"/>
            <a:ext cx="1219200" cy="1116013"/>
          </a:xfrm>
          <a:prstGeom prst="rect">
            <a:avLst/>
          </a:prstGeom>
          <a:noFill/>
          <a:ln w="9525">
            <a:noFill/>
            <a:miter lim="800000"/>
            <a:headEnd/>
            <a:tailEnd/>
          </a:ln>
        </p:spPr>
      </p:pic>
      <p:pic>
        <p:nvPicPr>
          <p:cNvPr id="4" name="Picture 8">
            <a:extLst>
              <a:ext uri="{FF2B5EF4-FFF2-40B4-BE49-F238E27FC236}">
                <a16:creationId xmlns:a16="http://schemas.microsoft.com/office/drawing/2014/main" id="{9F2FBF95-A71A-53B0-9944-52659DCCF4C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2400" y="5318125"/>
            <a:ext cx="1041400" cy="1692275"/>
          </a:xfrm>
          <a:prstGeom prst="rect">
            <a:avLst/>
          </a:prstGeom>
          <a:noFill/>
          <a:ln w="9525">
            <a:noFill/>
            <a:miter lim="800000"/>
            <a:headEnd/>
            <a:tailEnd/>
          </a:ln>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15" descr="Romans 188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92259" name="Rectangle 16"/>
          <p:cNvSpPr>
            <a:spLocks noGrp="1" noChangeArrowheads="1"/>
          </p:cNvSpPr>
          <p:nvPr>
            <p:ph type="title"/>
          </p:nvPr>
        </p:nvSpPr>
        <p:spPr>
          <a:xfrm>
            <a:off x="2057400" y="533400"/>
            <a:ext cx="7162800" cy="685800"/>
          </a:xfrm>
        </p:spPr>
        <p:txBody>
          <a:bodyPr/>
          <a:lstStyle/>
          <a:p>
            <a:pPr eaLnBrk="1" hangingPunct="1"/>
            <a:r>
              <a:rPr lang="en-US" sz="2800" b="1" dirty="0">
                <a:ea typeface="ＭＳ Ｐゴシック" charset="-128"/>
                <a:cs typeface="ＭＳ Ｐゴシック" charset="-128"/>
              </a:rPr>
              <a:t>Two Opposing Groups in Romans 14:1–15:13</a:t>
            </a:r>
            <a:endParaRPr lang="en-US" dirty="0">
              <a:ea typeface="ＭＳ Ｐゴシック" charset="-128"/>
              <a:cs typeface="ＭＳ Ｐゴシック" charset="-128"/>
            </a:endParaRPr>
          </a:p>
        </p:txBody>
      </p:sp>
      <p:pic>
        <p:nvPicPr>
          <p:cNvPr id="47117" name="02BBF353.WAV">
            <a:hlinkClick r:id="" action="ppaction://media"/>
          </p:cNvPr>
          <p:cNvPicPr>
            <a:picLocks noRot="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1752600"/>
            <a:ext cx="304800" cy="304800"/>
          </a:xfrm>
          <a:prstGeom prst="rect">
            <a:avLst/>
          </a:prstGeom>
          <a:noFill/>
          <a:ln w="9525">
            <a:noFill/>
            <a:miter lim="800000"/>
            <a:headEnd/>
            <a:tailEnd/>
          </a:ln>
        </p:spPr>
      </p:pic>
      <p:pic>
        <p:nvPicPr>
          <p:cNvPr id="992261" name="BBCEA0CC.WAV">
            <a:hlinkClick r:id="" action="ppaction://media"/>
          </p:cNvPr>
          <p:cNvPicPr>
            <a:picLocks noRot="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1752600"/>
            <a:ext cx="304800" cy="304800"/>
          </a:xfrm>
          <a:prstGeom prst="rect">
            <a:avLst/>
          </a:prstGeom>
          <a:noFill/>
          <a:ln w="9525">
            <a:noFill/>
            <a:miter lim="800000"/>
            <a:headEnd/>
            <a:tailEnd/>
          </a:ln>
        </p:spPr>
      </p:pic>
      <p:sp>
        <p:nvSpPr>
          <p:cNvPr id="992262" name="Rectangle 18"/>
          <p:cNvSpPr>
            <a:spLocks noChangeArrowheads="1"/>
          </p:cNvSpPr>
          <p:nvPr/>
        </p:nvSpPr>
        <p:spPr bwMode="auto">
          <a:xfrm>
            <a:off x="251520" y="1219200"/>
            <a:ext cx="4191000" cy="5181600"/>
          </a:xfrm>
          <a:prstGeom prst="rect">
            <a:avLst/>
          </a:prstGeom>
          <a:solidFill>
            <a:schemeClr val="accent1"/>
          </a:solidFill>
          <a:ln w="9525">
            <a:noFill/>
            <a:miter lim="800000"/>
            <a:headEnd/>
            <a:tailEnd/>
          </a:ln>
        </p:spPr>
        <p:txBody>
          <a:bodyPr>
            <a:prstTxWarp prst="textNoShape">
              <a:avLst/>
            </a:prstTxWarp>
          </a:bodyPr>
          <a:lstStyle/>
          <a:p>
            <a:pPr marL="342900" indent="-342900" algn="ctr">
              <a:lnSpc>
                <a:spcPct val="90000"/>
              </a:lnSpc>
              <a:spcBef>
                <a:spcPct val="20000"/>
              </a:spcBef>
            </a:pPr>
            <a:r>
              <a:rPr lang="en-US" sz="3200" b="1" dirty="0">
                <a:solidFill>
                  <a:srgbClr val="000000"/>
                </a:solidFill>
                <a:latin typeface="Arial Narrow" charset="0"/>
              </a:rPr>
              <a:t>WEAK</a:t>
            </a:r>
          </a:p>
          <a:p>
            <a:pPr marL="342900" indent="-342900">
              <a:lnSpc>
                <a:spcPct val="90000"/>
              </a:lnSpc>
              <a:spcBef>
                <a:spcPct val="20000"/>
              </a:spcBef>
              <a:buFontTx/>
              <a:buChar char="•"/>
            </a:pPr>
            <a:endParaRPr lang="en-US" sz="1800" b="1" dirty="0">
              <a:solidFill>
                <a:srgbClr val="000000"/>
              </a:solidFill>
              <a:latin typeface="Arial Narrow" charset="0"/>
            </a:endParaRPr>
          </a:p>
          <a:p>
            <a:pPr marL="342900" indent="-342900">
              <a:lnSpc>
                <a:spcPct val="90000"/>
              </a:lnSpc>
              <a:spcBef>
                <a:spcPct val="20000"/>
              </a:spcBef>
              <a:buFontTx/>
              <a:buChar char="•"/>
            </a:pPr>
            <a:r>
              <a:rPr lang="en-US" sz="2600" b="1" dirty="0">
                <a:solidFill>
                  <a:srgbClr val="000000"/>
                </a:solidFill>
                <a:latin typeface="Arial Narrow" charset="0"/>
              </a:rPr>
              <a:t>Jewish minority</a:t>
            </a:r>
          </a:p>
          <a:p>
            <a:pPr marL="342900" indent="-342900">
              <a:lnSpc>
                <a:spcPct val="90000"/>
              </a:lnSpc>
              <a:spcBef>
                <a:spcPct val="20000"/>
              </a:spcBef>
              <a:buFontTx/>
              <a:buChar char="•"/>
            </a:pPr>
            <a:r>
              <a:rPr lang="en-US" sz="2600" b="1" dirty="0">
                <a:solidFill>
                  <a:srgbClr val="000000"/>
                </a:solidFill>
                <a:latin typeface="Arial Narrow" charset="0"/>
              </a:rPr>
              <a:t>Conscience easily offended</a:t>
            </a:r>
          </a:p>
          <a:p>
            <a:pPr marL="342900" indent="-342900">
              <a:lnSpc>
                <a:spcPct val="90000"/>
              </a:lnSpc>
              <a:spcBef>
                <a:spcPct val="20000"/>
              </a:spcBef>
              <a:buFontTx/>
              <a:buChar char="•"/>
            </a:pPr>
            <a:r>
              <a:rPr lang="en-US" sz="2600" b="1" dirty="0">
                <a:solidFill>
                  <a:srgbClr val="000000"/>
                </a:solidFill>
                <a:latin typeface="Arial Narrow" charset="0"/>
              </a:rPr>
              <a:t>Narrow, more closed view</a:t>
            </a:r>
          </a:p>
          <a:p>
            <a:pPr marL="342900" indent="-342900">
              <a:lnSpc>
                <a:spcPct val="90000"/>
              </a:lnSpc>
              <a:spcBef>
                <a:spcPct val="20000"/>
              </a:spcBef>
              <a:buFontTx/>
              <a:buChar char="•"/>
            </a:pPr>
            <a:r>
              <a:rPr lang="en-US" sz="2600" b="1" dirty="0">
                <a:solidFill>
                  <a:srgbClr val="000000"/>
                </a:solidFill>
                <a:latin typeface="Arial Narrow" charset="0"/>
              </a:rPr>
              <a:t>Vegetarian (14:2b)</a:t>
            </a:r>
          </a:p>
          <a:p>
            <a:pPr marL="342900" indent="-342900">
              <a:lnSpc>
                <a:spcPct val="90000"/>
              </a:lnSpc>
              <a:spcBef>
                <a:spcPct val="20000"/>
              </a:spcBef>
              <a:buFontTx/>
              <a:buChar char="•"/>
            </a:pPr>
            <a:r>
              <a:rPr lang="en-US" sz="2600" b="1" dirty="0">
                <a:solidFill>
                  <a:srgbClr val="000000"/>
                </a:solidFill>
                <a:latin typeface="Arial Narrow" charset="0"/>
              </a:rPr>
              <a:t>Worship on Sabbath (14:5a)</a:t>
            </a:r>
          </a:p>
          <a:p>
            <a:pPr marL="342900" indent="-342900">
              <a:lnSpc>
                <a:spcPct val="90000"/>
              </a:lnSpc>
              <a:spcBef>
                <a:spcPct val="20000"/>
              </a:spcBef>
              <a:buFontTx/>
              <a:buChar char="•"/>
            </a:pPr>
            <a:r>
              <a:rPr lang="en-US" sz="2600" b="1" dirty="0">
                <a:solidFill>
                  <a:srgbClr val="000000"/>
                </a:solidFill>
                <a:latin typeface="Arial Narrow" charset="0"/>
              </a:rPr>
              <a:t>Less mature</a:t>
            </a:r>
          </a:p>
          <a:p>
            <a:pPr marL="342900" indent="-342900">
              <a:lnSpc>
                <a:spcPct val="90000"/>
              </a:lnSpc>
              <a:spcBef>
                <a:spcPct val="20000"/>
              </a:spcBef>
              <a:buFontTx/>
              <a:buChar char="•"/>
            </a:pPr>
            <a:r>
              <a:rPr lang="en-US" sz="2600" b="1" dirty="0">
                <a:solidFill>
                  <a:srgbClr val="000000"/>
                </a:solidFill>
                <a:latin typeface="Arial Narrow" charset="0"/>
              </a:rPr>
              <a:t>Strong convictions in above areas</a:t>
            </a:r>
          </a:p>
          <a:p>
            <a:pPr marL="342900" indent="-342900">
              <a:lnSpc>
                <a:spcPct val="90000"/>
              </a:lnSpc>
              <a:spcBef>
                <a:spcPct val="20000"/>
              </a:spcBef>
              <a:buFontTx/>
              <a:buChar char="•"/>
            </a:pPr>
            <a:r>
              <a:rPr lang="en-US" sz="2600" b="1" dirty="0">
                <a:solidFill>
                  <a:srgbClr val="000000"/>
                </a:solidFill>
                <a:latin typeface="Arial Narrow" charset="0"/>
              </a:rPr>
              <a:t>Commanded not to violate conscience (14:5b, 23)</a:t>
            </a:r>
          </a:p>
        </p:txBody>
      </p:sp>
      <p:sp>
        <p:nvSpPr>
          <p:cNvPr id="992263" name="Rectangle 20"/>
          <p:cNvSpPr>
            <a:spLocks noChangeArrowheads="1"/>
          </p:cNvSpPr>
          <p:nvPr/>
        </p:nvSpPr>
        <p:spPr bwMode="auto">
          <a:xfrm>
            <a:off x="4419600" y="1219200"/>
            <a:ext cx="4495800" cy="5486400"/>
          </a:xfrm>
          <a:prstGeom prst="rect">
            <a:avLst/>
          </a:prstGeom>
          <a:solidFill>
            <a:srgbClr val="FFFF00"/>
          </a:solidFill>
          <a:ln w="9525">
            <a:noFill/>
            <a:miter lim="800000"/>
            <a:headEnd/>
            <a:tailEnd/>
          </a:ln>
        </p:spPr>
        <p:txBody>
          <a:bodyPr>
            <a:prstTxWarp prst="textNoShape">
              <a:avLst/>
            </a:prstTxWarp>
          </a:bodyPr>
          <a:lstStyle/>
          <a:p>
            <a:pPr marL="342900" indent="-342900" algn="ctr">
              <a:lnSpc>
                <a:spcPct val="90000"/>
              </a:lnSpc>
              <a:spcBef>
                <a:spcPct val="20000"/>
              </a:spcBef>
            </a:pPr>
            <a:r>
              <a:rPr lang="en-US" sz="3200" b="1" dirty="0">
                <a:solidFill>
                  <a:srgbClr val="000000"/>
                </a:solidFill>
                <a:latin typeface="Arial Narrow" charset="0"/>
              </a:rPr>
              <a:t>STRONG</a:t>
            </a:r>
            <a:endParaRPr lang="en-US" sz="2800" b="1" dirty="0">
              <a:solidFill>
                <a:srgbClr val="000000"/>
              </a:solidFill>
              <a:latin typeface="Arial Narrow" charset="0"/>
            </a:endParaRPr>
          </a:p>
          <a:p>
            <a:pPr marL="342900" indent="-342900" algn="ctr">
              <a:lnSpc>
                <a:spcPct val="90000"/>
              </a:lnSpc>
              <a:spcBef>
                <a:spcPct val="20000"/>
              </a:spcBef>
            </a:pPr>
            <a:endParaRPr lang="en-US" sz="2000" b="1" dirty="0">
              <a:solidFill>
                <a:srgbClr val="000000"/>
              </a:solidFill>
              <a:latin typeface="Arial Narrow" charset="0"/>
            </a:endParaRPr>
          </a:p>
          <a:p>
            <a:pPr marL="342900" indent="-342900">
              <a:lnSpc>
                <a:spcPct val="90000"/>
              </a:lnSpc>
              <a:spcBef>
                <a:spcPct val="20000"/>
              </a:spcBef>
              <a:buFontTx/>
              <a:buChar char="•"/>
            </a:pPr>
            <a:r>
              <a:rPr lang="en-US" sz="2600" b="1" dirty="0">
                <a:solidFill>
                  <a:srgbClr val="000000"/>
                </a:solidFill>
                <a:latin typeface="Arial Narrow" charset="0"/>
              </a:rPr>
              <a:t>Gentile majority</a:t>
            </a:r>
          </a:p>
          <a:p>
            <a:pPr marL="342900" indent="-342900">
              <a:lnSpc>
                <a:spcPct val="90000"/>
              </a:lnSpc>
              <a:spcBef>
                <a:spcPct val="20000"/>
              </a:spcBef>
              <a:buFontTx/>
              <a:buChar char="•"/>
            </a:pPr>
            <a:r>
              <a:rPr lang="en-US" sz="2600" b="1" dirty="0">
                <a:solidFill>
                  <a:srgbClr val="000000"/>
                </a:solidFill>
                <a:latin typeface="Arial Narrow" charset="0"/>
              </a:rPr>
              <a:t>Not easy offended</a:t>
            </a:r>
          </a:p>
          <a:p>
            <a:pPr marL="342900" indent="-342900">
              <a:lnSpc>
                <a:spcPct val="90000"/>
              </a:lnSpc>
              <a:spcBef>
                <a:spcPct val="20000"/>
              </a:spcBef>
              <a:buFontTx/>
              <a:buChar char="•"/>
            </a:pPr>
            <a:r>
              <a:rPr lang="en-US" sz="2600" b="1" dirty="0">
                <a:solidFill>
                  <a:srgbClr val="000000"/>
                </a:solidFill>
                <a:latin typeface="Arial Narrow" charset="0"/>
              </a:rPr>
              <a:t>Broad, more open view</a:t>
            </a:r>
          </a:p>
          <a:p>
            <a:pPr marL="342900" indent="-342900">
              <a:lnSpc>
                <a:spcPct val="90000"/>
              </a:lnSpc>
              <a:spcBef>
                <a:spcPct val="20000"/>
              </a:spcBef>
              <a:buFontTx/>
              <a:buChar char="•"/>
            </a:pPr>
            <a:r>
              <a:rPr lang="en-US" sz="2600" b="1" dirty="0">
                <a:solidFill>
                  <a:srgbClr val="000000"/>
                </a:solidFill>
                <a:latin typeface="Arial Narrow" charset="0"/>
              </a:rPr>
              <a:t>Eats all meats freely (14:2a)</a:t>
            </a:r>
          </a:p>
          <a:p>
            <a:pPr marL="342900" indent="-342900">
              <a:lnSpc>
                <a:spcPct val="90000"/>
              </a:lnSpc>
              <a:spcBef>
                <a:spcPct val="20000"/>
              </a:spcBef>
              <a:buFontTx/>
              <a:buChar char="•"/>
            </a:pPr>
            <a:r>
              <a:rPr lang="en-US" sz="2600" b="1" dirty="0">
                <a:solidFill>
                  <a:srgbClr val="000000"/>
                </a:solidFill>
                <a:latin typeface="Arial Narrow" charset="0"/>
              </a:rPr>
              <a:t>Worships on any day (14:5b)</a:t>
            </a:r>
          </a:p>
          <a:p>
            <a:pPr marL="342900" indent="-342900">
              <a:lnSpc>
                <a:spcPct val="90000"/>
              </a:lnSpc>
              <a:spcBef>
                <a:spcPct val="20000"/>
              </a:spcBef>
              <a:buFontTx/>
              <a:buChar char="•"/>
            </a:pPr>
            <a:r>
              <a:rPr lang="en-US" sz="2600" b="1" dirty="0">
                <a:solidFill>
                  <a:srgbClr val="000000"/>
                </a:solidFill>
                <a:latin typeface="Arial Narrow" charset="0"/>
              </a:rPr>
              <a:t>More mature</a:t>
            </a:r>
          </a:p>
          <a:p>
            <a:pPr marL="342900" indent="-342900">
              <a:lnSpc>
                <a:spcPct val="90000"/>
              </a:lnSpc>
              <a:spcBef>
                <a:spcPct val="20000"/>
              </a:spcBef>
              <a:buFontTx/>
              <a:buChar char="•"/>
            </a:pPr>
            <a:r>
              <a:rPr lang="en-US" sz="2600" b="1" dirty="0">
                <a:solidFill>
                  <a:srgbClr val="000000"/>
                </a:solidFill>
                <a:latin typeface="Arial Narrow" charset="0"/>
              </a:rPr>
              <a:t>Ambivalent convictions </a:t>
            </a:r>
            <a:br>
              <a:rPr lang="en-US" sz="2600" b="1" dirty="0">
                <a:solidFill>
                  <a:srgbClr val="000000"/>
                </a:solidFill>
                <a:latin typeface="Arial Narrow" charset="0"/>
              </a:rPr>
            </a:br>
            <a:r>
              <a:rPr lang="en-US" sz="2600" b="1" dirty="0">
                <a:solidFill>
                  <a:srgbClr val="000000"/>
                </a:solidFill>
                <a:latin typeface="Arial Narrow" charset="0"/>
              </a:rPr>
              <a:t>in above areas</a:t>
            </a:r>
          </a:p>
          <a:p>
            <a:pPr marL="342900" indent="-342900">
              <a:lnSpc>
                <a:spcPct val="90000"/>
              </a:lnSpc>
              <a:spcBef>
                <a:spcPct val="20000"/>
              </a:spcBef>
              <a:buFontTx/>
              <a:buChar char="•"/>
            </a:pPr>
            <a:r>
              <a:rPr lang="en-US" sz="2600" b="1" dirty="0">
                <a:solidFill>
                  <a:srgbClr val="000000"/>
                </a:solidFill>
                <a:latin typeface="Arial Narrow" charset="0"/>
              </a:rPr>
              <a:t>Commanded not to hurt the weaker brother</a:t>
            </a:r>
            <a:r>
              <a:rPr lang="fr-FR" altLang="ja-JP" sz="2600" b="1" dirty="0">
                <a:solidFill>
                  <a:srgbClr val="000000"/>
                </a:solidFill>
                <a:latin typeface="Arial Narrow" charset="0"/>
              </a:rPr>
              <a:t>'</a:t>
            </a:r>
            <a:r>
              <a:rPr lang="en-US" altLang="ja-JP" sz="2600" b="1" dirty="0">
                <a:solidFill>
                  <a:srgbClr val="000000"/>
                </a:solidFill>
                <a:latin typeface="Arial Narrow" charset="0"/>
              </a:rPr>
              <a:t>s conscience (14:1, 15, 20, 21; 15:1)</a:t>
            </a:r>
            <a:endParaRPr lang="en-US" sz="2600" b="1" dirty="0">
              <a:solidFill>
                <a:srgbClr val="000000"/>
              </a:solidFill>
              <a:latin typeface="Arial Narrow" charset="0"/>
            </a:endParaRPr>
          </a:p>
        </p:txBody>
      </p:sp>
      <p:pic>
        <p:nvPicPr>
          <p:cNvPr id="992264" name="Picture 4" descr="j0076170"/>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62000" y="762000"/>
            <a:ext cx="1219200" cy="1116013"/>
          </a:xfrm>
          <a:prstGeom prst="rect">
            <a:avLst/>
          </a:prstGeom>
          <a:noFill/>
          <a:ln w="9525">
            <a:noFill/>
            <a:miter lim="800000"/>
            <a:headEnd/>
            <a:tailEnd/>
          </a:ln>
        </p:spPr>
      </p:pic>
      <p:pic>
        <p:nvPicPr>
          <p:cNvPr id="992265" name="Picture 5" descr="ag00044_"/>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7353300" y="1371600"/>
            <a:ext cx="1714500" cy="1039813"/>
          </a:xfrm>
          <a:prstGeom prst="rect">
            <a:avLst/>
          </a:prstGeom>
          <a:noFill/>
          <a:ln w="9525">
            <a:noFill/>
            <a:miter lim="800000"/>
            <a:headEnd/>
            <a:tailEnd/>
          </a:ln>
        </p:spPr>
      </p:pic>
      <p:pic>
        <p:nvPicPr>
          <p:cNvPr id="992266" name="Picture 7" descr="ag00212_"/>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7772400" y="4267200"/>
            <a:ext cx="1371600" cy="923925"/>
          </a:xfrm>
          <a:prstGeom prst="rect">
            <a:avLst/>
          </a:prstGeom>
          <a:noFill/>
          <a:ln w="9525">
            <a:noFill/>
            <a:miter lim="800000"/>
            <a:headEnd/>
            <a:tailEnd/>
          </a:ln>
        </p:spPr>
      </p:pic>
      <p:pic>
        <p:nvPicPr>
          <p:cNvPr id="992267"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2400" y="5318125"/>
            <a:ext cx="1041400" cy="1692275"/>
          </a:xfrm>
          <a:prstGeom prst="rect">
            <a:avLst/>
          </a:prstGeom>
          <a:noFill/>
          <a:ln w="9525">
            <a:noFill/>
            <a:miter lim="800000"/>
            <a:headEnd/>
            <a:tailEnd/>
          </a:ln>
        </p:spPr>
      </p:pic>
      <p:sp>
        <p:nvSpPr>
          <p:cNvPr id="992268" name="Text Box 10"/>
          <p:cNvSpPr txBox="1">
            <a:spLocks noChangeArrowheads="1"/>
          </p:cNvSpPr>
          <p:nvPr/>
        </p:nvSpPr>
        <p:spPr bwMode="auto">
          <a:xfrm>
            <a:off x="3276600" y="2514600"/>
            <a:ext cx="2514600" cy="641350"/>
          </a:xfrm>
          <a:prstGeom prst="rect">
            <a:avLst/>
          </a:prstGeom>
          <a:noFill/>
          <a:ln w="9525">
            <a:noFill/>
            <a:miter lim="800000"/>
            <a:headEnd/>
            <a:tailEnd/>
          </a:ln>
        </p:spPr>
        <p:txBody>
          <a:bodyPr>
            <a:prstTxWarp prst="textNoShape">
              <a:avLst/>
            </a:prstTxWarp>
            <a:spAutoFit/>
          </a:bodyPr>
          <a:lstStyle/>
          <a:p>
            <a:pPr>
              <a:spcBef>
                <a:spcPct val="50000"/>
              </a:spcBef>
            </a:pPr>
            <a:endParaRPr lang="en-US" sz="3600"/>
          </a:p>
        </p:txBody>
      </p:sp>
      <p:sp>
        <p:nvSpPr>
          <p:cNvPr id="47113" name="Text Box 9" descr="J0144340"/>
          <p:cNvSpPr txBox="1">
            <a:spLocks noChangeArrowheads="1"/>
          </p:cNvSpPr>
          <p:nvPr/>
        </p:nvSpPr>
        <p:spPr bwMode="auto">
          <a:xfrm>
            <a:off x="507334" y="928574"/>
            <a:ext cx="8382000" cy="6002338"/>
          </a:xfrm>
          <a:prstGeom prst="rect">
            <a:avLst/>
          </a:prstGeom>
          <a:blipFill dpi="0" rotWithShape="0">
            <a:blip r:embed="rId9">
              <a:extLst>
                <a:ext uri="{28A0092B-C50C-407E-A947-70E740481C1C}">
                  <a14:useLocalDpi xmlns:a14="http://schemas.microsoft.com/office/drawing/2010/main"/>
                </a:ext>
              </a:extLst>
            </a:blip>
            <a:srcRect/>
            <a:stretch>
              <a:fillRect/>
            </a:stretch>
          </a:blip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457200" indent="-457200">
              <a:spcBef>
                <a:spcPct val="50000"/>
              </a:spcBef>
              <a:defRPr/>
            </a:pPr>
            <a:r>
              <a:rPr lang="en-US" b="1" dirty="0">
                <a:solidFill>
                  <a:srgbClr val="FFFFFF"/>
                </a:solidFill>
                <a:effectLst>
                  <a:outerShdw blurRad="38100" dist="38100" dir="2700000" algn="tl">
                    <a:srgbClr val="000000"/>
                  </a:outerShdw>
                </a:effectLst>
                <a:latin typeface="Arial" charset="0"/>
              </a:rPr>
              <a:t>PRINCIPLES FOR BOTH</a:t>
            </a:r>
          </a:p>
          <a:p>
            <a:pPr marL="457200" indent="-457200">
              <a:spcBef>
                <a:spcPct val="50000"/>
              </a:spcBef>
              <a:buFontTx/>
              <a:buAutoNum type="arabicPeriod"/>
              <a:defRPr/>
            </a:pPr>
            <a:r>
              <a:rPr lang="en-US" b="1" dirty="0">
                <a:solidFill>
                  <a:srgbClr val="FFFFFF"/>
                </a:solidFill>
                <a:effectLst>
                  <a:outerShdw blurRad="38100" dist="38100" dir="2700000" algn="tl">
                    <a:srgbClr val="000000"/>
                  </a:outerShdw>
                </a:effectLst>
                <a:latin typeface="Arial" charset="0"/>
              </a:rPr>
              <a:t>Be convinced of your own convictions (14:5b)</a:t>
            </a:r>
          </a:p>
          <a:p>
            <a:pPr marL="457200" indent="-457200">
              <a:spcBef>
                <a:spcPct val="50000"/>
              </a:spcBef>
              <a:buFontTx/>
              <a:buAutoNum type="arabicPeriod"/>
              <a:defRPr/>
            </a:pPr>
            <a:r>
              <a:rPr lang="en-US" b="1" dirty="0">
                <a:solidFill>
                  <a:srgbClr val="FFFFFF"/>
                </a:solidFill>
                <a:effectLst>
                  <a:outerShdw blurRad="38100" dist="38100" dir="2700000" algn="tl">
                    <a:srgbClr val="000000"/>
                  </a:outerShdw>
                </a:effectLst>
                <a:latin typeface="Arial" charset="0"/>
              </a:rPr>
              <a:t>Accept one another</a:t>
            </a:r>
            <a:r>
              <a:rPr lang="fr-FR" altLang="ja-JP" b="1" dirty="0">
                <a:solidFill>
                  <a:srgbClr val="FFFFFF"/>
                </a:solidFill>
                <a:effectLst>
                  <a:outerShdw blurRad="38100" dist="38100" dir="2700000" algn="tl">
                    <a:srgbClr val="000000"/>
                  </a:outerShdw>
                </a:effectLst>
                <a:latin typeface="Arial" charset="0"/>
              </a:rPr>
              <a:t>'</a:t>
            </a:r>
            <a:r>
              <a:rPr lang="en-US" b="1" dirty="0">
                <a:solidFill>
                  <a:srgbClr val="FFFFFF"/>
                </a:solidFill>
                <a:effectLst>
                  <a:outerShdw blurRad="38100" dist="38100" dir="2700000" algn="tl">
                    <a:srgbClr val="000000"/>
                  </a:outerShdw>
                </a:effectLst>
                <a:latin typeface="Arial" charset="0"/>
              </a:rPr>
              <a:t>s beliefs (14:13; 15:7)</a:t>
            </a:r>
          </a:p>
          <a:p>
            <a:pPr marL="457200" indent="-457200">
              <a:spcBef>
                <a:spcPct val="50000"/>
              </a:spcBef>
              <a:buFontTx/>
              <a:buAutoNum type="arabicPeriod"/>
              <a:defRPr/>
            </a:pPr>
            <a:r>
              <a:rPr lang="en-US" b="1" dirty="0">
                <a:solidFill>
                  <a:srgbClr val="FFFFFF"/>
                </a:solidFill>
                <a:effectLst>
                  <a:outerShdw blurRad="38100" dist="38100" dir="2700000" algn="tl">
                    <a:srgbClr val="000000"/>
                  </a:outerShdw>
                </a:effectLst>
                <a:latin typeface="Arial" charset="0"/>
              </a:rPr>
              <a:t>Work towards peace and mutual edification (14:19)</a:t>
            </a:r>
          </a:p>
          <a:p>
            <a:pPr marL="457200" indent="-457200">
              <a:spcBef>
                <a:spcPct val="50000"/>
              </a:spcBef>
              <a:buFontTx/>
              <a:buAutoNum type="arabicPeriod"/>
              <a:defRPr/>
            </a:pPr>
            <a:r>
              <a:rPr lang="en-US" b="1" dirty="0">
                <a:solidFill>
                  <a:srgbClr val="FFFFFF"/>
                </a:solidFill>
                <a:effectLst>
                  <a:outerShdw blurRad="38100" dist="38100" dir="2700000" algn="tl">
                    <a:srgbClr val="000000"/>
                  </a:outerShdw>
                </a:effectLst>
                <a:latin typeface="Arial" charset="0"/>
              </a:rPr>
              <a:t>Remember that each of us is individually accountable to God (14:12)</a:t>
            </a:r>
          </a:p>
          <a:p>
            <a:pPr marL="457200" indent="-457200">
              <a:spcBef>
                <a:spcPct val="50000"/>
              </a:spcBef>
              <a:buFontTx/>
              <a:buAutoNum type="arabicPeriod"/>
              <a:defRPr/>
            </a:pPr>
            <a:r>
              <a:rPr lang="en-US" b="1" dirty="0">
                <a:solidFill>
                  <a:srgbClr val="FFFFFF"/>
                </a:solidFill>
                <a:effectLst>
                  <a:outerShdw blurRad="38100" dist="38100" dir="2700000" algn="tl">
                    <a:srgbClr val="000000"/>
                  </a:outerShdw>
                </a:effectLst>
                <a:latin typeface="Arial" charset="0"/>
              </a:rPr>
              <a:t>Keep your personal convictions in gray areas private (14:22a)</a:t>
            </a:r>
          </a:p>
          <a:p>
            <a:pPr marL="457200" indent="-457200">
              <a:spcBef>
                <a:spcPct val="50000"/>
              </a:spcBef>
              <a:buFontTx/>
              <a:buAutoNum type="arabicPeriod"/>
              <a:defRPr/>
            </a:pPr>
            <a:r>
              <a:rPr lang="en-US" b="1" dirty="0">
                <a:solidFill>
                  <a:srgbClr val="FFFFFF"/>
                </a:solidFill>
                <a:effectLst>
                  <a:outerShdw blurRad="38100" dist="38100" dir="2700000" algn="tl">
                    <a:srgbClr val="000000"/>
                  </a:outerShdw>
                </a:effectLst>
                <a:latin typeface="Arial" charset="0"/>
              </a:rPr>
              <a:t>Since Christianity has no food laws (14:6), work for righteousness, peace, and joy (14:17)</a:t>
            </a:r>
          </a:p>
          <a:p>
            <a:pPr marL="457200" indent="-457200">
              <a:spcBef>
                <a:spcPct val="50000"/>
              </a:spcBef>
              <a:buFontTx/>
              <a:buAutoNum type="arabicPeriod"/>
              <a:defRPr/>
            </a:pPr>
            <a:r>
              <a:rPr lang="en-US" b="1" dirty="0">
                <a:solidFill>
                  <a:srgbClr val="FFFFFF"/>
                </a:solidFill>
                <a:effectLst>
                  <a:outerShdw blurRad="38100" dist="38100" dir="2700000" algn="tl">
                    <a:srgbClr val="000000"/>
                  </a:outerShdw>
                </a:effectLst>
                <a:latin typeface="Arial" charset="0"/>
              </a:rPr>
              <a:t>Do everything for God</a:t>
            </a:r>
            <a:r>
              <a:rPr lang="fr-FR" altLang="ja-JP" b="1" dirty="0">
                <a:solidFill>
                  <a:srgbClr val="FFFFFF"/>
                </a:solidFill>
                <a:effectLst>
                  <a:outerShdw blurRad="38100" dist="38100" dir="2700000" algn="tl">
                    <a:srgbClr val="000000"/>
                  </a:outerShdw>
                </a:effectLst>
                <a:latin typeface="Arial" charset="0"/>
              </a:rPr>
              <a:t>'</a:t>
            </a:r>
            <a:r>
              <a:rPr lang="en-US" b="1" dirty="0">
                <a:solidFill>
                  <a:srgbClr val="FFFFFF"/>
                </a:solidFill>
                <a:effectLst>
                  <a:outerShdw blurRad="38100" dist="38100" dir="2700000" algn="tl">
                    <a:srgbClr val="000000"/>
                  </a:outerShdw>
                </a:effectLst>
                <a:latin typeface="Arial" charset="0"/>
              </a:rPr>
              <a:t>s glory (15:6)</a:t>
            </a:r>
          </a:p>
          <a:p>
            <a:pPr marL="457200" indent="-457200">
              <a:spcBef>
                <a:spcPct val="50000"/>
              </a:spcBef>
              <a:buFontTx/>
              <a:buAutoNum type="arabicPeriod"/>
              <a:defRPr/>
            </a:pPr>
            <a:r>
              <a:rPr lang="en-US" b="1" dirty="0">
                <a:solidFill>
                  <a:srgbClr val="FFFFFF"/>
                </a:solidFill>
                <a:effectLst>
                  <a:outerShdw blurRad="38100" dist="38100" dir="2700000" algn="tl">
                    <a:srgbClr val="000000"/>
                  </a:outerShdw>
                </a:effectLst>
                <a:latin typeface="Arial" charset="0"/>
              </a:rPr>
              <a:t>Teach one another (15:14)</a:t>
            </a:r>
          </a:p>
        </p:txBody>
      </p:sp>
      <p:sp>
        <p:nvSpPr>
          <p:cNvPr id="47115" name="AutoShape 11"/>
          <p:cNvSpPr>
            <a:spLocks noChangeArrowheads="1"/>
          </p:cNvSpPr>
          <p:nvPr/>
        </p:nvSpPr>
        <p:spPr bwMode="auto">
          <a:xfrm>
            <a:off x="2324100" y="2438400"/>
            <a:ext cx="4495800" cy="312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47116" name="WordArt 12"/>
          <p:cNvSpPr>
            <a:spLocks noChangeArrowheads="1" noChangeShapeType="1" noTextEdit="1"/>
          </p:cNvSpPr>
          <p:nvPr/>
        </p:nvSpPr>
        <p:spPr bwMode="auto">
          <a:xfrm>
            <a:off x="2947988" y="3109913"/>
            <a:ext cx="3248025" cy="790575"/>
          </a:xfrm>
          <a:prstGeom prst="rect">
            <a:avLst/>
          </a:prstGeom>
        </p:spPr>
        <p:txBody>
          <a:bodyPr wrap="none" fromWordArt="1">
            <a:prstTxWarp prst="textPlain">
              <a:avLst>
                <a:gd name="adj" fmla="val 50000"/>
              </a:avLst>
            </a:prstTxWarp>
          </a:bodyPr>
          <a:lstStyle/>
          <a:p>
            <a:pPr algn="ctr"/>
            <a:r>
              <a:rPr lang="en-US" sz="4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HARMONY</a:t>
            </a:r>
          </a:p>
        </p:txBody>
      </p:sp>
      <p:sp>
        <p:nvSpPr>
          <p:cNvPr id="47121" name="Text Box 17"/>
          <p:cNvSpPr txBox="1">
            <a:spLocks noChangeArrowheads="1"/>
          </p:cNvSpPr>
          <p:nvPr/>
        </p:nvSpPr>
        <p:spPr bwMode="auto">
          <a:xfrm>
            <a:off x="8281988" y="0"/>
            <a:ext cx="80010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dirty="0">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7117"/>
                                        </p:tgtEl>
                                        <p:attrNameLst>
                                          <p:attrName>style.visibility</p:attrName>
                                        </p:attrNameLst>
                                      </p:cBhvr>
                                      <p:to>
                                        <p:strVal val="visible"/>
                                      </p:to>
                                    </p:set>
                                    <p:anim calcmode="lin" valueType="num">
                                      <p:cBhvr additive="base">
                                        <p:cTn id="7" dur="500" fill="hold"/>
                                        <p:tgtEl>
                                          <p:spTgt spid="47117"/>
                                        </p:tgtEl>
                                        <p:attrNameLst>
                                          <p:attrName>ppt_x</p:attrName>
                                        </p:attrNameLst>
                                      </p:cBhvr>
                                      <p:tavLst>
                                        <p:tav tm="0">
                                          <p:val>
                                            <p:strVal val="0-#ppt_w/2"/>
                                          </p:val>
                                        </p:tav>
                                        <p:tav tm="100000">
                                          <p:val>
                                            <p:strVal val="#ppt_x"/>
                                          </p:val>
                                        </p:tav>
                                      </p:tavLst>
                                    </p:anim>
                                    <p:anim calcmode="lin" valueType="num">
                                      <p:cBhvr additive="base">
                                        <p:cTn id="8" dur="500" fill="hold"/>
                                        <p:tgtEl>
                                          <p:spTgt spid="471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113">
                                            <p:bg/>
                                          </p:spTgt>
                                        </p:tgtEl>
                                        <p:attrNameLst>
                                          <p:attrName>style.visibility</p:attrName>
                                        </p:attrNameLst>
                                      </p:cBhvr>
                                      <p:to>
                                        <p:strVal val="visible"/>
                                      </p:to>
                                    </p:set>
                                    <p:anim calcmode="lin" valueType="num">
                                      <p:cBhvr additive="base">
                                        <p:cTn id="13" dur="500" fill="hold"/>
                                        <p:tgtEl>
                                          <p:spTgt spid="47113">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113">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7113">
                                            <p:txEl>
                                              <p:pRg st="0" end="0"/>
                                            </p:txEl>
                                          </p:spTgt>
                                        </p:tgtEl>
                                        <p:attrNameLst>
                                          <p:attrName>style.visibility</p:attrName>
                                        </p:attrNameLst>
                                      </p:cBhvr>
                                      <p:to>
                                        <p:strVal val="visible"/>
                                      </p:to>
                                    </p:set>
                                    <p:anim calcmode="lin" valueType="num">
                                      <p:cBhvr additive="base">
                                        <p:cTn id="17" dur="500" fill="hold"/>
                                        <p:tgtEl>
                                          <p:spTgt spid="4711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7113">
                                            <p:txEl>
                                              <p:pRg st="1" end="1"/>
                                            </p:txEl>
                                          </p:spTgt>
                                        </p:tgtEl>
                                        <p:attrNameLst>
                                          <p:attrName>style.visibility</p:attrName>
                                        </p:attrNameLst>
                                      </p:cBhvr>
                                      <p:to>
                                        <p:strVal val="visible"/>
                                      </p:to>
                                    </p:set>
                                    <p:anim calcmode="lin" valueType="num">
                                      <p:cBhvr additive="base">
                                        <p:cTn id="23" dur="500" fill="hold"/>
                                        <p:tgtEl>
                                          <p:spTgt spid="47113">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71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7113">
                                            <p:txEl>
                                              <p:pRg st="2" end="2"/>
                                            </p:txEl>
                                          </p:spTgt>
                                        </p:tgtEl>
                                        <p:attrNameLst>
                                          <p:attrName>style.visibility</p:attrName>
                                        </p:attrNameLst>
                                      </p:cBhvr>
                                      <p:to>
                                        <p:strVal val="visible"/>
                                      </p:to>
                                    </p:set>
                                    <p:anim calcmode="lin" valueType="num">
                                      <p:cBhvr additive="base">
                                        <p:cTn id="29" dur="500" fill="hold"/>
                                        <p:tgtEl>
                                          <p:spTgt spid="47113">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71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7113">
                                            <p:txEl>
                                              <p:pRg st="3" end="3"/>
                                            </p:txEl>
                                          </p:spTgt>
                                        </p:tgtEl>
                                        <p:attrNameLst>
                                          <p:attrName>style.visibility</p:attrName>
                                        </p:attrNameLst>
                                      </p:cBhvr>
                                      <p:to>
                                        <p:strVal val="visible"/>
                                      </p:to>
                                    </p:set>
                                    <p:anim calcmode="lin" valueType="num">
                                      <p:cBhvr additive="base">
                                        <p:cTn id="35" dur="500" fill="hold"/>
                                        <p:tgtEl>
                                          <p:spTgt spid="47113">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711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7113">
                                            <p:txEl>
                                              <p:pRg st="4" end="4"/>
                                            </p:txEl>
                                          </p:spTgt>
                                        </p:tgtEl>
                                        <p:attrNameLst>
                                          <p:attrName>style.visibility</p:attrName>
                                        </p:attrNameLst>
                                      </p:cBhvr>
                                      <p:to>
                                        <p:strVal val="visible"/>
                                      </p:to>
                                    </p:set>
                                    <p:anim calcmode="lin" valueType="num">
                                      <p:cBhvr additive="base">
                                        <p:cTn id="41" dur="500" fill="hold"/>
                                        <p:tgtEl>
                                          <p:spTgt spid="47113">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71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7113">
                                            <p:txEl>
                                              <p:pRg st="5" end="5"/>
                                            </p:txEl>
                                          </p:spTgt>
                                        </p:tgtEl>
                                        <p:attrNameLst>
                                          <p:attrName>style.visibility</p:attrName>
                                        </p:attrNameLst>
                                      </p:cBhvr>
                                      <p:to>
                                        <p:strVal val="visible"/>
                                      </p:to>
                                    </p:set>
                                    <p:anim calcmode="lin" valueType="num">
                                      <p:cBhvr additive="base">
                                        <p:cTn id="47" dur="500" fill="hold"/>
                                        <p:tgtEl>
                                          <p:spTgt spid="47113">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711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47113">
                                            <p:txEl>
                                              <p:pRg st="6" end="6"/>
                                            </p:txEl>
                                          </p:spTgt>
                                        </p:tgtEl>
                                        <p:attrNameLst>
                                          <p:attrName>style.visibility</p:attrName>
                                        </p:attrNameLst>
                                      </p:cBhvr>
                                      <p:to>
                                        <p:strVal val="visible"/>
                                      </p:to>
                                    </p:set>
                                    <p:anim calcmode="lin" valueType="num">
                                      <p:cBhvr additive="base">
                                        <p:cTn id="53" dur="500" fill="hold"/>
                                        <p:tgtEl>
                                          <p:spTgt spid="47113">
                                            <p:txEl>
                                              <p:pRg st="6" end="6"/>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4711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47113">
                                            <p:txEl>
                                              <p:pRg st="7" end="7"/>
                                            </p:txEl>
                                          </p:spTgt>
                                        </p:tgtEl>
                                        <p:attrNameLst>
                                          <p:attrName>style.visibility</p:attrName>
                                        </p:attrNameLst>
                                      </p:cBhvr>
                                      <p:to>
                                        <p:strVal val="visible"/>
                                      </p:to>
                                    </p:set>
                                    <p:anim calcmode="lin" valueType="num">
                                      <p:cBhvr additive="base">
                                        <p:cTn id="59" dur="500" fill="hold"/>
                                        <p:tgtEl>
                                          <p:spTgt spid="47113">
                                            <p:txEl>
                                              <p:pRg st="7" end="7"/>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711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47113">
                                            <p:txEl>
                                              <p:pRg st="8" end="8"/>
                                            </p:txEl>
                                          </p:spTgt>
                                        </p:tgtEl>
                                        <p:attrNameLst>
                                          <p:attrName>style.visibility</p:attrName>
                                        </p:attrNameLst>
                                      </p:cBhvr>
                                      <p:to>
                                        <p:strVal val="visible"/>
                                      </p:to>
                                    </p:set>
                                    <p:anim calcmode="lin" valueType="num">
                                      <p:cBhvr additive="base">
                                        <p:cTn id="65" dur="500" fill="hold"/>
                                        <p:tgtEl>
                                          <p:spTgt spid="47113">
                                            <p:txEl>
                                              <p:pRg st="8" end="8"/>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711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9" presetClass="entr" presetSubtype="10" fill="hold" grpId="0" nodeType="clickEffect">
                                  <p:stCondLst>
                                    <p:cond delay="0"/>
                                  </p:stCondLst>
                                  <p:childTnLst>
                                    <p:set>
                                      <p:cBhvr>
                                        <p:cTn id="70" dur="1" fill="hold">
                                          <p:stCondLst>
                                            <p:cond delay="0"/>
                                          </p:stCondLst>
                                        </p:cTn>
                                        <p:tgtEl>
                                          <p:spTgt spid="47115"/>
                                        </p:tgtEl>
                                        <p:attrNameLst>
                                          <p:attrName>style.visibility</p:attrName>
                                        </p:attrNameLst>
                                      </p:cBhvr>
                                      <p:to>
                                        <p:strVal val="visible"/>
                                      </p:to>
                                    </p:set>
                                    <p:anim calcmode="lin" valueType="num">
                                      <p:cBhvr>
                                        <p:cTn id="71" dur="5000" fill="hold"/>
                                        <p:tgtEl>
                                          <p:spTgt spid="47115"/>
                                        </p:tgtEl>
                                        <p:attrNameLst>
                                          <p:attrName>ppt_w</p:attrName>
                                        </p:attrNameLst>
                                      </p:cBhvr>
                                      <p:tavLst>
                                        <p:tav tm="0" fmla="#ppt_w*sin(2.5*pi*$)">
                                          <p:val>
                                            <p:fltVal val="0"/>
                                          </p:val>
                                        </p:tav>
                                        <p:tav tm="100000">
                                          <p:val>
                                            <p:fltVal val="1"/>
                                          </p:val>
                                        </p:tav>
                                      </p:tavLst>
                                    </p:anim>
                                    <p:anim calcmode="lin" valueType="num">
                                      <p:cBhvr>
                                        <p:cTn id="72" dur="5000" fill="hold"/>
                                        <p:tgtEl>
                                          <p:spTgt spid="47115"/>
                                        </p:tgtEl>
                                        <p:attrNameLst>
                                          <p:attrName>ppt_h</p:attrName>
                                        </p:attrNameLst>
                                      </p:cBhvr>
                                      <p:tavLst>
                                        <p:tav tm="0">
                                          <p:val>
                                            <p:strVal val="#ppt_h"/>
                                          </p:val>
                                        </p:tav>
                                        <p:tav tm="100000">
                                          <p:val>
                                            <p:strVal val="#ppt_h"/>
                                          </p:val>
                                        </p:tav>
                                      </p:tavLst>
                                    </p:anim>
                                  </p:childTnLst>
                                </p:cTn>
                              </p:par>
                            </p:childTnLst>
                          </p:cTn>
                        </p:par>
                        <p:par>
                          <p:cTn id="73" fill="hold" nodeType="afterGroup">
                            <p:stCondLst>
                              <p:cond delay="5000"/>
                            </p:stCondLst>
                            <p:childTnLst>
                              <p:par>
                                <p:cTn id="74" presetID="9" presetClass="entr" presetSubtype="0" fill="hold" grpId="0" nodeType="afterEffect">
                                  <p:stCondLst>
                                    <p:cond delay="0"/>
                                  </p:stCondLst>
                                  <p:childTnLst>
                                    <p:set>
                                      <p:cBhvr>
                                        <p:cTn id="75" dur="1" fill="hold">
                                          <p:stCondLst>
                                            <p:cond delay="0"/>
                                          </p:stCondLst>
                                        </p:cTn>
                                        <p:tgtEl>
                                          <p:spTgt spid="47116"/>
                                        </p:tgtEl>
                                        <p:attrNameLst>
                                          <p:attrName>style.visibility</p:attrName>
                                        </p:attrNameLst>
                                      </p:cBhvr>
                                      <p:to>
                                        <p:strVal val="visible"/>
                                      </p:to>
                                    </p:set>
                                    <p:animEffect transition="in" filter="dissolve">
                                      <p:cBhvr>
                                        <p:cTn id="76" dur="500"/>
                                        <p:tgtEl>
                                          <p:spTgt spid="47116"/>
                                        </p:tgtEl>
                                      </p:cBhvr>
                                    </p:animEffect>
                                  </p:childTnLst>
                                  <p:subTnLst>
                                    <p:audio>
                                      <p:cMediaNode>
                                        <p:cTn display="0" masterRel="sameClick">
                                          <p:stCondLst>
                                            <p:cond evt="begin" delay="0">
                                              <p:tn val="74"/>
                                            </p:cond>
                                          </p:stCondLst>
                                          <p:endCondLst>
                                            <p:cond evt="onStopAudio" delay="0">
                                              <p:tgtEl>
                                                <p:sldTgt/>
                                              </p:tgtEl>
                                            </p:cond>
                                          </p:endCondLst>
                                        </p:cTn>
                                        <p:tgtEl>
                                          <p:sndTgt r:embed="rId2" name="The Microsoft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uiExpand="1" build="p" animBg="1" autoUpdateAnimBg="0"/>
      <p:bldP spid="47115" grpId="0" animBg="1"/>
      <p:bldP spid="471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8791631" cy="2736304"/>
          </a:xfrm>
        </p:spPr>
        <p:txBody>
          <a:bodyPr/>
          <a:lstStyle/>
          <a:p>
            <a:pPr eaLnBrk="1" hangingPunct="1"/>
            <a:r>
              <a:rPr lang="en-US" sz="2800" b="1" dirty="0">
                <a:solidFill>
                  <a:srgbClr val="FFFF00"/>
                </a:solidFill>
              </a:rPr>
              <a:t>OT</a:t>
            </a:r>
            <a:r>
              <a:rPr lang="en-US" sz="2800" b="1" dirty="0">
                <a:solidFill>
                  <a:srgbClr val="FFFFFF"/>
                </a:solidFill>
              </a:rPr>
              <a:t> </a:t>
            </a:r>
            <a:r>
              <a:rPr lang="en-US" sz="2800" b="1" dirty="0">
                <a:solidFill>
                  <a:srgbClr val="FFFF00"/>
                </a:solidFill>
              </a:rPr>
              <a:t>examples of election</a:t>
            </a:r>
            <a:r>
              <a:rPr lang="en-US" sz="2800" b="1" dirty="0">
                <a:solidFill>
                  <a:srgbClr val="FFFFFF"/>
                </a:solidFill>
              </a:rPr>
              <a:t> illustrate that God’s election by grace is not new and that Israel’s failure is not due to God’s unfaithfulness </a:t>
            </a:r>
            <a:br>
              <a:rPr lang="ar-SA" sz="2800" b="1" dirty="0">
                <a:solidFill>
                  <a:srgbClr val="FFFFFF"/>
                </a:solidFill>
              </a:rPr>
            </a:br>
            <a:r>
              <a:rPr lang="en-US" sz="2800" b="1" dirty="0">
                <a:solidFill>
                  <a:srgbClr val="FFFFFF"/>
                </a:solidFill>
              </a:rPr>
              <a:t>(Romans 9:6-18).</a:t>
            </a:r>
          </a:p>
        </p:txBody>
      </p:sp>
      <p:sp>
        <p:nvSpPr>
          <p:cNvPr id="780291" name="Rectangle 3"/>
          <p:cNvSpPr>
            <a:spLocks noGrp="1" noChangeArrowheads="1"/>
          </p:cNvSpPr>
          <p:nvPr>
            <p:ph type="subTitle" idx="1"/>
          </p:nvPr>
        </p:nvSpPr>
        <p:spPr>
          <a:xfrm>
            <a:off x="100849" y="2636912"/>
            <a:ext cx="9043151" cy="4032448"/>
          </a:xfrm>
        </p:spPr>
        <p:txBody>
          <a:bodyPr/>
          <a:lstStyle/>
          <a:p>
            <a:pPr marL="457200" indent="-457200" algn="l" eaLnBrk="1" hangingPunct="1">
              <a:buFont typeface="+mj-lt"/>
              <a:buAutoNum type="alphaLcPeriod"/>
            </a:pPr>
            <a:r>
              <a:rPr lang="en-US" sz="2400" b="1" dirty="0">
                <a:solidFill>
                  <a:srgbClr val="FFFF00"/>
                </a:solidFill>
              </a:rPr>
              <a:t>Isaac’s election over Ishmael </a:t>
            </a:r>
            <a:r>
              <a:rPr lang="en-US" sz="2400" b="1" dirty="0">
                <a:solidFill>
                  <a:schemeClr val="bg1"/>
                </a:solidFill>
              </a:rPr>
              <a:t>disproved physical descent from Abraham as enough for salvation since one needed faith for Israel’s blessings (9:6-9). </a:t>
            </a:r>
          </a:p>
          <a:p>
            <a:pPr marL="457200" indent="-457200" algn="l" eaLnBrk="1" hangingPunct="1">
              <a:buFont typeface="+mj-lt"/>
              <a:buAutoNum type="alphaLcPeriod"/>
            </a:pPr>
            <a:r>
              <a:rPr lang="en-US" sz="2400" b="1" dirty="0">
                <a:solidFill>
                  <a:srgbClr val="FFFF00"/>
                </a:solidFill>
              </a:rPr>
              <a:t>Jacob’s election over Esau</a:t>
            </a:r>
            <a:r>
              <a:rPr lang="en-US" sz="2400" b="1" dirty="0">
                <a:solidFill>
                  <a:schemeClr val="bg1"/>
                </a:solidFill>
              </a:rPr>
              <a:t> proved God can bless the younger son instead of the older to serve his purpose apart from human tradition or merit (9:10-13). </a:t>
            </a:r>
          </a:p>
          <a:p>
            <a:pPr marL="457200" indent="-457200" algn="l" eaLnBrk="1" hangingPunct="1">
              <a:buFont typeface="+mj-lt"/>
              <a:buAutoNum type="alphaLcPeriod"/>
            </a:pPr>
            <a:r>
              <a:rPr lang="en-US" sz="2400" b="1" dirty="0">
                <a:solidFill>
                  <a:srgbClr val="FFFF00"/>
                </a:solidFill>
              </a:rPr>
              <a:t>Pharaoh’s hardening by God’s choice</a:t>
            </a:r>
            <a:r>
              <a:rPr lang="en-US" sz="2400" b="1" dirty="0">
                <a:solidFill>
                  <a:schemeClr val="bg1"/>
                </a:solidFill>
              </a:rPr>
              <a:t> proved that God can elect to show mercy on whoever he wishes and harden whom he wishes (9:14-18).</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82" name="Picture 6"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93283" name="Rectangle 5"/>
          <p:cNvSpPr>
            <a:spLocks noChangeArrowheads="1"/>
          </p:cNvSpPr>
          <p:nvPr/>
        </p:nvSpPr>
        <p:spPr bwMode="auto">
          <a:xfrm>
            <a:off x="457200" y="1828800"/>
            <a:ext cx="8305800" cy="4800600"/>
          </a:xfrm>
          <a:prstGeom prst="rect">
            <a:avLst/>
          </a:prstGeom>
          <a:solidFill>
            <a:schemeClr val="bg2"/>
          </a:solidFill>
          <a:ln w="9525">
            <a:solidFill>
              <a:schemeClr val="tx1"/>
            </a:solidFill>
            <a:round/>
            <a:headEnd/>
            <a:tailEnd/>
          </a:ln>
        </p:spPr>
        <p:txBody>
          <a:bodyPr wrap="none">
            <a:prstTxWarp prst="textNoShape">
              <a:avLst/>
            </a:prstTxWarp>
          </a:bodyPr>
          <a:lstStyle/>
          <a:p>
            <a:endParaRPr lang="en-US"/>
          </a:p>
        </p:txBody>
      </p:sp>
      <p:sp>
        <p:nvSpPr>
          <p:cNvPr id="993284" name="Rectangle 2"/>
          <p:cNvSpPr>
            <a:spLocks noGrp="1" noChangeArrowheads="1"/>
          </p:cNvSpPr>
          <p:nvPr>
            <p:ph type="title"/>
          </p:nvPr>
        </p:nvSpPr>
        <p:spPr>
          <a:xfrm>
            <a:off x="533400" y="609600"/>
            <a:ext cx="8610600" cy="1143000"/>
          </a:xfrm>
        </p:spPr>
        <p:txBody>
          <a:bodyPr/>
          <a:lstStyle/>
          <a:p>
            <a:pPr algn="ctr" eaLnBrk="1" hangingPunct="1"/>
            <a:r>
              <a:rPr lang="en-US" sz="4000" b="1" dirty="0">
                <a:ea typeface="ＭＳ Ｐゴシック" charset="-128"/>
                <a:cs typeface="ＭＳ Ｐゴシック" charset="-128"/>
              </a:rPr>
              <a:t>What are the </a:t>
            </a:r>
            <a:r>
              <a:rPr lang="en-US" sz="4000" b="1" dirty="0">
                <a:solidFill>
                  <a:srgbClr val="666666"/>
                </a:solidFill>
                <a:ea typeface="ＭＳ Ｐゴシック" charset="-128"/>
                <a:cs typeface="ＭＳ Ｐゴシック" charset="-128"/>
              </a:rPr>
              <a:t>gray areas </a:t>
            </a:r>
            <a:r>
              <a:rPr lang="en-US" sz="4000" b="1" dirty="0">
                <a:ea typeface="ＭＳ Ｐゴシック" charset="-128"/>
                <a:cs typeface="ＭＳ Ｐゴシック" charset="-128"/>
              </a:rPr>
              <a:t>at </a:t>
            </a:r>
            <a:r>
              <a:rPr lang="en-US" sz="4000" b="1" i="1" dirty="0">
                <a:ea typeface="ＭＳ Ｐゴシック" charset="-128"/>
                <a:cs typeface="ＭＳ Ｐゴシック" charset="-128"/>
              </a:rPr>
              <a:t>your</a:t>
            </a:r>
            <a:r>
              <a:rPr lang="en-US" sz="4000" b="1" dirty="0">
                <a:ea typeface="ＭＳ Ｐゴシック" charset="-128"/>
                <a:cs typeface="ＭＳ Ｐゴシック" charset="-128"/>
              </a:rPr>
              <a:t> church?</a:t>
            </a:r>
            <a:endParaRPr lang="en-US" sz="3600" dirty="0">
              <a:ea typeface="ＭＳ Ｐゴシック" charset="-128"/>
              <a:cs typeface="ＭＳ Ｐゴシック" charset="-128"/>
            </a:endParaRPr>
          </a:p>
        </p:txBody>
      </p:sp>
      <p:sp>
        <p:nvSpPr>
          <p:cNvPr id="993285" name="Rectangle 3"/>
          <p:cNvSpPr>
            <a:spLocks noGrp="1" noChangeArrowheads="1"/>
          </p:cNvSpPr>
          <p:nvPr>
            <p:ph type="body" sz="half" idx="1"/>
          </p:nvPr>
        </p:nvSpPr>
        <p:spPr/>
        <p:txBody>
          <a:bodyPr/>
          <a:lstStyle/>
          <a:p>
            <a:pPr eaLnBrk="1" hangingPunct="1"/>
            <a:endParaRPr lang="en-US" b="1">
              <a:ea typeface="ＭＳ Ｐゴシック" charset="-128"/>
              <a:cs typeface="ＭＳ Ｐゴシック" charset="-128"/>
            </a:endParaRPr>
          </a:p>
        </p:txBody>
      </p:sp>
      <p:sp>
        <p:nvSpPr>
          <p:cNvPr id="993286" name="Rectangle 4"/>
          <p:cNvSpPr>
            <a:spLocks noGrp="1" noChangeArrowheads="1"/>
          </p:cNvSpPr>
          <p:nvPr>
            <p:ph type="body" sz="half" idx="2"/>
          </p:nvPr>
        </p:nvSpPr>
        <p:spPr/>
        <p:txBody>
          <a:bodyPr/>
          <a:lstStyle/>
          <a:p>
            <a:pPr eaLnBrk="1" hangingPunct="1"/>
            <a:endParaRPr lang="en-US" b="1">
              <a:ea typeface="ＭＳ Ｐゴシック" charset="-128"/>
              <a:cs typeface="ＭＳ Ｐゴシック" charset="-128"/>
            </a:endParaRPr>
          </a:p>
        </p:txBody>
      </p:sp>
      <p:sp>
        <p:nvSpPr>
          <p:cNvPr id="642053" name="Text Box 5"/>
          <p:cNvSpPr txBox="1">
            <a:spLocks noChangeArrowheads="1"/>
          </p:cNvSpPr>
          <p:nvPr/>
        </p:nvSpPr>
        <p:spPr bwMode="auto">
          <a:xfrm>
            <a:off x="8077200" y="0"/>
            <a:ext cx="1031875"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155aa</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306" name="Picture 40"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1394690" name="Rectangle 2"/>
          <p:cNvSpPr>
            <a:spLocks noGrp="1" noChangeArrowheads="1"/>
          </p:cNvSpPr>
          <p:nvPr>
            <p:ph type="title"/>
          </p:nvPr>
        </p:nvSpPr>
        <p:spPr>
          <a:xfrm>
            <a:off x="6324600" y="762000"/>
            <a:ext cx="2819400" cy="1905000"/>
          </a:xfrm>
          <a:effectLst>
            <a:outerShdw blurRad="63500" dist="35921" dir="2700000" algn="ctr" rotWithShape="0">
              <a:srgbClr val="FFFFFF">
                <a:alpha val="74998"/>
              </a:srgbClr>
            </a:outerShdw>
          </a:effectLst>
        </p:spPr>
        <p:txBody>
          <a:bodyPr/>
          <a:lstStyle/>
          <a:p>
            <a:pPr eaLnBrk="1" hangingPunct="1">
              <a:defRPr/>
            </a:pPr>
            <a:r>
              <a:rPr lang="en-US" b="1">
                <a:ea typeface="ＭＳ Ｐゴシック" charset="-128"/>
                <a:cs typeface="ＭＳ Ｐゴシック" charset="-128"/>
              </a:rPr>
              <a:t>How to Discern a Gray Area</a:t>
            </a:r>
            <a:endParaRPr lang="en-US">
              <a:ea typeface="ＭＳ Ｐゴシック" charset="-128"/>
              <a:cs typeface="ＭＳ Ｐゴシック" charset="-128"/>
            </a:endParaRPr>
          </a:p>
        </p:txBody>
      </p:sp>
      <p:sp>
        <p:nvSpPr>
          <p:cNvPr id="1394693" name="Text Box 5"/>
          <p:cNvSpPr txBox="1">
            <a:spLocks noChangeArrowheads="1"/>
          </p:cNvSpPr>
          <p:nvPr/>
        </p:nvSpPr>
        <p:spPr bwMode="auto">
          <a:xfrm>
            <a:off x="8093675" y="242701"/>
            <a:ext cx="104227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dirty="0">
                <a:solidFill>
                  <a:srgbClr val="FFFFFF"/>
                </a:solidFill>
                <a:latin typeface="Arial" pitchFamily="-112" charset="0"/>
                <a:ea typeface="ＭＳ Ｐゴシック" pitchFamily="-112" charset="-128"/>
                <a:cs typeface="ＭＳ Ｐゴシック" pitchFamily="-112" charset="-128"/>
              </a:rPr>
              <a:t>155aa</a:t>
            </a:r>
          </a:p>
        </p:txBody>
      </p:sp>
      <p:sp>
        <p:nvSpPr>
          <p:cNvPr id="1394694" name="Text Box 6"/>
          <p:cNvSpPr txBox="1">
            <a:spLocks noChangeArrowheads="1"/>
          </p:cNvSpPr>
          <p:nvPr/>
        </p:nvSpPr>
        <p:spPr bwMode="auto">
          <a:xfrm>
            <a:off x="2895600" y="762000"/>
            <a:ext cx="3200400" cy="701675"/>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You wonder if a practice is a gray area</a:t>
            </a:r>
          </a:p>
        </p:txBody>
      </p:sp>
      <p:grpSp>
        <p:nvGrpSpPr>
          <p:cNvPr id="2" name="Group 9"/>
          <p:cNvGrpSpPr>
            <a:grpSpLocks/>
          </p:cNvGrpSpPr>
          <p:nvPr/>
        </p:nvGrpSpPr>
        <p:grpSpPr bwMode="auto">
          <a:xfrm>
            <a:off x="2895600" y="1447800"/>
            <a:ext cx="3200400" cy="1066800"/>
            <a:chOff x="1920" y="912"/>
            <a:chExt cx="1872" cy="672"/>
          </a:xfrm>
        </p:grpSpPr>
        <p:sp>
          <p:nvSpPr>
            <p:cNvPr id="994344" name="AutoShape 7"/>
            <p:cNvSpPr>
              <a:spLocks noChangeArrowheads="1"/>
            </p:cNvSpPr>
            <p:nvPr/>
          </p:nvSpPr>
          <p:spPr bwMode="auto">
            <a:xfrm>
              <a:off x="2760" y="912"/>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4345" name="Text Box 8"/>
            <p:cNvSpPr txBox="1">
              <a:spLocks noChangeArrowheads="1"/>
            </p:cNvSpPr>
            <p:nvPr/>
          </p:nvSpPr>
          <p:spPr bwMode="auto">
            <a:xfrm>
              <a:off x="1920" y="1142"/>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Is the practice forbidden in the Bible?</a:t>
              </a:r>
            </a:p>
          </p:txBody>
        </p:sp>
      </p:grpSp>
      <p:grpSp>
        <p:nvGrpSpPr>
          <p:cNvPr id="3" name="Group 14"/>
          <p:cNvGrpSpPr>
            <a:grpSpLocks/>
          </p:cNvGrpSpPr>
          <p:nvPr/>
        </p:nvGrpSpPr>
        <p:grpSpPr bwMode="auto">
          <a:xfrm>
            <a:off x="2895600" y="2438400"/>
            <a:ext cx="3200400" cy="1066800"/>
            <a:chOff x="1920" y="1536"/>
            <a:chExt cx="1872" cy="672"/>
          </a:xfrm>
        </p:grpSpPr>
        <p:sp>
          <p:nvSpPr>
            <p:cNvPr id="994341" name="AutoShape 11"/>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4342" name="Text Box 12"/>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Does the Bible command the practice?</a:t>
              </a:r>
            </a:p>
          </p:txBody>
        </p:sp>
        <p:sp>
          <p:nvSpPr>
            <p:cNvPr id="994343" name="Text Box 13"/>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grpSp>
        <p:nvGrpSpPr>
          <p:cNvPr id="4" name="Group 32"/>
          <p:cNvGrpSpPr>
            <a:grpSpLocks/>
          </p:cNvGrpSpPr>
          <p:nvPr/>
        </p:nvGrpSpPr>
        <p:grpSpPr bwMode="auto">
          <a:xfrm>
            <a:off x="152400" y="2489200"/>
            <a:ext cx="2667000" cy="3124200"/>
            <a:chOff x="0" y="1488"/>
            <a:chExt cx="1872" cy="1968"/>
          </a:xfrm>
        </p:grpSpPr>
        <p:sp>
          <p:nvSpPr>
            <p:cNvPr id="994339" name="AutoShape 16"/>
            <p:cNvSpPr>
              <a:spLocks noChangeArrowheads="1"/>
            </p:cNvSpPr>
            <p:nvPr/>
          </p:nvSpPr>
          <p:spPr bwMode="auto">
            <a:xfrm>
              <a:off x="840" y="1488"/>
              <a:ext cx="192" cy="1536"/>
            </a:xfrm>
            <a:prstGeom prst="downArrow">
              <a:avLst>
                <a:gd name="adj1" fmla="val 59259"/>
                <a:gd name="adj2" fmla="val 75481"/>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4340" name="Text Box 17"/>
            <p:cNvSpPr txBox="1">
              <a:spLocks noChangeArrowheads="1"/>
            </p:cNvSpPr>
            <p:nvPr/>
          </p:nvSpPr>
          <p:spPr bwMode="auto">
            <a:xfrm>
              <a:off x="0" y="3014"/>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It is not </a:t>
              </a:r>
              <a:br>
                <a:rPr lang="en-US" sz="2000" b="1">
                  <a:solidFill>
                    <a:srgbClr val="FFFFFF"/>
                  </a:solidFill>
                  <a:latin typeface="Arial" charset="0"/>
                </a:rPr>
              </a:br>
              <a:r>
                <a:rPr lang="en-US" sz="2000" b="1">
                  <a:solidFill>
                    <a:srgbClr val="FFFFFF"/>
                  </a:solidFill>
                  <a:latin typeface="Arial" charset="0"/>
                </a:rPr>
                <a:t>a gray area</a:t>
              </a:r>
            </a:p>
          </p:txBody>
        </p:sp>
      </p:grpSp>
      <p:grpSp>
        <p:nvGrpSpPr>
          <p:cNvPr id="5" name="Group 24"/>
          <p:cNvGrpSpPr>
            <a:grpSpLocks/>
          </p:cNvGrpSpPr>
          <p:nvPr/>
        </p:nvGrpSpPr>
        <p:grpSpPr bwMode="auto">
          <a:xfrm>
            <a:off x="152400" y="5562600"/>
            <a:ext cx="2667000" cy="1041400"/>
            <a:chOff x="0" y="3456"/>
            <a:chExt cx="1872" cy="706"/>
          </a:xfrm>
        </p:grpSpPr>
        <p:sp>
          <p:nvSpPr>
            <p:cNvPr id="994337" name="AutoShape 20"/>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4338" name="Text Box 21"/>
            <p:cNvSpPr txBox="1">
              <a:spLocks noChangeArrowheads="1"/>
            </p:cNvSpPr>
            <p:nvPr/>
          </p:nvSpPr>
          <p:spPr bwMode="auto">
            <a:xfrm>
              <a:off x="0" y="3686"/>
              <a:ext cx="1872" cy="476"/>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The practice is wrong so avoid it</a:t>
              </a:r>
            </a:p>
          </p:txBody>
        </p:sp>
      </p:grpSp>
      <p:sp>
        <p:nvSpPr>
          <p:cNvPr id="1394713" name="AutoShape 25"/>
          <p:cNvSpPr>
            <a:spLocks noChangeArrowheads="1"/>
          </p:cNvSpPr>
          <p:nvPr/>
        </p:nvSpPr>
        <p:spPr bwMode="auto">
          <a:xfrm rot="5400000">
            <a:off x="2133600" y="1752600"/>
            <a:ext cx="304800" cy="914400"/>
          </a:xfrm>
          <a:prstGeom prst="downArrow">
            <a:avLst>
              <a:gd name="adj1" fmla="val 59259"/>
              <a:gd name="adj2" fmla="val 28306"/>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grpSp>
        <p:nvGrpSpPr>
          <p:cNvPr id="6" name="Group 31"/>
          <p:cNvGrpSpPr>
            <a:grpSpLocks/>
          </p:cNvGrpSpPr>
          <p:nvPr/>
        </p:nvGrpSpPr>
        <p:grpSpPr bwMode="auto">
          <a:xfrm>
            <a:off x="2895600" y="3505200"/>
            <a:ext cx="3200400" cy="1066800"/>
            <a:chOff x="1896" y="2208"/>
            <a:chExt cx="1872" cy="672"/>
          </a:xfrm>
        </p:grpSpPr>
        <p:sp>
          <p:nvSpPr>
            <p:cNvPr id="994334" name="AutoShape 27"/>
            <p:cNvSpPr>
              <a:spLocks noChangeArrowheads="1"/>
            </p:cNvSpPr>
            <p:nvPr/>
          </p:nvSpPr>
          <p:spPr bwMode="auto">
            <a:xfrm>
              <a:off x="2736" y="2208"/>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4335" name="Text Box 28"/>
            <p:cNvSpPr txBox="1">
              <a:spLocks noChangeArrowheads="1"/>
            </p:cNvSpPr>
            <p:nvPr/>
          </p:nvSpPr>
          <p:spPr bwMode="auto">
            <a:xfrm>
              <a:off x="1896" y="2438"/>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Will the practice violate an authority?</a:t>
              </a:r>
            </a:p>
          </p:txBody>
        </p:sp>
        <p:sp>
          <p:nvSpPr>
            <p:cNvPr id="994336" name="Text Box 29"/>
            <p:cNvSpPr txBox="1">
              <a:spLocks noChangeArrowheads="1"/>
            </p:cNvSpPr>
            <p:nvPr/>
          </p:nvSpPr>
          <p:spPr bwMode="auto">
            <a:xfrm>
              <a:off x="2911" y="2208"/>
              <a:ext cx="305"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sp>
        <p:nvSpPr>
          <p:cNvPr id="1394718" name="Text Box 30"/>
          <p:cNvSpPr txBox="1">
            <a:spLocks noChangeArrowheads="1"/>
          </p:cNvSpPr>
          <p:nvPr/>
        </p:nvSpPr>
        <p:spPr bwMode="auto">
          <a:xfrm>
            <a:off x="1143000" y="1981200"/>
            <a:ext cx="636588" cy="396875"/>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nvGrpSpPr>
          <p:cNvPr id="7" name="Group 41"/>
          <p:cNvGrpSpPr>
            <a:grpSpLocks/>
          </p:cNvGrpSpPr>
          <p:nvPr/>
        </p:nvGrpSpPr>
        <p:grpSpPr bwMode="auto">
          <a:xfrm>
            <a:off x="6324600" y="3479800"/>
            <a:ext cx="2667000" cy="2133600"/>
            <a:chOff x="3888" y="2160"/>
            <a:chExt cx="1872" cy="1344"/>
          </a:xfrm>
        </p:grpSpPr>
        <p:sp>
          <p:nvSpPr>
            <p:cNvPr id="994332" name="AutoShape 34"/>
            <p:cNvSpPr>
              <a:spLocks noChangeArrowheads="1"/>
            </p:cNvSpPr>
            <p:nvPr/>
          </p:nvSpPr>
          <p:spPr bwMode="auto">
            <a:xfrm>
              <a:off x="4752" y="2160"/>
              <a:ext cx="168" cy="912"/>
            </a:xfrm>
            <a:prstGeom prst="downArrow">
              <a:avLst>
                <a:gd name="adj1" fmla="val 59259"/>
                <a:gd name="adj2" fmla="val 5122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4333" name="Text Box 35"/>
            <p:cNvSpPr txBox="1">
              <a:spLocks noChangeArrowheads="1"/>
            </p:cNvSpPr>
            <p:nvPr/>
          </p:nvSpPr>
          <p:spPr bwMode="auto">
            <a:xfrm>
              <a:off x="3888" y="3062"/>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It is not </a:t>
              </a:r>
              <a:br>
                <a:rPr lang="en-US" sz="2000" b="1">
                  <a:solidFill>
                    <a:srgbClr val="FFFFFF"/>
                  </a:solidFill>
                  <a:latin typeface="Arial" charset="0"/>
                </a:rPr>
              </a:br>
              <a:r>
                <a:rPr lang="en-US" sz="2000" b="1">
                  <a:solidFill>
                    <a:srgbClr val="FFFFFF"/>
                  </a:solidFill>
                  <a:latin typeface="Arial" charset="0"/>
                </a:rPr>
                <a:t>a gray area</a:t>
              </a:r>
            </a:p>
          </p:txBody>
        </p:sp>
      </p:grpSp>
      <p:grpSp>
        <p:nvGrpSpPr>
          <p:cNvPr id="8" name="Group 36"/>
          <p:cNvGrpSpPr>
            <a:grpSpLocks/>
          </p:cNvGrpSpPr>
          <p:nvPr/>
        </p:nvGrpSpPr>
        <p:grpSpPr bwMode="auto">
          <a:xfrm>
            <a:off x="6324600" y="5562600"/>
            <a:ext cx="2667000" cy="1041400"/>
            <a:chOff x="0" y="3456"/>
            <a:chExt cx="1872" cy="706"/>
          </a:xfrm>
        </p:grpSpPr>
        <p:sp>
          <p:nvSpPr>
            <p:cNvPr id="994330" name="AutoShape 37"/>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4331" name="Text Box 38"/>
            <p:cNvSpPr txBox="1">
              <a:spLocks noChangeArrowheads="1"/>
            </p:cNvSpPr>
            <p:nvPr/>
          </p:nvSpPr>
          <p:spPr bwMode="auto">
            <a:xfrm>
              <a:off x="0" y="3686"/>
              <a:ext cx="1872" cy="476"/>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The practice is </a:t>
              </a:r>
              <a:br>
                <a:rPr lang="en-US" sz="2000" b="1">
                  <a:solidFill>
                    <a:srgbClr val="FFFFFF"/>
                  </a:solidFill>
                  <a:latin typeface="Arial" charset="0"/>
                </a:rPr>
              </a:br>
              <a:r>
                <a:rPr lang="en-US" sz="2000" b="1">
                  <a:solidFill>
                    <a:srgbClr val="FFFFFF"/>
                  </a:solidFill>
                  <a:latin typeface="Arial" charset="0"/>
                </a:rPr>
                <a:t>right so obey it</a:t>
              </a:r>
            </a:p>
          </p:txBody>
        </p:sp>
      </p:grpSp>
      <p:sp>
        <p:nvSpPr>
          <p:cNvPr id="1394727" name="AutoShape 39"/>
          <p:cNvSpPr>
            <a:spLocks noChangeArrowheads="1"/>
          </p:cNvSpPr>
          <p:nvPr/>
        </p:nvSpPr>
        <p:spPr bwMode="auto">
          <a:xfrm rot="-5400000">
            <a:off x="6591300" y="2552700"/>
            <a:ext cx="304800" cy="990600"/>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1394728" name="Text Box 40"/>
          <p:cNvSpPr txBox="1">
            <a:spLocks noChangeArrowheads="1"/>
          </p:cNvSpPr>
          <p:nvPr/>
        </p:nvSpPr>
        <p:spPr bwMode="auto">
          <a:xfrm>
            <a:off x="7391400" y="2879725"/>
            <a:ext cx="636588" cy="396875"/>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nvGrpSpPr>
          <p:cNvPr id="9" name="Group 45"/>
          <p:cNvGrpSpPr>
            <a:grpSpLocks/>
          </p:cNvGrpSpPr>
          <p:nvPr/>
        </p:nvGrpSpPr>
        <p:grpSpPr bwMode="auto">
          <a:xfrm>
            <a:off x="3162300" y="5562600"/>
            <a:ext cx="2667000" cy="1041400"/>
            <a:chOff x="0" y="3456"/>
            <a:chExt cx="1872" cy="705"/>
          </a:xfrm>
        </p:grpSpPr>
        <p:sp>
          <p:nvSpPr>
            <p:cNvPr id="994328" name="AutoShape 46"/>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4329" name="Text Box 47"/>
            <p:cNvSpPr txBox="1">
              <a:spLocks noChangeArrowheads="1"/>
            </p:cNvSpPr>
            <p:nvPr/>
          </p:nvSpPr>
          <p:spPr bwMode="auto">
            <a:xfrm>
              <a:off x="0" y="3686"/>
              <a:ext cx="1872" cy="475"/>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The practice may or may not be OK</a:t>
              </a:r>
            </a:p>
          </p:txBody>
        </p:sp>
      </p:grpSp>
      <p:grpSp>
        <p:nvGrpSpPr>
          <p:cNvPr id="10" name="Group 49"/>
          <p:cNvGrpSpPr>
            <a:grpSpLocks/>
          </p:cNvGrpSpPr>
          <p:nvPr/>
        </p:nvGrpSpPr>
        <p:grpSpPr bwMode="auto">
          <a:xfrm>
            <a:off x="3162300" y="4572000"/>
            <a:ext cx="2667000" cy="1041400"/>
            <a:chOff x="1992" y="2880"/>
            <a:chExt cx="1680" cy="656"/>
          </a:xfrm>
        </p:grpSpPr>
        <p:grpSp>
          <p:nvGrpSpPr>
            <p:cNvPr id="994324" name="Group 42"/>
            <p:cNvGrpSpPr>
              <a:grpSpLocks/>
            </p:cNvGrpSpPr>
            <p:nvPr/>
          </p:nvGrpSpPr>
          <p:grpSpPr bwMode="auto">
            <a:xfrm>
              <a:off x="1992" y="2880"/>
              <a:ext cx="1680" cy="656"/>
              <a:chOff x="0" y="3456"/>
              <a:chExt cx="1872" cy="705"/>
            </a:xfrm>
          </p:grpSpPr>
          <p:sp>
            <p:nvSpPr>
              <p:cNvPr id="994326" name="AutoShape 43"/>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4327" name="Text Box 44"/>
              <p:cNvSpPr txBox="1">
                <a:spLocks noChangeArrowheads="1"/>
              </p:cNvSpPr>
              <p:nvPr/>
            </p:nvSpPr>
            <p:spPr bwMode="auto">
              <a:xfrm>
                <a:off x="0" y="3686"/>
                <a:ext cx="1872" cy="475"/>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It is </a:t>
                </a:r>
                <a:br>
                  <a:rPr lang="en-US" sz="2000" b="1">
                    <a:solidFill>
                      <a:srgbClr val="FFFFFF"/>
                    </a:solidFill>
                    <a:latin typeface="Arial" charset="0"/>
                  </a:rPr>
                </a:br>
                <a:r>
                  <a:rPr lang="en-US" sz="2000" b="1">
                    <a:solidFill>
                      <a:srgbClr val="FFFFFF"/>
                    </a:solidFill>
                    <a:latin typeface="Arial" charset="0"/>
                  </a:rPr>
                  <a:t>a gray area</a:t>
                </a:r>
              </a:p>
            </p:txBody>
          </p:sp>
        </p:grpSp>
        <p:sp>
          <p:nvSpPr>
            <p:cNvPr id="994325" name="Text Box 48"/>
            <p:cNvSpPr txBox="1">
              <a:spLocks noChangeArrowheads="1"/>
            </p:cNvSpPr>
            <p:nvPr/>
          </p:nvSpPr>
          <p:spPr bwMode="auto">
            <a:xfrm>
              <a:off x="2911" y="2880"/>
              <a:ext cx="329"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sp>
        <p:nvSpPr>
          <p:cNvPr id="40" name="AutoShape 25"/>
          <p:cNvSpPr>
            <a:spLocks noChangeArrowheads="1"/>
          </p:cNvSpPr>
          <p:nvPr/>
        </p:nvSpPr>
        <p:spPr bwMode="auto">
          <a:xfrm rot="5400000">
            <a:off x="2133600" y="3733800"/>
            <a:ext cx="304800" cy="914400"/>
          </a:xfrm>
          <a:prstGeom prst="downArrow">
            <a:avLst>
              <a:gd name="adj1" fmla="val 59259"/>
              <a:gd name="adj2" fmla="val 28306"/>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4694"/>
                                        </p:tgtEl>
                                        <p:attrNameLst>
                                          <p:attrName>style.visibility</p:attrName>
                                        </p:attrNameLst>
                                      </p:cBhvr>
                                      <p:to>
                                        <p:strVal val="visible"/>
                                      </p:to>
                                    </p:set>
                                    <p:animEffect transition="in" filter="wipe(left)">
                                      <p:cBhvr>
                                        <p:cTn id="7" dur="500"/>
                                        <p:tgtEl>
                                          <p:spTgt spid="13946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94713"/>
                                        </p:tgtEl>
                                        <p:attrNameLst>
                                          <p:attrName>style.visibility</p:attrName>
                                        </p:attrNameLst>
                                      </p:cBhvr>
                                      <p:to>
                                        <p:strVal val="visible"/>
                                      </p:to>
                                    </p:set>
                                    <p:animEffect transition="in" filter="wipe(right)">
                                      <p:cBhvr>
                                        <p:cTn id="17" dur="500"/>
                                        <p:tgtEl>
                                          <p:spTgt spid="1394713"/>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394718">
                                            <p:txEl>
                                              <p:pRg st="0" end="0"/>
                                            </p:txEl>
                                          </p:spTgt>
                                        </p:tgtEl>
                                        <p:attrNameLst>
                                          <p:attrName>style.visibility</p:attrName>
                                        </p:attrNameLst>
                                      </p:cBhvr>
                                      <p:to>
                                        <p:strVal val="visible"/>
                                      </p:to>
                                    </p:set>
                                    <p:animEffect transition="in" filter="wipe(up)">
                                      <p:cBhvr>
                                        <p:cTn id="21" dur="500"/>
                                        <p:tgtEl>
                                          <p:spTgt spid="1394718">
                                            <p:txEl>
                                              <p:pRg st="0" end="0"/>
                                            </p:txEl>
                                          </p:spTgt>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94727"/>
                                        </p:tgtEl>
                                        <p:attrNameLst>
                                          <p:attrName>style.visibility</p:attrName>
                                        </p:attrNameLst>
                                      </p:cBhvr>
                                      <p:to>
                                        <p:strVal val="visible"/>
                                      </p:to>
                                    </p:set>
                                    <p:animEffect transition="in" filter="wipe(left)">
                                      <p:cBhvr>
                                        <p:cTn id="40" dur="500"/>
                                        <p:tgtEl>
                                          <p:spTgt spid="1394727"/>
                                        </p:tgtEl>
                                      </p:cBhvr>
                                    </p:animEffect>
                                  </p:childTnLst>
                                </p:cTn>
                              </p:par>
                            </p:childTnLst>
                          </p:cTn>
                        </p:par>
                        <p:par>
                          <p:cTn id="41" fill="hold" nodeType="afterGroup">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394728">
                                            <p:txEl>
                                              <p:pRg st="0" end="0"/>
                                            </p:txEl>
                                          </p:spTgt>
                                        </p:tgtEl>
                                        <p:attrNameLst>
                                          <p:attrName>style.visibility</p:attrName>
                                        </p:attrNameLst>
                                      </p:cBhvr>
                                      <p:to>
                                        <p:strVal val="visible"/>
                                      </p:to>
                                    </p:set>
                                    <p:animEffect transition="in" filter="wipe(up)">
                                      <p:cBhvr>
                                        <p:cTn id="44" dur="500"/>
                                        <p:tgtEl>
                                          <p:spTgt spid="1394728">
                                            <p:txEl>
                                              <p:pRg st="0" end="0"/>
                                            </p:txEl>
                                          </p:spTgt>
                                        </p:tgtEl>
                                      </p:cBhvr>
                                    </p:animEffect>
                                  </p:childTnLst>
                                </p:cTn>
                              </p:par>
                            </p:childTnLst>
                          </p:cTn>
                        </p:par>
                        <p:par>
                          <p:cTn id="45" fill="hold" nodeType="afterGroup">
                            <p:stCondLst>
                              <p:cond delay="1000"/>
                            </p:stCondLst>
                            <p:childTnLst>
                              <p:par>
                                <p:cTn id="46" presetID="22" presetClass="entr" presetSubtype="1"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up)">
                                      <p:cBhvr>
                                        <p:cTn id="53" dur="5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500"/>
                                        <p:tgtEl>
                                          <p:spTgt spid="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right)">
                                      <p:cBhvr>
                                        <p:cTn id="63" dur="500"/>
                                        <p:tgtEl>
                                          <p:spTgt spid="4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up)">
                                      <p:cBhvr>
                                        <p:cTn id="68" dur="500"/>
                                        <p:tgtEl>
                                          <p:spTgt spid="1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up)">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4694" grpId="0" animBg="1"/>
      <p:bldP spid="1394713" grpId="0" animBg="1"/>
      <p:bldP spid="1394718" grpId="0" build="p" autoUpdateAnimBg="0"/>
      <p:bldP spid="1394727" grpId="0" animBg="1"/>
      <p:bldP spid="1394728" grpId="0" build="p" autoUpdateAnimBg="0"/>
      <p:bldP spid="40"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30" name="Picture 49"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1395714" name="Rectangle 2"/>
          <p:cNvSpPr>
            <a:spLocks noGrp="1" noChangeArrowheads="1"/>
          </p:cNvSpPr>
          <p:nvPr>
            <p:ph type="title"/>
          </p:nvPr>
        </p:nvSpPr>
        <p:spPr>
          <a:xfrm>
            <a:off x="6781800" y="762000"/>
            <a:ext cx="2362200" cy="3810000"/>
          </a:xfrm>
          <a:effectLst>
            <a:outerShdw blurRad="63500" dist="35921" dir="2700000" algn="ctr" rotWithShape="0">
              <a:srgbClr val="FFFFFF">
                <a:alpha val="74998"/>
              </a:srgbClr>
            </a:outerShdw>
          </a:effectLst>
        </p:spPr>
        <p:txBody>
          <a:bodyPr/>
          <a:lstStyle/>
          <a:p>
            <a:pPr eaLnBrk="1" hangingPunct="1">
              <a:defRPr/>
            </a:pPr>
            <a:r>
              <a:rPr lang="en-US" b="1">
                <a:ea typeface="ＭＳ Ｐゴシック" charset="-128"/>
                <a:cs typeface="ＭＳ Ｐゴシック" charset="-128"/>
              </a:rPr>
              <a:t>How to Handle Gray Areas in Yourself</a:t>
            </a:r>
            <a:endParaRPr lang="en-US">
              <a:ea typeface="ＭＳ Ｐゴシック" charset="-128"/>
              <a:cs typeface="ＭＳ Ｐゴシック" charset="-128"/>
            </a:endParaRPr>
          </a:p>
        </p:txBody>
      </p:sp>
      <p:sp>
        <p:nvSpPr>
          <p:cNvPr id="1395716" name="Text Box 4"/>
          <p:cNvSpPr txBox="1">
            <a:spLocks noChangeArrowheads="1"/>
          </p:cNvSpPr>
          <p:nvPr/>
        </p:nvSpPr>
        <p:spPr bwMode="auto">
          <a:xfrm>
            <a:off x="1143000" y="0"/>
            <a:ext cx="3200400" cy="701675"/>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Is it forbidden </a:t>
            </a:r>
            <a:br>
              <a:rPr lang="en-US" sz="2000" b="1">
                <a:solidFill>
                  <a:srgbClr val="FFFFFF"/>
                </a:solidFill>
                <a:latin typeface="Arial" charset="0"/>
              </a:rPr>
            </a:br>
            <a:r>
              <a:rPr lang="en-US" sz="2000" b="1">
                <a:solidFill>
                  <a:srgbClr val="FFFFFF"/>
                </a:solidFill>
                <a:latin typeface="Arial" charset="0"/>
              </a:rPr>
              <a:t>in Scripture?</a:t>
            </a:r>
          </a:p>
        </p:txBody>
      </p:sp>
      <p:grpSp>
        <p:nvGrpSpPr>
          <p:cNvPr id="2" name="Group 8"/>
          <p:cNvGrpSpPr>
            <a:grpSpLocks/>
          </p:cNvGrpSpPr>
          <p:nvPr/>
        </p:nvGrpSpPr>
        <p:grpSpPr bwMode="auto">
          <a:xfrm>
            <a:off x="1143000" y="609600"/>
            <a:ext cx="3200400" cy="1066800"/>
            <a:chOff x="1920" y="1536"/>
            <a:chExt cx="1872" cy="672"/>
          </a:xfrm>
        </p:grpSpPr>
        <p:sp>
          <p:nvSpPr>
            <p:cNvPr id="995376" name="AutoShape 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77" name="Text Box 10"/>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Is it forbidden by authorities over you?</a:t>
              </a:r>
            </a:p>
          </p:txBody>
        </p:sp>
        <p:sp>
          <p:nvSpPr>
            <p:cNvPr id="995378" name="Text Box 11"/>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grpSp>
        <p:nvGrpSpPr>
          <p:cNvPr id="3" name="Group 77"/>
          <p:cNvGrpSpPr>
            <a:grpSpLocks/>
          </p:cNvGrpSpPr>
          <p:nvPr/>
        </p:nvGrpSpPr>
        <p:grpSpPr bwMode="auto">
          <a:xfrm>
            <a:off x="4953000" y="381000"/>
            <a:ext cx="2667000" cy="6477000"/>
            <a:chOff x="3120" y="240"/>
            <a:chExt cx="1680" cy="4080"/>
          </a:xfrm>
        </p:grpSpPr>
        <p:sp>
          <p:nvSpPr>
            <p:cNvPr id="995374" name="AutoShape 25"/>
            <p:cNvSpPr>
              <a:spLocks noChangeArrowheads="1"/>
            </p:cNvSpPr>
            <p:nvPr/>
          </p:nvSpPr>
          <p:spPr bwMode="auto">
            <a:xfrm>
              <a:off x="3840" y="240"/>
              <a:ext cx="213" cy="3648"/>
            </a:xfrm>
            <a:prstGeom prst="downArrow">
              <a:avLst>
                <a:gd name="adj1" fmla="val 58685"/>
                <a:gd name="adj2" fmla="val 755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75" name="Text Box 26"/>
            <p:cNvSpPr txBox="1">
              <a:spLocks noChangeArrowheads="1"/>
            </p:cNvSpPr>
            <p:nvPr/>
          </p:nvSpPr>
          <p:spPr bwMode="auto">
            <a:xfrm>
              <a:off x="3120" y="3878"/>
              <a:ext cx="1680"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Avoid </a:t>
              </a:r>
              <a:br>
                <a:rPr lang="en-US" sz="2000" b="1">
                  <a:solidFill>
                    <a:srgbClr val="FFFFFF"/>
                  </a:solidFill>
                  <a:latin typeface="Arial" charset="0"/>
                </a:rPr>
              </a:br>
              <a:r>
                <a:rPr lang="en-US" sz="2000" b="1">
                  <a:solidFill>
                    <a:srgbClr val="FFFFFF"/>
                  </a:solidFill>
                  <a:latin typeface="Arial" charset="0"/>
                </a:rPr>
                <a:t>this practice </a:t>
              </a:r>
            </a:p>
          </p:txBody>
        </p:sp>
      </p:grpSp>
      <p:grpSp>
        <p:nvGrpSpPr>
          <p:cNvPr id="4" name="Group 41"/>
          <p:cNvGrpSpPr>
            <a:grpSpLocks/>
          </p:cNvGrpSpPr>
          <p:nvPr/>
        </p:nvGrpSpPr>
        <p:grpSpPr bwMode="auto">
          <a:xfrm>
            <a:off x="4343400" y="152400"/>
            <a:ext cx="1676400" cy="396875"/>
            <a:chOff x="2736" y="528"/>
            <a:chExt cx="1056" cy="250"/>
          </a:xfrm>
        </p:grpSpPr>
        <p:sp>
          <p:nvSpPr>
            <p:cNvPr id="995372" name="AutoShape 30"/>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73" name="Text Box 31"/>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grpSp>
        <p:nvGrpSpPr>
          <p:cNvPr id="5" name="Group 42"/>
          <p:cNvGrpSpPr>
            <a:grpSpLocks/>
          </p:cNvGrpSpPr>
          <p:nvPr/>
        </p:nvGrpSpPr>
        <p:grpSpPr bwMode="auto">
          <a:xfrm>
            <a:off x="4343400" y="1066800"/>
            <a:ext cx="1676400" cy="396875"/>
            <a:chOff x="2736" y="528"/>
            <a:chExt cx="1056" cy="250"/>
          </a:xfrm>
        </p:grpSpPr>
        <p:sp>
          <p:nvSpPr>
            <p:cNvPr id="995370" name="AutoShape 4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71" name="Text Box 44"/>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grpSp>
        <p:nvGrpSpPr>
          <p:cNvPr id="6" name="Group 45"/>
          <p:cNvGrpSpPr>
            <a:grpSpLocks/>
          </p:cNvGrpSpPr>
          <p:nvPr/>
        </p:nvGrpSpPr>
        <p:grpSpPr bwMode="auto">
          <a:xfrm>
            <a:off x="1143000" y="1676400"/>
            <a:ext cx="3200400" cy="1066800"/>
            <a:chOff x="1920" y="1536"/>
            <a:chExt cx="1872" cy="672"/>
          </a:xfrm>
        </p:grpSpPr>
        <p:sp>
          <p:nvSpPr>
            <p:cNvPr id="995367" name="AutoShape 4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68" name="Text Box 47"/>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Will it lead you </a:t>
              </a:r>
              <a:br>
                <a:rPr lang="en-US" sz="2000" b="1">
                  <a:solidFill>
                    <a:srgbClr val="FFFFFF"/>
                  </a:solidFill>
                  <a:latin typeface="Arial" charset="0"/>
                </a:rPr>
              </a:br>
              <a:r>
                <a:rPr lang="en-US" sz="2000" b="1">
                  <a:solidFill>
                    <a:srgbClr val="FFFFFF"/>
                  </a:solidFill>
                  <a:latin typeface="Arial" charset="0"/>
                </a:rPr>
                <a:t>to sin?</a:t>
              </a:r>
            </a:p>
          </p:txBody>
        </p:sp>
        <p:sp>
          <p:nvSpPr>
            <p:cNvPr id="995369" name="Text Box 48"/>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grpSp>
        <p:nvGrpSpPr>
          <p:cNvPr id="7" name="Group 49"/>
          <p:cNvGrpSpPr>
            <a:grpSpLocks/>
          </p:cNvGrpSpPr>
          <p:nvPr/>
        </p:nvGrpSpPr>
        <p:grpSpPr bwMode="auto">
          <a:xfrm>
            <a:off x="4343400" y="2133600"/>
            <a:ext cx="1676400" cy="396875"/>
            <a:chOff x="2736" y="528"/>
            <a:chExt cx="1056" cy="250"/>
          </a:xfrm>
        </p:grpSpPr>
        <p:sp>
          <p:nvSpPr>
            <p:cNvPr id="995365" name="AutoShape 50"/>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66" name="Text Box 51"/>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grpSp>
        <p:nvGrpSpPr>
          <p:cNvPr id="8" name="Group 52"/>
          <p:cNvGrpSpPr>
            <a:grpSpLocks/>
          </p:cNvGrpSpPr>
          <p:nvPr/>
        </p:nvGrpSpPr>
        <p:grpSpPr bwMode="auto">
          <a:xfrm>
            <a:off x="1143000" y="2743200"/>
            <a:ext cx="3200400" cy="1066800"/>
            <a:chOff x="1920" y="1536"/>
            <a:chExt cx="1872" cy="672"/>
          </a:xfrm>
        </p:grpSpPr>
        <p:sp>
          <p:nvSpPr>
            <p:cNvPr id="995362" name="AutoShape 53"/>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63" name="Text Box 54"/>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Will it divert your mind from good things?</a:t>
              </a:r>
            </a:p>
          </p:txBody>
        </p:sp>
        <p:sp>
          <p:nvSpPr>
            <p:cNvPr id="995364" name="Text Box 55"/>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grpSp>
        <p:nvGrpSpPr>
          <p:cNvPr id="9" name="Group 56"/>
          <p:cNvGrpSpPr>
            <a:grpSpLocks/>
          </p:cNvGrpSpPr>
          <p:nvPr/>
        </p:nvGrpSpPr>
        <p:grpSpPr bwMode="auto">
          <a:xfrm>
            <a:off x="4343400" y="3200400"/>
            <a:ext cx="1676400" cy="396875"/>
            <a:chOff x="2736" y="528"/>
            <a:chExt cx="1056" cy="250"/>
          </a:xfrm>
        </p:grpSpPr>
        <p:sp>
          <p:nvSpPr>
            <p:cNvPr id="995360" name="AutoShape 57"/>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61" name="Text Box 58"/>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grpSp>
        <p:nvGrpSpPr>
          <p:cNvPr id="10" name="Group 59"/>
          <p:cNvGrpSpPr>
            <a:grpSpLocks/>
          </p:cNvGrpSpPr>
          <p:nvPr/>
        </p:nvGrpSpPr>
        <p:grpSpPr bwMode="auto">
          <a:xfrm>
            <a:off x="1143000" y="3810000"/>
            <a:ext cx="3200400" cy="1066800"/>
            <a:chOff x="1920" y="1536"/>
            <a:chExt cx="1872" cy="672"/>
          </a:xfrm>
        </p:grpSpPr>
        <p:sp>
          <p:nvSpPr>
            <p:cNvPr id="995357" name="AutoShape 60"/>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58" name="Text Box 61"/>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Will it lead others </a:t>
              </a:r>
              <a:br>
                <a:rPr lang="en-US" sz="2000" b="1">
                  <a:solidFill>
                    <a:srgbClr val="FFFFFF"/>
                  </a:solidFill>
                  <a:latin typeface="Arial" charset="0"/>
                </a:rPr>
              </a:br>
              <a:r>
                <a:rPr lang="en-US" sz="2000" b="1">
                  <a:solidFill>
                    <a:srgbClr val="FFFFFF"/>
                  </a:solidFill>
                  <a:latin typeface="Arial" charset="0"/>
                </a:rPr>
                <a:t>to sin?</a:t>
              </a:r>
            </a:p>
          </p:txBody>
        </p:sp>
        <p:sp>
          <p:nvSpPr>
            <p:cNvPr id="995359" name="Text Box 62"/>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grpSp>
        <p:nvGrpSpPr>
          <p:cNvPr id="11" name="Group 63"/>
          <p:cNvGrpSpPr>
            <a:grpSpLocks/>
          </p:cNvGrpSpPr>
          <p:nvPr/>
        </p:nvGrpSpPr>
        <p:grpSpPr bwMode="auto">
          <a:xfrm>
            <a:off x="4343400" y="4267200"/>
            <a:ext cx="1676400" cy="396875"/>
            <a:chOff x="2736" y="528"/>
            <a:chExt cx="1056" cy="250"/>
          </a:xfrm>
        </p:grpSpPr>
        <p:sp>
          <p:nvSpPr>
            <p:cNvPr id="995355" name="AutoShape 64"/>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56" name="Text Box 65"/>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grpSp>
        <p:nvGrpSpPr>
          <p:cNvPr id="12" name="Group 66"/>
          <p:cNvGrpSpPr>
            <a:grpSpLocks/>
          </p:cNvGrpSpPr>
          <p:nvPr/>
        </p:nvGrpSpPr>
        <p:grpSpPr bwMode="auto">
          <a:xfrm>
            <a:off x="1143000" y="4800600"/>
            <a:ext cx="3200400" cy="1066800"/>
            <a:chOff x="1920" y="1536"/>
            <a:chExt cx="1872" cy="672"/>
          </a:xfrm>
        </p:grpSpPr>
        <p:sp>
          <p:nvSpPr>
            <p:cNvPr id="995352" name="AutoShape 67"/>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53" name="Text Box 68"/>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Will it hinder your ministry of the gospel?</a:t>
              </a:r>
            </a:p>
          </p:txBody>
        </p:sp>
        <p:sp>
          <p:nvSpPr>
            <p:cNvPr id="995354" name="Text Box 69"/>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grpSp>
        <p:nvGrpSpPr>
          <p:cNvPr id="13" name="Group 70"/>
          <p:cNvGrpSpPr>
            <a:grpSpLocks/>
          </p:cNvGrpSpPr>
          <p:nvPr/>
        </p:nvGrpSpPr>
        <p:grpSpPr bwMode="auto">
          <a:xfrm>
            <a:off x="4343400" y="5257800"/>
            <a:ext cx="1676400" cy="396875"/>
            <a:chOff x="2736" y="528"/>
            <a:chExt cx="1056" cy="250"/>
          </a:xfrm>
        </p:grpSpPr>
        <p:sp>
          <p:nvSpPr>
            <p:cNvPr id="995350" name="AutoShape 71"/>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51" name="Text Box 72"/>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grpSp>
        <p:nvGrpSpPr>
          <p:cNvPr id="14" name="Group 73"/>
          <p:cNvGrpSpPr>
            <a:grpSpLocks/>
          </p:cNvGrpSpPr>
          <p:nvPr/>
        </p:nvGrpSpPr>
        <p:grpSpPr bwMode="auto">
          <a:xfrm>
            <a:off x="1143000" y="5791200"/>
            <a:ext cx="3200400" cy="1066800"/>
            <a:chOff x="1920" y="1536"/>
            <a:chExt cx="1872" cy="672"/>
          </a:xfrm>
        </p:grpSpPr>
        <p:sp>
          <p:nvSpPr>
            <p:cNvPr id="995347" name="AutoShape 74"/>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5348" name="Text Box 75"/>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The practice need not </a:t>
              </a:r>
              <a:br>
                <a:rPr lang="en-US" sz="2000" b="1">
                  <a:solidFill>
                    <a:srgbClr val="FFFFFF"/>
                  </a:solidFill>
                  <a:latin typeface="Arial" charset="0"/>
                </a:rPr>
              </a:br>
              <a:r>
                <a:rPr lang="en-US" sz="2000" b="1">
                  <a:solidFill>
                    <a:srgbClr val="FFFFFF"/>
                  </a:solidFill>
                  <a:latin typeface="Arial" charset="0"/>
                </a:rPr>
                <a:t>be avoided</a:t>
              </a:r>
            </a:p>
          </p:txBody>
        </p:sp>
        <p:sp>
          <p:nvSpPr>
            <p:cNvPr id="995349" name="Text Box 76"/>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sp>
        <p:nvSpPr>
          <p:cNvPr id="51" name="Text Box 5">
            <a:extLst>
              <a:ext uri="{FF2B5EF4-FFF2-40B4-BE49-F238E27FC236}">
                <a16:creationId xmlns:a16="http://schemas.microsoft.com/office/drawing/2014/main" id="{6BA3A69F-B2CE-6148-8651-AB427F0D6F7A}"/>
              </a:ext>
            </a:extLst>
          </p:cNvPr>
          <p:cNvSpPr txBox="1">
            <a:spLocks noChangeArrowheads="1"/>
          </p:cNvSpPr>
          <p:nvPr/>
        </p:nvSpPr>
        <p:spPr bwMode="auto">
          <a:xfrm>
            <a:off x="8101727" y="25149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155bb</a:t>
            </a:r>
            <a:endParaRPr lang="en-US" b="1" dirty="0">
              <a:solidFill>
                <a:srgbClr val="FFFFFF"/>
              </a:solidFill>
              <a:latin typeface="Arial" pitchFamily="-112" charset="0"/>
              <a:ea typeface="ＭＳ Ｐゴシック" pitchFamily="-112" charset="-128"/>
              <a:cs typeface="ＭＳ Ｐゴシック" pitchFamily="-112"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5716"/>
                                        </p:tgtEl>
                                        <p:attrNameLst>
                                          <p:attrName>style.visibility</p:attrName>
                                        </p:attrNameLst>
                                      </p:cBhvr>
                                      <p:to>
                                        <p:strVal val="visible"/>
                                      </p:to>
                                    </p:set>
                                    <p:animEffect transition="in" filter="wipe(left)">
                                      <p:cBhvr>
                                        <p:cTn id="7" dur="500"/>
                                        <p:tgtEl>
                                          <p:spTgt spid="139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1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4" name="Picture 36"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1396738" name="Rectangle 2"/>
          <p:cNvSpPr>
            <a:spLocks noGrp="1" noChangeArrowheads="1"/>
          </p:cNvSpPr>
          <p:nvPr>
            <p:ph type="title"/>
          </p:nvPr>
        </p:nvSpPr>
        <p:spPr>
          <a:xfrm>
            <a:off x="4114800" y="609600"/>
            <a:ext cx="5029200" cy="1371600"/>
          </a:xfrm>
          <a:effectLst>
            <a:outerShdw blurRad="63500" dist="35921" dir="2700000" algn="ctr" rotWithShape="0">
              <a:srgbClr val="FFFFFF">
                <a:alpha val="74998"/>
              </a:srgbClr>
            </a:outerShdw>
          </a:effectLst>
        </p:spPr>
        <p:txBody>
          <a:bodyPr/>
          <a:lstStyle/>
          <a:p>
            <a:pPr eaLnBrk="1" hangingPunct="1">
              <a:defRPr/>
            </a:pPr>
            <a:r>
              <a:rPr lang="en-US" b="1">
                <a:ea typeface="ＭＳ Ｐゴシック" charset="-128"/>
                <a:cs typeface="ＭＳ Ｐゴシック" charset="-128"/>
              </a:rPr>
              <a:t>How to Handle Gray Areas in the Church</a:t>
            </a:r>
            <a:endParaRPr lang="en-US">
              <a:ea typeface="ＭＳ Ｐゴシック" charset="-128"/>
              <a:cs typeface="ＭＳ Ｐゴシック" charset="-128"/>
            </a:endParaRPr>
          </a:p>
        </p:txBody>
      </p:sp>
      <p:sp>
        <p:nvSpPr>
          <p:cNvPr id="1396743" name="Text Box 7"/>
          <p:cNvSpPr txBox="1">
            <a:spLocks noChangeArrowheads="1"/>
          </p:cNvSpPr>
          <p:nvPr/>
        </p:nvSpPr>
        <p:spPr bwMode="auto">
          <a:xfrm>
            <a:off x="152400" y="838200"/>
            <a:ext cx="3733800" cy="1006475"/>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A member is accused of being a stumbling block by having a certain practice</a:t>
            </a:r>
          </a:p>
        </p:txBody>
      </p:sp>
      <p:grpSp>
        <p:nvGrpSpPr>
          <p:cNvPr id="2" name="Group 50"/>
          <p:cNvGrpSpPr>
            <a:grpSpLocks/>
          </p:cNvGrpSpPr>
          <p:nvPr/>
        </p:nvGrpSpPr>
        <p:grpSpPr bwMode="auto">
          <a:xfrm>
            <a:off x="152400" y="1822450"/>
            <a:ext cx="3733800" cy="1066800"/>
            <a:chOff x="720" y="1056"/>
            <a:chExt cx="2016" cy="672"/>
          </a:xfrm>
        </p:grpSpPr>
        <p:sp>
          <p:nvSpPr>
            <p:cNvPr id="996388" name="AutoShape 19"/>
            <p:cNvSpPr>
              <a:spLocks noChangeArrowheads="1"/>
            </p:cNvSpPr>
            <p:nvPr/>
          </p:nvSpPr>
          <p:spPr bwMode="auto">
            <a:xfrm>
              <a:off x="1625" y="1056"/>
              <a:ext cx="206" cy="240"/>
            </a:xfrm>
            <a:prstGeom prst="downArrow">
              <a:avLst>
                <a:gd name="adj1" fmla="val 50000"/>
                <a:gd name="adj2" fmla="val 29126"/>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6389" name="Text Box 20"/>
            <p:cNvSpPr txBox="1">
              <a:spLocks noChangeArrowheads="1"/>
            </p:cNvSpPr>
            <p:nvPr/>
          </p:nvSpPr>
          <p:spPr bwMode="auto">
            <a:xfrm>
              <a:off x="720" y="1286"/>
              <a:ext cx="2016"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Is this practice forbidden in the Scriptures?</a:t>
              </a:r>
            </a:p>
          </p:txBody>
        </p:sp>
      </p:grpSp>
      <p:grpSp>
        <p:nvGrpSpPr>
          <p:cNvPr id="3" name="Group 22"/>
          <p:cNvGrpSpPr>
            <a:grpSpLocks/>
          </p:cNvGrpSpPr>
          <p:nvPr/>
        </p:nvGrpSpPr>
        <p:grpSpPr bwMode="auto">
          <a:xfrm>
            <a:off x="3962400" y="2362200"/>
            <a:ext cx="1676400" cy="396875"/>
            <a:chOff x="2736" y="528"/>
            <a:chExt cx="1056" cy="250"/>
          </a:xfrm>
        </p:grpSpPr>
        <p:sp>
          <p:nvSpPr>
            <p:cNvPr id="996386" name="AutoShape 2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6387" name="Text Box 24"/>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grpSp>
        <p:nvGrpSpPr>
          <p:cNvPr id="4" name="Group 25"/>
          <p:cNvGrpSpPr>
            <a:grpSpLocks/>
          </p:cNvGrpSpPr>
          <p:nvPr/>
        </p:nvGrpSpPr>
        <p:grpSpPr bwMode="auto">
          <a:xfrm>
            <a:off x="152400" y="2865438"/>
            <a:ext cx="3733800" cy="1371600"/>
            <a:chOff x="1920" y="1536"/>
            <a:chExt cx="1872" cy="864"/>
          </a:xfrm>
        </p:grpSpPr>
        <p:sp>
          <p:nvSpPr>
            <p:cNvPr id="996383" name="AutoShape 2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6384" name="Text Box 27"/>
            <p:cNvSpPr txBox="1">
              <a:spLocks noChangeArrowheads="1"/>
            </p:cNvSpPr>
            <p:nvPr/>
          </p:nvSpPr>
          <p:spPr bwMode="auto">
            <a:xfrm>
              <a:off x="1920" y="1766"/>
              <a:ext cx="1872" cy="634"/>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Did the member agree to abstain from the practice when joining the church?</a:t>
              </a:r>
            </a:p>
          </p:txBody>
        </p:sp>
        <p:sp>
          <p:nvSpPr>
            <p:cNvPr id="996385" name="Text Box 28"/>
            <p:cNvSpPr txBox="1">
              <a:spLocks noChangeArrowheads="1"/>
            </p:cNvSpPr>
            <p:nvPr/>
          </p:nvSpPr>
          <p:spPr bwMode="auto">
            <a:xfrm>
              <a:off x="2935" y="1536"/>
              <a:ext cx="262"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grpSp>
        <p:nvGrpSpPr>
          <p:cNvPr id="5" name="Group 59"/>
          <p:cNvGrpSpPr>
            <a:grpSpLocks/>
          </p:cNvGrpSpPr>
          <p:nvPr/>
        </p:nvGrpSpPr>
        <p:grpSpPr bwMode="auto">
          <a:xfrm>
            <a:off x="3962400" y="3641725"/>
            <a:ext cx="3352800" cy="396875"/>
            <a:chOff x="2496" y="2294"/>
            <a:chExt cx="2112" cy="250"/>
          </a:xfrm>
        </p:grpSpPr>
        <p:sp>
          <p:nvSpPr>
            <p:cNvPr id="996381" name="AutoShape 30"/>
            <p:cNvSpPr>
              <a:spLocks noChangeArrowheads="1"/>
            </p:cNvSpPr>
            <p:nvPr/>
          </p:nvSpPr>
          <p:spPr bwMode="auto">
            <a:xfrm rot="-5400000">
              <a:off x="3681" y="1570"/>
              <a:ext cx="173" cy="1680"/>
            </a:xfrm>
            <a:prstGeom prst="downArrow">
              <a:avLst>
                <a:gd name="adj1" fmla="val 59259"/>
                <a:gd name="adj2" fmla="val 91625"/>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6382" name="Text Box 31"/>
            <p:cNvSpPr txBox="1">
              <a:spLocks noChangeArrowheads="1"/>
            </p:cNvSpPr>
            <p:nvPr/>
          </p:nvSpPr>
          <p:spPr bwMode="auto">
            <a:xfrm>
              <a:off x="2496" y="2294"/>
              <a:ext cx="401"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grpSp>
        <p:nvGrpSpPr>
          <p:cNvPr id="6" name="Group 32"/>
          <p:cNvGrpSpPr>
            <a:grpSpLocks/>
          </p:cNvGrpSpPr>
          <p:nvPr/>
        </p:nvGrpSpPr>
        <p:grpSpPr bwMode="auto">
          <a:xfrm>
            <a:off x="152400" y="4214813"/>
            <a:ext cx="3733800" cy="1371600"/>
            <a:chOff x="1920" y="1536"/>
            <a:chExt cx="1872" cy="864"/>
          </a:xfrm>
        </p:grpSpPr>
        <p:sp>
          <p:nvSpPr>
            <p:cNvPr id="996378" name="AutoShape 33"/>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6379" name="Text Box 34"/>
            <p:cNvSpPr txBox="1">
              <a:spLocks noChangeArrowheads="1"/>
            </p:cNvSpPr>
            <p:nvPr/>
          </p:nvSpPr>
          <p:spPr bwMode="auto">
            <a:xfrm>
              <a:off x="1920" y="1766"/>
              <a:ext cx="1872" cy="634"/>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Does the practice hinder the growth of the offended party?</a:t>
              </a:r>
            </a:p>
          </p:txBody>
        </p:sp>
        <p:sp>
          <p:nvSpPr>
            <p:cNvPr id="996380" name="Text Box 35"/>
            <p:cNvSpPr txBox="1">
              <a:spLocks noChangeArrowheads="1"/>
            </p:cNvSpPr>
            <p:nvPr/>
          </p:nvSpPr>
          <p:spPr bwMode="auto">
            <a:xfrm>
              <a:off x="2935" y="1536"/>
              <a:ext cx="262"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grpSp>
        <p:nvGrpSpPr>
          <p:cNvPr id="7" name="Group 36"/>
          <p:cNvGrpSpPr>
            <a:grpSpLocks/>
          </p:cNvGrpSpPr>
          <p:nvPr/>
        </p:nvGrpSpPr>
        <p:grpSpPr bwMode="auto">
          <a:xfrm>
            <a:off x="3962400" y="4876800"/>
            <a:ext cx="1676400" cy="396875"/>
            <a:chOff x="2736" y="528"/>
            <a:chExt cx="1056" cy="250"/>
          </a:xfrm>
        </p:grpSpPr>
        <p:sp>
          <p:nvSpPr>
            <p:cNvPr id="996376" name="AutoShape 37"/>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6377" name="Text Box 38"/>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grpSp>
      <p:grpSp>
        <p:nvGrpSpPr>
          <p:cNvPr id="8" name="Group 39"/>
          <p:cNvGrpSpPr>
            <a:grpSpLocks/>
          </p:cNvGrpSpPr>
          <p:nvPr/>
        </p:nvGrpSpPr>
        <p:grpSpPr bwMode="auto">
          <a:xfrm>
            <a:off x="152400" y="5562600"/>
            <a:ext cx="3733800" cy="1066800"/>
            <a:chOff x="1920" y="1536"/>
            <a:chExt cx="1872" cy="672"/>
          </a:xfrm>
        </p:grpSpPr>
        <p:sp>
          <p:nvSpPr>
            <p:cNvPr id="996373" name="AutoShape 40"/>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996374" name="Text Box 41"/>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algn="ctr"/>
              <a:r>
                <a:rPr lang="en-US" sz="2000" b="1">
                  <a:solidFill>
                    <a:srgbClr val="FFFFFF"/>
                  </a:solidFill>
                  <a:latin typeface="Arial" charset="0"/>
                </a:rPr>
                <a:t>Does the practice hinder the spread of the gospel?</a:t>
              </a:r>
            </a:p>
          </p:txBody>
        </p:sp>
        <p:sp>
          <p:nvSpPr>
            <p:cNvPr id="996375" name="Text Box 42"/>
            <p:cNvSpPr txBox="1">
              <a:spLocks noChangeArrowheads="1"/>
            </p:cNvSpPr>
            <p:nvPr/>
          </p:nvSpPr>
          <p:spPr bwMode="auto">
            <a:xfrm>
              <a:off x="2935" y="1536"/>
              <a:ext cx="262" cy="250"/>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grpSp>
      <p:sp>
        <p:nvSpPr>
          <p:cNvPr id="1396780" name="AutoShape 44"/>
          <p:cNvSpPr>
            <a:spLocks noChangeArrowheads="1"/>
          </p:cNvSpPr>
          <p:nvPr/>
        </p:nvSpPr>
        <p:spPr bwMode="auto">
          <a:xfrm rot="-6325543">
            <a:off x="5011738" y="5180013"/>
            <a:ext cx="304800" cy="1219200"/>
          </a:xfrm>
          <a:prstGeom prst="downArrow">
            <a:avLst>
              <a:gd name="adj1" fmla="val 59259"/>
              <a:gd name="adj2" fmla="val 37741"/>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1396781" name="Text Box 45"/>
          <p:cNvSpPr txBox="1">
            <a:spLocks noChangeArrowheads="1"/>
          </p:cNvSpPr>
          <p:nvPr/>
        </p:nvSpPr>
        <p:spPr bwMode="auto">
          <a:xfrm>
            <a:off x="3962400" y="5867400"/>
            <a:ext cx="636588" cy="396875"/>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Yes</a:t>
            </a:r>
          </a:p>
        </p:txBody>
      </p:sp>
      <p:sp>
        <p:nvSpPr>
          <p:cNvPr id="1396788" name="AutoShape 52"/>
          <p:cNvSpPr>
            <a:spLocks noChangeArrowheads="1"/>
          </p:cNvSpPr>
          <p:nvPr/>
        </p:nvSpPr>
        <p:spPr bwMode="auto">
          <a:xfrm rot="-5400000">
            <a:off x="5814219" y="5052219"/>
            <a:ext cx="258762" cy="2590800"/>
          </a:xfrm>
          <a:prstGeom prst="downArrow">
            <a:avLst>
              <a:gd name="adj1" fmla="val 59259"/>
              <a:gd name="adj2" fmla="val 94468"/>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1396789" name="Text Box 53"/>
          <p:cNvSpPr txBox="1">
            <a:spLocks noChangeArrowheads="1"/>
          </p:cNvSpPr>
          <p:nvPr/>
        </p:nvSpPr>
        <p:spPr bwMode="auto">
          <a:xfrm>
            <a:off x="3962400" y="6172200"/>
            <a:ext cx="522288" cy="396875"/>
          </a:xfrm>
          <a:prstGeom prst="rect">
            <a:avLst/>
          </a:prstGeom>
          <a:noFill/>
          <a:ln w="9525">
            <a:noFill/>
            <a:miter lim="800000"/>
            <a:headEnd/>
            <a:tailEnd/>
          </a:ln>
        </p:spPr>
        <p:txBody>
          <a:bodyPr wrap="none">
            <a:prstTxWarp prst="textNoShape">
              <a:avLst/>
            </a:prstTxWarp>
            <a:spAutoFit/>
          </a:bodyPr>
          <a:lstStyle/>
          <a:p>
            <a:r>
              <a:rPr lang="en-US" sz="2000" b="1">
                <a:latin typeface="Arial" charset="0"/>
              </a:rPr>
              <a:t>No</a:t>
            </a:r>
          </a:p>
        </p:txBody>
      </p:sp>
      <p:sp>
        <p:nvSpPr>
          <p:cNvPr id="1396790" name="Oval 54"/>
          <p:cNvSpPr>
            <a:spLocks noChangeAspect="1" noChangeArrowheads="1"/>
          </p:cNvSpPr>
          <p:nvPr/>
        </p:nvSpPr>
        <p:spPr bwMode="auto">
          <a:xfrm>
            <a:off x="5867400" y="1906588"/>
            <a:ext cx="1676400" cy="1598612"/>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algn="ctr"/>
            <a:r>
              <a:rPr lang="en-US" sz="2000" b="1">
                <a:solidFill>
                  <a:srgbClr val="FFFFFF"/>
                </a:solidFill>
                <a:latin typeface="Arial" charset="0"/>
              </a:rPr>
              <a:t>Follow </a:t>
            </a:r>
            <a:br>
              <a:rPr lang="en-US" sz="2000" b="1">
                <a:solidFill>
                  <a:srgbClr val="FFFFFF"/>
                </a:solidFill>
                <a:latin typeface="Arial" charset="0"/>
              </a:rPr>
            </a:br>
            <a:r>
              <a:rPr lang="en-US" sz="2000" b="1">
                <a:solidFill>
                  <a:srgbClr val="FFFFFF"/>
                </a:solidFill>
                <a:latin typeface="Arial" charset="0"/>
              </a:rPr>
              <a:t>Matt 18 </a:t>
            </a:r>
            <a:br>
              <a:rPr lang="en-US" sz="2000" b="1">
                <a:solidFill>
                  <a:srgbClr val="FFFFFF"/>
                </a:solidFill>
                <a:latin typeface="Arial" charset="0"/>
              </a:rPr>
            </a:br>
            <a:r>
              <a:rPr lang="en-US" sz="2000" b="1">
                <a:solidFill>
                  <a:srgbClr val="FFFFFF"/>
                </a:solidFill>
                <a:latin typeface="Arial" charset="0"/>
              </a:rPr>
              <a:t>to</a:t>
            </a:r>
            <a:br>
              <a:rPr lang="en-US" sz="2000" b="1">
                <a:solidFill>
                  <a:srgbClr val="FFFFFF"/>
                </a:solidFill>
                <a:latin typeface="Arial" charset="0"/>
              </a:rPr>
            </a:br>
            <a:r>
              <a:rPr lang="en-US" sz="2000" b="1">
                <a:solidFill>
                  <a:srgbClr val="FFFFFF"/>
                </a:solidFill>
                <a:latin typeface="Arial" charset="0"/>
              </a:rPr>
              <a:t>restore</a:t>
            </a:r>
          </a:p>
        </p:txBody>
      </p:sp>
      <p:sp>
        <p:nvSpPr>
          <p:cNvPr id="1396792" name="Oval 56"/>
          <p:cNvSpPr>
            <a:spLocks noChangeAspect="1" noChangeArrowheads="1"/>
          </p:cNvSpPr>
          <p:nvPr/>
        </p:nvSpPr>
        <p:spPr bwMode="auto">
          <a:xfrm>
            <a:off x="7391400" y="2971800"/>
            <a:ext cx="1752600" cy="1598613"/>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algn="ctr"/>
            <a:r>
              <a:rPr lang="en-US" sz="2000" b="1">
                <a:solidFill>
                  <a:srgbClr val="FFFFFF"/>
                </a:solidFill>
                <a:latin typeface="Arial" charset="0"/>
              </a:rPr>
              <a:t>Plead with</a:t>
            </a:r>
            <a:br>
              <a:rPr lang="en-US" sz="2000" b="1">
                <a:solidFill>
                  <a:srgbClr val="FFFFFF"/>
                </a:solidFill>
                <a:latin typeface="Arial" charset="0"/>
              </a:rPr>
            </a:br>
            <a:r>
              <a:rPr lang="en-US" sz="2000" b="1">
                <a:solidFill>
                  <a:srgbClr val="FFFFFF"/>
                </a:solidFill>
                <a:latin typeface="Arial" charset="0"/>
              </a:rPr>
              <a:t>member to</a:t>
            </a:r>
            <a:br>
              <a:rPr lang="en-US" sz="2000" b="1">
                <a:solidFill>
                  <a:srgbClr val="FFFFFF"/>
                </a:solidFill>
                <a:latin typeface="Arial" charset="0"/>
              </a:rPr>
            </a:br>
            <a:r>
              <a:rPr lang="en-US" sz="2000" b="1">
                <a:solidFill>
                  <a:srgbClr val="FFFFFF"/>
                </a:solidFill>
                <a:latin typeface="Arial" charset="0"/>
              </a:rPr>
              <a:t>submit</a:t>
            </a:r>
          </a:p>
        </p:txBody>
      </p:sp>
      <p:sp>
        <p:nvSpPr>
          <p:cNvPr id="1396793" name="Oval 57"/>
          <p:cNvSpPr>
            <a:spLocks noChangeAspect="1" noChangeArrowheads="1"/>
          </p:cNvSpPr>
          <p:nvPr/>
        </p:nvSpPr>
        <p:spPr bwMode="auto">
          <a:xfrm>
            <a:off x="5791200" y="4191000"/>
            <a:ext cx="1676400" cy="1598613"/>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algn="ctr"/>
            <a:r>
              <a:rPr lang="en-US" sz="2000" b="1">
                <a:solidFill>
                  <a:srgbClr val="FFFFFF"/>
                </a:solidFill>
                <a:latin typeface="Arial" charset="0"/>
              </a:rPr>
              <a:t>Ask </a:t>
            </a:r>
            <a:br>
              <a:rPr lang="en-US" sz="2000" b="1">
                <a:solidFill>
                  <a:srgbClr val="FFFFFF"/>
                </a:solidFill>
                <a:latin typeface="Arial" charset="0"/>
              </a:rPr>
            </a:br>
            <a:r>
              <a:rPr lang="en-US" sz="2000" b="1">
                <a:solidFill>
                  <a:srgbClr val="FFFFFF"/>
                </a:solidFill>
                <a:latin typeface="Arial" charset="0"/>
              </a:rPr>
              <a:t>member to </a:t>
            </a:r>
            <a:br>
              <a:rPr lang="en-US" sz="2000" b="1">
                <a:solidFill>
                  <a:srgbClr val="FFFFFF"/>
                </a:solidFill>
                <a:latin typeface="Arial" charset="0"/>
              </a:rPr>
            </a:br>
            <a:r>
              <a:rPr lang="en-US" sz="2000" b="1">
                <a:solidFill>
                  <a:srgbClr val="FFFFFF"/>
                </a:solidFill>
                <a:latin typeface="Arial" charset="0"/>
              </a:rPr>
              <a:t>stop of out </a:t>
            </a:r>
            <a:br>
              <a:rPr lang="en-US" sz="2000" b="1">
                <a:solidFill>
                  <a:srgbClr val="FFFFFF"/>
                </a:solidFill>
                <a:latin typeface="Arial" charset="0"/>
              </a:rPr>
            </a:br>
            <a:r>
              <a:rPr lang="en-US" sz="2000" b="1">
                <a:solidFill>
                  <a:srgbClr val="FFFFFF"/>
                </a:solidFill>
                <a:latin typeface="Arial" charset="0"/>
              </a:rPr>
              <a:t>love</a:t>
            </a:r>
          </a:p>
        </p:txBody>
      </p:sp>
      <p:sp>
        <p:nvSpPr>
          <p:cNvPr id="1396794" name="Oval 58"/>
          <p:cNvSpPr>
            <a:spLocks noChangeAspect="1" noChangeArrowheads="1"/>
          </p:cNvSpPr>
          <p:nvPr/>
        </p:nvSpPr>
        <p:spPr bwMode="auto">
          <a:xfrm>
            <a:off x="7391400" y="5259388"/>
            <a:ext cx="1752600" cy="1598612"/>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algn="ctr"/>
            <a:r>
              <a:rPr lang="en-US" sz="2000" b="1">
                <a:solidFill>
                  <a:srgbClr val="FFFFFF"/>
                </a:solidFill>
                <a:latin typeface="Arial" charset="0"/>
              </a:rPr>
              <a:t>Ask </a:t>
            </a:r>
            <a:br>
              <a:rPr lang="en-US" sz="2000" b="1">
                <a:solidFill>
                  <a:srgbClr val="FFFFFF"/>
                </a:solidFill>
                <a:latin typeface="Arial" charset="0"/>
              </a:rPr>
            </a:br>
            <a:r>
              <a:rPr lang="en-US" sz="2000" b="1">
                <a:solidFill>
                  <a:srgbClr val="FFFFFF"/>
                </a:solidFill>
                <a:latin typeface="Arial" charset="0"/>
              </a:rPr>
              <a:t>offended </a:t>
            </a:r>
            <a:br>
              <a:rPr lang="en-US" sz="2000" b="1">
                <a:solidFill>
                  <a:srgbClr val="FFFFFF"/>
                </a:solidFill>
                <a:latin typeface="Arial" charset="0"/>
              </a:rPr>
            </a:br>
            <a:r>
              <a:rPr lang="en-US" sz="2000" b="1">
                <a:solidFill>
                  <a:srgbClr val="FFFFFF"/>
                </a:solidFill>
                <a:latin typeface="Arial" charset="0"/>
              </a:rPr>
              <a:t>party to </a:t>
            </a:r>
            <a:br>
              <a:rPr lang="en-US" sz="2000" b="1">
                <a:solidFill>
                  <a:srgbClr val="FFFFFF"/>
                </a:solidFill>
                <a:latin typeface="Arial" charset="0"/>
              </a:rPr>
            </a:br>
            <a:r>
              <a:rPr lang="en-US" sz="2000" b="1">
                <a:solidFill>
                  <a:srgbClr val="FFFFFF"/>
                </a:solidFill>
                <a:latin typeface="Arial" charset="0"/>
              </a:rPr>
              <a:t>tolerate </a:t>
            </a:r>
            <a:br>
              <a:rPr lang="en-US" sz="2000" b="1">
                <a:solidFill>
                  <a:srgbClr val="FFFFFF"/>
                </a:solidFill>
                <a:latin typeface="Arial" charset="0"/>
              </a:rPr>
            </a:br>
            <a:r>
              <a:rPr lang="en-US" sz="2000" b="1">
                <a:solidFill>
                  <a:srgbClr val="FFFFFF"/>
                </a:solidFill>
                <a:latin typeface="Arial" charset="0"/>
              </a:rPr>
              <a:t>it</a:t>
            </a:r>
          </a:p>
        </p:txBody>
      </p:sp>
      <p:sp>
        <p:nvSpPr>
          <p:cNvPr id="38" name="Text Box 5">
            <a:extLst>
              <a:ext uri="{FF2B5EF4-FFF2-40B4-BE49-F238E27FC236}">
                <a16:creationId xmlns:a16="http://schemas.microsoft.com/office/drawing/2014/main" id="{3B1D198A-3E76-1C44-801F-CBCF486C8F8A}"/>
              </a:ext>
            </a:extLst>
          </p:cNvPr>
          <p:cNvSpPr txBox="1">
            <a:spLocks noChangeArrowheads="1"/>
          </p:cNvSpPr>
          <p:nvPr/>
        </p:nvSpPr>
        <p:spPr bwMode="auto">
          <a:xfrm>
            <a:off x="8101727" y="185092"/>
            <a:ext cx="104227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dirty="0">
                <a:solidFill>
                  <a:srgbClr val="FFFFFF"/>
                </a:solidFill>
                <a:latin typeface="Arial" pitchFamily="-112" charset="0"/>
                <a:ea typeface="ＭＳ Ｐゴシック" pitchFamily="-112" charset="-128"/>
                <a:cs typeface="ＭＳ Ｐゴシック" pitchFamily="-112" charset="-128"/>
              </a:rPr>
              <a:t>155cc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6743"/>
                                        </p:tgtEl>
                                        <p:attrNameLst>
                                          <p:attrName>style.visibility</p:attrName>
                                        </p:attrNameLst>
                                      </p:cBhvr>
                                      <p:to>
                                        <p:strVal val="visible"/>
                                      </p:to>
                                    </p:set>
                                    <p:animEffect transition="in" filter="wipe(up)">
                                      <p:cBhvr>
                                        <p:cTn id="7" dur="500"/>
                                        <p:tgtEl>
                                          <p:spTgt spid="1396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nodeType="afterGroup">
                            <p:stCondLst>
                              <p:cond delay="500"/>
                            </p:stCondLst>
                            <p:childTnLst>
                              <p:par>
                                <p:cTn id="19" presetID="55" presetClass="entr" presetSubtype="0" fill="hold" grpId="0" nodeType="afterEffect">
                                  <p:stCondLst>
                                    <p:cond delay="0"/>
                                  </p:stCondLst>
                                  <p:childTnLst>
                                    <p:set>
                                      <p:cBhvr>
                                        <p:cTn id="20" dur="1" fill="hold">
                                          <p:stCondLst>
                                            <p:cond delay="0"/>
                                          </p:stCondLst>
                                        </p:cTn>
                                        <p:tgtEl>
                                          <p:spTgt spid="1396790"/>
                                        </p:tgtEl>
                                        <p:attrNameLst>
                                          <p:attrName>style.visibility</p:attrName>
                                        </p:attrNameLst>
                                      </p:cBhvr>
                                      <p:to>
                                        <p:strVal val="visible"/>
                                      </p:to>
                                    </p:set>
                                    <p:anim calcmode="lin" valueType="num">
                                      <p:cBhvr>
                                        <p:cTn id="21" dur="1000" fill="hold"/>
                                        <p:tgtEl>
                                          <p:spTgt spid="1396790"/>
                                        </p:tgtEl>
                                        <p:attrNameLst>
                                          <p:attrName>ppt_w</p:attrName>
                                        </p:attrNameLst>
                                      </p:cBhvr>
                                      <p:tavLst>
                                        <p:tav tm="0">
                                          <p:val>
                                            <p:strVal val="#ppt_w*0.70"/>
                                          </p:val>
                                        </p:tav>
                                        <p:tav tm="100000">
                                          <p:val>
                                            <p:strVal val="#ppt_w"/>
                                          </p:val>
                                        </p:tav>
                                      </p:tavLst>
                                    </p:anim>
                                    <p:anim calcmode="lin" valueType="num">
                                      <p:cBhvr>
                                        <p:cTn id="22" dur="1000" fill="hold"/>
                                        <p:tgtEl>
                                          <p:spTgt spid="1396790"/>
                                        </p:tgtEl>
                                        <p:attrNameLst>
                                          <p:attrName>ppt_h</p:attrName>
                                        </p:attrNameLst>
                                      </p:cBhvr>
                                      <p:tavLst>
                                        <p:tav tm="0">
                                          <p:val>
                                            <p:strVal val="#ppt_h"/>
                                          </p:val>
                                        </p:tav>
                                        <p:tav tm="100000">
                                          <p:val>
                                            <p:strVal val="#ppt_h"/>
                                          </p:val>
                                        </p:tav>
                                      </p:tavLst>
                                    </p:anim>
                                    <p:animEffect transition="in" filter="fade">
                                      <p:cBhvr>
                                        <p:cTn id="23" dur="1000"/>
                                        <p:tgtEl>
                                          <p:spTgt spid="139679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nodeType="afterGroup">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1396792"/>
                                        </p:tgtEl>
                                        <p:attrNameLst>
                                          <p:attrName>style.visibility</p:attrName>
                                        </p:attrNameLst>
                                      </p:cBhvr>
                                      <p:to>
                                        <p:strVal val="visible"/>
                                      </p:to>
                                    </p:set>
                                    <p:anim calcmode="lin" valueType="num">
                                      <p:cBhvr>
                                        <p:cTn id="37" dur="1000" fill="hold"/>
                                        <p:tgtEl>
                                          <p:spTgt spid="1396792"/>
                                        </p:tgtEl>
                                        <p:attrNameLst>
                                          <p:attrName>ppt_w</p:attrName>
                                        </p:attrNameLst>
                                      </p:cBhvr>
                                      <p:tavLst>
                                        <p:tav tm="0">
                                          <p:val>
                                            <p:strVal val="#ppt_w*0.70"/>
                                          </p:val>
                                        </p:tav>
                                        <p:tav tm="100000">
                                          <p:val>
                                            <p:strVal val="#ppt_w"/>
                                          </p:val>
                                        </p:tav>
                                      </p:tavLst>
                                    </p:anim>
                                    <p:anim calcmode="lin" valueType="num">
                                      <p:cBhvr>
                                        <p:cTn id="38" dur="1000" fill="hold"/>
                                        <p:tgtEl>
                                          <p:spTgt spid="1396792"/>
                                        </p:tgtEl>
                                        <p:attrNameLst>
                                          <p:attrName>ppt_h</p:attrName>
                                        </p:attrNameLst>
                                      </p:cBhvr>
                                      <p:tavLst>
                                        <p:tav tm="0">
                                          <p:val>
                                            <p:strVal val="#ppt_h"/>
                                          </p:val>
                                        </p:tav>
                                        <p:tav tm="100000">
                                          <p:val>
                                            <p:strVal val="#ppt_h"/>
                                          </p:val>
                                        </p:tav>
                                      </p:tavLst>
                                    </p:anim>
                                    <p:animEffect transition="in" filter="fade">
                                      <p:cBhvr>
                                        <p:cTn id="39" dur="1000"/>
                                        <p:tgtEl>
                                          <p:spTgt spid="139679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par>
                          <p:cTn id="50" fill="hold" nodeType="afterGroup">
                            <p:stCondLst>
                              <p:cond delay="500"/>
                            </p:stCondLst>
                            <p:childTnLst>
                              <p:par>
                                <p:cTn id="51" presetID="55" presetClass="entr" presetSubtype="0" fill="hold" grpId="0" nodeType="afterEffect">
                                  <p:stCondLst>
                                    <p:cond delay="0"/>
                                  </p:stCondLst>
                                  <p:childTnLst>
                                    <p:set>
                                      <p:cBhvr>
                                        <p:cTn id="52" dur="1" fill="hold">
                                          <p:stCondLst>
                                            <p:cond delay="0"/>
                                          </p:stCondLst>
                                        </p:cTn>
                                        <p:tgtEl>
                                          <p:spTgt spid="1396793"/>
                                        </p:tgtEl>
                                        <p:attrNameLst>
                                          <p:attrName>style.visibility</p:attrName>
                                        </p:attrNameLst>
                                      </p:cBhvr>
                                      <p:to>
                                        <p:strVal val="visible"/>
                                      </p:to>
                                    </p:set>
                                    <p:anim calcmode="lin" valueType="num">
                                      <p:cBhvr>
                                        <p:cTn id="53" dur="1000" fill="hold"/>
                                        <p:tgtEl>
                                          <p:spTgt spid="1396793"/>
                                        </p:tgtEl>
                                        <p:attrNameLst>
                                          <p:attrName>ppt_w</p:attrName>
                                        </p:attrNameLst>
                                      </p:cBhvr>
                                      <p:tavLst>
                                        <p:tav tm="0">
                                          <p:val>
                                            <p:strVal val="#ppt_w*0.70"/>
                                          </p:val>
                                        </p:tav>
                                        <p:tav tm="100000">
                                          <p:val>
                                            <p:strVal val="#ppt_w"/>
                                          </p:val>
                                        </p:tav>
                                      </p:tavLst>
                                    </p:anim>
                                    <p:anim calcmode="lin" valueType="num">
                                      <p:cBhvr>
                                        <p:cTn id="54" dur="1000" fill="hold"/>
                                        <p:tgtEl>
                                          <p:spTgt spid="1396793"/>
                                        </p:tgtEl>
                                        <p:attrNameLst>
                                          <p:attrName>ppt_h</p:attrName>
                                        </p:attrNameLst>
                                      </p:cBhvr>
                                      <p:tavLst>
                                        <p:tav tm="0">
                                          <p:val>
                                            <p:strVal val="#ppt_h"/>
                                          </p:val>
                                        </p:tav>
                                        <p:tav tm="100000">
                                          <p:val>
                                            <p:strVal val="#ppt_h"/>
                                          </p:val>
                                        </p:tav>
                                      </p:tavLst>
                                    </p:anim>
                                    <p:animEffect transition="in" filter="fade">
                                      <p:cBhvr>
                                        <p:cTn id="55" dur="1000"/>
                                        <p:tgtEl>
                                          <p:spTgt spid="139679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96781"/>
                                        </p:tgtEl>
                                        <p:attrNameLst>
                                          <p:attrName>style.visibility</p:attrName>
                                        </p:attrNameLst>
                                      </p:cBhvr>
                                      <p:to>
                                        <p:strVal val="visible"/>
                                      </p:to>
                                    </p:set>
                                    <p:animEffect transition="in" filter="wipe(left)">
                                      <p:cBhvr>
                                        <p:cTn id="65" dur="500"/>
                                        <p:tgtEl>
                                          <p:spTgt spid="1396781"/>
                                        </p:tgtEl>
                                      </p:cBhvr>
                                    </p:animEffect>
                                  </p:childTnLst>
                                </p:cTn>
                              </p:par>
                            </p:childTnLst>
                          </p:cTn>
                        </p:par>
                        <p:par>
                          <p:cTn id="66" fill="hold" nodeType="afterGroup">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396780"/>
                                        </p:tgtEl>
                                        <p:attrNameLst>
                                          <p:attrName>style.visibility</p:attrName>
                                        </p:attrNameLst>
                                      </p:cBhvr>
                                      <p:to>
                                        <p:strVal val="visible"/>
                                      </p:to>
                                    </p:set>
                                    <p:animEffect transition="in" filter="wipe(left)">
                                      <p:cBhvr>
                                        <p:cTn id="69" dur="500"/>
                                        <p:tgtEl>
                                          <p:spTgt spid="139678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396789"/>
                                        </p:tgtEl>
                                        <p:attrNameLst>
                                          <p:attrName>style.visibility</p:attrName>
                                        </p:attrNameLst>
                                      </p:cBhvr>
                                      <p:to>
                                        <p:strVal val="visible"/>
                                      </p:to>
                                    </p:set>
                                    <p:animEffect transition="in" filter="wipe(left)">
                                      <p:cBhvr>
                                        <p:cTn id="74" dur="500"/>
                                        <p:tgtEl>
                                          <p:spTgt spid="1396789"/>
                                        </p:tgtEl>
                                      </p:cBhvr>
                                    </p:animEffect>
                                  </p:childTnLst>
                                </p:cTn>
                              </p:par>
                            </p:childTnLst>
                          </p:cTn>
                        </p:par>
                        <p:par>
                          <p:cTn id="75" fill="hold" nodeType="afterGroup">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396788"/>
                                        </p:tgtEl>
                                        <p:attrNameLst>
                                          <p:attrName>style.visibility</p:attrName>
                                        </p:attrNameLst>
                                      </p:cBhvr>
                                      <p:to>
                                        <p:strVal val="visible"/>
                                      </p:to>
                                    </p:set>
                                    <p:animEffect transition="in" filter="wipe(left)">
                                      <p:cBhvr>
                                        <p:cTn id="78" dur="500"/>
                                        <p:tgtEl>
                                          <p:spTgt spid="1396788"/>
                                        </p:tgtEl>
                                      </p:cBhvr>
                                    </p:animEffect>
                                  </p:childTnLst>
                                </p:cTn>
                              </p:par>
                            </p:childTnLst>
                          </p:cTn>
                        </p:par>
                        <p:par>
                          <p:cTn id="79" fill="hold" nodeType="afterGroup">
                            <p:stCondLst>
                              <p:cond delay="1000"/>
                            </p:stCondLst>
                            <p:childTnLst>
                              <p:par>
                                <p:cTn id="80" presetID="55" presetClass="entr" presetSubtype="0" fill="hold" grpId="0" nodeType="afterEffect">
                                  <p:stCondLst>
                                    <p:cond delay="0"/>
                                  </p:stCondLst>
                                  <p:childTnLst>
                                    <p:set>
                                      <p:cBhvr>
                                        <p:cTn id="81" dur="1" fill="hold">
                                          <p:stCondLst>
                                            <p:cond delay="0"/>
                                          </p:stCondLst>
                                        </p:cTn>
                                        <p:tgtEl>
                                          <p:spTgt spid="1396794"/>
                                        </p:tgtEl>
                                        <p:attrNameLst>
                                          <p:attrName>style.visibility</p:attrName>
                                        </p:attrNameLst>
                                      </p:cBhvr>
                                      <p:to>
                                        <p:strVal val="visible"/>
                                      </p:to>
                                    </p:set>
                                    <p:anim calcmode="lin" valueType="num">
                                      <p:cBhvr>
                                        <p:cTn id="82" dur="1000" fill="hold"/>
                                        <p:tgtEl>
                                          <p:spTgt spid="1396794"/>
                                        </p:tgtEl>
                                        <p:attrNameLst>
                                          <p:attrName>ppt_w</p:attrName>
                                        </p:attrNameLst>
                                      </p:cBhvr>
                                      <p:tavLst>
                                        <p:tav tm="0">
                                          <p:val>
                                            <p:strVal val="#ppt_w*0.70"/>
                                          </p:val>
                                        </p:tav>
                                        <p:tav tm="100000">
                                          <p:val>
                                            <p:strVal val="#ppt_w"/>
                                          </p:val>
                                        </p:tav>
                                      </p:tavLst>
                                    </p:anim>
                                    <p:anim calcmode="lin" valueType="num">
                                      <p:cBhvr>
                                        <p:cTn id="83" dur="1000" fill="hold"/>
                                        <p:tgtEl>
                                          <p:spTgt spid="1396794"/>
                                        </p:tgtEl>
                                        <p:attrNameLst>
                                          <p:attrName>ppt_h</p:attrName>
                                        </p:attrNameLst>
                                      </p:cBhvr>
                                      <p:tavLst>
                                        <p:tav tm="0">
                                          <p:val>
                                            <p:strVal val="#ppt_h"/>
                                          </p:val>
                                        </p:tav>
                                        <p:tav tm="100000">
                                          <p:val>
                                            <p:strVal val="#ppt_h"/>
                                          </p:val>
                                        </p:tav>
                                      </p:tavLst>
                                    </p:anim>
                                    <p:animEffect transition="in" filter="fade">
                                      <p:cBhvr>
                                        <p:cTn id="84" dur="1000"/>
                                        <p:tgtEl>
                                          <p:spTgt spid="1396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43" grpId="0" animBg="1"/>
      <p:bldP spid="1396780" grpId="0" animBg="1"/>
      <p:bldP spid="1396781" grpId="0"/>
      <p:bldP spid="1396788" grpId="0" animBg="1"/>
      <p:bldP spid="1396789" grpId="0"/>
      <p:bldP spid="1396790" grpId="0" animBg="1"/>
      <p:bldP spid="1396792" grpId="0" animBg="1"/>
      <p:bldP spid="1396793" grpId="0" animBg="1"/>
      <p:bldP spid="139679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78" name="Picture 7" descr="Romans 188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97379" name="Title 1"/>
          <p:cNvSpPr>
            <a:spLocks noGrp="1"/>
          </p:cNvSpPr>
          <p:nvPr>
            <p:ph type="title"/>
          </p:nvPr>
        </p:nvSpPr>
        <p:spPr/>
        <p:txBody>
          <a:bodyPr/>
          <a:lstStyle/>
          <a:p>
            <a:pPr algn="ctr"/>
            <a:r>
              <a:rPr lang="en-US" sz="4800" b="1">
                <a:ea typeface="ＭＳ Ｐゴシック" charset="-128"/>
                <a:cs typeface="ＭＳ Ｐゴシック" charset="-128"/>
              </a:rPr>
              <a:t>Gray Area Case Study</a:t>
            </a:r>
          </a:p>
        </p:txBody>
      </p:sp>
      <p:pic>
        <p:nvPicPr>
          <p:cNvPr id="997380" name="Content Placeholder 5" descr="IMG_0965.jpg"/>
          <p:cNvPicPr>
            <a:picLocks noGrp="1" noChangeAspect="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457200" y="3962400"/>
            <a:ext cx="3810000" cy="2743200"/>
          </a:xfrm>
        </p:spPr>
      </p:pic>
      <p:pic>
        <p:nvPicPr>
          <p:cNvPr id="997381" name="Picture 4" descr="IMG_096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22800" y="3962400"/>
            <a:ext cx="4064000" cy="2743200"/>
          </a:xfrm>
          <a:prstGeom prst="rect">
            <a:avLst/>
          </a:prstGeom>
          <a:noFill/>
          <a:ln w="9525">
            <a:noFill/>
            <a:miter lim="800000"/>
            <a:headEnd/>
            <a:tailEnd/>
          </a:ln>
        </p:spPr>
      </p:pic>
      <p:sp>
        <p:nvSpPr>
          <p:cNvPr id="7" name="Content Placeholder 3"/>
          <p:cNvSpPr txBox="1">
            <a:spLocks/>
          </p:cNvSpPr>
          <p:nvPr/>
        </p:nvSpPr>
        <p:spPr bwMode="auto">
          <a:xfrm>
            <a:off x="36513" y="1676400"/>
            <a:ext cx="4724400" cy="2057400"/>
          </a:xfrm>
          <a:prstGeom prst="rect">
            <a:avLst/>
          </a:prstGeom>
          <a:noFill/>
          <a:ln w="9525">
            <a:noFill/>
            <a:miter lim="800000"/>
            <a:headEnd/>
            <a:tailEnd/>
          </a:ln>
        </p:spPr>
        <p:txBody>
          <a:bodyPr/>
          <a:lstStyle/>
          <a:p>
            <a:pPr eaLnBrk="0" hangingPunct="0">
              <a:spcBef>
                <a:spcPct val="20000"/>
              </a:spcBef>
              <a:defRPr/>
            </a:pPr>
            <a:r>
              <a:rPr lang="en-US" sz="2800" b="1" kern="0" dirty="0">
                <a:latin typeface="+mn-lt"/>
                <a:ea typeface="ＭＳ Ｐゴシック" pitchFamily="-111" charset="-128"/>
                <a:cs typeface="ＭＳ Ｐゴシック" pitchFamily="-111" charset="-128"/>
              </a:rPr>
              <a:t>Two members at your church complained to you as the pastor that they don</a:t>
            </a:r>
            <a:r>
              <a:rPr lang="fr-FR" sz="2800" b="1" kern="0" dirty="0">
                <a:latin typeface="+mn-lt"/>
                <a:ea typeface="ＭＳ Ｐゴシック" pitchFamily="-111" charset="-128"/>
                <a:cs typeface="ＭＳ Ｐゴシック" pitchFamily="-111" charset="-128"/>
              </a:rPr>
              <a:t>'</a:t>
            </a:r>
            <a:r>
              <a:rPr lang="en-US" sz="2800" b="1" kern="0" dirty="0">
                <a:latin typeface="+mn-lt"/>
                <a:ea typeface="ＭＳ Ｐゴシック" pitchFamily="-111" charset="-128"/>
                <a:cs typeface="ＭＳ Ｐゴシック" pitchFamily="-111" charset="-128"/>
              </a:rPr>
              <a:t>t like the newly adopted style of music.  What would you do about this?</a:t>
            </a:r>
          </a:p>
        </p:txBody>
      </p:sp>
      <p:sp>
        <p:nvSpPr>
          <p:cNvPr id="9" name="Content Placeholder 3"/>
          <p:cNvSpPr txBox="1">
            <a:spLocks/>
          </p:cNvSpPr>
          <p:nvPr/>
        </p:nvSpPr>
        <p:spPr bwMode="auto">
          <a:xfrm>
            <a:off x="4743450" y="1676400"/>
            <a:ext cx="4724400" cy="2057400"/>
          </a:xfrm>
          <a:prstGeom prst="rect">
            <a:avLst/>
          </a:prstGeom>
          <a:noFill/>
          <a:ln w="9525">
            <a:noFill/>
            <a:miter lim="800000"/>
            <a:headEnd/>
            <a:tailEnd/>
          </a:ln>
        </p:spPr>
        <p:txBody>
          <a:bodyPr>
            <a:prstTxWarp prst="textNoShape">
              <a:avLst/>
            </a:prstTxWarp>
          </a:bodyPr>
          <a:lstStyle/>
          <a:p>
            <a:pPr marL="514350" indent="-514350" eaLnBrk="0" hangingPunct="0">
              <a:spcBef>
                <a:spcPct val="20000"/>
              </a:spcBef>
              <a:buFont typeface="Arial Narrow" charset="0"/>
              <a:buAutoNum type="arabicPeriod"/>
            </a:pPr>
            <a:r>
              <a:rPr lang="en-US" sz="2800" b="1">
                <a:latin typeface="Arial Narrow" charset="0"/>
              </a:rPr>
              <a:t>Kick them out</a:t>
            </a:r>
          </a:p>
          <a:p>
            <a:pPr marL="514350" indent="-514350" eaLnBrk="0" hangingPunct="0">
              <a:spcBef>
                <a:spcPct val="20000"/>
              </a:spcBef>
              <a:buFont typeface="Arial Narrow" charset="0"/>
              <a:buAutoNum type="arabicPeriod"/>
            </a:pPr>
            <a:r>
              <a:rPr lang="en-US" sz="2800" b="1">
                <a:latin typeface="Arial Narrow" charset="0"/>
              </a:rPr>
              <a:t>Call a meeting to vote</a:t>
            </a:r>
          </a:p>
          <a:p>
            <a:pPr marL="514350" indent="-514350" eaLnBrk="0" hangingPunct="0">
              <a:spcBef>
                <a:spcPct val="20000"/>
              </a:spcBef>
              <a:buFont typeface="Arial Narrow" charset="0"/>
              <a:buAutoNum type="arabicPeriod"/>
            </a:pPr>
            <a:r>
              <a:rPr lang="en-US" sz="2800" b="1">
                <a:latin typeface="Arial Narrow" charset="0"/>
              </a:rPr>
              <a:t>Go back to the old music</a:t>
            </a:r>
          </a:p>
          <a:p>
            <a:pPr marL="514350" indent="-514350" eaLnBrk="0" hangingPunct="0">
              <a:spcBef>
                <a:spcPct val="20000"/>
              </a:spcBef>
              <a:buFont typeface="Arial Narrow" charset="0"/>
              <a:buAutoNum type="arabicPeriod"/>
            </a:pPr>
            <a:r>
              <a:rPr lang="en-US" sz="2800" b="1">
                <a:latin typeface="Arial Narrow" charset="0"/>
              </a:rPr>
              <a:t>Something else, which 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15</a:t>
            </a:r>
          </a:p>
        </p:txBody>
      </p:sp>
    </p:spTree>
    <p:extLst>
      <p:ext uri="{BB962C8B-B14F-4D97-AF65-F5344CB8AC3E}">
        <p14:creationId xmlns:p14="http://schemas.microsoft.com/office/powerpoint/2010/main" val="11965566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7927535" cy="2088232"/>
          </a:xfrm>
          <a:gradFill flip="none" rotWithShape="1">
            <a:gsLst>
              <a:gs pos="0">
                <a:schemeClr val="accent5">
                  <a:lumMod val="25000"/>
                </a:schemeClr>
              </a:gs>
              <a:gs pos="100000">
                <a:schemeClr val="tx1"/>
              </a:gs>
            </a:gsLst>
            <a:path path="circle">
              <a:fillToRect l="50000" t="50000" r="50000" b="50000"/>
            </a:path>
            <a:tileRect/>
          </a:grad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400" b="1" dirty="0">
                <a:solidFill>
                  <a:schemeClr val="bg1"/>
                </a:solidFill>
                <a:cs typeface="Traditional Arabic" panose="02020603050405020304" pitchFamily="18" charset="-78"/>
              </a:rPr>
              <a:t>The reason Jews and Gentiles at Rome should accept each other is so righteousness is applied in </a:t>
            </a:r>
            <a:r>
              <a:rPr lang="en-US" sz="2400" b="1" dirty="0">
                <a:solidFill>
                  <a:srgbClr val="FFFF00"/>
                </a:solidFill>
                <a:cs typeface="Traditional Arabic" panose="02020603050405020304" pitchFamily="18" charset="-78"/>
              </a:rPr>
              <a:t>transformation</a:t>
            </a:r>
            <a:r>
              <a:rPr lang="en-US" sz="2400" b="1" dirty="0">
                <a:solidFill>
                  <a:schemeClr val="bg1"/>
                </a:solidFill>
                <a:cs typeface="Traditional Arabic" panose="02020603050405020304" pitchFamily="18" charset="-78"/>
              </a:rPr>
              <a:t> with all people, government, and weak believers (12:1–15:13). </a:t>
            </a:r>
          </a:p>
        </p:txBody>
      </p:sp>
      <p:sp>
        <p:nvSpPr>
          <p:cNvPr id="780291" name="Rectangle 3"/>
          <p:cNvSpPr>
            <a:spLocks noGrp="1" noChangeArrowheads="1"/>
          </p:cNvSpPr>
          <p:nvPr>
            <p:ph type="subTitle" idx="1"/>
          </p:nvPr>
        </p:nvSpPr>
        <p:spPr>
          <a:xfrm>
            <a:off x="100849" y="2132856"/>
            <a:ext cx="9043151" cy="4536504"/>
          </a:xfrm>
        </p:spPr>
        <p:txBody>
          <a:bodyPr/>
          <a:lstStyle/>
          <a:p>
            <a:pPr marL="457200" indent="-457200" algn="l" eaLnBrk="1" hangingPunct="1">
              <a:buFont typeface="+mj-lt"/>
              <a:buAutoNum type="alphaUcPeriod"/>
            </a:pPr>
            <a:r>
              <a:rPr lang="en-US" sz="2000" b="1" dirty="0">
                <a:solidFill>
                  <a:srgbClr val="FFFFFF"/>
                </a:solidFill>
              </a:rPr>
              <a:t>God’s abundant mercy should move us to total </a:t>
            </a:r>
            <a:r>
              <a:rPr lang="en-US" sz="2000" b="1" dirty="0">
                <a:solidFill>
                  <a:srgbClr val="FFFF00"/>
                </a:solidFill>
              </a:rPr>
              <a:t>dedication</a:t>
            </a:r>
            <a:r>
              <a:rPr lang="en-US" sz="2000" b="1" dirty="0">
                <a:solidFill>
                  <a:srgbClr val="FFFFFF"/>
                </a:solidFill>
              </a:rPr>
              <a:t> to his will rather than conform to the world as the key to the transformed lifestyle explained in 12:3–15:13 (12:1-2).</a:t>
            </a:r>
          </a:p>
          <a:p>
            <a:pPr marL="457200" indent="-457200" algn="l" eaLnBrk="1" hangingPunct="1">
              <a:buFont typeface="+mj-lt"/>
              <a:buAutoNum type="alphaUcPeriod"/>
            </a:pPr>
            <a:r>
              <a:rPr lang="en-US" sz="2000" b="1" dirty="0">
                <a:solidFill>
                  <a:srgbClr val="FFFFFF"/>
                </a:solidFill>
              </a:rPr>
              <a:t>God's righteousness in a transformed life produces </a:t>
            </a:r>
            <a:r>
              <a:rPr lang="en-US" sz="2000" b="1" dirty="0">
                <a:solidFill>
                  <a:srgbClr val="FFFF00"/>
                </a:solidFill>
              </a:rPr>
              <a:t>humility</a:t>
            </a:r>
            <a:r>
              <a:rPr lang="en-US" sz="2000" b="1" dirty="0">
                <a:solidFill>
                  <a:srgbClr val="FFFFFF"/>
                </a:solidFill>
              </a:rPr>
              <a:t> in using spiritual gifts and love in difficult social dealings to win watching unbelievers to Christ (12:3-21). </a:t>
            </a:r>
          </a:p>
          <a:p>
            <a:pPr marL="457200" indent="-457200" algn="l" eaLnBrk="1" hangingPunct="1">
              <a:buFont typeface="+mj-lt"/>
              <a:buAutoNum type="alphaUcPeriod"/>
            </a:pPr>
            <a:r>
              <a:rPr lang="en-US" sz="2000" b="1" dirty="0">
                <a:solidFill>
                  <a:srgbClr val="FFFFFF"/>
                </a:solidFill>
              </a:rPr>
              <a:t>God's righteousness in a transformed life produces </a:t>
            </a:r>
            <a:r>
              <a:rPr lang="en-US" sz="2000" b="1" dirty="0">
                <a:solidFill>
                  <a:srgbClr val="FFFF00"/>
                </a:solidFill>
              </a:rPr>
              <a:t>submission</a:t>
            </a:r>
            <a:r>
              <a:rPr lang="en-US" sz="2000" b="1" dirty="0">
                <a:solidFill>
                  <a:srgbClr val="FFFFFF"/>
                </a:solidFill>
              </a:rPr>
              <a:t> to the government to escape punishment and win watching persecutors to Christ (13:1-7).</a:t>
            </a:r>
          </a:p>
          <a:p>
            <a:pPr marL="457200" indent="-457200" algn="l" eaLnBrk="1" hangingPunct="1">
              <a:buFont typeface="+mj-lt"/>
              <a:buAutoNum type="alphaUcPeriod"/>
            </a:pPr>
            <a:r>
              <a:rPr lang="en-US" sz="2000" b="1" dirty="0">
                <a:solidFill>
                  <a:srgbClr val="FFFFFF"/>
                </a:solidFill>
              </a:rPr>
              <a:t>God's righteousness in a transformed life produces </a:t>
            </a:r>
            <a:r>
              <a:rPr lang="en-US" sz="2000" b="1" dirty="0">
                <a:solidFill>
                  <a:srgbClr val="FFFF00"/>
                </a:solidFill>
              </a:rPr>
              <a:t>love</a:t>
            </a:r>
            <a:r>
              <a:rPr lang="en-US" sz="2000" b="1" dirty="0">
                <a:solidFill>
                  <a:srgbClr val="FFFFFF"/>
                </a:solidFill>
              </a:rPr>
              <a:t> for other believers since all will soon account before God (13:8-14). </a:t>
            </a:r>
          </a:p>
          <a:p>
            <a:pPr marL="457200" indent="-457200" algn="l" eaLnBrk="1" hangingPunct="1">
              <a:buFont typeface="+mj-lt"/>
              <a:buAutoNum type="alphaUcPeriod"/>
            </a:pPr>
            <a:r>
              <a:rPr lang="en-US" sz="2000" b="1" dirty="0">
                <a:solidFill>
                  <a:srgbClr val="FFFFFF"/>
                </a:solidFill>
              </a:rPr>
              <a:t>God's righteousness in a transformed life creates </a:t>
            </a:r>
            <a:r>
              <a:rPr lang="en-US" sz="2000" b="1" dirty="0">
                <a:solidFill>
                  <a:srgbClr val="FFFF00"/>
                </a:solidFill>
              </a:rPr>
              <a:t>sensitivity</a:t>
            </a:r>
            <a:r>
              <a:rPr lang="en-US" sz="2000" b="1" dirty="0">
                <a:solidFill>
                  <a:srgbClr val="FFFFFF"/>
                </a:solidFill>
              </a:rPr>
              <a:t> to conscience so Gentiles will forgo habits offensive to Jews and Jews will follow their conscience (14:1–15:13).</a:t>
            </a:r>
          </a:p>
        </p:txBody>
      </p:sp>
      <p:sp>
        <p:nvSpPr>
          <p:cNvPr id="780292" name="Text Box 4"/>
          <p:cNvSpPr txBox="1">
            <a:spLocks noChangeArrowheads="1"/>
          </p:cNvSpPr>
          <p:nvPr/>
        </p:nvSpPr>
        <p:spPr bwMode="auto">
          <a:xfrm>
            <a:off x="8241328" y="44624"/>
            <a:ext cx="8018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154f</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5858336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8402" name="Rectangle 2"/>
          <p:cNvSpPr>
            <a:spLocks noGrp="1" noChangeArrowheads="1"/>
          </p:cNvSpPr>
          <p:nvPr>
            <p:ph type="ctrTitle"/>
          </p:nvPr>
        </p:nvSpPr>
        <p:spPr/>
        <p:txBody>
          <a:bodyPr/>
          <a:lstStyle/>
          <a:p>
            <a:pPr eaLnBrk="1" hangingPunct="1"/>
            <a:r>
              <a:rPr lang="en-US">
                <a:solidFill>
                  <a:schemeClr val="bg1"/>
                </a:solidFill>
              </a:rPr>
              <a:t>Romans 15:14–16:23</a:t>
            </a:r>
          </a:p>
        </p:txBody>
      </p:sp>
      <p:sp>
        <p:nvSpPr>
          <p:cNvPr id="998403" name="Rectangle 3"/>
          <p:cNvSpPr>
            <a:spLocks noGrp="1" noChangeArrowheads="1"/>
          </p:cNvSpPr>
          <p:nvPr>
            <p:ph type="subTitle" idx="1"/>
          </p:nvPr>
        </p:nvSpPr>
        <p:spPr/>
        <p:txBody>
          <a:bodyPr/>
          <a:lstStyle/>
          <a:p>
            <a:pPr eaLnBrk="1" hangingPunct="1"/>
            <a:r>
              <a:rPr lang="en-US" b="1" i="1">
                <a:solidFill>
                  <a:srgbClr val="FFFFFF"/>
                </a:solidFill>
              </a:rPr>
              <a:t>Righteousness is disseminated by propagating the gospel</a:t>
            </a:r>
          </a:p>
        </p:txBody>
      </p:sp>
      <p:sp>
        <p:nvSpPr>
          <p:cNvPr id="147460" name="Text Box 4"/>
          <p:cNvSpPr txBox="1">
            <a:spLocks noChangeArrowheads="1"/>
          </p:cNvSpPr>
          <p:nvPr/>
        </p:nvSpPr>
        <p:spPr bwMode="auto">
          <a:xfrm>
            <a:off x="8229600" y="7620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999427" name="Text Box 3"/>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rPr>
              <a:t>145</a:t>
            </a:r>
          </a:p>
        </p:txBody>
      </p:sp>
      <p:graphicFrame>
        <p:nvGraphicFramePr>
          <p:cNvPr id="644135" name="Group 39"/>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a:xfrm>
            <a:off x="0" y="2971800"/>
            <a:ext cx="9144000" cy="1600200"/>
          </a:xfrm>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6600" b="1">
                <a:solidFill>
                  <a:schemeClr val="bg1"/>
                </a:solidFill>
                <a:latin typeface="Arial" charset="0"/>
                <a:ea typeface="Arial" charset="0"/>
                <a:cs typeface="Arial" charset="0"/>
              </a:rPr>
              <a:t>E</a:t>
            </a:r>
            <a:r>
              <a:rPr lang="en-US" sz="7200" b="1">
                <a:solidFill>
                  <a:schemeClr val="bg1"/>
                </a:solidFill>
                <a:latin typeface="Arial" charset="0"/>
                <a:ea typeface="Arial" charset="0"/>
                <a:cs typeface="Arial" charset="0"/>
              </a:rPr>
              <a:t>X</a:t>
            </a:r>
            <a:r>
              <a:rPr lang="en-US" sz="8000" b="1">
                <a:solidFill>
                  <a:schemeClr val="bg1"/>
                </a:solidFill>
                <a:latin typeface="Arial" charset="0"/>
                <a:ea typeface="Arial" charset="0"/>
                <a:cs typeface="Arial" charset="0"/>
              </a:rPr>
              <a:t>P</a:t>
            </a:r>
            <a:r>
              <a:rPr lang="en-US" sz="8800" b="1">
                <a:solidFill>
                  <a:schemeClr val="bg1"/>
                </a:solidFill>
                <a:latin typeface="Arial" charset="0"/>
                <a:ea typeface="Arial" charset="0"/>
                <a:cs typeface="Arial" charset="0"/>
              </a:rPr>
              <a:t>A</a:t>
            </a:r>
            <a:r>
              <a:rPr lang="en-US" sz="9600" b="1">
                <a:solidFill>
                  <a:schemeClr val="bg1"/>
                </a:solidFill>
                <a:latin typeface="Arial" charset="0"/>
                <a:ea typeface="Arial" charset="0"/>
                <a:cs typeface="Arial" charset="0"/>
              </a:rPr>
              <a:t>N</a:t>
            </a:r>
            <a:r>
              <a:rPr lang="en-US" sz="10600" b="1">
                <a:solidFill>
                  <a:schemeClr val="bg1"/>
                </a:solidFill>
                <a:latin typeface="Arial" charset="0"/>
                <a:ea typeface="Arial" charset="0"/>
                <a:cs typeface="Arial" charset="0"/>
              </a:rPr>
              <a:t>D</a:t>
            </a:r>
            <a:r>
              <a:rPr lang="en-US" sz="11700" b="1">
                <a:solidFill>
                  <a:schemeClr val="bg1"/>
                </a:solidFill>
                <a:latin typeface="Arial" charset="0"/>
                <a:ea typeface="Arial" charset="0"/>
                <a:cs typeface="Arial" charset="0"/>
              </a:rPr>
              <a:t>I</a:t>
            </a:r>
            <a:r>
              <a:rPr lang="en-US" sz="12900" b="1">
                <a:solidFill>
                  <a:schemeClr val="bg1"/>
                </a:solidFill>
                <a:latin typeface="Arial" charset="0"/>
                <a:ea typeface="Arial" charset="0"/>
                <a:cs typeface="Arial" charset="0"/>
              </a:rPr>
              <a:t>N</a:t>
            </a:r>
            <a:r>
              <a:rPr lang="en-US" sz="14200" b="1">
                <a:solidFill>
                  <a:schemeClr val="bg1"/>
                </a:solidFill>
                <a:latin typeface="Arial" charset="0"/>
                <a:ea typeface="Arial" charset="0"/>
                <a:cs typeface="Arial" charset="0"/>
              </a:rPr>
              <a:t>G</a:t>
            </a:r>
            <a:endParaRPr lang="en-US" sz="6600" b="1">
              <a:solidFill>
                <a:schemeClr val="bg1"/>
              </a:solidFill>
              <a:latin typeface="Arial" charset="0"/>
              <a:ea typeface="Arial" charset="0"/>
              <a:cs typeface="Arial" charset="0"/>
            </a:endParaRPr>
          </a:p>
        </p:txBody>
      </p:sp>
      <p:sp>
        <p:nvSpPr>
          <p:cNvPr id="364547" name="Rectangle 3"/>
          <p:cNvSpPr>
            <a:spLocks noGrp="1" noChangeArrowheads="1"/>
          </p:cNvSpPr>
          <p:nvPr>
            <p:ph type="subTitle" idx="1"/>
          </p:nvPr>
        </p:nvSpPr>
        <p:spPr>
          <a:xfrm>
            <a:off x="0" y="6096000"/>
            <a:ext cx="9144000" cy="381000"/>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lnSpc>
                <a:spcPct val="80000"/>
              </a:lnSpc>
              <a:defRPr/>
            </a:pPr>
            <a:r>
              <a:rPr lang="en-US" sz="3600" b="1" i="1">
                <a:solidFill>
                  <a:srgbClr val="FFFF99"/>
                </a:solidFill>
                <a:latin typeface="Arial" charset="0"/>
                <a:ea typeface="ＭＳ Ｐゴシック" charset="0"/>
                <a:cs typeface="Arial" charset="0"/>
              </a:rPr>
              <a:t>Romans 15:14-33</a:t>
            </a:r>
          </a:p>
        </p:txBody>
      </p:sp>
      <p:pic>
        <p:nvPicPr>
          <p:cNvPr id="1000452" name="Picture 4"/>
          <p:cNvPicPr>
            <a:picLocks noChangeArrowheads="1"/>
          </p:cNvPicPr>
          <p:nvPr/>
        </p:nvPicPr>
        <p:blipFill>
          <a:blip r:embed="rId3" cstate="screen">
            <a:extLst>
              <a:ext uri="{28A0092B-C50C-407E-A947-70E740481C1C}">
                <a14:useLocalDpi xmlns:a14="http://schemas.microsoft.com/office/drawing/2010/main"/>
              </a:ext>
            </a:extLst>
          </a:blip>
          <a:srcRect l="2380" t="2563" r="2380" b="2563"/>
          <a:stretch>
            <a:fillRect/>
          </a:stretch>
        </p:blipFill>
        <p:spPr bwMode="auto">
          <a:xfrm>
            <a:off x="0" y="0"/>
            <a:ext cx="9144000" cy="2819400"/>
          </a:xfrm>
          <a:prstGeom prst="rect">
            <a:avLst/>
          </a:prstGeom>
          <a:noFill/>
          <a:ln w="12700">
            <a:noFill/>
            <a:miter lim="800000"/>
            <a:headEnd/>
            <a:tailEnd/>
          </a:ln>
        </p:spPr>
      </p:pic>
      <p:sp>
        <p:nvSpPr>
          <p:cNvPr id="1000453" name="Text Box 5"/>
          <p:cNvSpPr txBox="1">
            <a:spLocks noChangeArrowheads="1"/>
          </p:cNvSpPr>
          <p:nvPr/>
        </p:nvSpPr>
        <p:spPr bwMode="auto">
          <a:xfrm>
            <a:off x="1824038" y="4572000"/>
            <a:ext cx="5543550" cy="1108075"/>
          </a:xfrm>
          <a:prstGeom prst="rect">
            <a:avLst/>
          </a:prstGeom>
          <a:noFill/>
          <a:ln w="12700" cap="sq">
            <a:noFill/>
            <a:miter lim="800000"/>
            <a:headEnd type="none" w="sm" len="sm"/>
            <a:tailEnd type="none" w="sm" len="sm"/>
          </a:ln>
        </p:spPr>
        <p:txBody>
          <a:bodyPr wrap="none">
            <a:prstTxWarp prst="textNoShape">
              <a:avLst/>
            </a:prstTxWarp>
            <a:spAutoFit/>
          </a:bodyPr>
          <a:lstStyle/>
          <a:p>
            <a:pPr algn="ctr"/>
            <a:r>
              <a:rPr lang="en-US" sz="6600" b="1">
                <a:solidFill>
                  <a:srgbClr val="FFFFFF"/>
                </a:solidFill>
                <a:latin typeface="Arial" charset="0"/>
                <a:ea typeface="Arial" charset="0"/>
                <a:cs typeface="Arial" charset="0"/>
              </a:rPr>
              <a:t>Your Borders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2767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Is God</a:t>
            </a:r>
            <a:r>
              <a:rPr lang="uk-UA"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election fair?</a:t>
            </a:r>
          </a:p>
        </p:txBody>
      </p:sp>
      <p:pic>
        <p:nvPicPr>
          <p:cNvPr id="2" name="Picture 1"/>
          <p:cNvPicPr>
            <a:picLocks noChangeAspect="1"/>
          </p:cNvPicPr>
          <p:nvPr/>
        </p:nvPicPr>
        <p:blipFill>
          <a:blip r:embed="rId3"/>
          <a:stretch>
            <a:fillRect/>
          </a:stretch>
        </p:blipFill>
        <p:spPr>
          <a:xfrm>
            <a:off x="1617828" y="1380127"/>
            <a:ext cx="5477873" cy="5477873"/>
          </a:xfrm>
          <a:prstGeom prst="rect">
            <a:avLst/>
          </a:prstGeom>
        </p:spPr>
      </p:pic>
    </p:spTree>
    <p:extLst>
      <p:ext uri="{BB962C8B-B14F-4D97-AF65-F5344CB8AC3E}">
        <p14:creationId xmlns:p14="http://schemas.microsoft.com/office/powerpoint/2010/main" val="14996769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Oval 5"/>
          <p:cNvSpPr>
            <a:spLocks noChangeArrowheads="1"/>
          </p:cNvSpPr>
          <p:nvPr/>
        </p:nvSpPr>
        <p:spPr bwMode="auto">
          <a:xfrm>
            <a:off x="381000" y="381000"/>
            <a:ext cx="5867400" cy="5867400"/>
          </a:xfrm>
          <a:prstGeom prst="ellipse">
            <a:avLst/>
          </a:prstGeom>
          <a:solidFill>
            <a:schemeClr val="accent1"/>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491" name="Rectangle 2"/>
          <p:cNvSpPr>
            <a:spLocks noGrp="1" noChangeArrowheads="1"/>
          </p:cNvSpPr>
          <p:nvPr>
            <p:ph type="ctrTitle"/>
          </p:nvPr>
        </p:nvSpPr>
        <p:spPr>
          <a:xfrm>
            <a:off x="4953000" y="6248400"/>
            <a:ext cx="4191000" cy="609600"/>
          </a:xfrm>
        </p:spPr>
        <p:txBody>
          <a:bodyPr/>
          <a:lstStyle/>
          <a:p>
            <a:pPr eaLnBrk="1" hangingPunct="1"/>
            <a:r>
              <a:rPr lang="en-US" sz="3200">
                <a:solidFill>
                  <a:srgbClr val="FFFFFF"/>
                </a:solidFill>
                <a:latin typeface="Arial" charset="0"/>
                <a:cs typeface="Arial" charset="0"/>
              </a:rPr>
              <a:t>Barna Survey</a:t>
            </a:r>
          </a:p>
        </p:txBody>
      </p:sp>
      <p:sp>
        <p:nvSpPr>
          <p:cNvPr id="5" name="TextBox 4"/>
          <p:cNvSpPr txBox="1">
            <a:spLocks noChangeArrowheads="1"/>
          </p:cNvSpPr>
          <p:nvPr/>
        </p:nvSpPr>
        <p:spPr bwMode="auto">
          <a:xfrm>
            <a:off x="533400" y="3429000"/>
            <a:ext cx="2971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Evangelical Christians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16"/>
          <p:cNvGrpSpPr>
            <a:grpSpLocks/>
          </p:cNvGrpSpPr>
          <p:nvPr/>
        </p:nvGrpSpPr>
        <p:grpSpPr bwMode="auto">
          <a:xfrm>
            <a:off x="3044825" y="381000"/>
            <a:ext cx="4818063" cy="2741613"/>
            <a:chOff x="3044893" y="381000"/>
            <a:chExt cx="4818225" cy="2741403"/>
          </a:xfrm>
        </p:grpSpPr>
        <p:sp>
          <p:nvSpPr>
            <p:cNvPr id="191498" name="TextBox 7"/>
            <p:cNvSpPr txBox="1">
              <a:spLocks noChangeArrowheads="1"/>
            </p:cNvSpPr>
            <p:nvPr/>
          </p:nvSpPr>
          <p:spPr bwMode="auto">
            <a:xfrm>
              <a:off x="5334000" y="381000"/>
              <a:ext cx="252911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Been Discipled</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91499" name="Merge 8"/>
            <p:cNvSpPr>
              <a:spLocks noChangeArrowheads="1"/>
            </p:cNvSpPr>
            <p:nvPr/>
          </p:nvSpPr>
          <p:spPr bwMode="auto">
            <a:xfrm rot="3297785">
              <a:off x="3800996" y="947327"/>
              <a:ext cx="1418973" cy="2931180"/>
            </a:xfrm>
            <a:prstGeom prst="flowChartMerge">
              <a:avLst/>
            </a:prstGeom>
            <a:solidFill>
              <a:srgbClr val="000090"/>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500" name="TextBox 9"/>
            <p:cNvSpPr txBox="1">
              <a:spLocks noChangeArrowheads="1"/>
            </p:cNvSpPr>
            <p:nvPr/>
          </p:nvSpPr>
          <p:spPr bwMode="auto">
            <a:xfrm>
              <a:off x="4724400" y="121920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3" name="Group 15"/>
          <p:cNvGrpSpPr>
            <a:grpSpLocks/>
          </p:cNvGrpSpPr>
          <p:nvPr/>
        </p:nvGrpSpPr>
        <p:grpSpPr bwMode="auto">
          <a:xfrm>
            <a:off x="3209925" y="1752600"/>
            <a:ext cx="5110163" cy="1200150"/>
            <a:chOff x="3209665" y="1752600"/>
            <a:chExt cx="5110653" cy="1200329"/>
          </a:xfrm>
        </p:grpSpPr>
        <p:sp>
          <p:nvSpPr>
            <p:cNvPr id="191495" name="TextBox 6"/>
            <p:cNvSpPr txBox="1">
              <a:spLocks noChangeArrowheads="1"/>
            </p:cNvSpPr>
            <p:nvPr/>
          </p:nvSpPr>
          <p:spPr bwMode="auto">
            <a:xfrm>
              <a:off x="5791200" y="1752600"/>
              <a:ext cx="252911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Discipled Others</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91496" name="Merge 10"/>
            <p:cNvSpPr>
              <a:spLocks noChangeArrowheads="1"/>
            </p:cNvSpPr>
            <p:nvPr/>
          </p:nvSpPr>
          <p:spPr bwMode="auto">
            <a:xfrm rot="3886750">
              <a:off x="4515626" y="1160979"/>
              <a:ext cx="348019" cy="2959942"/>
            </a:xfrm>
            <a:prstGeom prst="flowChartMerge">
              <a:avLst/>
            </a:prstGeom>
            <a:solidFill>
              <a:srgbClr val="800000"/>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497" name="TextBox 14"/>
            <p:cNvSpPr txBox="1">
              <a:spLocks noChangeArrowheads="1"/>
            </p:cNvSpPr>
            <p:nvPr/>
          </p:nvSpPr>
          <p:spPr bwMode="auto">
            <a:xfrm>
              <a:off x="5105400" y="175260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2" descr="Mirror on Scale"/>
          <p:cNvPicPr>
            <a:picLocks noChangeAspect="1" noChangeArrowheads="1"/>
          </p:cNvPicPr>
          <p:nvPr/>
        </p:nvPicPr>
        <p:blipFill>
          <a:blip r:embed="rId3" cstate="screen">
            <a:extLst>
              <a:ext uri="{28A0092B-C50C-407E-A947-70E740481C1C}">
                <a14:useLocalDpi xmlns:a14="http://schemas.microsoft.com/office/drawing/2010/main"/>
              </a:ext>
            </a:extLst>
          </a:blip>
          <a:srcRect l="34630" t="5873" r="20969" b="57913"/>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8323" name="Rectangle 3"/>
          <p:cNvSpPr>
            <a:spLocks noGrp="1" noChangeArrowheads="1"/>
          </p:cNvSpPr>
          <p:nvPr>
            <p:ph type="ctrTitle"/>
          </p:nvPr>
        </p:nvSpPr>
        <p:spPr>
          <a:xfrm>
            <a:off x="2895600" y="533400"/>
            <a:ext cx="5562600" cy="5791200"/>
          </a:xfrm>
        </p:spPr>
        <p:txBody>
          <a:bodyPr/>
          <a:lstStyle/>
          <a:p>
            <a:pPr eaLnBrk="1" hangingPunct="1"/>
            <a:r>
              <a:rPr lang="en-US" sz="6000" b="1">
                <a:solidFill>
                  <a:schemeClr val="accent2"/>
                </a:solidFill>
                <a:latin typeface="Arial" charset="0"/>
              </a:rPr>
              <a:t>Are you </a:t>
            </a:r>
            <a:r>
              <a:rPr lang="en-US" sz="6000" b="1" u="sng">
                <a:solidFill>
                  <a:srgbClr val="CC090B"/>
                </a:solidFill>
                <a:latin typeface="Arial" charset="0"/>
              </a:rPr>
              <a:t>expanding</a:t>
            </a:r>
            <a:r>
              <a:rPr lang="en-US" sz="6000" b="1">
                <a:solidFill>
                  <a:srgbClr val="CC090B"/>
                </a:solidFill>
                <a:latin typeface="Arial" charset="0"/>
              </a:rPr>
              <a:t>?</a:t>
            </a:r>
          </a:p>
        </p:txBody>
      </p:sp>
      <p:sp>
        <p:nvSpPr>
          <p:cNvPr id="568324" name="Rectangle 4"/>
          <p:cNvSpPr>
            <a:spLocks noChangeArrowheads="1"/>
          </p:cNvSpPr>
          <p:nvPr/>
        </p:nvSpPr>
        <p:spPr bwMode="auto">
          <a:xfrm>
            <a:off x="2362200" y="533400"/>
            <a:ext cx="6553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3333CC"/>
              </a:solidFill>
              <a:effectLst/>
              <a:uLnTx/>
              <a:uFillTx/>
              <a:latin typeface="Arial" charset="0"/>
              <a:ea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68323"/>
                                        </p:tgtEl>
                                        <p:attrNameLst>
                                          <p:attrName>style.visibility</p:attrName>
                                        </p:attrNameLst>
                                      </p:cBhvr>
                                      <p:to>
                                        <p:strVal val="visible"/>
                                      </p:to>
                                    </p:set>
                                    <p:anim calcmode="lin" valueType="num">
                                      <p:cBhvr>
                                        <p:cTn id="7" dur="1000" fill="hold"/>
                                        <p:tgtEl>
                                          <p:spTgt spid="568323"/>
                                        </p:tgtEl>
                                        <p:attrNameLst>
                                          <p:attrName>ppt_x</p:attrName>
                                        </p:attrNameLst>
                                      </p:cBhvr>
                                      <p:tavLst>
                                        <p:tav tm="0">
                                          <p:val>
                                            <p:strVal val="#ppt_x-.2"/>
                                          </p:val>
                                        </p:tav>
                                        <p:tav tm="100000">
                                          <p:val>
                                            <p:strVal val="#ppt_x"/>
                                          </p:val>
                                        </p:tav>
                                      </p:tavLst>
                                    </p:anim>
                                    <p:anim calcmode="lin" valueType="num">
                                      <p:cBhvr>
                                        <p:cTn id="8" dur="1000" fill="hold"/>
                                        <p:tgtEl>
                                          <p:spTgt spid="5683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8323"/>
                                        </p:tgtEl>
                                      </p:cBhvr>
                                    </p:animEffect>
                                  </p:childTnLst>
                                </p:cTn>
                              </p:par>
                              <p:par>
                                <p:cTn id="10" presetID="9" presetClass="entr" presetSubtype="0" fill="hold" grpId="0" nodeType="withEffect" nodePh="1">
                                  <p:stCondLst>
                                    <p:cond delay="2000"/>
                                  </p:stCondLst>
                                  <p:endCondLst>
                                    <p:cond evt="begin" delay="0">
                                      <p:tn val="10"/>
                                    </p:cond>
                                  </p:endCondLst>
                                  <p:childTnLst>
                                    <p:set>
                                      <p:cBhvr>
                                        <p:cTn id="11" dur="1" fill="hold">
                                          <p:stCondLst>
                                            <p:cond delay="0"/>
                                          </p:stCondLst>
                                        </p:cTn>
                                        <p:tgtEl>
                                          <p:spTgt spid="568324"/>
                                        </p:tgtEl>
                                        <p:attrNameLst>
                                          <p:attrName>style.visibility</p:attrName>
                                        </p:attrNameLst>
                                      </p:cBhvr>
                                      <p:to>
                                        <p:strVal val="visible"/>
                                      </p:to>
                                    </p:set>
                                    <p:animEffect transition="in" filter="dissolve">
                                      <p:cBhvr>
                                        <p:cTn id="12" dur="500"/>
                                        <p:tgtEl>
                                          <p:spTgt spid="56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p:bldP spid="56832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a:xfrm>
            <a:off x="0" y="457200"/>
            <a:ext cx="9144000" cy="4267200"/>
          </a:xfrm>
        </p:spPr>
        <p:txBody>
          <a:bodyPr/>
          <a:lstStyle/>
          <a:p>
            <a:pPr eaLnBrk="1" hangingPunct="1"/>
            <a:r>
              <a:rPr lang="en-US" sz="5400" b="1" dirty="0">
                <a:latin typeface="Arial" panose="020B0604020202020204" pitchFamily="34" charset="0"/>
                <a:cs typeface="Arial" panose="020B0604020202020204" pitchFamily="34" charset="0"/>
              </a:rPr>
              <a:t>Are you </a:t>
            </a:r>
            <a:r>
              <a:rPr lang="en-US" sz="6000" b="1" dirty="0">
                <a:latin typeface="Arial" panose="020B0604020202020204" pitchFamily="34" charset="0"/>
                <a:cs typeface="Arial" panose="020B0604020202020204" pitchFamily="34" charset="0"/>
              </a:rPr>
              <a:t>E</a:t>
            </a:r>
            <a:r>
              <a:rPr lang="en-US" sz="6600" b="1" dirty="0">
                <a:latin typeface="Arial" panose="020B0604020202020204" pitchFamily="34" charset="0"/>
                <a:cs typeface="Arial" panose="020B0604020202020204" pitchFamily="34" charset="0"/>
              </a:rPr>
              <a:t>X</a:t>
            </a:r>
            <a:r>
              <a:rPr lang="en-US" sz="7200" b="1" dirty="0">
                <a:latin typeface="Arial" panose="020B0604020202020204" pitchFamily="34" charset="0"/>
                <a:cs typeface="Arial" panose="020B0604020202020204" pitchFamily="34" charset="0"/>
              </a:rPr>
              <a:t>P</a:t>
            </a:r>
            <a:r>
              <a:rPr lang="en-US" sz="8000" b="1" dirty="0">
                <a:latin typeface="Arial" panose="020B0604020202020204" pitchFamily="34" charset="0"/>
                <a:cs typeface="Arial" panose="020B0604020202020204" pitchFamily="34" charset="0"/>
              </a:rPr>
              <a:t>A</a:t>
            </a:r>
            <a:r>
              <a:rPr lang="en-US" sz="8800" b="1" dirty="0">
                <a:latin typeface="Arial" panose="020B0604020202020204" pitchFamily="34" charset="0"/>
                <a:cs typeface="Arial" panose="020B0604020202020204" pitchFamily="34" charset="0"/>
              </a:rPr>
              <a:t>N</a:t>
            </a:r>
            <a:r>
              <a:rPr lang="en-US" sz="9600" b="1" dirty="0">
                <a:latin typeface="Arial" panose="020B0604020202020204" pitchFamily="34" charset="0"/>
                <a:cs typeface="Arial" panose="020B0604020202020204" pitchFamily="34" charset="0"/>
              </a:rPr>
              <a:t>D</a:t>
            </a:r>
            <a:r>
              <a:rPr lang="en-US" sz="9800" b="1" dirty="0">
                <a:latin typeface="Arial" panose="020B0604020202020204" pitchFamily="34" charset="0"/>
                <a:cs typeface="Arial" panose="020B0604020202020204" pitchFamily="34" charset="0"/>
              </a:rPr>
              <a:t>I</a:t>
            </a:r>
            <a:r>
              <a:rPr lang="en-US" sz="10800" b="1" dirty="0">
                <a:latin typeface="Arial" panose="020B0604020202020204" pitchFamily="34" charset="0"/>
                <a:cs typeface="Arial" panose="020B0604020202020204" pitchFamily="34" charset="0"/>
              </a:rPr>
              <a:t>N</a:t>
            </a:r>
            <a:r>
              <a:rPr lang="en-US" sz="11800" b="1" dirty="0">
                <a:latin typeface="Arial" panose="020B0604020202020204" pitchFamily="34" charset="0"/>
                <a:cs typeface="Arial" panose="020B0604020202020204" pitchFamily="34" charset="0"/>
              </a:rPr>
              <a:t>G</a:t>
            </a:r>
            <a:r>
              <a:rPr lang="en-US" sz="5400" b="1" dirty="0">
                <a:latin typeface="Arial" panose="020B0604020202020204" pitchFamily="34" charset="0"/>
                <a:cs typeface="Arial" panose="020B0604020202020204" pitchFamily="34" charset="0"/>
              </a:rPr>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your borders (spiritually)?</a:t>
            </a:r>
          </a:p>
        </p:txBody>
      </p:sp>
      <p:sp>
        <p:nvSpPr>
          <p:cNvPr id="244742" name="Rectangle 6"/>
          <p:cNvSpPr>
            <a:spLocks noChangeArrowheads="1"/>
          </p:cNvSpPr>
          <p:nvPr/>
        </p:nvSpPr>
        <p:spPr bwMode="auto">
          <a:xfrm>
            <a:off x="0" y="5562600"/>
            <a:ext cx="9144000" cy="11430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How can we do this?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4742">
                                            <p:txEl>
                                              <p:pRg st="0" end="0"/>
                                            </p:txEl>
                                          </p:spTgt>
                                        </p:tgtEl>
                                        <p:attrNameLst>
                                          <p:attrName>style.visibility</p:attrName>
                                        </p:attrNameLst>
                                      </p:cBhvr>
                                      <p:to>
                                        <p:strVal val="visible"/>
                                      </p:to>
                                    </p:set>
                                    <p:anim calcmode="lin" valueType="num">
                                      <p:cBhvr additive="base">
                                        <p:cTn id="7" dur="500" fill="hold"/>
                                        <p:tgtEl>
                                          <p:spTgt spid="2447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47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200" b="1">
                <a:solidFill>
                  <a:srgbClr val="FFFFFF"/>
                </a:solidFill>
                <a:latin typeface="Arial"/>
                <a:cs typeface="Arial"/>
              </a:rPr>
              <a:t>Paul</a:t>
            </a:r>
            <a:r>
              <a:rPr lang="mr-IN" altLang="ja-JP" sz="3200" b="1">
                <a:solidFill>
                  <a:srgbClr val="FFFFFF"/>
                </a:solidFill>
                <a:latin typeface="Arial"/>
                <a:cs typeface="Arial"/>
              </a:rPr>
              <a:t>'</a:t>
            </a:r>
            <a:r>
              <a:rPr lang="en-US" sz="3200" b="1">
                <a:solidFill>
                  <a:srgbClr val="FFFFFF"/>
                </a:solidFill>
                <a:latin typeface="Arial"/>
                <a:cs typeface="Arial"/>
              </a:rPr>
              <a:t>s First &amp; Second Missionary Journeys</a:t>
            </a:r>
          </a:p>
        </p:txBody>
      </p:sp>
      <p:sp>
        <p:nvSpPr>
          <p:cNvPr id="197636" name="Text Box 4"/>
          <p:cNvSpPr txBox="1">
            <a:spLocks noChangeArrowheads="1"/>
          </p:cNvSpPr>
          <p:nvPr/>
        </p:nvSpPr>
        <p:spPr bwMode="auto">
          <a:xfrm>
            <a:off x="9086850" y="0"/>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charset="0"/>
                <a:ea typeface="ＭＳ Ｐゴシック" charset="0"/>
              </a:rPr>
              <a:t>138-39</a:t>
            </a:r>
          </a:p>
        </p:txBody>
      </p:sp>
      <p:sp>
        <p:nvSpPr>
          <p:cNvPr id="6" name="Oval 12"/>
          <p:cNvSpPr>
            <a:spLocks noChangeArrowheads="1"/>
          </p:cNvSpPr>
          <p:nvPr/>
        </p:nvSpPr>
        <p:spPr bwMode="auto">
          <a:xfrm>
            <a:off x="4267200" y="2514600"/>
            <a:ext cx="3810000" cy="2514600"/>
          </a:xfrm>
          <a:prstGeom prst="ellipse">
            <a:avLst/>
          </a:prstGeom>
          <a:noFill/>
          <a:ln w="76200">
            <a:solidFill>
              <a:srgbClr val="000099"/>
            </a:solidFill>
            <a:round/>
            <a:headEnd/>
            <a:tailEnd/>
          </a:ln>
          <a:effectLst/>
        </p:spPr>
        <p:txBody>
          <a:bodyPr wrap="none" anchor="ctr"/>
          <a:lstStyle/>
          <a:p>
            <a:pPr marL="0" marR="0" lvl="0" indent="0" algn="ctr" defTabSz="914400"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0" cap="none" spc="0" normalizeH="0" baseline="0" noProof="0">
              <a:ln>
                <a:noFill/>
              </a:ln>
              <a:solidFill>
                <a:srgbClr val="FF0000"/>
              </a:solidFill>
              <a:effectLst/>
              <a:uLnTx/>
              <a:uFillTx/>
              <a:latin typeface="Times New Roman" pitchFamily="-105" charset="0"/>
              <a:ea typeface="ＭＳ Ｐゴシック" charset="0"/>
              <a:cs typeface="+mn-cs"/>
            </a:endParaRPr>
          </a:p>
        </p:txBody>
      </p:sp>
      <p:sp>
        <p:nvSpPr>
          <p:cNvPr id="8" name="Oval 12"/>
          <p:cNvSpPr>
            <a:spLocks noChangeArrowheads="1"/>
          </p:cNvSpPr>
          <p:nvPr/>
        </p:nvSpPr>
        <p:spPr bwMode="auto">
          <a:xfrm>
            <a:off x="152400" y="457200"/>
            <a:ext cx="8382000" cy="5029200"/>
          </a:xfrm>
          <a:prstGeom prst="ellipse">
            <a:avLst/>
          </a:prstGeom>
          <a:noFill/>
          <a:ln w="76200">
            <a:solidFill>
              <a:srgbClr val="FF0000"/>
            </a:solidFill>
            <a:round/>
            <a:headEnd/>
            <a:tailEnd/>
          </a:ln>
          <a:effectLst/>
        </p:spPr>
        <p:txBody>
          <a:bodyPr wrap="none" anchor="ctr"/>
          <a:lstStyle/>
          <a:p>
            <a:pPr marL="0" marR="0" lvl="0" indent="0" algn="ctr" defTabSz="914400"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0" cap="none" spc="0" normalizeH="0" baseline="0" noProof="0">
              <a:ln>
                <a:noFill/>
              </a:ln>
              <a:solidFill>
                <a:srgbClr val="FF0000"/>
              </a:solidFill>
              <a:effectLst/>
              <a:uLnTx/>
              <a:uFillTx/>
              <a:latin typeface="Times New Roman" pitchFamily="-105"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68994"/>
                                        </p:tgtEl>
                                        <p:attrNameLst>
                                          <p:attrName>style.visibility</p:attrName>
                                        </p:attrNameLst>
                                      </p:cBhvr>
                                      <p:to>
                                        <p:strVal val="visible"/>
                                      </p:to>
                                    </p:set>
                                    <p:animEffect transition="in" filter="checkerboard(across)">
                                      <p:cBhvr>
                                        <p:cTn id="7" dur="500"/>
                                        <p:tgtEl>
                                          <p:spTgt spid="468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85800" y="0"/>
            <a:ext cx="7772400" cy="762000"/>
          </a:xfrm>
        </p:spPr>
        <p:txBody>
          <a:bodyPr/>
          <a:lstStyle/>
          <a:p>
            <a:pPr eaLnBrk="1" hangingPunct="1"/>
            <a:r>
              <a:rPr lang="en-US" sz="3600">
                <a:latin typeface="Times New Roman" charset="0"/>
              </a:rPr>
              <a:t>PAUL</a:t>
            </a:r>
            <a:r>
              <a:rPr lang="mr-IN" altLang="ja-JP" sz="3600">
                <a:latin typeface="Times New Roman" charset="0"/>
              </a:rPr>
              <a:t>'</a:t>
            </a:r>
            <a:r>
              <a:rPr lang="en-US" sz="3600">
                <a:latin typeface="Times New Roman" charset="0"/>
              </a:rPr>
              <a:t>S THIRD JOURNEY</a:t>
            </a:r>
          </a:p>
        </p:txBody>
      </p:sp>
      <p:pic>
        <p:nvPicPr>
          <p:cNvPr id="1996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ltGray">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57" name="Text Box 13"/>
          <p:cNvSpPr txBox="1">
            <a:spLocks noChangeArrowheads="1"/>
          </p:cNvSpPr>
          <p:nvPr/>
        </p:nvSpPr>
        <p:spPr bwMode="auto">
          <a:xfrm>
            <a:off x="9188450" y="0"/>
            <a:ext cx="6413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Times New Roman" pitchFamily="-105" charset="0"/>
                <a:ea typeface="ＭＳ Ｐゴシック" charset="0"/>
                <a:cs typeface="+mn-cs"/>
              </a:rPr>
              <a:t>140</a:t>
            </a:r>
          </a:p>
        </p:txBody>
      </p:sp>
      <p:sp>
        <p:nvSpPr>
          <p:cNvPr id="518159" name="Text Box 15"/>
          <p:cNvSpPr txBox="1">
            <a:spLocks noChangeArrowheads="1"/>
          </p:cNvSpPr>
          <p:nvPr/>
        </p:nvSpPr>
        <p:spPr bwMode="auto">
          <a:xfrm>
            <a:off x="1019540" y="1219200"/>
            <a:ext cx="1040671" cy="46166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Rome</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60" name="AutoShape 16"/>
          <p:cNvSpPr>
            <a:spLocks noChangeArrowheads="1"/>
          </p:cNvSpPr>
          <p:nvPr/>
        </p:nvSpPr>
        <p:spPr bwMode="auto">
          <a:xfrm rot="-9194627">
            <a:off x="762000" y="2590800"/>
            <a:ext cx="4137025" cy="762000"/>
          </a:xfrm>
          <a:prstGeom prst="curvedDownArrow">
            <a:avLst>
              <a:gd name="adj1" fmla="val 108583"/>
              <a:gd name="adj2" fmla="val 217167"/>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518156" name="Oval 12"/>
          <p:cNvSpPr>
            <a:spLocks noChangeArrowheads="1"/>
          </p:cNvSpPr>
          <p:nvPr/>
        </p:nvSpPr>
        <p:spPr bwMode="auto">
          <a:xfrm>
            <a:off x="4267200" y="2743200"/>
            <a:ext cx="1066800" cy="6858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90000"/>
              </a:lnSpc>
              <a:spcBef>
                <a:spcPct val="20000"/>
              </a:spcBef>
              <a:spcAft>
                <a:spcPct val="0"/>
              </a:spcAft>
              <a:buClrTx/>
              <a:buSzPct val="90000"/>
              <a:buFontTx/>
              <a:buNone/>
              <a:tabLst/>
              <a:defRPr/>
            </a:pPr>
            <a:endParaRPr kumimoji="0" lang="en-US" sz="20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518158" name="Text Box 14"/>
          <p:cNvSpPr txBox="1">
            <a:spLocks noChangeArrowheads="1"/>
          </p:cNvSpPr>
          <p:nvPr/>
        </p:nvSpPr>
        <p:spPr bwMode="auto">
          <a:xfrm>
            <a:off x="4999049" y="2667000"/>
            <a:ext cx="1277915" cy="46166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Corinth</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14">
            <a:extLst>
              <a:ext uri="{FF2B5EF4-FFF2-40B4-BE49-F238E27FC236}">
                <a16:creationId xmlns:a16="http://schemas.microsoft.com/office/drawing/2014/main" id="{E56C80DF-3BB1-747D-C122-A1D3CE0F6A06}"/>
              </a:ext>
            </a:extLst>
          </p:cNvPr>
          <p:cNvSpPr txBox="1">
            <a:spLocks noChangeArrowheads="1"/>
          </p:cNvSpPr>
          <p:nvPr/>
        </p:nvSpPr>
        <p:spPr bwMode="auto">
          <a:xfrm>
            <a:off x="179512" y="4954726"/>
            <a:ext cx="4819537" cy="707886"/>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Paul's Journey</a:t>
            </a:r>
            <a:r>
              <a:rPr kumimoji="0" lang="en-US" sz="40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18156"/>
                                        </p:tgtEl>
                                        <p:attrNameLst>
                                          <p:attrName>style.visibility</p:attrName>
                                        </p:attrNameLst>
                                      </p:cBhvr>
                                      <p:to>
                                        <p:strVal val="visible"/>
                                      </p:to>
                                    </p:set>
                                    <p:animEffect transition="in" filter="dissolve">
                                      <p:cBhvr>
                                        <p:cTn id="7" dur="500"/>
                                        <p:tgtEl>
                                          <p:spTgt spid="51815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nodeType="afterGroup">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518158"/>
                                        </p:tgtEl>
                                        <p:attrNameLst>
                                          <p:attrName>style.visibility</p:attrName>
                                        </p:attrNameLst>
                                      </p:cBhvr>
                                      <p:to>
                                        <p:strVal val="visible"/>
                                      </p:to>
                                    </p:set>
                                    <p:animEffect transition="in" filter="fade">
                                      <p:cBhvr>
                                        <p:cTn id="11" dur="500"/>
                                        <p:tgtEl>
                                          <p:spTgt spid="518158"/>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518160"/>
                                        </p:tgtEl>
                                        <p:attrNameLst>
                                          <p:attrName>style.visibility</p:attrName>
                                        </p:attrNameLst>
                                      </p:cBhvr>
                                      <p:to>
                                        <p:strVal val="visible"/>
                                      </p:to>
                                    </p:set>
                                    <p:animEffect transition="in" filter="wipe(down)">
                                      <p:cBhvr>
                                        <p:cTn id="15" dur="500"/>
                                        <p:tgtEl>
                                          <p:spTgt spid="518160"/>
                                        </p:tgtEl>
                                      </p:cBhvr>
                                    </p:animEffect>
                                  </p:childTnLst>
                                </p:cTn>
                              </p:par>
                            </p:childTnLst>
                          </p:cTn>
                        </p:par>
                        <p:par>
                          <p:cTn id="16" fill="hold" nodeType="afterGroup">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518159"/>
                                        </p:tgtEl>
                                        <p:attrNameLst>
                                          <p:attrName>style.visibility</p:attrName>
                                        </p:attrNameLst>
                                      </p:cBhvr>
                                      <p:to>
                                        <p:strVal val="visible"/>
                                      </p:to>
                                    </p:set>
                                    <p:animEffect transition="in" filter="fade">
                                      <p:cBhvr>
                                        <p:cTn id="19" dur="500"/>
                                        <p:tgtEl>
                                          <p:spTgt spid="518159"/>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9" grpId="0" animBg="1" autoUpdateAnimBg="0"/>
      <p:bldP spid="518160" grpId="0" animBg="1"/>
      <p:bldP spid="518156" grpId="0" animBg="1" autoUpdateAnimBg="0"/>
      <p:bldP spid="518158" grpId="0" animBg="1" autoUpdateAnimBg="0"/>
      <p:bldP spid="2"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532483" name="Rectangle 1027"/>
          <p:cNvSpPr>
            <a:spLocks noChangeArrowheads="1"/>
          </p:cNvSpPr>
          <p:nvPr/>
        </p:nvSpPr>
        <p:spPr bwMode="auto">
          <a:xfrm>
            <a:off x="609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Three ways to </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e</a:t>
            </a:r>
            <a:r>
              <a:rPr kumimoji="0" lang="en-US" sz="5400" b="1" i="0" u="none" strike="noStrike" kern="1200" cap="none" spc="0" normalizeH="0" baseline="0" noProof="0">
                <a:ln>
                  <a:noFill/>
                </a:ln>
                <a:solidFill>
                  <a:srgbClr val="FFFF00"/>
                </a:solidFill>
                <a:effectLst/>
                <a:uLnTx/>
                <a:uFillTx/>
                <a:latin typeface="Arial" charset="0"/>
                <a:ea typeface="ＭＳ Ｐゴシック" charset="0"/>
              </a:rPr>
              <a:t>x</a:t>
            </a:r>
            <a:r>
              <a:rPr kumimoji="0" lang="en-US" sz="6000" b="1" i="0" u="none" strike="noStrike" kern="1200" cap="none" spc="0" normalizeH="0" baseline="0" noProof="0">
                <a:ln>
                  <a:noFill/>
                </a:ln>
                <a:solidFill>
                  <a:srgbClr val="FFFF00"/>
                </a:solidFill>
                <a:effectLst/>
                <a:uLnTx/>
                <a:uFillTx/>
                <a:latin typeface="Arial" charset="0"/>
                <a:ea typeface="ＭＳ Ｐゴシック" charset="0"/>
              </a:rPr>
              <a:t>p</a:t>
            </a:r>
            <a:r>
              <a:rPr kumimoji="0" lang="en-US" sz="6600" b="1" i="0" u="none" strike="noStrike" kern="1200" cap="none" spc="0" normalizeH="0" baseline="0" noProof="0">
                <a:ln>
                  <a:noFill/>
                </a:ln>
                <a:solidFill>
                  <a:srgbClr val="FFFF00"/>
                </a:solidFill>
                <a:effectLst/>
                <a:uLnTx/>
                <a:uFillTx/>
                <a:latin typeface="Arial" charset="0"/>
                <a:ea typeface="ＭＳ Ｐゴシック" charset="0"/>
              </a:rPr>
              <a:t>a</a:t>
            </a:r>
            <a:r>
              <a:rPr kumimoji="0" lang="en-US" sz="7200" b="1" i="0" u="none" strike="noStrike" kern="1200" cap="none" spc="0" normalizeH="0" baseline="0" noProof="0">
                <a:ln>
                  <a:noFill/>
                </a:ln>
                <a:solidFill>
                  <a:srgbClr val="FFFF00"/>
                </a:solidFill>
                <a:effectLst/>
                <a:uLnTx/>
                <a:uFillTx/>
                <a:latin typeface="Arial" charset="0"/>
                <a:ea typeface="ＭＳ Ｐゴシック" charset="0"/>
              </a:rPr>
              <a:t>n</a:t>
            </a:r>
            <a:r>
              <a:rPr kumimoji="0" lang="en-US" sz="8000" b="1" i="0" u="none" strike="noStrike" kern="1200" cap="none" spc="0" normalizeH="0" baseline="0" noProof="0">
                <a:ln>
                  <a:noFill/>
                </a:ln>
                <a:solidFill>
                  <a:srgbClr val="FFFF00"/>
                </a:solidFill>
                <a:effectLst/>
                <a:uLnTx/>
                <a:uFillTx/>
                <a:latin typeface="Arial" charset="0"/>
                <a:ea typeface="ＭＳ Ｐゴシック" charset="0"/>
              </a:rPr>
              <a:t>d</a:t>
            </a: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your borders…</a:t>
            </a:r>
          </a:p>
        </p:txBody>
      </p:sp>
      <p:sp>
        <p:nvSpPr>
          <p:cNvPr id="532484" name="Rectangle 1028"/>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Know</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God</a:t>
            </a:r>
            <a:r>
              <a:rPr kumimoji="0" lang="mr-IN"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calling for you (14-22)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Effect transition="in" filter="dissolve">
                                      <p:cBhvr>
                                        <p:cTn id="7" dur="500"/>
                                        <p:tgtEl>
                                          <p:spTgt spid="532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484">
                                            <p:txEl>
                                              <p:pRg st="0" end="0"/>
                                            </p:txEl>
                                          </p:spTgt>
                                        </p:tgtEl>
                                        <p:attrNameLst>
                                          <p:attrName>style.visibility</p:attrName>
                                        </p:attrNameLst>
                                      </p:cBhvr>
                                      <p:to>
                                        <p:strVal val="visible"/>
                                      </p:to>
                                    </p:set>
                                    <p:animEffect transition="in" filter="dissolve">
                                      <p:cBhvr>
                                        <p:cTn id="12" dur="500"/>
                                        <p:tgtEl>
                                          <p:spTgt spid="532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P spid="532484"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2" name="Picture 2" descr="Love Feast"/>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76200" y="-50800"/>
            <a:ext cx="7924800" cy="6908800"/>
          </a:xfrm>
          <a:prstGeom prst="rect">
            <a:avLst/>
          </a:prstGeom>
          <a:noFill/>
          <a:ln w="9525">
            <a:noFill/>
            <a:miter lim="800000"/>
            <a:headEnd/>
            <a:tailEnd/>
          </a:ln>
        </p:spPr>
      </p:pic>
      <p:sp>
        <p:nvSpPr>
          <p:cNvPr id="492547"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8"/>
              </a:schemeClr>
            </a:outerShdw>
          </a:effectLst>
        </p:spPr>
        <p:txBody>
          <a:bodyPr/>
          <a:lstStyle/>
          <a:p>
            <a:pPr eaLnBrk="1" hangingPunct="1">
              <a:defRPr/>
            </a:pPr>
            <a:r>
              <a:rPr lang="en-US" b="1" dirty="0">
                <a:solidFill>
                  <a:srgbClr val="FFFFFF"/>
                </a:solidFill>
                <a:ea typeface="ＭＳ Ｐゴシック" charset="-128"/>
                <a:cs typeface="ＭＳ Ｐゴシック" charset="-128"/>
              </a:rPr>
              <a:t>Paul</a:t>
            </a:r>
            <a:r>
              <a:rPr lang="fr-FR" altLang="ja-JP" b="1" dirty="0">
                <a:solidFill>
                  <a:srgbClr val="FFFFFF"/>
                </a:solidFill>
                <a:ea typeface="ＭＳ Ｐゴシック" charset="-128"/>
                <a:cs typeface="ＭＳ Ｐゴシック" charset="-128"/>
              </a:rPr>
              <a:t>'</a:t>
            </a:r>
            <a:r>
              <a:rPr lang="en-US" b="1" dirty="0">
                <a:solidFill>
                  <a:srgbClr val="FFFFFF"/>
                </a:solidFill>
                <a:ea typeface="ＭＳ Ｐゴシック" charset="-128"/>
                <a:cs typeface="ＭＳ Ｐゴシック" charset="-128"/>
              </a:rPr>
              <a:t>s Calling: Gentiles in the Body</a:t>
            </a:r>
            <a:endParaRPr lang="en-US" dirty="0">
              <a:solidFill>
                <a:srgbClr val="FFFFFF"/>
              </a:solidFill>
              <a:ea typeface="ＭＳ Ｐゴシック" charset="-128"/>
              <a:cs typeface="ＭＳ Ｐゴシック" charset="-128"/>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128"/>
                <a:cs typeface="ＭＳ Ｐゴシック" charset="-128"/>
              </a:rPr>
              <a:t>Romans 15:14-19</a:t>
            </a:r>
          </a:p>
        </p:txBody>
      </p:sp>
      <p:pic>
        <p:nvPicPr>
          <p:cNvPr id="1015811" name="Picture 1" descr="man-praying-on-one-knee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527800"/>
          </a:xfrm>
          <a:prstGeom prst="rect">
            <a:avLst/>
          </a:prstGeom>
          <a:noFill/>
          <a:ln w="9525">
            <a:noFill/>
            <a:miter lim="800000"/>
            <a:headEnd/>
            <a:tailEnd/>
          </a:ln>
        </p:spPr>
      </p:pic>
      <p:sp>
        <p:nvSpPr>
          <p:cNvPr id="1015812" name="TextBox 4"/>
          <p:cNvSpPr txBox="1">
            <a:spLocks noChangeArrowheads="1"/>
          </p:cNvSpPr>
          <p:nvPr/>
        </p:nvSpPr>
        <p:spPr bwMode="auto">
          <a:xfrm>
            <a:off x="35496" y="-8229"/>
            <a:ext cx="9032304" cy="6740307"/>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14 </a:t>
            </a:r>
            <a:r>
              <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I am fully convinced, my dear brothers and sisters, that you are full of goodness. You know these things so well you can teach each other all about them. </a:t>
            </a:r>
            <a:r>
              <a:rPr kumimoji="0" lang="en-US"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15 </a:t>
            </a:r>
            <a:r>
              <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Even so, I have been bold enough to write about some of these points, knowing that all you need is this reminder.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For by God</a:t>
            </a:r>
            <a:r>
              <a:rPr kumimoji="0" lang="fr-FR"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s grace, </a:t>
            </a:r>
            <a:r>
              <a:rPr kumimoji="0" lang="en-US" altLang="ja-JP"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16 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I am a special messenger from Christ Jesus to you </a:t>
            </a:r>
            <a:r>
              <a:rPr kumimoji="0" lang="en-US" altLang="ja-JP" sz="24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Gentiles</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 I bring you the Good News so that I might present you as an acceptable offering to God, made holy by the Holy Spirit. </a:t>
            </a:r>
            <a:r>
              <a:rPr kumimoji="0" lang="en-US" altLang="ja-JP"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17 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So I have reason to be enthusiastic about all Christ Jesus has done through me in my service to God. </a:t>
            </a:r>
            <a:r>
              <a:rPr kumimoji="0" lang="en-US" altLang="ja-JP"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18 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Yet I dare not boast about anything except what Christ has done through me, bringing the </a:t>
            </a:r>
            <a:r>
              <a:rPr kumimoji="0" lang="en-US" altLang="ja-JP" sz="24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Gentiles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to God by my message and by the way I worked among them. </a:t>
            </a:r>
            <a:r>
              <a:rPr kumimoji="0" lang="en-US" altLang="ja-JP" sz="24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19 </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They were convinced by the power of miraculous signs and wonders and by the power of God</a:t>
            </a:r>
            <a:r>
              <a:rPr kumimoji="0" lang="fr-FR"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s Spirit. In this way, I have fully presented the Good News of Christ from </a:t>
            </a:r>
            <a:r>
              <a:rPr kumimoji="0" lang="en-US" altLang="ja-JP" sz="24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Jerusalem all the way to Illyricum </a:t>
            </a:r>
            <a:r>
              <a:rPr kumimoji="0" lang="en-US" altLang="ja-JP" sz="2400" b="1" i="1"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(Romans 15:14-19).</a:t>
            </a:r>
            <a:endParaRPr kumimoji="0" lang="en-US" sz="24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r>
              <a:rPr lang="en-US" sz="4800" b="1">
                <a:solidFill>
                  <a:srgbClr val="FFFFFF"/>
                </a:solidFill>
                <a:latin typeface="Arial"/>
                <a:cs typeface="Arial"/>
              </a:rPr>
              <a:t>Paul</a:t>
            </a:r>
            <a:r>
              <a:rPr lang="mr-IN" altLang="ja-JP" sz="4800" b="1">
                <a:solidFill>
                  <a:srgbClr val="FFFFFF"/>
                </a:solidFill>
                <a:latin typeface="Arial"/>
                <a:cs typeface="Arial"/>
              </a:rPr>
              <a:t>'</a:t>
            </a:r>
            <a:r>
              <a:rPr lang="en-US" sz="4800" b="1">
                <a:solidFill>
                  <a:srgbClr val="FFFFFF"/>
                </a:solidFill>
                <a:latin typeface="Arial"/>
                <a:cs typeface="Arial"/>
              </a:rPr>
              <a:t>s Ministry Westwards</a:t>
            </a:r>
          </a:p>
        </p:txBody>
      </p:sp>
      <p:sp>
        <p:nvSpPr>
          <p:cNvPr id="450565" name="Text Box 5"/>
          <p:cNvSpPr txBox="1">
            <a:spLocks noChangeArrowheads="1"/>
          </p:cNvSpPr>
          <p:nvPr/>
        </p:nvSpPr>
        <p:spPr bwMode="auto">
          <a:xfrm>
            <a:off x="6604541" y="4724400"/>
            <a:ext cx="2215070" cy="5847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Jerusalem</a:t>
            </a:r>
          </a:p>
        </p:txBody>
      </p:sp>
      <p:sp>
        <p:nvSpPr>
          <p:cNvPr id="450566" name="Text Box 6"/>
          <p:cNvSpPr txBox="1">
            <a:spLocks noChangeArrowheads="1"/>
          </p:cNvSpPr>
          <p:nvPr/>
        </p:nvSpPr>
        <p:spPr bwMode="auto">
          <a:xfrm>
            <a:off x="5161563" y="3137001"/>
            <a:ext cx="1872428" cy="5847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Illyricum</a:t>
            </a:r>
          </a:p>
        </p:txBody>
      </p:sp>
      <p:sp>
        <p:nvSpPr>
          <p:cNvPr id="206854" name="Text Box 7"/>
          <p:cNvSpPr txBox="1">
            <a:spLocks noChangeArrowheads="1"/>
          </p:cNvSpPr>
          <p:nvPr/>
        </p:nvSpPr>
        <p:spPr bwMode="auto">
          <a:xfrm>
            <a:off x="2997957" y="3137001"/>
            <a:ext cx="1324802" cy="584776"/>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Rome</a:t>
            </a:r>
          </a:p>
        </p:txBody>
      </p:sp>
      <p:sp>
        <p:nvSpPr>
          <p:cNvPr id="2" name="Text Box 7">
            <a:extLst>
              <a:ext uri="{FF2B5EF4-FFF2-40B4-BE49-F238E27FC236}">
                <a16:creationId xmlns:a16="http://schemas.microsoft.com/office/drawing/2014/main" id="{4FED755B-49F7-DA55-345A-9961E4EEFF97}"/>
              </a:ext>
            </a:extLst>
          </p:cNvPr>
          <p:cNvSpPr txBox="1">
            <a:spLocks noChangeArrowheads="1"/>
          </p:cNvSpPr>
          <p:nvPr/>
        </p:nvSpPr>
        <p:spPr bwMode="auto">
          <a:xfrm>
            <a:off x="858795" y="3137002"/>
            <a:ext cx="1300357" cy="58477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Spain</a:t>
            </a:r>
          </a:p>
        </p:txBody>
      </p:sp>
      <p:sp>
        <p:nvSpPr>
          <p:cNvPr id="3" name="Left Arrow 2">
            <a:extLst>
              <a:ext uri="{FF2B5EF4-FFF2-40B4-BE49-F238E27FC236}">
                <a16:creationId xmlns:a16="http://schemas.microsoft.com/office/drawing/2014/main" id="{1E04C585-2219-C42A-F942-CD6B09820965}"/>
              </a:ext>
            </a:extLst>
          </p:cNvPr>
          <p:cNvSpPr/>
          <p:nvPr/>
        </p:nvSpPr>
        <p:spPr bwMode="auto">
          <a:xfrm rot="2894644">
            <a:off x="6110641" y="3890329"/>
            <a:ext cx="791227" cy="512112"/>
          </a:xfrm>
          <a:prstGeom prst="leftArrow">
            <a:avLst/>
          </a:prstGeom>
          <a:solidFill>
            <a:srgbClr val="00009A"/>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
        <p:nvSpPr>
          <p:cNvPr id="4" name="Left Arrow 3">
            <a:extLst>
              <a:ext uri="{FF2B5EF4-FFF2-40B4-BE49-F238E27FC236}">
                <a16:creationId xmlns:a16="http://schemas.microsoft.com/office/drawing/2014/main" id="{7C198268-5FDA-644B-766C-41AF06539228}"/>
              </a:ext>
            </a:extLst>
          </p:cNvPr>
          <p:cNvSpPr/>
          <p:nvPr/>
        </p:nvSpPr>
        <p:spPr bwMode="auto">
          <a:xfrm>
            <a:off x="4346548" y="3173333"/>
            <a:ext cx="791227" cy="512112"/>
          </a:xfrm>
          <a:prstGeom prst="leftArrow">
            <a:avLst/>
          </a:prstGeom>
          <a:solidFill>
            <a:srgbClr val="990033"/>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
        <p:nvSpPr>
          <p:cNvPr id="5" name="Left Arrow 4">
            <a:extLst>
              <a:ext uri="{FF2B5EF4-FFF2-40B4-BE49-F238E27FC236}">
                <a16:creationId xmlns:a16="http://schemas.microsoft.com/office/drawing/2014/main" id="{67041BA9-2E37-C73D-3E06-77039751A84F}"/>
              </a:ext>
            </a:extLst>
          </p:cNvPr>
          <p:cNvSpPr/>
          <p:nvPr/>
        </p:nvSpPr>
        <p:spPr bwMode="auto">
          <a:xfrm>
            <a:off x="2182941" y="3173333"/>
            <a:ext cx="791227" cy="512112"/>
          </a:xfrm>
          <a:prstGeom prst="leftArrow">
            <a:avLst/>
          </a:prstGeom>
          <a:solidFill>
            <a:srgbClr val="990033"/>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50566"/>
                                        </p:tgtEl>
                                        <p:attrNameLst>
                                          <p:attrName>style.visibility</p:attrName>
                                        </p:attrNameLst>
                                      </p:cBhvr>
                                      <p:to>
                                        <p:strVal val="visible"/>
                                      </p:to>
                                    </p:set>
                                    <p:animEffect transition="in" filter="fade">
                                      <p:cBhvr>
                                        <p:cTn id="15" dur="500"/>
                                        <p:tgtEl>
                                          <p:spTgt spid="450566"/>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206854"/>
                                        </p:tgtEl>
                                        <p:attrNameLst>
                                          <p:attrName>style.visibility</p:attrName>
                                        </p:attrNameLst>
                                      </p:cBhvr>
                                      <p:to>
                                        <p:strVal val="visible"/>
                                      </p:to>
                                    </p:set>
                                    <p:animEffect transition="in" filter="checkerboard(across)">
                                      <p:cBhvr>
                                        <p:cTn id="23" dur="500"/>
                                        <p:tgtEl>
                                          <p:spTgt spid="206854"/>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heckerboard(across)">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P spid="206854" grpId="0" animBg="1"/>
      <p:bldP spid="2" grpId="0" animBg="1"/>
      <p:bldP spid="3" grpId="0" animBg="1"/>
      <p:bldP spid="4" grpId="0" animBg="1"/>
      <p:bldP spid="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128"/>
                <a:cs typeface="ＭＳ Ｐゴシック" charset="-128"/>
              </a:rPr>
              <a:t>Romans 15:20-22</a:t>
            </a:r>
          </a:p>
        </p:txBody>
      </p:sp>
      <p:pic>
        <p:nvPicPr>
          <p:cNvPr id="1018883" name="Picture 1" descr="3174207141_1dacdb9c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75" y="188913"/>
            <a:ext cx="9001125" cy="6696075"/>
          </a:xfrm>
          <a:prstGeom prst="rect">
            <a:avLst/>
          </a:prstGeom>
          <a:noFill/>
          <a:ln w="9525">
            <a:noFill/>
            <a:miter lim="800000"/>
            <a:headEnd/>
            <a:tailEnd/>
          </a:ln>
        </p:spPr>
      </p:pic>
      <p:sp>
        <p:nvSpPr>
          <p:cNvPr id="1018884" name="TextBox 4"/>
          <p:cNvSpPr txBox="1">
            <a:spLocks noChangeArrowheads="1"/>
          </p:cNvSpPr>
          <p:nvPr/>
        </p:nvSpPr>
        <p:spPr bwMode="auto">
          <a:xfrm>
            <a:off x="251520" y="158750"/>
            <a:ext cx="8763000" cy="6268383"/>
          </a:xfrm>
          <a:prstGeom prst="rect">
            <a:avLst/>
          </a:prstGeom>
          <a:noFill/>
          <a:ln w="9525">
            <a:noFill/>
            <a:miter lim="800000"/>
            <a:headEnd/>
            <a:tailEnd/>
          </a:ln>
        </p:spPr>
        <p:txBody>
          <a:bodyPr wrap="square">
            <a:prstTxWarp prst="textNoShape">
              <a:avLst/>
            </a:prstTxWarp>
            <a:spAutoFit/>
          </a:bodyPr>
          <a:lstStyle/>
          <a:p>
            <a:r>
              <a:rPr lang="en-US" sz="2800" b="1" baseline="30000" dirty="0">
                <a:solidFill>
                  <a:srgbClr val="FFFFFF"/>
                </a:solidFill>
                <a:effectLst>
                  <a:glow rad="152400">
                    <a:schemeClr val="tx1"/>
                  </a:glow>
                </a:effectLst>
                <a:latin typeface="Arial" charset="0"/>
                <a:ea typeface="Arial" charset="0"/>
                <a:cs typeface="Arial" charset="0"/>
              </a:rPr>
              <a:t>20 </a:t>
            </a:r>
            <a:r>
              <a:rPr lang="en-US" sz="2800" b="1" dirty="0">
                <a:solidFill>
                  <a:srgbClr val="FFFFFF"/>
                </a:solidFill>
                <a:effectLst>
                  <a:glow rad="152400">
                    <a:schemeClr val="tx1"/>
                  </a:glow>
                </a:effectLst>
                <a:latin typeface="Arial" charset="0"/>
                <a:ea typeface="Arial" charset="0"/>
                <a:cs typeface="Arial" charset="0"/>
              </a:rPr>
              <a:t>My ambition has always been to preach the Good News </a:t>
            </a:r>
            <a:r>
              <a:rPr lang="en-US" sz="2800" b="1" dirty="0">
                <a:solidFill>
                  <a:srgbClr val="FFFF00"/>
                </a:solidFill>
                <a:effectLst>
                  <a:glow rad="152400">
                    <a:schemeClr val="tx1"/>
                  </a:glow>
                </a:effectLst>
                <a:latin typeface="Arial" charset="0"/>
                <a:ea typeface="Arial" charset="0"/>
                <a:cs typeface="Arial" charset="0"/>
              </a:rPr>
              <a:t>where the name of Christ has never been heard</a:t>
            </a:r>
            <a:r>
              <a:rPr lang="en-US" sz="2800" b="1" dirty="0">
                <a:solidFill>
                  <a:srgbClr val="FFFFFF"/>
                </a:solidFill>
                <a:effectLst>
                  <a:glow rad="152400">
                    <a:schemeClr val="tx1"/>
                  </a:glow>
                </a:effectLst>
                <a:latin typeface="Arial" charset="0"/>
                <a:ea typeface="Arial" charset="0"/>
                <a:cs typeface="Arial" charset="0"/>
              </a:rPr>
              <a:t>, rather than where a church has already been started by someone else. </a:t>
            </a:r>
          </a:p>
          <a:p>
            <a:endParaRPr lang="en-US" sz="2800" b="1" baseline="30000" dirty="0">
              <a:solidFill>
                <a:srgbClr val="FFFFFF"/>
              </a:solidFill>
              <a:effectLst>
                <a:glow rad="152400">
                  <a:schemeClr val="tx1"/>
                </a:glow>
              </a:effectLst>
              <a:latin typeface="Arial" charset="0"/>
              <a:ea typeface="Arial" charset="0"/>
              <a:cs typeface="Arial" charset="0"/>
            </a:endParaRPr>
          </a:p>
          <a:p>
            <a:r>
              <a:rPr lang="en-US" sz="2800" b="1" baseline="30000" dirty="0">
                <a:solidFill>
                  <a:srgbClr val="FFFFFF"/>
                </a:solidFill>
                <a:effectLst>
                  <a:glow rad="152400">
                    <a:schemeClr val="tx1"/>
                  </a:glow>
                </a:effectLst>
                <a:latin typeface="Arial" charset="0"/>
                <a:ea typeface="Arial" charset="0"/>
                <a:cs typeface="Arial" charset="0"/>
              </a:rPr>
              <a:t>21 </a:t>
            </a:r>
            <a:r>
              <a:rPr lang="en-US" sz="2800" b="1" dirty="0">
                <a:solidFill>
                  <a:srgbClr val="FFFFFF"/>
                </a:solidFill>
                <a:effectLst>
                  <a:glow rad="152400">
                    <a:schemeClr val="tx1"/>
                  </a:glow>
                </a:effectLst>
                <a:latin typeface="Arial" charset="0"/>
                <a:ea typeface="Arial" charset="0"/>
                <a:cs typeface="Arial" charset="0"/>
              </a:rPr>
              <a:t>I have been following the plan spoken of in the Scriptures, where it says,</a:t>
            </a:r>
          </a:p>
          <a:p>
            <a:r>
              <a:rPr lang="en-US" altLang="ja-JP" sz="2800" b="1" dirty="0">
                <a:solidFill>
                  <a:srgbClr val="FFFFFF"/>
                </a:solidFill>
                <a:effectLst>
                  <a:glow rad="152400">
                    <a:schemeClr val="tx1"/>
                  </a:glow>
                </a:effectLst>
                <a:latin typeface="Arial" charset="0"/>
                <a:ea typeface="Arial" charset="0"/>
                <a:cs typeface="Arial" charset="0"/>
              </a:rPr>
              <a:t>"Those who have </a:t>
            </a:r>
            <a:r>
              <a:rPr lang="en-US" altLang="ja-JP" sz="2800" b="1" dirty="0">
                <a:solidFill>
                  <a:srgbClr val="FFFF00"/>
                </a:solidFill>
                <a:effectLst>
                  <a:glow rad="152400">
                    <a:schemeClr val="tx1"/>
                  </a:glow>
                </a:effectLst>
                <a:latin typeface="Arial" charset="0"/>
                <a:ea typeface="Arial" charset="0"/>
                <a:cs typeface="Arial" charset="0"/>
              </a:rPr>
              <a:t>never been told </a:t>
            </a:r>
            <a:r>
              <a:rPr lang="en-US" altLang="ja-JP" sz="2800" b="1" dirty="0">
                <a:solidFill>
                  <a:srgbClr val="FFFFFF"/>
                </a:solidFill>
                <a:effectLst>
                  <a:glow rad="152400">
                    <a:schemeClr val="tx1"/>
                  </a:glow>
                </a:effectLst>
                <a:latin typeface="Arial" charset="0"/>
                <a:ea typeface="Arial" charset="0"/>
                <a:cs typeface="Arial" charset="0"/>
              </a:rPr>
              <a:t>about him will see, </a:t>
            </a:r>
            <a:r>
              <a:rPr lang="en-US" sz="2800" b="1" dirty="0">
                <a:solidFill>
                  <a:srgbClr val="FFFFFF"/>
                </a:solidFill>
                <a:effectLst>
                  <a:glow rad="152400">
                    <a:schemeClr val="tx1"/>
                  </a:glow>
                </a:effectLst>
                <a:latin typeface="Arial" charset="0"/>
                <a:ea typeface="Arial" charset="0"/>
                <a:cs typeface="Arial" charset="0"/>
              </a:rPr>
              <a:t>and those who have </a:t>
            </a:r>
            <a:r>
              <a:rPr lang="en-US" sz="2800" b="1" dirty="0">
                <a:solidFill>
                  <a:srgbClr val="FFFF00"/>
                </a:solidFill>
                <a:effectLst>
                  <a:glow rad="152400">
                    <a:schemeClr val="tx1"/>
                  </a:glow>
                </a:effectLst>
                <a:latin typeface="Arial" charset="0"/>
                <a:ea typeface="Arial" charset="0"/>
                <a:cs typeface="Arial" charset="0"/>
              </a:rPr>
              <a:t>never heard of him </a:t>
            </a:r>
            <a:r>
              <a:rPr lang="en-US" sz="2800" b="1" dirty="0">
                <a:solidFill>
                  <a:srgbClr val="FFFFFF"/>
                </a:solidFill>
                <a:effectLst>
                  <a:glow rad="152400">
                    <a:schemeClr val="tx1"/>
                  </a:glow>
                </a:effectLst>
                <a:latin typeface="Arial" charset="0"/>
                <a:ea typeface="Arial" charset="0"/>
                <a:cs typeface="Arial" charset="0"/>
              </a:rPr>
              <a:t>will understand.</a:t>
            </a:r>
            <a:r>
              <a:rPr lang="en-US" altLang="ja-JP" sz="2800" b="1" dirty="0">
                <a:solidFill>
                  <a:srgbClr val="FFFFFF"/>
                </a:solidFill>
                <a:effectLst>
                  <a:glow rad="152400">
                    <a:schemeClr val="tx1"/>
                  </a:glow>
                </a:effectLst>
                <a:latin typeface="Arial" charset="0"/>
                <a:ea typeface="Arial" charset="0"/>
                <a:cs typeface="Arial" charset="0"/>
              </a:rPr>
              <a:t>"</a:t>
            </a:r>
            <a:endParaRPr lang="en-US" altLang="ja-JP" sz="2800" b="1" baseline="30000" dirty="0">
              <a:solidFill>
                <a:srgbClr val="FFFFFF"/>
              </a:solidFill>
              <a:effectLst>
                <a:glow rad="152400">
                  <a:schemeClr val="tx1"/>
                </a:glow>
              </a:effectLst>
              <a:latin typeface="Arial" charset="0"/>
              <a:ea typeface="Arial" charset="0"/>
              <a:cs typeface="Arial" charset="0"/>
            </a:endParaRPr>
          </a:p>
          <a:p>
            <a:endParaRPr lang="en-US" sz="2800" b="1" baseline="30000" dirty="0">
              <a:solidFill>
                <a:srgbClr val="FFFFFF"/>
              </a:solidFill>
              <a:effectLst>
                <a:glow rad="152400">
                  <a:schemeClr val="tx1"/>
                </a:glow>
              </a:effectLst>
              <a:latin typeface="Arial" charset="0"/>
              <a:ea typeface="Arial" charset="0"/>
              <a:cs typeface="Arial" charset="0"/>
            </a:endParaRPr>
          </a:p>
          <a:p>
            <a:r>
              <a:rPr lang="en-US" sz="2800" b="1" baseline="30000" dirty="0">
                <a:solidFill>
                  <a:srgbClr val="FFFFFF"/>
                </a:solidFill>
                <a:effectLst>
                  <a:glow rad="152400">
                    <a:schemeClr val="tx1"/>
                  </a:glow>
                </a:effectLst>
                <a:latin typeface="Arial" charset="0"/>
                <a:ea typeface="Arial" charset="0"/>
                <a:cs typeface="Arial" charset="0"/>
              </a:rPr>
              <a:t>22 </a:t>
            </a:r>
            <a:r>
              <a:rPr lang="en-US" sz="2800" b="1" dirty="0">
                <a:solidFill>
                  <a:srgbClr val="FFFFFF"/>
                </a:solidFill>
                <a:effectLst>
                  <a:glow rad="152400">
                    <a:schemeClr val="tx1"/>
                  </a:glow>
                </a:effectLst>
                <a:latin typeface="Arial" charset="0"/>
                <a:ea typeface="Arial" charset="0"/>
                <a:cs typeface="Arial" charset="0"/>
              </a:rPr>
              <a:t>In fact, my visit to you has been delayed so long because I have been preaching in these places.</a:t>
            </a:r>
          </a:p>
          <a:p>
            <a:endParaRPr lang="en-US" sz="2800" b="1" dirty="0">
              <a:solidFill>
                <a:srgbClr val="FFFFFF"/>
              </a:solidFill>
              <a:effectLst>
                <a:glow rad="152400">
                  <a:schemeClr val="tx1"/>
                </a:glow>
              </a:effectLst>
              <a:latin typeface="Arial" charset="0"/>
              <a:ea typeface="Arial" charset="0"/>
              <a:cs typeface="Arial" charset="0"/>
            </a:endParaRPr>
          </a:p>
          <a:p>
            <a:pPr algn="r"/>
            <a:r>
              <a:rPr lang="en-US" sz="2800" b="1" dirty="0">
                <a:solidFill>
                  <a:srgbClr val="FFFFFF"/>
                </a:solidFill>
                <a:effectLst>
                  <a:glow rad="152400">
                    <a:schemeClr val="tx1"/>
                  </a:glow>
                </a:effectLst>
                <a:latin typeface="Arial" charset="0"/>
                <a:ea typeface="Arial" charset="0"/>
                <a:cs typeface="Arial" charset="0"/>
              </a:rPr>
              <a:t>––</a:t>
            </a:r>
            <a:r>
              <a:rPr lang="en-US" sz="2800" b="1" i="1" dirty="0">
                <a:solidFill>
                  <a:srgbClr val="FFFFFF"/>
                </a:solidFill>
                <a:effectLst>
                  <a:glow rad="152400">
                    <a:schemeClr val="tx1"/>
                  </a:glow>
                </a:effectLst>
                <a:latin typeface="Arial" charset="0"/>
                <a:ea typeface="Arial" charset="0"/>
                <a:cs typeface="Arial" charset="0"/>
              </a:rPr>
              <a:t>Romans 15:20-22</a:t>
            </a:r>
            <a:endParaRPr lang="en-US" sz="2800" b="1" dirty="0">
              <a:solidFill>
                <a:srgbClr val="FFFFFF"/>
              </a:solidFill>
              <a:effectLst>
                <a:glow rad="152400">
                  <a:schemeClr val="tx1"/>
                </a:glow>
              </a:effectLst>
              <a:latin typeface="Arial" charset="0"/>
              <a:ea typeface="Arial" charset="0"/>
              <a:cs typeface="Arial"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8791631" cy="2736304"/>
          </a:xfrm>
        </p:spPr>
        <p:txBody>
          <a:bodyPr/>
          <a:lstStyle/>
          <a:p>
            <a:pPr eaLnBrk="1" hangingPunct="1"/>
            <a:r>
              <a:rPr lang="en-US" sz="2800" b="1" dirty="0">
                <a:solidFill>
                  <a:srgbClr val="FFFF00"/>
                </a:solidFill>
              </a:rPr>
              <a:t>OT</a:t>
            </a:r>
            <a:r>
              <a:rPr lang="en-US" sz="2800" b="1" dirty="0">
                <a:solidFill>
                  <a:srgbClr val="FFFFFF"/>
                </a:solidFill>
              </a:rPr>
              <a:t> </a:t>
            </a:r>
            <a:r>
              <a:rPr lang="en-US" sz="2800" b="1" dirty="0">
                <a:solidFill>
                  <a:srgbClr val="FFFF00"/>
                </a:solidFill>
              </a:rPr>
              <a:t>examples of election</a:t>
            </a:r>
            <a:r>
              <a:rPr lang="en-US" sz="2800" b="1" dirty="0">
                <a:solidFill>
                  <a:srgbClr val="FFFFFF"/>
                </a:solidFill>
              </a:rPr>
              <a:t> illustrate that God’s election by grace is not new and that Israel’s failure is not due to God’s unfaithfulness </a:t>
            </a:r>
            <a:br>
              <a:rPr lang="ar-SA" sz="2800" b="1" dirty="0">
                <a:solidFill>
                  <a:srgbClr val="FFFFFF"/>
                </a:solidFill>
              </a:rPr>
            </a:br>
            <a:r>
              <a:rPr lang="en-US" sz="2800" b="1" dirty="0">
                <a:solidFill>
                  <a:srgbClr val="FFFFFF"/>
                </a:solidFill>
              </a:rPr>
              <a:t>(Romans 9:6-18).</a:t>
            </a:r>
          </a:p>
        </p:txBody>
      </p:sp>
      <p:sp>
        <p:nvSpPr>
          <p:cNvPr id="780291" name="Rectangle 3"/>
          <p:cNvSpPr>
            <a:spLocks noGrp="1" noChangeArrowheads="1"/>
          </p:cNvSpPr>
          <p:nvPr>
            <p:ph type="subTitle" idx="1"/>
          </p:nvPr>
        </p:nvSpPr>
        <p:spPr>
          <a:xfrm>
            <a:off x="100849" y="2636912"/>
            <a:ext cx="9043151" cy="4032448"/>
          </a:xfrm>
        </p:spPr>
        <p:txBody>
          <a:bodyPr/>
          <a:lstStyle/>
          <a:p>
            <a:pPr marL="457200" indent="-457200" algn="l" eaLnBrk="1" hangingPunct="1">
              <a:buFont typeface="+mj-lt"/>
              <a:buAutoNum type="alphaLcPeriod"/>
            </a:pPr>
            <a:r>
              <a:rPr lang="en-US" sz="2400" b="1" dirty="0">
                <a:solidFill>
                  <a:srgbClr val="FFFF00"/>
                </a:solidFill>
              </a:rPr>
              <a:t>Isaac’s election over Ishmael </a:t>
            </a:r>
            <a:r>
              <a:rPr lang="en-US" sz="2400" b="1" dirty="0">
                <a:solidFill>
                  <a:schemeClr val="bg1"/>
                </a:solidFill>
              </a:rPr>
              <a:t>disproved physical descent from Abraham as enough for salvation since one needed faith for Israel’s blessings (9:6-9).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55704863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6"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w="9525">
            <a:noFill/>
            <a:miter lim="800000"/>
            <a:headEnd/>
            <a:tailEnd/>
          </a:ln>
          <a:effectLst/>
        </p:spPr>
      </p:pic>
      <p:sp>
        <p:nvSpPr>
          <p:cNvPr id="408578" name="Rectangle 4"/>
          <p:cNvSpPr>
            <a:spLocks noGrp="1" noChangeArrowheads="1"/>
          </p:cNvSpPr>
          <p:nvPr>
            <p:ph type="title" idx="4294967295"/>
          </p:nvPr>
        </p:nvSpPr>
        <p:spPr>
          <a:xfrm>
            <a:off x="0" y="0"/>
            <a:ext cx="9144000" cy="533400"/>
          </a:xfrm>
          <a:solidFill>
            <a:srgbClr val="000099"/>
          </a:solidFill>
          <a:effectLst/>
        </p:spPr>
        <p:txBody>
          <a:bodyPr/>
          <a:lstStyle/>
          <a:p>
            <a:pPr algn="ctr" eaLnBrk="1" hangingPunct="1">
              <a:defRPr/>
            </a:pPr>
            <a:r>
              <a:rPr lang="en-US" sz="2800">
                <a:solidFill>
                  <a:schemeClr val="bg1"/>
                </a:solidFill>
                <a:effectLst>
                  <a:outerShdw blurRad="38100" dist="38100" dir="2700000" algn="tl">
                    <a:srgbClr val="000000"/>
                  </a:outerShdw>
                </a:effectLst>
                <a:ea typeface="Arial" charset="0"/>
                <a:cs typeface="Arial" charset="0"/>
              </a:rPr>
              <a:t>Jews at Pentecost––Acts 2:9-11</a:t>
            </a:r>
          </a:p>
        </p:txBody>
      </p:sp>
      <p:sp>
        <p:nvSpPr>
          <p:cNvPr id="28" name="Text Box 3"/>
          <p:cNvSpPr txBox="1">
            <a:spLocks noChangeArrowheads="1"/>
          </p:cNvSpPr>
          <p:nvPr/>
        </p:nvSpPr>
        <p:spPr bwMode="auto">
          <a:xfrm>
            <a:off x="8366125" y="41275"/>
            <a:ext cx="698500" cy="461963"/>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b="1">
                <a:solidFill>
                  <a:srgbClr val="FFFFFF"/>
                </a:solidFill>
                <a:effectLst>
                  <a:outerShdw blurRad="38100" dist="38100" dir="2700000" algn="tl">
                    <a:srgbClr val="DDDDDD"/>
                  </a:outerShdw>
                </a:effectLst>
                <a:latin typeface="Arial" charset="0"/>
                <a:ea typeface="Arial" charset="0"/>
                <a:cs typeface="Arial" charset="0"/>
              </a:rPr>
              <a:t>132</a:t>
            </a:r>
          </a:p>
        </p:txBody>
      </p:sp>
      <p:sp>
        <p:nvSpPr>
          <p:cNvPr id="5" name="TextBox 4"/>
          <p:cNvSpPr txBox="1"/>
          <p:nvPr/>
        </p:nvSpPr>
        <p:spPr>
          <a:xfrm>
            <a:off x="123825" y="533400"/>
            <a:ext cx="1425575"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sz="20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Rome (13)</a:t>
            </a:r>
          </a:p>
        </p:txBody>
      </p:sp>
      <p:sp>
        <p:nvSpPr>
          <p:cNvPr id="6" name="TextBox 5"/>
          <p:cNvSpPr txBox="1"/>
          <p:nvPr/>
        </p:nvSpPr>
        <p:spPr>
          <a:xfrm>
            <a:off x="2286000" y="4343400"/>
            <a:ext cx="1843088"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CYRENE (12)</a:t>
            </a:r>
          </a:p>
        </p:txBody>
      </p:sp>
      <p:sp>
        <p:nvSpPr>
          <p:cNvPr id="7" name="TextBox 6"/>
          <p:cNvSpPr txBox="1"/>
          <p:nvPr/>
        </p:nvSpPr>
        <p:spPr>
          <a:xfrm>
            <a:off x="4572000" y="1276350"/>
            <a:ext cx="11731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ASIA (8)</a:t>
            </a:r>
          </a:p>
        </p:txBody>
      </p:sp>
      <p:sp>
        <p:nvSpPr>
          <p:cNvPr id="8" name="TextBox 7"/>
          <p:cNvSpPr txBox="1"/>
          <p:nvPr/>
        </p:nvSpPr>
        <p:spPr>
          <a:xfrm>
            <a:off x="5334000" y="1733550"/>
            <a:ext cx="17192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PHRYGIA (9)</a:t>
            </a:r>
          </a:p>
        </p:txBody>
      </p:sp>
      <p:sp>
        <p:nvSpPr>
          <p:cNvPr id="9" name="TextBox 8"/>
          <p:cNvSpPr txBox="1"/>
          <p:nvPr/>
        </p:nvSpPr>
        <p:spPr>
          <a:xfrm>
            <a:off x="5257800" y="2209800"/>
            <a:ext cx="209391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PAMPHILIA (10)</a:t>
            </a:r>
          </a:p>
        </p:txBody>
      </p:sp>
      <p:sp>
        <p:nvSpPr>
          <p:cNvPr id="10" name="TextBox 9"/>
          <p:cNvSpPr txBox="1"/>
          <p:nvPr/>
        </p:nvSpPr>
        <p:spPr>
          <a:xfrm>
            <a:off x="6705600" y="1066800"/>
            <a:ext cx="22653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CAPPADOCIA (6)</a:t>
            </a:r>
          </a:p>
        </p:txBody>
      </p:sp>
      <p:sp>
        <p:nvSpPr>
          <p:cNvPr id="11" name="TextBox 10"/>
          <p:cNvSpPr txBox="1"/>
          <p:nvPr/>
        </p:nvSpPr>
        <p:spPr>
          <a:xfrm>
            <a:off x="6248400" y="533400"/>
            <a:ext cx="1638300"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PONTUS (7)</a:t>
            </a:r>
          </a:p>
        </p:txBody>
      </p:sp>
      <p:sp>
        <p:nvSpPr>
          <p:cNvPr id="12" name="TextBox 11"/>
          <p:cNvSpPr txBox="1"/>
          <p:nvPr/>
        </p:nvSpPr>
        <p:spPr>
          <a:xfrm>
            <a:off x="4953000" y="5334000"/>
            <a:ext cx="15668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EGYPT (11)</a:t>
            </a:r>
          </a:p>
        </p:txBody>
      </p:sp>
      <p:sp>
        <p:nvSpPr>
          <p:cNvPr id="13" name="TextBox 12"/>
          <p:cNvSpPr txBox="1"/>
          <p:nvPr/>
        </p:nvSpPr>
        <p:spPr>
          <a:xfrm>
            <a:off x="3124200" y="3048000"/>
            <a:ext cx="16430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CRETE (14)</a:t>
            </a:r>
          </a:p>
        </p:txBody>
      </p:sp>
      <p:sp>
        <p:nvSpPr>
          <p:cNvPr id="14" name="TextBox 13"/>
          <p:cNvSpPr txBox="1"/>
          <p:nvPr/>
        </p:nvSpPr>
        <p:spPr>
          <a:xfrm>
            <a:off x="6324600" y="4572000"/>
            <a:ext cx="1428750"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JUDEA (5)</a:t>
            </a:r>
          </a:p>
        </p:txBody>
      </p:sp>
      <p:sp>
        <p:nvSpPr>
          <p:cNvPr id="15" name="TextBox 14"/>
          <p:cNvSpPr txBox="1"/>
          <p:nvPr/>
        </p:nvSpPr>
        <p:spPr>
          <a:xfrm>
            <a:off x="7443788" y="5943600"/>
            <a:ext cx="1700212"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ARABIA (15)</a:t>
            </a:r>
          </a:p>
        </p:txBody>
      </p:sp>
      <p:sp>
        <p:nvSpPr>
          <p:cNvPr id="16" name="TextBox 15"/>
          <p:cNvSpPr txBox="1"/>
          <p:nvPr/>
        </p:nvSpPr>
        <p:spPr>
          <a:xfrm>
            <a:off x="7749867" y="1981200"/>
            <a:ext cx="1438891" cy="40011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Parthia (1)</a:t>
            </a:r>
          </a:p>
        </p:txBody>
      </p:sp>
      <p:sp>
        <p:nvSpPr>
          <p:cNvPr id="17" name="TextBox 16"/>
          <p:cNvSpPr txBox="1"/>
          <p:nvPr/>
        </p:nvSpPr>
        <p:spPr>
          <a:xfrm>
            <a:off x="7892626" y="3124200"/>
            <a:ext cx="1296248" cy="40011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Media (2)</a:t>
            </a:r>
          </a:p>
        </p:txBody>
      </p:sp>
      <p:sp>
        <p:nvSpPr>
          <p:cNvPr id="18" name="TextBox 17"/>
          <p:cNvSpPr txBox="1"/>
          <p:nvPr/>
        </p:nvSpPr>
        <p:spPr>
          <a:xfrm>
            <a:off x="8006695" y="3581400"/>
            <a:ext cx="1182410" cy="40011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Elam (3)</a:t>
            </a:r>
          </a:p>
        </p:txBody>
      </p:sp>
      <p:sp>
        <p:nvSpPr>
          <p:cNvPr id="19" name="TextBox 18"/>
          <p:cNvSpPr txBox="1"/>
          <p:nvPr/>
        </p:nvSpPr>
        <p:spPr>
          <a:xfrm>
            <a:off x="6950075" y="2590800"/>
            <a:ext cx="2270125"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Mesopotamia (4)</a:t>
            </a:r>
          </a:p>
        </p:txBody>
      </p:sp>
      <p:sp>
        <p:nvSpPr>
          <p:cNvPr id="21" name="TextBox 20"/>
          <p:cNvSpPr txBox="1"/>
          <p:nvPr/>
        </p:nvSpPr>
        <p:spPr>
          <a:xfrm>
            <a:off x="234950" y="4992688"/>
            <a:ext cx="3600450" cy="338137"/>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dirty="0"/>
              <a:t>ASIA––Roman Empire Provinces</a:t>
            </a:r>
          </a:p>
        </p:txBody>
      </p:sp>
      <p:sp>
        <p:nvSpPr>
          <p:cNvPr id="22" name="TextBox 21"/>
          <p:cNvSpPr txBox="1"/>
          <p:nvPr/>
        </p:nvSpPr>
        <p:spPr>
          <a:xfrm>
            <a:off x="234950" y="5221288"/>
            <a:ext cx="3616325" cy="338137"/>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i="1" dirty="0"/>
              <a:t>Media</a:t>
            </a:r>
            <a:r>
              <a:rPr lang="en-US" dirty="0"/>
              <a:t>––Parthian Empire Provinces</a:t>
            </a:r>
          </a:p>
        </p:txBody>
      </p:sp>
      <p:sp>
        <p:nvSpPr>
          <p:cNvPr id="23" name="TextBox 22"/>
          <p:cNvSpPr txBox="1"/>
          <p:nvPr/>
        </p:nvSpPr>
        <p:spPr>
          <a:xfrm>
            <a:off x="234950" y="5449888"/>
            <a:ext cx="1543050" cy="338137"/>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dirty="0"/>
              <a:t>Rome––Cities</a:t>
            </a:r>
          </a:p>
        </p:txBody>
      </p:sp>
      <p:sp>
        <p:nvSpPr>
          <p:cNvPr id="24" name="TextBox 23"/>
          <p:cNvSpPr txBox="1"/>
          <p:nvPr/>
        </p:nvSpPr>
        <p:spPr>
          <a:xfrm>
            <a:off x="234950" y="5711825"/>
            <a:ext cx="1827213" cy="338138"/>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i="1" dirty="0"/>
              <a:t>CRETE</a:t>
            </a:r>
            <a:r>
              <a:rPr lang="en-US" dirty="0"/>
              <a:t>––Islands</a:t>
            </a:r>
          </a:p>
        </p:txBody>
      </p:sp>
      <p:sp>
        <p:nvSpPr>
          <p:cNvPr id="25" name="TextBox 24"/>
          <p:cNvSpPr txBox="1"/>
          <p:nvPr/>
        </p:nvSpPr>
        <p:spPr>
          <a:xfrm>
            <a:off x="228600" y="6096000"/>
            <a:ext cx="569913"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sz="1200" dirty="0"/>
              <a:t>Miles</a:t>
            </a:r>
          </a:p>
        </p:txBody>
      </p:sp>
      <p:sp>
        <p:nvSpPr>
          <p:cNvPr id="26" name="TextBox 25"/>
          <p:cNvSpPr txBox="1"/>
          <p:nvPr/>
        </p:nvSpPr>
        <p:spPr>
          <a:xfrm>
            <a:off x="223838" y="6400800"/>
            <a:ext cx="519112" cy="276225"/>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err="1"/>
              <a:t>Kms</a:t>
            </a:r>
            <a:endParaRPr lang="en-US" dirty="0"/>
          </a:p>
        </p:txBody>
      </p:sp>
      <p:cxnSp>
        <p:nvCxnSpPr>
          <p:cNvPr id="610330"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grpSp>
        <p:nvGrpSpPr>
          <p:cNvPr id="2" name="Group 31"/>
          <p:cNvGrpSpPr/>
          <p:nvPr/>
        </p:nvGrpSpPr>
        <p:grpSpPr>
          <a:xfrm>
            <a:off x="1339505" y="6093023"/>
            <a:ext cx="441422" cy="305594"/>
            <a:chOff x="1219200" y="5715000"/>
            <a:chExt cx="441422" cy="305594"/>
          </a:xfrm>
          <a:noFill/>
          <a:effectLst>
            <a:outerShdw blurRad="50800" dist="38100" dir="2700000">
              <a:srgbClr val="000000">
                <a:alpha val="43000"/>
              </a:srgbClr>
            </a:outerShdw>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200" y="5715000"/>
              <a:ext cx="441422"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200</a:t>
              </a:r>
            </a:p>
          </p:txBody>
        </p:sp>
      </p:grpSp>
      <p:grpSp>
        <p:nvGrpSpPr>
          <p:cNvPr id="3" name="Group 32"/>
          <p:cNvGrpSpPr/>
          <p:nvPr/>
        </p:nvGrpSpPr>
        <p:grpSpPr>
          <a:xfrm>
            <a:off x="1954455" y="6093023"/>
            <a:ext cx="441422" cy="305594"/>
            <a:chOff x="1224550" y="5715000"/>
            <a:chExt cx="441422" cy="305594"/>
          </a:xfrm>
          <a:noFill/>
          <a:effectLst>
            <a:outerShdw blurRad="50800" dist="38100" dir="2700000">
              <a:srgbClr val="000000">
                <a:alpha val="43000"/>
              </a:srgbClr>
            </a:outerShdw>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24550" y="5715000"/>
              <a:ext cx="441422"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400</a:t>
              </a:r>
            </a:p>
          </p:txBody>
        </p:sp>
      </p:grpSp>
      <p:grpSp>
        <p:nvGrpSpPr>
          <p:cNvPr id="4" name="Group 35"/>
          <p:cNvGrpSpPr/>
          <p:nvPr/>
        </p:nvGrpSpPr>
        <p:grpSpPr>
          <a:xfrm>
            <a:off x="2578770" y="6093023"/>
            <a:ext cx="454246" cy="305594"/>
            <a:chOff x="1202091" y="5715000"/>
            <a:chExt cx="454246" cy="305594"/>
          </a:xfrm>
          <a:noFill/>
          <a:effectLst>
            <a:outerShdw blurRad="50800" dist="38100" dir="2700000">
              <a:srgbClr val="000000">
                <a:alpha val="43000"/>
              </a:srgbClr>
            </a:outerShdw>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02091" y="5715000"/>
              <a:ext cx="454246" cy="276999"/>
            </a:xfrm>
            <a:prstGeom prst="rect">
              <a:avLst/>
            </a:prstGeom>
            <a:grpFill/>
          </p:spPr>
          <p:txBody>
            <a:bodyPr wrap="none">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600</a:t>
              </a:r>
            </a:p>
          </p:txBody>
        </p:sp>
      </p:grpSp>
      <p:grpSp>
        <p:nvGrpSpPr>
          <p:cNvPr id="20" name="Group 38"/>
          <p:cNvGrpSpPr/>
          <p:nvPr/>
        </p:nvGrpSpPr>
        <p:grpSpPr>
          <a:xfrm>
            <a:off x="3837789" y="6093023"/>
            <a:ext cx="527007" cy="305594"/>
            <a:chOff x="1165710" y="5715000"/>
            <a:chExt cx="527007" cy="305594"/>
          </a:xfrm>
          <a:noFill/>
          <a:effectLst>
            <a:outerShdw blurRad="50800" dist="38100" dir="2700000">
              <a:srgbClr val="000000">
                <a:alpha val="43000"/>
              </a:srgbClr>
            </a:outerShdw>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65710" y="5715000"/>
              <a:ext cx="527007" cy="276999"/>
            </a:xfrm>
            <a:prstGeom prst="rect">
              <a:avLst/>
            </a:prstGeom>
            <a:grpFill/>
          </p:spPr>
          <p:txBody>
            <a:bodyPr wrap="none">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1000</a:t>
              </a:r>
            </a:p>
          </p:txBody>
        </p:sp>
      </p:grpSp>
      <p:grpSp>
        <p:nvGrpSpPr>
          <p:cNvPr id="27" name="Group 41"/>
          <p:cNvGrpSpPr/>
          <p:nvPr/>
        </p:nvGrpSpPr>
        <p:grpSpPr>
          <a:xfrm>
            <a:off x="3233808" y="6093023"/>
            <a:ext cx="441422" cy="305594"/>
            <a:chOff x="1208503" y="5715000"/>
            <a:chExt cx="441422" cy="305594"/>
          </a:xfrm>
          <a:noFill/>
          <a:effectLst>
            <a:outerShdw blurRad="50800" dist="38100" dir="2700000">
              <a:srgbClr val="000000">
                <a:alpha val="43000"/>
              </a:srgbClr>
            </a:outerShdw>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08503" y="5715000"/>
              <a:ext cx="441422" cy="276999"/>
            </a:xfrm>
            <a:prstGeom prst="rect">
              <a:avLst/>
            </a:prstGeom>
            <a:grpFill/>
          </p:spPr>
          <p:txBody>
            <a:bodyPr wrap="none">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800</a:t>
              </a:r>
            </a:p>
          </p:txBody>
        </p:sp>
      </p:grpSp>
      <p:sp>
        <p:nvSpPr>
          <p:cNvPr id="48" name="TextBox 47"/>
          <p:cNvSpPr txBox="1"/>
          <p:nvPr/>
        </p:nvSpPr>
        <p:spPr>
          <a:xfrm>
            <a:off x="808038" y="6092825"/>
            <a:ext cx="270251"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0</a:t>
            </a:r>
          </a:p>
        </p:txBody>
      </p:sp>
      <p:sp>
        <p:nvSpPr>
          <p:cNvPr id="49" name="TextBox 48"/>
          <p:cNvSpPr txBox="1"/>
          <p:nvPr/>
        </p:nvSpPr>
        <p:spPr>
          <a:xfrm>
            <a:off x="803275" y="6451600"/>
            <a:ext cx="270251"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0</a:t>
            </a:r>
          </a:p>
        </p:txBody>
      </p:sp>
      <p:grpSp>
        <p:nvGrpSpPr>
          <p:cNvPr id="29" name="Group 51"/>
          <p:cNvGrpSpPr/>
          <p:nvPr/>
        </p:nvGrpSpPr>
        <p:grpSpPr>
          <a:xfrm>
            <a:off x="1295400" y="6400800"/>
            <a:ext cx="441422" cy="327883"/>
            <a:chOff x="1175095" y="6023571"/>
            <a:chExt cx="441422" cy="327883"/>
          </a:xfrm>
          <a:noFill/>
          <a:effectLst>
            <a:outerShdw blurRad="50800" dist="38100" dir="2700000">
              <a:srgbClr val="000000">
                <a:alpha val="43000"/>
              </a:srgbClr>
            </a:outerShdw>
          </a:effectLst>
        </p:grpSpPr>
        <p:sp>
          <p:nvSpPr>
            <p:cNvPr id="50" name="TextBox 49"/>
            <p:cNvSpPr txBox="1"/>
            <p:nvPr/>
          </p:nvSpPr>
          <p:spPr>
            <a:xfrm>
              <a:off x="1175095" y="6074455"/>
              <a:ext cx="441422"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3250" y="6451600"/>
            <a:ext cx="454246"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600</a:t>
            </a:r>
          </a:p>
        </p:txBody>
      </p:sp>
      <p:cxnSp>
        <p:nvCxnSpPr>
          <p:cNvPr id="610340" name="Straight Connector 53"/>
          <p:cNvCxnSpPr>
            <a:cxnSpLocks noChangeShapeType="1"/>
          </p:cNvCxnSpPr>
          <p:nvPr/>
        </p:nvCxnSpPr>
        <p:spPr bwMode="auto">
          <a:xfrm rot="5400000">
            <a:off x="2058194" y="6438106"/>
            <a:ext cx="76200" cy="1588"/>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55" name="TextBox 54"/>
          <p:cNvSpPr txBox="1"/>
          <p:nvPr/>
        </p:nvSpPr>
        <p:spPr>
          <a:xfrm>
            <a:off x="2466927" y="6451600"/>
            <a:ext cx="441422" cy="276999"/>
          </a:xfrm>
          <a:prstGeom prst="rect">
            <a:avLst/>
          </a:prstGeom>
          <a:grpFill/>
          <a:effectLst>
            <a:outerShdw blurRad="50800" dist="38100" dir="2700000">
              <a:srgbClr val="000000">
                <a:alpha val="43000"/>
              </a:srgbClr>
            </a:outerShdw>
          </a:effectLst>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sz="1200" dirty="0">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900</a:t>
            </a:r>
          </a:p>
        </p:txBody>
      </p:sp>
      <p:cxnSp>
        <p:nvCxnSpPr>
          <p:cNvPr id="610342" name="Straight Connector 55"/>
          <p:cNvCxnSpPr>
            <a:cxnSpLocks noChangeShapeType="1"/>
          </p:cNvCxnSpPr>
          <p:nvPr/>
        </p:nvCxnSpPr>
        <p:spPr bwMode="auto">
          <a:xfrm rot="5400000">
            <a:off x="2667794" y="6438106"/>
            <a:ext cx="76200" cy="1588"/>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57" name="TextBox 56"/>
          <p:cNvSpPr txBox="1"/>
          <p:nvPr/>
        </p:nvSpPr>
        <p:spPr>
          <a:xfrm>
            <a:off x="3004366" y="6451600"/>
            <a:ext cx="527007" cy="276999"/>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1200</a:t>
            </a:r>
          </a:p>
        </p:txBody>
      </p:sp>
      <p:cxnSp>
        <p:nvCxnSpPr>
          <p:cNvPr id="610344" name="Straight Connector 57"/>
          <p:cNvCxnSpPr>
            <a:cxnSpLocks noChangeShapeType="1"/>
          </p:cNvCxnSpPr>
          <p:nvPr/>
        </p:nvCxnSpPr>
        <p:spPr bwMode="auto">
          <a:xfrm rot="5400000">
            <a:off x="3250407" y="6438106"/>
            <a:ext cx="76200" cy="1587"/>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59" name="TextBox 58"/>
          <p:cNvSpPr txBox="1"/>
          <p:nvPr/>
        </p:nvSpPr>
        <p:spPr>
          <a:xfrm>
            <a:off x="3613966" y="6451600"/>
            <a:ext cx="527007" cy="276999"/>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1500</a:t>
            </a:r>
          </a:p>
        </p:txBody>
      </p:sp>
      <p:cxnSp>
        <p:nvCxnSpPr>
          <p:cNvPr id="610346" name="Straight Connector 59"/>
          <p:cNvCxnSpPr>
            <a:cxnSpLocks noChangeShapeType="1"/>
          </p:cNvCxnSpPr>
          <p:nvPr/>
        </p:nvCxnSpPr>
        <p:spPr bwMode="auto">
          <a:xfrm rot="5400000">
            <a:off x="3860007" y="6438106"/>
            <a:ext cx="76200" cy="1587"/>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61" name="TextBox 60"/>
          <p:cNvSpPr txBox="1"/>
          <p:nvPr/>
        </p:nvSpPr>
        <p:spPr>
          <a:xfrm>
            <a:off x="4427984" y="6453336"/>
            <a:ext cx="4644009" cy="338554"/>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sz="1600" dirty="0"/>
              <a:t>(1) (2) (3) etc. indicate sequence in Acts 2:9-11</a:t>
            </a:r>
          </a:p>
        </p:txBody>
      </p:sp>
      <p:sp>
        <p:nvSpPr>
          <p:cNvPr id="62" name="TextBox 61"/>
          <p:cNvSpPr txBox="1"/>
          <p:nvPr/>
        </p:nvSpPr>
        <p:spPr>
          <a:xfrm>
            <a:off x="6248400" y="4114800"/>
            <a:ext cx="1708150" cy="461963"/>
          </a:xfrm>
          <a:prstGeom prst="rect">
            <a:avLst/>
          </a:prstGeom>
          <a:solidFill>
            <a:schemeClr val="bg2"/>
          </a:solid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b="1">
                <a:solidFill>
                  <a:srgbClr val="FFFF00"/>
                </a:solidFill>
                <a:effectLst>
                  <a:outerShdw blurRad="38100" dist="38100" dir="2700000" algn="tl">
                    <a:srgbClr val="000000"/>
                  </a:outerShdw>
                </a:effectLst>
                <a:latin typeface="Arial" charset="0"/>
                <a:ea typeface="Arial"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63" name="Straight Connector 62"/>
          <p:cNvCxnSpPr>
            <a:cxnSpLocks noChangeShapeType="1"/>
          </p:cNvCxnSpPr>
          <p:nvPr/>
        </p:nvCxnSpPr>
        <p:spPr bwMode="auto">
          <a:xfrm rot="5400000">
            <a:off x="7315200" y="3505200"/>
            <a:ext cx="6858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68"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84"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0"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5"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8" name="Straight Connector 97"/>
          <p:cNvCxnSpPr>
            <a:cxnSpLocks noChangeShapeType="1"/>
          </p:cNvCxnSpPr>
          <p:nvPr/>
        </p:nvCxnSpPr>
        <p:spPr bwMode="auto">
          <a:xfrm rot="16200000" flipV="1">
            <a:off x="7467600" y="5029200"/>
            <a:ext cx="11430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sp>
        <p:nvSpPr>
          <p:cNvPr id="408635" name="Rectangle 4"/>
          <p:cNvSpPr txBox="1">
            <a:spLocks noChangeArrowheads="1"/>
          </p:cNvSpPr>
          <p:nvPr/>
        </p:nvSpPr>
        <p:spPr bwMode="auto">
          <a:xfrm>
            <a:off x="0" y="1981200"/>
            <a:ext cx="2590800" cy="2209800"/>
          </a:xfrm>
          <a:prstGeom prst="rect">
            <a:avLst/>
          </a:prstGeom>
          <a:solidFill>
            <a:srgbClr val="000099"/>
          </a:solidFill>
          <a:ln>
            <a:noFill/>
          </a:ln>
          <a:effectLst/>
        </p:spPr>
        <p:txBody>
          <a:bodyPr anchor="b">
            <a:prstTxWarp prst="textNoShape">
              <a:avLst/>
            </a:prstTxWarp>
          </a:bodyPr>
          <a:lstStyle/>
          <a:p>
            <a:pPr algn="ctr">
              <a:defRPr/>
            </a:pPr>
            <a:r>
              <a:rPr lang="en-US" sz="2800">
                <a:solidFill>
                  <a:schemeClr val="bg1"/>
                </a:solidFill>
                <a:effectLst>
                  <a:outerShdw blurRad="38100" dist="38100" dir="2700000" algn="tl">
                    <a:srgbClr val="000000"/>
                  </a:outerShdw>
                </a:effectLst>
                <a:latin typeface="Arial" charset="0"/>
                <a:ea typeface="Arial" charset="0"/>
                <a:cs typeface="Arial" charset="0"/>
              </a:rPr>
              <a:t>Jews from Rome trusted Christ at Pentecost––Acts 2:10</a:t>
            </a:r>
            <a:endParaRPr lang="en-US" sz="2000">
              <a:solidFill>
                <a:schemeClr val="bg1"/>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1857184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128"/>
                <a:cs typeface="ＭＳ Ｐゴシック" charset="-128"/>
              </a:rPr>
              <a:t>WorldVenture Seminary Professors</a:t>
            </a:r>
            <a:endParaRPr lang="en-US" b="1">
              <a:ea typeface="ＭＳ Ｐゴシック" charset="-128"/>
              <a:cs typeface="ＭＳ Ｐゴシック" charset="-128"/>
            </a:endParaRPr>
          </a:p>
        </p:txBody>
      </p:sp>
      <p:pic>
        <p:nvPicPr>
          <p:cNvPr id="1025027"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w="9525">
            <a:noFill/>
            <a:miter lim="800000"/>
            <a:headEnd/>
            <a:tailEnd/>
          </a:ln>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4" name="Rectangle 1026"/>
          <p:cNvSpPr>
            <a:spLocks noGrp="1" noChangeArrowheads="1"/>
          </p:cNvSpPr>
          <p:nvPr>
            <p:ph type="ctrTitle"/>
          </p:nvPr>
        </p:nvSpPr>
        <p:spPr>
          <a:xfrm>
            <a:off x="4800600" y="5943600"/>
            <a:ext cx="4343400" cy="838200"/>
          </a:xfrm>
        </p:spPr>
        <p:txBody>
          <a:bodyPr/>
          <a:lstStyle/>
          <a:p>
            <a:pPr eaLnBrk="1" hangingPunct="1"/>
            <a:r>
              <a:rPr lang="en-US" sz="3200" b="1">
                <a:solidFill>
                  <a:schemeClr val="bg1"/>
                </a:solidFill>
                <a:latin typeface="Arial" charset="0"/>
                <a:ea typeface="ＭＳ Ｐゴシック" charset="-128"/>
                <a:cs typeface="ＭＳ Ｐゴシック" charset="-128"/>
              </a:rPr>
              <a:t>Susan &amp; Rick at Mount of Olives</a:t>
            </a:r>
            <a:endParaRPr lang="en-US" sz="4000" b="1">
              <a:ea typeface="ＭＳ Ｐゴシック" charset="-128"/>
              <a:cs typeface="ＭＳ Ｐゴシック" charset="-128"/>
            </a:endParaRPr>
          </a:p>
        </p:txBody>
      </p:sp>
      <p:pic>
        <p:nvPicPr>
          <p:cNvPr id="1027075" name="Picture 1029"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w="9525">
            <a:noFill/>
            <a:miter lim="800000"/>
            <a:headEnd/>
            <a:tailEnd/>
          </a:ln>
        </p:spPr>
      </p:pic>
      <p:sp>
        <p:nvSpPr>
          <p:cNvPr id="1027076" name="Rectangle 1030"/>
          <p:cNvSpPr>
            <a:spLocks noChangeArrowheads="1"/>
          </p:cNvSpPr>
          <p:nvPr/>
        </p:nvSpPr>
        <p:spPr bwMode="auto">
          <a:xfrm>
            <a:off x="0" y="5562600"/>
            <a:ext cx="4419600" cy="1600200"/>
          </a:xfrm>
          <a:prstGeom prst="rect">
            <a:avLst/>
          </a:prstGeom>
          <a:noFill/>
          <a:ln w="9525">
            <a:noFill/>
            <a:miter lim="800000"/>
            <a:headEnd/>
            <a:tailEnd/>
          </a:ln>
        </p:spPr>
        <p:txBody>
          <a:bodyPr anchor="ctr">
            <a:prstTxWarp prst="textNoShape">
              <a:avLst/>
            </a:prstTxWarp>
          </a:bodyPr>
          <a:lstStyle/>
          <a:p>
            <a:pPr algn="ctr"/>
            <a:r>
              <a:rPr lang="en-US" sz="3200" b="1" dirty="0">
                <a:solidFill>
                  <a:srgbClr val="FFFFFF"/>
                </a:solidFill>
                <a:latin typeface="Arial" charset="0"/>
              </a:rPr>
              <a:t>Kurt in </a:t>
            </a:r>
            <a:br>
              <a:rPr lang="en-US" sz="3200" b="1" dirty="0">
                <a:solidFill>
                  <a:srgbClr val="FFFFFF"/>
                </a:solidFill>
                <a:latin typeface="Arial" charset="0"/>
              </a:rPr>
            </a:br>
            <a:r>
              <a:rPr lang="en-US" sz="3200" b="1" dirty="0">
                <a:solidFill>
                  <a:srgbClr val="FFFFFF"/>
                </a:solidFill>
                <a:latin typeface="Arial" charset="0"/>
              </a:rPr>
              <a:t>Hezekiah</a:t>
            </a:r>
            <a:r>
              <a:rPr lang="fr-FR" altLang="ja-JP" sz="3200" b="1" dirty="0">
                <a:solidFill>
                  <a:srgbClr val="FFFFFF"/>
                </a:solidFill>
                <a:latin typeface="Arial" charset="0"/>
              </a:rPr>
              <a:t>'</a:t>
            </a:r>
            <a:r>
              <a:rPr lang="en-US" altLang="ja-JP" sz="3200" b="1" dirty="0">
                <a:solidFill>
                  <a:srgbClr val="FFFFFF"/>
                </a:solidFill>
                <a:latin typeface="Arial" charset="0"/>
              </a:rPr>
              <a:t>s Tunnel</a:t>
            </a:r>
            <a:endParaRPr lang="en-US" sz="4000" b="1" dirty="0">
              <a:solidFill>
                <a:srgbClr val="000000"/>
              </a:solidFill>
            </a:endParaRPr>
          </a:p>
        </p:txBody>
      </p:sp>
      <p:pic>
        <p:nvPicPr>
          <p:cNvPr id="1027077" name="Picture 1028"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w="9525">
            <a:noFill/>
            <a:miter lim="800000"/>
            <a:headEnd/>
            <a:tailEnd/>
          </a:ln>
        </p:spPr>
      </p:pic>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Rectangle 1026"/>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128"/>
                <a:cs typeface="ＭＳ Ｐゴシック" charset="-128"/>
              </a:rPr>
              <a:t>Dead Sea Mud</a:t>
            </a:r>
            <a:endParaRPr lang="en-US" b="1">
              <a:ea typeface="ＭＳ Ｐゴシック" charset="-128"/>
              <a:cs typeface="ＭＳ Ｐゴシック" charset="-128"/>
            </a:endParaRPr>
          </a:p>
        </p:txBody>
      </p:sp>
      <p:pic>
        <p:nvPicPr>
          <p:cNvPr id="1029123" name="Picture 1027"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w="9525">
            <a:noFill/>
            <a:miter lim="800000"/>
            <a:headEnd/>
            <a:tailEnd/>
          </a:ln>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1026"/>
          <p:cNvSpPr>
            <a:spLocks noGrp="1" noChangeArrowheads="1"/>
          </p:cNvSpPr>
          <p:nvPr>
            <p:ph type="ctrTitle"/>
          </p:nvPr>
        </p:nvSpPr>
        <p:spPr>
          <a:xfrm>
            <a:off x="0" y="6096000"/>
            <a:ext cx="9144000" cy="685800"/>
          </a:xfrm>
        </p:spPr>
        <p:txBody>
          <a:bodyPr/>
          <a:lstStyle/>
          <a:p>
            <a:pPr eaLnBrk="1" hangingPunct="1"/>
            <a:r>
              <a:rPr lang="en-US" altLang="ja-JP" sz="3600" b="1" dirty="0">
                <a:solidFill>
                  <a:schemeClr val="bg1"/>
                </a:solidFill>
                <a:latin typeface="Arial" charset="0"/>
                <a:ea typeface="ＭＳ Ｐゴシック" charset="-128"/>
                <a:cs typeface="ＭＳ Ｐゴシック" charset="-128"/>
              </a:rPr>
              <a:t>"Preach to every creature" (Mark 16:15)</a:t>
            </a:r>
            <a:endParaRPr lang="en-US" b="1" dirty="0">
              <a:ea typeface="ＭＳ Ｐゴシック" charset="-128"/>
              <a:cs typeface="ＭＳ Ｐゴシック" charset="-128"/>
            </a:endParaRPr>
          </a:p>
        </p:txBody>
      </p:sp>
      <p:pic>
        <p:nvPicPr>
          <p:cNvPr id="1031171" name="Picture 1027"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12272653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266"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2155825" y="-1066800"/>
            <a:ext cx="6988175" cy="8839200"/>
          </a:xfrm>
          <a:prstGeom prst="rect">
            <a:avLst/>
          </a:prstGeom>
          <a:noFill/>
          <a:ln w="9525">
            <a:noFill/>
            <a:miter lim="800000"/>
            <a:headEnd/>
            <a:tailEnd/>
          </a:ln>
        </p:spPr>
      </p:pic>
      <p:sp>
        <p:nvSpPr>
          <p:cNvPr id="375811" name="AutoShape 3"/>
          <p:cNvSpPr>
            <a:spLocks noChangeArrowheads="1"/>
          </p:cNvSpPr>
          <p:nvPr/>
        </p:nvSpPr>
        <p:spPr bwMode="auto">
          <a:xfrm rot="8198256">
            <a:off x="4114800" y="4114800"/>
            <a:ext cx="381000" cy="1143000"/>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prstTxWarp prst="textNoShape">
              <a:avLst/>
            </a:prstTxWarp>
          </a:bodyPr>
          <a:lstStyle/>
          <a:p>
            <a:pPr algn="ctr"/>
            <a:endParaRPr lang="en-US">
              <a:solidFill>
                <a:srgbClr val="FFFFFF"/>
              </a:solidFill>
            </a:endParaRPr>
          </a:p>
        </p:txBody>
      </p:sp>
      <p:sp>
        <p:nvSpPr>
          <p:cNvPr id="375812" name="AutoShape 4"/>
          <p:cNvSpPr>
            <a:spLocks noChangeArrowheads="1"/>
          </p:cNvSpPr>
          <p:nvPr/>
        </p:nvSpPr>
        <p:spPr bwMode="auto">
          <a:xfrm rot="2181338">
            <a:off x="4800600" y="841375"/>
            <a:ext cx="381000" cy="3578225"/>
          </a:xfrm>
          <a:prstGeom prst="upArrow">
            <a:avLst>
              <a:gd name="adj1" fmla="val 50000"/>
              <a:gd name="adj2" fmla="val 234792"/>
            </a:avLst>
          </a:prstGeom>
          <a:solidFill>
            <a:schemeClr val="accent1"/>
          </a:solidFill>
          <a:ln w="9525">
            <a:solidFill>
              <a:schemeClr val="tx1"/>
            </a:solidFill>
            <a:miter lim="800000"/>
            <a:headEnd/>
            <a:tailEnd/>
          </a:ln>
        </p:spPr>
        <p:txBody>
          <a:bodyPr vert="eaVert" wrap="none" anchor="ctr">
            <a:prstTxWarp prst="textNoShape">
              <a:avLst/>
            </a:prstTxWarp>
          </a:bodyPr>
          <a:lstStyle/>
          <a:p>
            <a:pPr algn="ctr"/>
            <a:endParaRPr lang="en-US">
              <a:solidFill>
                <a:srgbClr val="FFFFFF"/>
              </a:solidFill>
            </a:endParaRPr>
          </a:p>
        </p:txBody>
      </p:sp>
      <p:sp>
        <p:nvSpPr>
          <p:cNvPr id="375813" name="Rectangle 5"/>
          <p:cNvSpPr>
            <a:spLocks noGrp="1" noChangeArrowheads="1"/>
          </p:cNvSpPr>
          <p:nvPr>
            <p:ph type="title"/>
          </p:nvPr>
        </p:nvSpPr>
        <p:spPr>
          <a:xfrm>
            <a:off x="0" y="5943600"/>
            <a:ext cx="8915400" cy="990600"/>
          </a:xfrm>
          <a:solidFill>
            <a:schemeClr val="bg2"/>
          </a:solidFill>
        </p:spPr>
        <p:txBody>
          <a:bodyPr/>
          <a:lstStyle/>
          <a:p>
            <a:pPr eaLnBrk="1" hangingPunct="1">
              <a:defRPr/>
            </a:pPr>
            <a:r>
              <a:rPr lang="en-US">
                <a:ea typeface="ＭＳ Ｐゴシック" charset="-128"/>
                <a:cs typeface="ＭＳ Ｐゴシック" charset="-128"/>
              </a:rPr>
              <a:t>Singapore Bible College Nations</a:t>
            </a:r>
          </a:p>
        </p:txBody>
      </p:sp>
      <p:sp>
        <p:nvSpPr>
          <p:cNvPr id="375814" name="AutoShape 6"/>
          <p:cNvSpPr>
            <a:spLocks noChangeArrowheads="1"/>
          </p:cNvSpPr>
          <p:nvPr/>
        </p:nvSpPr>
        <p:spPr bwMode="auto">
          <a:xfrm rot="1230007">
            <a:off x="3810000" y="2967038"/>
            <a:ext cx="381000" cy="1143000"/>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prstTxWarp prst="textNoShape">
              <a:avLst/>
            </a:prstTxWarp>
          </a:bodyPr>
          <a:lstStyle/>
          <a:p>
            <a:pPr algn="ctr"/>
            <a:endParaRPr lang="en-US">
              <a:solidFill>
                <a:srgbClr val="FFFFFF"/>
              </a:solidFill>
            </a:endParaRPr>
          </a:p>
        </p:txBody>
      </p:sp>
      <p:sp>
        <p:nvSpPr>
          <p:cNvPr id="375815" name="AutoShape 7"/>
          <p:cNvSpPr>
            <a:spLocks noChangeArrowheads="1"/>
          </p:cNvSpPr>
          <p:nvPr/>
        </p:nvSpPr>
        <p:spPr bwMode="auto">
          <a:xfrm rot="-2225631">
            <a:off x="2667000" y="1366838"/>
            <a:ext cx="381000" cy="2971800"/>
          </a:xfrm>
          <a:prstGeom prst="upArrow">
            <a:avLst>
              <a:gd name="adj1" fmla="val 50000"/>
              <a:gd name="adj2" fmla="val 195000"/>
            </a:avLst>
          </a:prstGeom>
          <a:solidFill>
            <a:schemeClr val="accent1"/>
          </a:solidFill>
          <a:ln w="9525">
            <a:solidFill>
              <a:schemeClr val="tx1"/>
            </a:solidFill>
            <a:miter lim="800000"/>
            <a:headEnd/>
            <a:tailEnd/>
          </a:ln>
        </p:spPr>
        <p:txBody>
          <a:bodyPr vert="eaVert" wrap="none" anchor="ctr">
            <a:prstTxWarp prst="textNoShape">
              <a:avLst/>
            </a:prstTxWarp>
          </a:bodyPr>
          <a:lstStyle/>
          <a:p>
            <a:pPr algn="ctr"/>
            <a:endParaRPr lang="en-US">
              <a:solidFill>
                <a:srgbClr val="FFFFFF"/>
              </a:solidFill>
            </a:endParaRPr>
          </a:p>
        </p:txBody>
      </p:sp>
      <p:sp>
        <p:nvSpPr>
          <p:cNvPr id="375816" name="AutoShape 8"/>
          <p:cNvSpPr>
            <a:spLocks noChangeArrowheads="1"/>
          </p:cNvSpPr>
          <p:nvPr/>
        </p:nvSpPr>
        <p:spPr bwMode="auto">
          <a:xfrm rot="-1429550">
            <a:off x="3124200" y="1941513"/>
            <a:ext cx="381000" cy="2133600"/>
          </a:xfrm>
          <a:prstGeom prst="upArrow">
            <a:avLst>
              <a:gd name="adj1" fmla="val 50000"/>
              <a:gd name="adj2" fmla="val 140000"/>
            </a:avLst>
          </a:prstGeom>
          <a:solidFill>
            <a:schemeClr val="accent1"/>
          </a:solidFill>
          <a:ln w="9525">
            <a:solidFill>
              <a:schemeClr val="tx1"/>
            </a:solidFill>
            <a:miter lim="800000"/>
            <a:headEnd/>
            <a:tailEnd/>
          </a:ln>
        </p:spPr>
        <p:txBody>
          <a:bodyPr vert="eaVert" wrap="none" anchor="ctr">
            <a:prstTxWarp prst="textNoShape">
              <a:avLst/>
            </a:prstTxWarp>
          </a:bodyPr>
          <a:lstStyle/>
          <a:p>
            <a:pPr algn="ctr"/>
            <a:endParaRPr lang="en-US">
              <a:solidFill>
                <a:srgbClr val="FFFFFF"/>
              </a:solidFill>
            </a:endParaRPr>
          </a:p>
        </p:txBody>
      </p:sp>
      <p:sp>
        <p:nvSpPr>
          <p:cNvPr id="375817" name="AutoShape 9"/>
          <p:cNvSpPr>
            <a:spLocks noChangeArrowheads="1"/>
          </p:cNvSpPr>
          <p:nvPr/>
        </p:nvSpPr>
        <p:spPr bwMode="auto">
          <a:xfrm rot="613787">
            <a:off x="3892550" y="0"/>
            <a:ext cx="381000" cy="4114800"/>
          </a:xfrm>
          <a:prstGeom prst="upArrow">
            <a:avLst>
              <a:gd name="adj1" fmla="val 50000"/>
              <a:gd name="adj2" fmla="val 270000"/>
            </a:avLst>
          </a:prstGeom>
          <a:solidFill>
            <a:schemeClr val="accent1"/>
          </a:solidFill>
          <a:ln w="9525">
            <a:solidFill>
              <a:schemeClr val="tx1"/>
            </a:solidFill>
            <a:miter lim="800000"/>
            <a:headEnd/>
            <a:tailEnd/>
          </a:ln>
        </p:spPr>
        <p:txBody>
          <a:bodyPr vert="eaVert" wrap="none" anchor="ctr">
            <a:prstTxWarp prst="textNoShape">
              <a:avLst/>
            </a:prstTxWarp>
          </a:bodyPr>
          <a:lstStyle/>
          <a:p>
            <a:pPr algn="ctr"/>
            <a:endParaRPr lang="en-US">
              <a:solidFill>
                <a:srgbClr val="FFFFFF"/>
              </a:solidFill>
            </a:endParaRPr>
          </a:p>
        </p:txBody>
      </p:sp>
      <p:sp>
        <p:nvSpPr>
          <p:cNvPr id="375818" name="Text Box 10"/>
          <p:cNvSpPr txBox="1">
            <a:spLocks noChangeArrowheads="1"/>
          </p:cNvSpPr>
          <p:nvPr/>
        </p:nvSpPr>
        <p:spPr bwMode="auto">
          <a:xfrm>
            <a:off x="304800" y="3886200"/>
            <a:ext cx="1447800" cy="366713"/>
          </a:xfrm>
          <a:prstGeom prst="rect">
            <a:avLst/>
          </a:prstGeom>
          <a:solidFill>
            <a:srgbClr val="8600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SRI LANKA</a:t>
            </a:r>
          </a:p>
        </p:txBody>
      </p:sp>
      <p:sp>
        <p:nvSpPr>
          <p:cNvPr id="375819" name="Text Box 11"/>
          <p:cNvSpPr txBox="1">
            <a:spLocks noChangeArrowheads="1"/>
          </p:cNvSpPr>
          <p:nvPr/>
        </p:nvSpPr>
        <p:spPr bwMode="auto">
          <a:xfrm>
            <a:off x="4876800" y="5105400"/>
            <a:ext cx="1905000" cy="366713"/>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INDONESIA</a:t>
            </a:r>
          </a:p>
        </p:txBody>
      </p:sp>
      <p:sp>
        <p:nvSpPr>
          <p:cNvPr id="375820" name="Text Box 12"/>
          <p:cNvSpPr txBox="1">
            <a:spLocks noChangeArrowheads="1"/>
          </p:cNvSpPr>
          <p:nvPr/>
        </p:nvSpPr>
        <p:spPr bwMode="auto">
          <a:xfrm>
            <a:off x="4495800" y="2590800"/>
            <a:ext cx="1905000" cy="366713"/>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VIETNAM</a:t>
            </a:r>
          </a:p>
        </p:txBody>
      </p:sp>
      <p:sp>
        <p:nvSpPr>
          <p:cNvPr id="375821" name="Text Box 13"/>
          <p:cNvSpPr txBox="1">
            <a:spLocks noChangeArrowheads="1"/>
          </p:cNvSpPr>
          <p:nvPr/>
        </p:nvSpPr>
        <p:spPr bwMode="auto">
          <a:xfrm>
            <a:off x="3352800" y="2133600"/>
            <a:ext cx="1905000" cy="366713"/>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CAMBODIA</a:t>
            </a:r>
          </a:p>
        </p:txBody>
      </p:sp>
      <p:sp>
        <p:nvSpPr>
          <p:cNvPr id="375822" name="Text Box 14"/>
          <p:cNvSpPr txBox="1">
            <a:spLocks noChangeArrowheads="1"/>
          </p:cNvSpPr>
          <p:nvPr/>
        </p:nvSpPr>
        <p:spPr bwMode="auto">
          <a:xfrm>
            <a:off x="3200400" y="533400"/>
            <a:ext cx="1447800" cy="366713"/>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CHINA</a:t>
            </a:r>
          </a:p>
        </p:txBody>
      </p:sp>
      <p:sp>
        <p:nvSpPr>
          <p:cNvPr id="375823" name="Text Box 15"/>
          <p:cNvSpPr txBox="1">
            <a:spLocks noChangeArrowheads="1"/>
          </p:cNvSpPr>
          <p:nvPr/>
        </p:nvSpPr>
        <p:spPr bwMode="auto">
          <a:xfrm>
            <a:off x="304800" y="2590800"/>
            <a:ext cx="1447800" cy="366713"/>
          </a:xfrm>
          <a:prstGeom prst="rect">
            <a:avLst/>
          </a:prstGeom>
          <a:solidFill>
            <a:srgbClr val="8600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INDIA</a:t>
            </a:r>
          </a:p>
        </p:txBody>
      </p:sp>
      <p:sp>
        <p:nvSpPr>
          <p:cNvPr id="375824" name="Text Box 16"/>
          <p:cNvSpPr txBox="1">
            <a:spLocks noChangeArrowheads="1"/>
          </p:cNvSpPr>
          <p:nvPr/>
        </p:nvSpPr>
        <p:spPr bwMode="auto">
          <a:xfrm>
            <a:off x="5486400" y="304800"/>
            <a:ext cx="1905000" cy="366713"/>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KOREA</a:t>
            </a:r>
          </a:p>
        </p:txBody>
      </p:sp>
      <p:sp>
        <p:nvSpPr>
          <p:cNvPr id="375825" name="Text Box 17"/>
          <p:cNvSpPr txBox="1">
            <a:spLocks noChangeArrowheads="1"/>
          </p:cNvSpPr>
          <p:nvPr/>
        </p:nvSpPr>
        <p:spPr bwMode="auto">
          <a:xfrm>
            <a:off x="3429000" y="0"/>
            <a:ext cx="1905000" cy="366713"/>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MONGOLIA</a:t>
            </a:r>
          </a:p>
        </p:txBody>
      </p:sp>
      <p:sp>
        <p:nvSpPr>
          <p:cNvPr id="375826" name="Text Box 18"/>
          <p:cNvSpPr txBox="1">
            <a:spLocks noChangeArrowheads="1"/>
          </p:cNvSpPr>
          <p:nvPr/>
        </p:nvSpPr>
        <p:spPr bwMode="auto">
          <a:xfrm>
            <a:off x="228600" y="609600"/>
            <a:ext cx="1447800" cy="366713"/>
          </a:xfrm>
          <a:prstGeom prst="rect">
            <a:avLst/>
          </a:prstGeom>
          <a:solidFill>
            <a:srgbClr val="860000"/>
          </a:solidFill>
          <a:ln w="9525">
            <a:noFill/>
            <a:miter lim="800000"/>
            <a:headEnd/>
            <a:tailEnd/>
          </a:ln>
        </p:spPr>
        <p:txBody>
          <a:bodyPr>
            <a:prstTxWarp prst="textNoShape">
              <a:avLst/>
            </a:prstTxWarp>
            <a:spAutoFit/>
          </a:bodyPr>
          <a:lstStyle/>
          <a:p>
            <a:pPr algn="ctr" eaLnBrk="0" hangingPunct="0">
              <a:spcBef>
                <a:spcPct val="50000"/>
              </a:spcBef>
            </a:pPr>
            <a:r>
              <a:rPr lang="en-US" sz="1800" b="1" dirty="0">
                <a:solidFill>
                  <a:srgbClr val="FFFFFF"/>
                </a:solidFill>
                <a:latin typeface="Arial" charset="0"/>
              </a:rPr>
              <a:t>HOLLAND</a:t>
            </a:r>
          </a:p>
        </p:txBody>
      </p:sp>
      <p:sp>
        <p:nvSpPr>
          <p:cNvPr id="375827" name="Text Box 19"/>
          <p:cNvSpPr txBox="1">
            <a:spLocks noChangeArrowheads="1"/>
          </p:cNvSpPr>
          <p:nvPr/>
        </p:nvSpPr>
        <p:spPr bwMode="auto">
          <a:xfrm>
            <a:off x="4114800" y="3581400"/>
            <a:ext cx="1905000" cy="366713"/>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MALAYSIA</a:t>
            </a:r>
          </a:p>
        </p:txBody>
      </p:sp>
      <p:sp>
        <p:nvSpPr>
          <p:cNvPr id="375828" name="Text Box 20"/>
          <p:cNvSpPr txBox="1">
            <a:spLocks noChangeArrowheads="1"/>
          </p:cNvSpPr>
          <p:nvPr/>
        </p:nvSpPr>
        <p:spPr bwMode="auto">
          <a:xfrm>
            <a:off x="304800" y="4724400"/>
            <a:ext cx="1447800" cy="366713"/>
          </a:xfrm>
          <a:prstGeom prst="rect">
            <a:avLst/>
          </a:prstGeom>
          <a:solidFill>
            <a:srgbClr val="8600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KENYA</a:t>
            </a:r>
          </a:p>
        </p:txBody>
      </p:sp>
      <p:sp>
        <p:nvSpPr>
          <p:cNvPr id="375829" name="Text Box 21"/>
          <p:cNvSpPr txBox="1">
            <a:spLocks noChangeArrowheads="1"/>
          </p:cNvSpPr>
          <p:nvPr/>
        </p:nvSpPr>
        <p:spPr bwMode="auto">
          <a:xfrm>
            <a:off x="2667000" y="1277938"/>
            <a:ext cx="1905000" cy="366712"/>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MYANMAR</a:t>
            </a:r>
          </a:p>
        </p:txBody>
      </p:sp>
      <p:sp>
        <p:nvSpPr>
          <p:cNvPr id="375830" name="Text Box 22"/>
          <p:cNvSpPr txBox="1">
            <a:spLocks noChangeArrowheads="1"/>
          </p:cNvSpPr>
          <p:nvPr/>
        </p:nvSpPr>
        <p:spPr bwMode="auto">
          <a:xfrm>
            <a:off x="5791200" y="3048000"/>
            <a:ext cx="1905000" cy="366713"/>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PHILIPPINES</a:t>
            </a:r>
          </a:p>
        </p:txBody>
      </p:sp>
      <p:sp>
        <p:nvSpPr>
          <p:cNvPr id="375831" name="Text Box 23"/>
          <p:cNvSpPr txBox="1">
            <a:spLocks noChangeArrowheads="1"/>
          </p:cNvSpPr>
          <p:nvPr/>
        </p:nvSpPr>
        <p:spPr bwMode="auto">
          <a:xfrm>
            <a:off x="6781800" y="776288"/>
            <a:ext cx="1905000" cy="366712"/>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JAPAN</a:t>
            </a:r>
          </a:p>
        </p:txBody>
      </p:sp>
      <p:sp>
        <p:nvSpPr>
          <p:cNvPr id="375832" name="Text Box 24"/>
          <p:cNvSpPr txBox="1">
            <a:spLocks noChangeArrowheads="1"/>
          </p:cNvSpPr>
          <p:nvPr/>
        </p:nvSpPr>
        <p:spPr bwMode="auto">
          <a:xfrm>
            <a:off x="2895600" y="2757488"/>
            <a:ext cx="1447800" cy="366712"/>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THAILAND</a:t>
            </a:r>
          </a:p>
        </p:txBody>
      </p:sp>
      <p:sp>
        <p:nvSpPr>
          <p:cNvPr id="375833" name="Text Box 25"/>
          <p:cNvSpPr txBox="1">
            <a:spLocks noChangeArrowheads="1"/>
          </p:cNvSpPr>
          <p:nvPr/>
        </p:nvSpPr>
        <p:spPr bwMode="auto">
          <a:xfrm>
            <a:off x="5334000" y="1219200"/>
            <a:ext cx="1905000" cy="366713"/>
          </a:xfrm>
          <a:prstGeom prst="rect">
            <a:avLst/>
          </a:prstGeom>
          <a:solidFill>
            <a:srgbClr val="0033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TAIWAN</a:t>
            </a:r>
          </a:p>
        </p:txBody>
      </p:sp>
      <p:sp>
        <p:nvSpPr>
          <p:cNvPr id="375834" name="Line 26"/>
          <p:cNvSpPr>
            <a:spLocks noChangeShapeType="1"/>
          </p:cNvSpPr>
          <p:nvPr/>
        </p:nvSpPr>
        <p:spPr bwMode="auto">
          <a:xfrm flipV="1">
            <a:off x="0" y="4343400"/>
            <a:ext cx="9144000" cy="76200"/>
          </a:xfrm>
          <a:prstGeom prst="line">
            <a:avLst/>
          </a:prstGeom>
          <a:noFill/>
          <a:ln w="76200">
            <a:solidFill>
              <a:srgbClr val="FF0000"/>
            </a:solidFill>
            <a:prstDash val="dash"/>
            <a:round/>
            <a:headEnd/>
            <a:tailEnd/>
          </a:ln>
        </p:spPr>
        <p:txBody>
          <a:bodyPr wrap="none" anchor="ctr">
            <a:prstTxWarp prst="textNoShape">
              <a:avLst/>
            </a:prstTxWarp>
          </a:bodyPr>
          <a:lstStyle/>
          <a:p>
            <a:endParaRPr lang="en-US"/>
          </a:p>
        </p:txBody>
      </p:sp>
      <p:sp>
        <p:nvSpPr>
          <p:cNvPr id="375835" name="Text Box 27"/>
          <p:cNvSpPr txBox="1">
            <a:spLocks noChangeArrowheads="1"/>
          </p:cNvSpPr>
          <p:nvPr/>
        </p:nvSpPr>
        <p:spPr bwMode="auto">
          <a:xfrm>
            <a:off x="304800" y="5334000"/>
            <a:ext cx="1447800" cy="366713"/>
          </a:xfrm>
          <a:prstGeom prst="rect">
            <a:avLst/>
          </a:prstGeom>
          <a:solidFill>
            <a:srgbClr val="860000"/>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USA</a:t>
            </a:r>
          </a:p>
        </p:txBody>
      </p:sp>
      <p:sp>
        <p:nvSpPr>
          <p:cNvPr id="375836" name="Text Box 28"/>
          <p:cNvSpPr txBox="1">
            <a:spLocks noChangeArrowheads="1"/>
          </p:cNvSpPr>
          <p:nvPr/>
        </p:nvSpPr>
        <p:spPr bwMode="auto">
          <a:xfrm>
            <a:off x="2895600" y="3962400"/>
            <a:ext cx="1676400" cy="366713"/>
          </a:xfrm>
          <a:prstGeom prst="rect">
            <a:avLst/>
          </a:prstGeom>
          <a:solidFill>
            <a:schemeClr val="bg2"/>
          </a:solidFill>
          <a:ln w="9525">
            <a:noFill/>
            <a:miter lim="800000"/>
            <a:headEnd/>
            <a:tailEnd/>
          </a:ln>
        </p:spPr>
        <p:txBody>
          <a:bodyPr>
            <a:prstTxWarp prst="textNoShape">
              <a:avLst/>
            </a:prstTxWarp>
            <a:spAutoFit/>
          </a:bodyPr>
          <a:lstStyle/>
          <a:p>
            <a:pPr algn="ctr" eaLnBrk="0" hangingPunct="0">
              <a:spcBef>
                <a:spcPct val="50000"/>
              </a:spcBef>
            </a:pPr>
            <a:r>
              <a:rPr lang="en-US" sz="1800" b="1">
                <a:solidFill>
                  <a:srgbClr val="FFFFFF"/>
                </a:solidFill>
                <a:latin typeface="Arial" charset="0"/>
              </a:rPr>
              <a:t>SINGAPORE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75836"/>
                                        </p:tgtEl>
                                        <p:attrNameLst>
                                          <p:attrName>style.visibility</p:attrName>
                                        </p:attrNameLst>
                                      </p:cBhvr>
                                      <p:to>
                                        <p:strVal val="visible"/>
                                      </p:to>
                                    </p:set>
                                    <p:anim calcmode="lin" valueType="num">
                                      <p:cBhvr>
                                        <p:cTn id="7" dur="1000" fill="hold"/>
                                        <p:tgtEl>
                                          <p:spTgt spid="375836"/>
                                        </p:tgtEl>
                                        <p:attrNameLst>
                                          <p:attrName>ppt_w</p:attrName>
                                        </p:attrNameLst>
                                      </p:cBhvr>
                                      <p:tavLst>
                                        <p:tav tm="0">
                                          <p:val>
                                            <p:fltVal val="0"/>
                                          </p:val>
                                        </p:tav>
                                        <p:tav tm="100000">
                                          <p:val>
                                            <p:strVal val="#ppt_w"/>
                                          </p:val>
                                        </p:tav>
                                      </p:tavLst>
                                    </p:anim>
                                    <p:anim calcmode="lin" valueType="num">
                                      <p:cBhvr>
                                        <p:cTn id="8" dur="1000" fill="hold"/>
                                        <p:tgtEl>
                                          <p:spTgt spid="375836"/>
                                        </p:tgtEl>
                                        <p:attrNameLst>
                                          <p:attrName>ppt_h</p:attrName>
                                        </p:attrNameLst>
                                      </p:cBhvr>
                                      <p:tavLst>
                                        <p:tav tm="0">
                                          <p:val>
                                            <p:fltVal val="0"/>
                                          </p:val>
                                        </p:tav>
                                        <p:tav tm="100000">
                                          <p:val>
                                            <p:strVal val="#ppt_h"/>
                                          </p:val>
                                        </p:tav>
                                      </p:tavLst>
                                    </p:anim>
                                    <p:anim calcmode="lin" valueType="num">
                                      <p:cBhvr>
                                        <p:cTn id="9" dur="1000" fill="hold"/>
                                        <p:tgtEl>
                                          <p:spTgt spid="3758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583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75834"/>
                                        </p:tgtEl>
                                        <p:attrNameLst>
                                          <p:attrName>style.visibility</p:attrName>
                                        </p:attrNameLst>
                                      </p:cBhvr>
                                      <p:to>
                                        <p:strVal val="visible"/>
                                      </p:to>
                                    </p:set>
                                    <p:animEffect transition="in" filter="wipe(left)">
                                      <p:cBhvr>
                                        <p:cTn id="14" dur="500"/>
                                        <p:tgtEl>
                                          <p:spTgt spid="375834"/>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75814"/>
                                        </p:tgtEl>
                                        <p:attrNameLst>
                                          <p:attrName>style.visibility</p:attrName>
                                        </p:attrNameLst>
                                      </p:cBhvr>
                                      <p:to>
                                        <p:strVal val="visible"/>
                                      </p:to>
                                    </p:set>
                                    <p:animEffect transition="in" filter="wipe(down)">
                                      <p:cBhvr>
                                        <p:cTn id="18" dur="500"/>
                                        <p:tgtEl>
                                          <p:spTgt spid="375814"/>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75815"/>
                                        </p:tgtEl>
                                        <p:attrNameLst>
                                          <p:attrName>style.visibility</p:attrName>
                                        </p:attrNameLst>
                                      </p:cBhvr>
                                      <p:to>
                                        <p:strVal val="visible"/>
                                      </p:to>
                                    </p:set>
                                    <p:animEffect transition="in" filter="wipe(down)">
                                      <p:cBhvr>
                                        <p:cTn id="22" dur="500"/>
                                        <p:tgtEl>
                                          <p:spTgt spid="375815"/>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375811"/>
                                        </p:tgtEl>
                                        <p:attrNameLst>
                                          <p:attrName>style.visibility</p:attrName>
                                        </p:attrNameLst>
                                      </p:cBhvr>
                                      <p:to>
                                        <p:strVal val="visible"/>
                                      </p:to>
                                    </p:set>
                                    <p:animEffect transition="in" filter="wipe(up)">
                                      <p:cBhvr>
                                        <p:cTn id="26" dur="500"/>
                                        <p:tgtEl>
                                          <p:spTgt spid="375811"/>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375817"/>
                                        </p:tgtEl>
                                        <p:attrNameLst>
                                          <p:attrName>style.visibility</p:attrName>
                                        </p:attrNameLst>
                                      </p:cBhvr>
                                      <p:to>
                                        <p:strVal val="visible"/>
                                      </p:to>
                                    </p:set>
                                    <p:animEffect transition="in" filter="wipe(down)">
                                      <p:cBhvr>
                                        <p:cTn id="30" dur="500"/>
                                        <p:tgtEl>
                                          <p:spTgt spid="375817"/>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375812"/>
                                        </p:tgtEl>
                                        <p:attrNameLst>
                                          <p:attrName>style.visibility</p:attrName>
                                        </p:attrNameLst>
                                      </p:cBhvr>
                                      <p:to>
                                        <p:strVal val="visible"/>
                                      </p:to>
                                    </p:set>
                                    <p:animEffect transition="in" filter="wipe(down)">
                                      <p:cBhvr>
                                        <p:cTn id="34" dur="500"/>
                                        <p:tgtEl>
                                          <p:spTgt spid="375812"/>
                                        </p:tgtEl>
                                      </p:cBhvr>
                                    </p:animEffect>
                                  </p:childTnLst>
                                </p:cTn>
                              </p:par>
                            </p:childTnLst>
                          </p:cTn>
                        </p:par>
                        <p:par>
                          <p:cTn id="35" fill="hold" nodeType="afterGroup">
                            <p:stCondLst>
                              <p:cond delay="4000"/>
                            </p:stCondLst>
                            <p:childTnLst>
                              <p:par>
                                <p:cTn id="36" presetID="22" presetClass="entr" presetSubtype="4" fill="hold" grpId="0" nodeType="afterEffect">
                                  <p:stCondLst>
                                    <p:cond delay="0"/>
                                  </p:stCondLst>
                                  <p:childTnLst>
                                    <p:set>
                                      <p:cBhvr>
                                        <p:cTn id="37" dur="1" fill="hold">
                                          <p:stCondLst>
                                            <p:cond delay="0"/>
                                          </p:stCondLst>
                                        </p:cTn>
                                        <p:tgtEl>
                                          <p:spTgt spid="375816"/>
                                        </p:tgtEl>
                                        <p:attrNameLst>
                                          <p:attrName>style.visibility</p:attrName>
                                        </p:attrNameLst>
                                      </p:cBhvr>
                                      <p:to>
                                        <p:strVal val="visible"/>
                                      </p:to>
                                    </p:set>
                                    <p:animEffect transition="in" filter="wipe(down)">
                                      <p:cBhvr>
                                        <p:cTn id="38" dur="500"/>
                                        <p:tgtEl>
                                          <p:spTgt spid="375816"/>
                                        </p:tgtEl>
                                      </p:cBhvr>
                                    </p:animEffect>
                                  </p:childTnLst>
                                </p:cTn>
                              </p:par>
                            </p:childTnLst>
                          </p:cTn>
                        </p:par>
                        <p:par>
                          <p:cTn id="39" fill="hold" nodeType="afterGroup">
                            <p:stCondLst>
                              <p:cond delay="4500"/>
                            </p:stCondLst>
                            <p:childTnLst>
                              <p:par>
                                <p:cTn id="40" presetID="15" presetClass="entr" presetSubtype="0" fill="hold" grpId="0" nodeType="afterEffect">
                                  <p:stCondLst>
                                    <p:cond delay="0"/>
                                  </p:stCondLst>
                                  <p:childTnLst>
                                    <p:set>
                                      <p:cBhvr>
                                        <p:cTn id="41" dur="1" fill="hold">
                                          <p:stCondLst>
                                            <p:cond delay="0"/>
                                          </p:stCondLst>
                                        </p:cTn>
                                        <p:tgtEl>
                                          <p:spTgt spid="375827"/>
                                        </p:tgtEl>
                                        <p:attrNameLst>
                                          <p:attrName>style.visibility</p:attrName>
                                        </p:attrNameLst>
                                      </p:cBhvr>
                                      <p:to>
                                        <p:strVal val="visible"/>
                                      </p:to>
                                    </p:set>
                                    <p:anim calcmode="lin" valueType="num">
                                      <p:cBhvr>
                                        <p:cTn id="42" dur="1000" fill="hold"/>
                                        <p:tgtEl>
                                          <p:spTgt spid="375827"/>
                                        </p:tgtEl>
                                        <p:attrNameLst>
                                          <p:attrName>ppt_w</p:attrName>
                                        </p:attrNameLst>
                                      </p:cBhvr>
                                      <p:tavLst>
                                        <p:tav tm="0">
                                          <p:val>
                                            <p:fltVal val="0"/>
                                          </p:val>
                                        </p:tav>
                                        <p:tav tm="100000">
                                          <p:val>
                                            <p:strVal val="#ppt_w"/>
                                          </p:val>
                                        </p:tav>
                                      </p:tavLst>
                                    </p:anim>
                                    <p:anim calcmode="lin" valueType="num">
                                      <p:cBhvr>
                                        <p:cTn id="43" dur="1000" fill="hold"/>
                                        <p:tgtEl>
                                          <p:spTgt spid="375827"/>
                                        </p:tgtEl>
                                        <p:attrNameLst>
                                          <p:attrName>ppt_h</p:attrName>
                                        </p:attrNameLst>
                                      </p:cBhvr>
                                      <p:tavLst>
                                        <p:tav tm="0">
                                          <p:val>
                                            <p:fltVal val="0"/>
                                          </p:val>
                                        </p:tav>
                                        <p:tav tm="100000">
                                          <p:val>
                                            <p:strVal val="#ppt_h"/>
                                          </p:val>
                                        </p:tav>
                                      </p:tavLst>
                                    </p:anim>
                                    <p:anim calcmode="lin" valueType="num">
                                      <p:cBhvr>
                                        <p:cTn id="44" dur="1000" fill="hold"/>
                                        <p:tgtEl>
                                          <p:spTgt spid="37582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75827"/>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5500"/>
                            </p:stCondLst>
                            <p:childTnLst>
                              <p:par>
                                <p:cTn id="47" presetID="15" presetClass="entr" presetSubtype="0" fill="hold" grpId="0" nodeType="afterEffect">
                                  <p:stCondLst>
                                    <p:cond delay="0"/>
                                  </p:stCondLst>
                                  <p:childTnLst>
                                    <p:set>
                                      <p:cBhvr>
                                        <p:cTn id="48" dur="1" fill="hold">
                                          <p:stCondLst>
                                            <p:cond delay="0"/>
                                          </p:stCondLst>
                                        </p:cTn>
                                        <p:tgtEl>
                                          <p:spTgt spid="375829"/>
                                        </p:tgtEl>
                                        <p:attrNameLst>
                                          <p:attrName>style.visibility</p:attrName>
                                        </p:attrNameLst>
                                      </p:cBhvr>
                                      <p:to>
                                        <p:strVal val="visible"/>
                                      </p:to>
                                    </p:set>
                                    <p:anim calcmode="lin" valueType="num">
                                      <p:cBhvr>
                                        <p:cTn id="49" dur="1000" fill="hold"/>
                                        <p:tgtEl>
                                          <p:spTgt spid="375829"/>
                                        </p:tgtEl>
                                        <p:attrNameLst>
                                          <p:attrName>ppt_w</p:attrName>
                                        </p:attrNameLst>
                                      </p:cBhvr>
                                      <p:tavLst>
                                        <p:tav tm="0">
                                          <p:val>
                                            <p:fltVal val="0"/>
                                          </p:val>
                                        </p:tav>
                                        <p:tav tm="100000">
                                          <p:val>
                                            <p:strVal val="#ppt_w"/>
                                          </p:val>
                                        </p:tav>
                                      </p:tavLst>
                                    </p:anim>
                                    <p:anim calcmode="lin" valueType="num">
                                      <p:cBhvr>
                                        <p:cTn id="50" dur="1000" fill="hold"/>
                                        <p:tgtEl>
                                          <p:spTgt spid="375829"/>
                                        </p:tgtEl>
                                        <p:attrNameLst>
                                          <p:attrName>ppt_h</p:attrName>
                                        </p:attrNameLst>
                                      </p:cBhvr>
                                      <p:tavLst>
                                        <p:tav tm="0">
                                          <p:val>
                                            <p:fltVal val="0"/>
                                          </p:val>
                                        </p:tav>
                                        <p:tav tm="100000">
                                          <p:val>
                                            <p:strVal val="#ppt_h"/>
                                          </p:val>
                                        </p:tav>
                                      </p:tavLst>
                                    </p:anim>
                                    <p:anim calcmode="lin" valueType="num">
                                      <p:cBhvr>
                                        <p:cTn id="51" dur="1000" fill="hold"/>
                                        <p:tgtEl>
                                          <p:spTgt spid="37582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75829"/>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6500"/>
                            </p:stCondLst>
                            <p:childTnLst>
                              <p:par>
                                <p:cTn id="54" presetID="15" presetClass="entr" presetSubtype="0" fill="hold" grpId="0" nodeType="afterEffect">
                                  <p:stCondLst>
                                    <p:cond delay="0"/>
                                  </p:stCondLst>
                                  <p:childTnLst>
                                    <p:set>
                                      <p:cBhvr>
                                        <p:cTn id="55" dur="1" fill="hold">
                                          <p:stCondLst>
                                            <p:cond delay="0"/>
                                          </p:stCondLst>
                                        </p:cTn>
                                        <p:tgtEl>
                                          <p:spTgt spid="375818"/>
                                        </p:tgtEl>
                                        <p:attrNameLst>
                                          <p:attrName>style.visibility</p:attrName>
                                        </p:attrNameLst>
                                      </p:cBhvr>
                                      <p:to>
                                        <p:strVal val="visible"/>
                                      </p:to>
                                    </p:set>
                                    <p:anim calcmode="lin" valueType="num">
                                      <p:cBhvr>
                                        <p:cTn id="56" dur="1000" fill="hold"/>
                                        <p:tgtEl>
                                          <p:spTgt spid="375818"/>
                                        </p:tgtEl>
                                        <p:attrNameLst>
                                          <p:attrName>ppt_w</p:attrName>
                                        </p:attrNameLst>
                                      </p:cBhvr>
                                      <p:tavLst>
                                        <p:tav tm="0">
                                          <p:val>
                                            <p:fltVal val="0"/>
                                          </p:val>
                                        </p:tav>
                                        <p:tav tm="100000">
                                          <p:val>
                                            <p:strVal val="#ppt_w"/>
                                          </p:val>
                                        </p:tav>
                                      </p:tavLst>
                                    </p:anim>
                                    <p:anim calcmode="lin" valueType="num">
                                      <p:cBhvr>
                                        <p:cTn id="57" dur="1000" fill="hold"/>
                                        <p:tgtEl>
                                          <p:spTgt spid="375818"/>
                                        </p:tgtEl>
                                        <p:attrNameLst>
                                          <p:attrName>ppt_h</p:attrName>
                                        </p:attrNameLst>
                                      </p:cBhvr>
                                      <p:tavLst>
                                        <p:tav tm="0">
                                          <p:val>
                                            <p:fltVal val="0"/>
                                          </p:val>
                                        </p:tav>
                                        <p:tav tm="100000">
                                          <p:val>
                                            <p:strVal val="#ppt_h"/>
                                          </p:val>
                                        </p:tav>
                                      </p:tavLst>
                                    </p:anim>
                                    <p:anim calcmode="lin" valueType="num">
                                      <p:cBhvr>
                                        <p:cTn id="58" dur="1000" fill="hold"/>
                                        <p:tgtEl>
                                          <p:spTgt spid="375818"/>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375818"/>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7500"/>
                            </p:stCondLst>
                            <p:childTnLst>
                              <p:par>
                                <p:cTn id="61" presetID="15" presetClass="entr" presetSubtype="0" fill="hold" grpId="0" nodeType="afterEffect">
                                  <p:stCondLst>
                                    <p:cond delay="0"/>
                                  </p:stCondLst>
                                  <p:childTnLst>
                                    <p:set>
                                      <p:cBhvr>
                                        <p:cTn id="62" dur="1" fill="hold">
                                          <p:stCondLst>
                                            <p:cond delay="0"/>
                                          </p:stCondLst>
                                        </p:cTn>
                                        <p:tgtEl>
                                          <p:spTgt spid="375819"/>
                                        </p:tgtEl>
                                        <p:attrNameLst>
                                          <p:attrName>style.visibility</p:attrName>
                                        </p:attrNameLst>
                                      </p:cBhvr>
                                      <p:to>
                                        <p:strVal val="visible"/>
                                      </p:to>
                                    </p:set>
                                    <p:anim calcmode="lin" valueType="num">
                                      <p:cBhvr>
                                        <p:cTn id="63" dur="1000" fill="hold"/>
                                        <p:tgtEl>
                                          <p:spTgt spid="375819"/>
                                        </p:tgtEl>
                                        <p:attrNameLst>
                                          <p:attrName>ppt_w</p:attrName>
                                        </p:attrNameLst>
                                      </p:cBhvr>
                                      <p:tavLst>
                                        <p:tav tm="0">
                                          <p:val>
                                            <p:fltVal val="0"/>
                                          </p:val>
                                        </p:tav>
                                        <p:tav tm="100000">
                                          <p:val>
                                            <p:strVal val="#ppt_w"/>
                                          </p:val>
                                        </p:tav>
                                      </p:tavLst>
                                    </p:anim>
                                    <p:anim calcmode="lin" valueType="num">
                                      <p:cBhvr>
                                        <p:cTn id="64" dur="1000" fill="hold"/>
                                        <p:tgtEl>
                                          <p:spTgt spid="375819"/>
                                        </p:tgtEl>
                                        <p:attrNameLst>
                                          <p:attrName>ppt_h</p:attrName>
                                        </p:attrNameLst>
                                      </p:cBhvr>
                                      <p:tavLst>
                                        <p:tav tm="0">
                                          <p:val>
                                            <p:fltVal val="0"/>
                                          </p:val>
                                        </p:tav>
                                        <p:tav tm="100000">
                                          <p:val>
                                            <p:strVal val="#ppt_h"/>
                                          </p:val>
                                        </p:tav>
                                      </p:tavLst>
                                    </p:anim>
                                    <p:anim calcmode="lin" valueType="num">
                                      <p:cBhvr>
                                        <p:cTn id="65" dur="1000" fill="hold"/>
                                        <p:tgtEl>
                                          <p:spTgt spid="375819"/>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75819"/>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8500"/>
                            </p:stCondLst>
                            <p:childTnLst>
                              <p:par>
                                <p:cTn id="68" presetID="15" presetClass="entr" presetSubtype="0" fill="hold" grpId="0" nodeType="afterEffect">
                                  <p:stCondLst>
                                    <p:cond delay="0"/>
                                  </p:stCondLst>
                                  <p:childTnLst>
                                    <p:set>
                                      <p:cBhvr>
                                        <p:cTn id="69" dur="1" fill="hold">
                                          <p:stCondLst>
                                            <p:cond delay="0"/>
                                          </p:stCondLst>
                                        </p:cTn>
                                        <p:tgtEl>
                                          <p:spTgt spid="375820"/>
                                        </p:tgtEl>
                                        <p:attrNameLst>
                                          <p:attrName>style.visibility</p:attrName>
                                        </p:attrNameLst>
                                      </p:cBhvr>
                                      <p:to>
                                        <p:strVal val="visible"/>
                                      </p:to>
                                    </p:set>
                                    <p:anim calcmode="lin" valueType="num">
                                      <p:cBhvr>
                                        <p:cTn id="70" dur="1000" fill="hold"/>
                                        <p:tgtEl>
                                          <p:spTgt spid="375820"/>
                                        </p:tgtEl>
                                        <p:attrNameLst>
                                          <p:attrName>ppt_w</p:attrName>
                                        </p:attrNameLst>
                                      </p:cBhvr>
                                      <p:tavLst>
                                        <p:tav tm="0">
                                          <p:val>
                                            <p:fltVal val="0"/>
                                          </p:val>
                                        </p:tav>
                                        <p:tav tm="100000">
                                          <p:val>
                                            <p:strVal val="#ppt_w"/>
                                          </p:val>
                                        </p:tav>
                                      </p:tavLst>
                                    </p:anim>
                                    <p:anim calcmode="lin" valueType="num">
                                      <p:cBhvr>
                                        <p:cTn id="71" dur="1000" fill="hold"/>
                                        <p:tgtEl>
                                          <p:spTgt spid="375820"/>
                                        </p:tgtEl>
                                        <p:attrNameLst>
                                          <p:attrName>ppt_h</p:attrName>
                                        </p:attrNameLst>
                                      </p:cBhvr>
                                      <p:tavLst>
                                        <p:tav tm="0">
                                          <p:val>
                                            <p:fltVal val="0"/>
                                          </p:val>
                                        </p:tav>
                                        <p:tav tm="100000">
                                          <p:val>
                                            <p:strVal val="#ppt_h"/>
                                          </p:val>
                                        </p:tav>
                                      </p:tavLst>
                                    </p:anim>
                                    <p:anim calcmode="lin" valueType="num">
                                      <p:cBhvr>
                                        <p:cTn id="72" dur="1000" fill="hold"/>
                                        <p:tgtEl>
                                          <p:spTgt spid="37582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375820"/>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9500"/>
                            </p:stCondLst>
                            <p:childTnLst>
                              <p:par>
                                <p:cTn id="75" presetID="15" presetClass="entr" presetSubtype="0" fill="hold" grpId="0" nodeType="afterEffect">
                                  <p:stCondLst>
                                    <p:cond delay="0"/>
                                  </p:stCondLst>
                                  <p:childTnLst>
                                    <p:set>
                                      <p:cBhvr>
                                        <p:cTn id="76" dur="1" fill="hold">
                                          <p:stCondLst>
                                            <p:cond delay="0"/>
                                          </p:stCondLst>
                                        </p:cTn>
                                        <p:tgtEl>
                                          <p:spTgt spid="375821"/>
                                        </p:tgtEl>
                                        <p:attrNameLst>
                                          <p:attrName>style.visibility</p:attrName>
                                        </p:attrNameLst>
                                      </p:cBhvr>
                                      <p:to>
                                        <p:strVal val="visible"/>
                                      </p:to>
                                    </p:set>
                                    <p:anim calcmode="lin" valueType="num">
                                      <p:cBhvr>
                                        <p:cTn id="77" dur="1000" fill="hold"/>
                                        <p:tgtEl>
                                          <p:spTgt spid="375821"/>
                                        </p:tgtEl>
                                        <p:attrNameLst>
                                          <p:attrName>ppt_w</p:attrName>
                                        </p:attrNameLst>
                                      </p:cBhvr>
                                      <p:tavLst>
                                        <p:tav tm="0">
                                          <p:val>
                                            <p:fltVal val="0"/>
                                          </p:val>
                                        </p:tav>
                                        <p:tav tm="100000">
                                          <p:val>
                                            <p:strVal val="#ppt_w"/>
                                          </p:val>
                                        </p:tav>
                                      </p:tavLst>
                                    </p:anim>
                                    <p:anim calcmode="lin" valueType="num">
                                      <p:cBhvr>
                                        <p:cTn id="78" dur="1000" fill="hold"/>
                                        <p:tgtEl>
                                          <p:spTgt spid="375821"/>
                                        </p:tgtEl>
                                        <p:attrNameLst>
                                          <p:attrName>ppt_h</p:attrName>
                                        </p:attrNameLst>
                                      </p:cBhvr>
                                      <p:tavLst>
                                        <p:tav tm="0">
                                          <p:val>
                                            <p:fltVal val="0"/>
                                          </p:val>
                                        </p:tav>
                                        <p:tav tm="100000">
                                          <p:val>
                                            <p:strVal val="#ppt_h"/>
                                          </p:val>
                                        </p:tav>
                                      </p:tavLst>
                                    </p:anim>
                                    <p:anim calcmode="lin" valueType="num">
                                      <p:cBhvr>
                                        <p:cTn id="79" dur="1000" fill="hold"/>
                                        <p:tgtEl>
                                          <p:spTgt spid="375821"/>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375821"/>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0500"/>
                            </p:stCondLst>
                            <p:childTnLst>
                              <p:par>
                                <p:cTn id="82" presetID="15" presetClass="entr" presetSubtype="0" fill="hold" grpId="0" nodeType="afterEffect">
                                  <p:stCondLst>
                                    <p:cond delay="0"/>
                                  </p:stCondLst>
                                  <p:childTnLst>
                                    <p:set>
                                      <p:cBhvr>
                                        <p:cTn id="83" dur="1" fill="hold">
                                          <p:stCondLst>
                                            <p:cond delay="0"/>
                                          </p:stCondLst>
                                        </p:cTn>
                                        <p:tgtEl>
                                          <p:spTgt spid="375822"/>
                                        </p:tgtEl>
                                        <p:attrNameLst>
                                          <p:attrName>style.visibility</p:attrName>
                                        </p:attrNameLst>
                                      </p:cBhvr>
                                      <p:to>
                                        <p:strVal val="visible"/>
                                      </p:to>
                                    </p:set>
                                    <p:anim calcmode="lin" valueType="num">
                                      <p:cBhvr>
                                        <p:cTn id="84" dur="1000" fill="hold"/>
                                        <p:tgtEl>
                                          <p:spTgt spid="375822"/>
                                        </p:tgtEl>
                                        <p:attrNameLst>
                                          <p:attrName>ppt_w</p:attrName>
                                        </p:attrNameLst>
                                      </p:cBhvr>
                                      <p:tavLst>
                                        <p:tav tm="0">
                                          <p:val>
                                            <p:fltVal val="0"/>
                                          </p:val>
                                        </p:tav>
                                        <p:tav tm="100000">
                                          <p:val>
                                            <p:strVal val="#ppt_w"/>
                                          </p:val>
                                        </p:tav>
                                      </p:tavLst>
                                    </p:anim>
                                    <p:anim calcmode="lin" valueType="num">
                                      <p:cBhvr>
                                        <p:cTn id="85" dur="1000" fill="hold"/>
                                        <p:tgtEl>
                                          <p:spTgt spid="375822"/>
                                        </p:tgtEl>
                                        <p:attrNameLst>
                                          <p:attrName>ppt_h</p:attrName>
                                        </p:attrNameLst>
                                      </p:cBhvr>
                                      <p:tavLst>
                                        <p:tav tm="0">
                                          <p:val>
                                            <p:fltVal val="0"/>
                                          </p:val>
                                        </p:tav>
                                        <p:tav tm="100000">
                                          <p:val>
                                            <p:strVal val="#ppt_h"/>
                                          </p:val>
                                        </p:tav>
                                      </p:tavLst>
                                    </p:anim>
                                    <p:anim calcmode="lin" valueType="num">
                                      <p:cBhvr>
                                        <p:cTn id="86" dur="1000" fill="hold"/>
                                        <p:tgtEl>
                                          <p:spTgt spid="375822"/>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75822"/>
                                        </p:tgtEl>
                                        <p:attrNameLst>
                                          <p:attrName>ppt_y</p:attrName>
                                        </p:attrNameLst>
                                      </p:cBhvr>
                                      <p:tavLst>
                                        <p:tav tm="0" fmla="#ppt_y+(sin(-2*pi*(1-$))*-#ppt_x+cos(-2*pi*(1-$))*(1-#ppt_y))*(1-$)">
                                          <p:val>
                                            <p:fltVal val="0"/>
                                          </p:val>
                                        </p:tav>
                                        <p:tav tm="100000">
                                          <p:val>
                                            <p:fltVal val="1"/>
                                          </p:val>
                                        </p:tav>
                                      </p:tavLst>
                                    </p:anim>
                                  </p:childTnLst>
                                </p:cTn>
                              </p:par>
                            </p:childTnLst>
                          </p:cTn>
                        </p:par>
                        <p:par>
                          <p:cTn id="88" fill="hold" nodeType="afterGroup">
                            <p:stCondLst>
                              <p:cond delay="11500"/>
                            </p:stCondLst>
                            <p:childTnLst>
                              <p:par>
                                <p:cTn id="89" presetID="15" presetClass="entr" presetSubtype="0" fill="hold" grpId="0" nodeType="afterEffect">
                                  <p:stCondLst>
                                    <p:cond delay="0"/>
                                  </p:stCondLst>
                                  <p:childTnLst>
                                    <p:set>
                                      <p:cBhvr>
                                        <p:cTn id="90" dur="1" fill="hold">
                                          <p:stCondLst>
                                            <p:cond delay="0"/>
                                          </p:stCondLst>
                                        </p:cTn>
                                        <p:tgtEl>
                                          <p:spTgt spid="375823"/>
                                        </p:tgtEl>
                                        <p:attrNameLst>
                                          <p:attrName>style.visibility</p:attrName>
                                        </p:attrNameLst>
                                      </p:cBhvr>
                                      <p:to>
                                        <p:strVal val="visible"/>
                                      </p:to>
                                    </p:set>
                                    <p:anim calcmode="lin" valueType="num">
                                      <p:cBhvr>
                                        <p:cTn id="91" dur="1000" fill="hold"/>
                                        <p:tgtEl>
                                          <p:spTgt spid="375823"/>
                                        </p:tgtEl>
                                        <p:attrNameLst>
                                          <p:attrName>ppt_w</p:attrName>
                                        </p:attrNameLst>
                                      </p:cBhvr>
                                      <p:tavLst>
                                        <p:tav tm="0">
                                          <p:val>
                                            <p:fltVal val="0"/>
                                          </p:val>
                                        </p:tav>
                                        <p:tav tm="100000">
                                          <p:val>
                                            <p:strVal val="#ppt_w"/>
                                          </p:val>
                                        </p:tav>
                                      </p:tavLst>
                                    </p:anim>
                                    <p:anim calcmode="lin" valueType="num">
                                      <p:cBhvr>
                                        <p:cTn id="92" dur="1000" fill="hold"/>
                                        <p:tgtEl>
                                          <p:spTgt spid="375823"/>
                                        </p:tgtEl>
                                        <p:attrNameLst>
                                          <p:attrName>ppt_h</p:attrName>
                                        </p:attrNameLst>
                                      </p:cBhvr>
                                      <p:tavLst>
                                        <p:tav tm="0">
                                          <p:val>
                                            <p:fltVal val="0"/>
                                          </p:val>
                                        </p:tav>
                                        <p:tav tm="100000">
                                          <p:val>
                                            <p:strVal val="#ppt_h"/>
                                          </p:val>
                                        </p:tav>
                                      </p:tavLst>
                                    </p:anim>
                                    <p:anim calcmode="lin" valueType="num">
                                      <p:cBhvr>
                                        <p:cTn id="93" dur="1000" fill="hold"/>
                                        <p:tgtEl>
                                          <p:spTgt spid="375823"/>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375823"/>
                                        </p:tgtEl>
                                        <p:attrNameLst>
                                          <p:attrName>ppt_y</p:attrName>
                                        </p:attrNameLst>
                                      </p:cBhvr>
                                      <p:tavLst>
                                        <p:tav tm="0" fmla="#ppt_y+(sin(-2*pi*(1-$))*-#ppt_x+cos(-2*pi*(1-$))*(1-#ppt_y))*(1-$)">
                                          <p:val>
                                            <p:fltVal val="0"/>
                                          </p:val>
                                        </p:tav>
                                        <p:tav tm="100000">
                                          <p:val>
                                            <p:fltVal val="1"/>
                                          </p:val>
                                        </p:tav>
                                      </p:tavLst>
                                    </p:anim>
                                  </p:childTnLst>
                                </p:cTn>
                              </p:par>
                            </p:childTnLst>
                          </p:cTn>
                        </p:par>
                        <p:par>
                          <p:cTn id="95" fill="hold" nodeType="afterGroup">
                            <p:stCondLst>
                              <p:cond delay="12500"/>
                            </p:stCondLst>
                            <p:childTnLst>
                              <p:par>
                                <p:cTn id="96" presetID="15" presetClass="entr" presetSubtype="0" fill="hold" grpId="0" nodeType="afterEffect">
                                  <p:stCondLst>
                                    <p:cond delay="0"/>
                                  </p:stCondLst>
                                  <p:childTnLst>
                                    <p:set>
                                      <p:cBhvr>
                                        <p:cTn id="97" dur="1" fill="hold">
                                          <p:stCondLst>
                                            <p:cond delay="0"/>
                                          </p:stCondLst>
                                        </p:cTn>
                                        <p:tgtEl>
                                          <p:spTgt spid="375824"/>
                                        </p:tgtEl>
                                        <p:attrNameLst>
                                          <p:attrName>style.visibility</p:attrName>
                                        </p:attrNameLst>
                                      </p:cBhvr>
                                      <p:to>
                                        <p:strVal val="visible"/>
                                      </p:to>
                                    </p:set>
                                    <p:anim calcmode="lin" valueType="num">
                                      <p:cBhvr>
                                        <p:cTn id="98" dur="1000" fill="hold"/>
                                        <p:tgtEl>
                                          <p:spTgt spid="375824"/>
                                        </p:tgtEl>
                                        <p:attrNameLst>
                                          <p:attrName>ppt_w</p:attrName>
                                        </p:attrNameLst>
                                      </p:cBhvr>
                                      <p:tavLst>
                                        <p:tav tm="0">
                                          <p:val>
                                            <p:fltVal val="0"/>
                                          </p:val>
                                        </p:tav>
                                        <p:tav tm="100000">
                                          <p:val>
                                            <p:strVal val="#ppt_w"/>
                                          </p:val>
                                        </p:tav>
                                      </p:tavLst>
                                    </p:anim>
                                    <p:anim calcmode="lin" valueType="num">
                                      <p:cBhvr>
                                        <p:cTn id="99" dur="1000" fill="hold"/>
                                        <p:tgtEl>
                                          <p:spTgt spid="375824"/>
                                        </p:tgtEl>
                                        <p:attrNameLst>
                                          <p:attrName>ppt_h</p:attrName>
                                        </p:attrNameLst>
                                      </p:cBhvr>
                                      <p:tavLst>
                                        <p:tav tm="0">
                                          <p:val>
                                            <p:fltVal val="0"/>
                                          </p:val>
                                        </p:tav>
                                        <p:tav tm="100000">
                                          <p:val>
                                            <p:strVal val="#ppt_h"/>
                                          </p:val>
                                        </p:tav>
                                      </p:tavLst>
                                    </p:anim>
                                    <p:anim calcmode="lin" valueType="num">
                                      <p:cBhvr>
                                        <p:cTn id="100" dur="1000" fill="hold"/>
                                        <p:tgtEl>
                                          <p:spTgt spid="375824"/>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375824"/>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13500"/>
                            </p:stCondLst>
                            <p:childTnLst>
                              <p:par>
                                <p:cTn id="103" presetID="15" presetClass="entr" presetSubtype="0" fill="hold" grpId="0" nodeType="afterEffect">
                                  <p:stCondLst>
                                    <p:cond delay="0"/>
                                  </p:stCondLst>
                                  <p:childTnLst>
                                    <p:set>
                                      <p:cBhvr>
                                        <p:cTn id="104" dur="1" fill="hold">
                                          <p:stCondLst>
                                            <p:cond delay="0"/>
                                          </p:stCondLst>
                                        </p:cTn>
                                        <p:tgtEl>
                                          <p:spTgt spid="375825"/>
                                        </p:tgtEl>
                                        <p:attrNameLst>
                                          <p:attrName>style.visibility</p:attrName>
                                        </p:attrNameLst>
                                      </p:cBhvr>
                                      <p:to>
                                        <p:strVal val="visible"/>
                                      </p:to>
                                    </p:set>
                                    <p:anim calcmode="lin" valueType="num">
                                      <p:cBhvr>
                                        <p:cTn id="105" dur="1000" fill="hold"/>
                                        <p:tgtEl>
                                          <p:spTgt spid="375825"/>
                                        </p:tgtEl>
                                        <p:attrNameLst>
                                          <p:attrName>ppt_w</p:attrName>
                                        </p:attrNameLst>
                                      </p:cBhvr>
                                      <p:tavLst>
                                        <p:tav tm="0">
                                          <p:val>
                                            <p:fltVal val="0"/>
                                          </p:val>
                                        </p:tav>
                                        <p:tav tm="100000">
                                          <p:val>
                                            <p:strVal val="#ppt_w"/>
                                          </p:val>
                                        </p:tav>
                                      </p:tavLst>
                                    </p:anim>
                                    <p:anim calcmode="lin" valueType="num">
                                      <p:cBhvr>
                                        <p:cTn id="106" dur="1000" fill="hold"/>
                                        <p:tgtEl>
                                          <p:spTgt spid="375825"/>
                                        </p:tgtEl>
                                        <p:attrNameLst>
                                          <p:attrName>ppt_h</p:attrName>
                                        </p:attrNameLst>
                                      </p:cBhvr>
                                      <p:tavLst>
                                        <p:tav tm="0">
                                          <p:val>
                                            <p:fltVal val="0"/>
                                          </p:val>
                                        </p:tav>
                                        <p:tav tm="100000">
                                          <p:val>
                                            <p:strVal val="#ppt_h"/>
                                          </p:val>
                                        </p:tav>
                                      </p:tavLst>
                                    </p:anim>
                                    <p:anim calcmode="lin" valueType="num">
                                      <p:cBhvr>
                                        <p:cTn id="107" dur="1000" fill="hold"/>
                                        <p:tgtEl>
                                          <p:spTgt spid="375825"/>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375825"/>
                                        </p:tgtEl>
                                        <p:attrNameLst>
                                          <p:attrName>ppt_y</p:attrName>
                                        </p:attrNameLst>
                                      </p:cBhvr>
                                      <p:tavLst>
                                        <p:tav tm="0" fmla="#ppt_y+(sin(-2*pi*(1-$))*-#ppt_x+cos(-2*pi*(1-$))*(1-#ppt_y))*(1-$)">
                                          <p:val>
                                            <p:fltVal val="0"/>
                                          </p:val>
                                        </p:tav>
                                        <p:tav tm="100000">
                                          <p:val>
                                            <p:fltVal val="1"/>
                                          </p:val>
                                        </p:tav>
                                      </p:tavLst>
                                    </p:anim>
                                  </p:childTnLst>
                                </p:cTn>
                              </p:par>
                            </p:childTnLst>
                          </p:cTn>
                        </p:par>
                        <p:par>
                          <p:cTn id="109" fill="hold" nodeType="afterGroup">
                            <p:stCondLst>
                              <p:cond delay="14500"/>
                            </p:stCondLst>
                            <p:childTnLst>
                              <p:par>
                                <p:cTn id="110" presetID="15" presetClass="entr" presetSubtype="0" fill="hold" grpId="0" nodeType="afterEffect">
                                  <p:stCondLst>
                                    <p:cond delay="0"/>
                                  </p:stCondLst>
                                  <p:childTnLst>
                                    <p:set>
                                      <p:cBhvr>
                                        <p:cTn id="111" dur="1" fill="hold">
                                          <p:stCondLst>
                                            <p:cond delay="0"/>
                                          </p:stCondLst>
                                        </p:cTn>
                                        <p:tgtEl>
                                          <p:spTgt spid="375826"/>
                                        </p:tgtEl>
                                        <p:attrNameLst>
                                          <p:attrName>style.visibility</p:attrName>
                                        </p:attrNameLst>
                                      </p:cBhvr>
                                      <p:to>
                                        <p:strVal val="visible"/>
                                      </p:to>
                                    </p:set>
                                    <p:anim calcmode="lin" valueType="num">
                                      <p:cBhvr>
                                        <p:cTn id="112" dur="1000" fill="hold"/>
                                        <p:tgtEl>
                                          <p:spTgt spid="375826"/>
                                        </p:tgtEl>
                                        <p:attrNameLst>
                                          <p:attrName>ppt_w</p:attrName>
                                        </p:attrNameLst>
                                      </p:cBhvr>
                                      <p:tavLst>
                                        <p:tav tm="0">
                                          <p:val>
                                            <p:fltVal val="0"/>
                                          </p:val>
                                        </p:tav>
                                        <p:tav tm="100000">
                                          <p:val>
                                            <p:strVal val="#ppt_w"/>
                                          </p:val>
                                        </p:tav>
                                      </p:tavLst>
                                    </p:anim>
                                    <p:anim calcmode="lin" valueType="num">
                                      <p:cBhvr>
                                        <p:cTn id="113" dur="1000" fill="hold"/>
                                        <p:tgtEl>
                                          <p:spTgt spid="375826"/>
                                        </p:tgtEl>
                                        <p:attrNameLst>
                                          <p:attrName>ppt_h</p:attrName>
                                        </p:attrNameLst>
                                      </p:cBhvr>
                                      <p:tavLst>
                                        <p:tav tm="0">
                                          <p:val>
                                            <p:fltVal val="0"/>
                                          </p:val>
                                        </p:tav>
                                        <p:tav tm="100000">
                                          <p:val>
                                            <p:strVal val="#ppt_h"/>
                                          </p:val>
                                        </p:tav>
                                      </p:tavLst>
                                    </p:anim>
                                    <p:anim calcmode="lin" valueType="num">
                                      <p:cBhvr>
                                        <p:cTn id="114" dur="1000" fill="hold"/>
                                        <p:tgtEl>
                                          <p:spTgt spid="375826"/>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375826"/>
                                        </p:tgtEl>
                                        <p:attrNameLst>
                                          <p:attrName>ppt_y</p:attrName>
                                        </p:attrNameLst>
                                      </p:cBhvr>
                                      <p:tavLst>
                                        <p:tav tm="0" fmla="#ppt_y+(sin(-2*pi*(1-$))*-#ppt_x+cos(-2*pi*(1-$))*(1-#ppt_y))*(1-$)">
                                          <p:val>
                                            <p:fltVal val="0"/>
                                          </p:val>
                                        </p:tav>
                                        <p:tav tm="100000">
                                          <p:val>
                                            <p:fltVal val="1"/>
                                          </p:val>
                                        </p:tav>
                                      </p:tavLst>
                                    </p:anim>
                                  </p:childTnLst>
                                </p:cTn>
                              </p:par>
                            </p:childTnLst>
                          </p:cTn>
                        </p:par>
                        <p:par>
                          <p:cTn id="116" fill="hold" nodeType="afterGroup">
                            <p:stCondLst>
                              <p:cond delay="15500"/>
                            </p:stCondLst>
                            <p:childTnLst>
                              <p:par>
                                <p:cTn id="117" presetID="15" presetClass="entr" presetSubtype="0" fill="hold" grpId="0" nodeType="afterEffect">
                                  <p:stCondLst>
                                    <p:cond delay="0"/>
                                  </p:stCondLst>
                                  <p:childTnLst>
                                    <p:set>
                                      <p:cBhvr>
                                        <p:cTn id="118" dur="1" fill="hold">
                                          <p:stCondLst>
                                            <p:cond delay="0"/>
                                          </p:stCondLst>
                                        </p:cTn>
                                        <p:tgtEl>
                                          <p:spTgt spid="375828"/>
                                        </p:tgtEl>
                                        <p:attrNameLst>
                                          <p:attrName>style.visibility</p:attrName>
                                        </p:attrNameLst>
                                      </p:cBhvr>
                                      <p:to>
                                        <p:strVal val="visible"/>
                                      </p:to>
                                    </p:set>
                                    <p:anim calcmode="lin" valueType="num">
                                      <p:cBhvr>
                                        <p:cTn id="119" dur="1000" fill="hold"/>
                                        <p:tgtEl>
                                          <p:spTgt spid="375828"/>
                                        </p:tgtEl>
                                        <p:attrNameLst>
                                          <p:attrName>ppt_w</p:attrName>
                                        </p:attrNameLst>
                                      </p:cBhvr>
                                      <p:tavLst>
                                        <p:tav tm="0">
                                          <p:val>
                                            <p:fltVal val="0"/>
                                          </p:val>
                                        </p:tav>
                                        <p:tav tm="100000">
                                          <p:val>
                                            <p:strVal val="#ppt_w"/>
                                          </p:val>
                                        </p:tav>
                                      </p:tavLst>
                                    </p:anim>
                                    <p:anim calcmode="lin" valueType="num">
                                      <p:cBhvr>
                                        <p:cTn id="120" dur="1000" fill="hold"/>
                                        <p:tgtEl>
                                          <p:spTgt spid="375828"/>
                                        </p:tgtEl>
                                        <p:attrNameLst>
                                          <p:attrName>ppt_h</p:attrName>
                                        </p:attrNameLst>
                                      </p:cBhvr>
                                      <p:tavLst>
                                        <p:tav tm="0">
                                          <p:val>
                                            <p:fltVal val="0"/>
                                          </p:val>
                                        </p:tav>
                                        <p:tav tm="100000">
                                          <p:val>
                                            <p:strVal val="#ppt_h"/>
                                          </p:val>
                                        </p:tav>
                                      </p:tavLst>
                                    </p:anim>
                                    <p:anim calcmode="lin" valueType="num">
                                      <p:cBhvr>
                                        <p:cTn id="121" dur="1000" fill="hold"/>
                                        <p:tgtEl>
                                          <p:spTgt spid="375828"/>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75828"/>
                                        </p:tgtEl>
                                        <p:attrNameLst>
                                          <p:attrName>ppt_y</p:attrName>
                                        </p:attrNameLst>
                                      </p:cBhvr>
                                      <p:tavLst>
                                        <p:tav tm="0" fmla="#ppt_y+(sin(-2*pi*(1-$))*-#ppt_x+cos(-2*pi*(1-$))*(1-#ppt_y))*(1-$)">
                                          <p:val>
                                            <p:fltVal val="0"/>
                                          </p:val>
                                        </p:tav>
                                        <p:tav tm="100000">
                                          <p:val>
                                            <p:fltVal val="1"/>
                                          </p:val>
                                        </p:tav>
                                      </p:tavLst>
                                    </p:anim>
                                  </p:childTnLst>
                                </p:cTn>
                              </p:par>
                            </p:childTnLst>
                          </p:cTn>
                        </p:par>
                        <p:par>
                          <p:cTn id="123" fill="hold" nodeType="afterGroup">
                            <p:stCondLst>
                              <p:cond delay="16500"/>
                            </p:stCondLst>
                            <p:childTnLst>
                              <p:par>
                                <p:cTn id="124" presetID="15" presetClass="entr" presetSubtype="0" fill="hold" grpId="0" nodeType="afterEffect">
                                  <p:stCondLst>
                                    <p:cond delay="0"/>
                                  </p:stCondLst>
                                  <p:childTnLst>
                                    <p:set>
                                      <p:cBhvr>
                                        <p:cTn id="125" dur="1" fill="hold">
                                          <p:stCondLst>
                                            <p:cond delay="0"/>
                                          </p:stCondLst>
                                        </p:cTn>
                                        <p:tgtEl>
                                          <p:spTgt spid="375830"/>
                                        </p:tgtEl>
                                        <p:attrNameLst>
                                          <p:attrName>style.visibility</p:attrName>
                                        </p:attrNameLst>
                                      </p:cBhvr>
                                      <p:to>
                                        <p:strVal val="visible"/>
                                      </p:to>
                                    </p:set>
                                    <p:anim calcmode="lin" valueType="num">
                                      <p:cBhvr>
                                        <p:cTn id="126" dur="1000" fill="hold"/>
                                        <p:tgtEl>
                                          <p:spTgt spid="375830"/>
                                        </p:tgtEl>
                                        <p:attrNameLst>
                                          <p:attrName>ppt_w</p:attrName>
                                        </p:attrNameLst>
                                      </p:cBhvr>
                                      <p:tavLst>
                                        <p:tav tm="0">
                                          <p:val>
                                            <p:fltVal val="0"/>
                                          </p:val>
                                        </p:tav>
                                        <p:tav tm="100000">
                                          <p:val>
                                            <p:strVal val="#ppt_w"/>
                                          </p:val>
                                        </p:tav>
                                      </p:tavLst>
                                    </p:anim>
                                    <p:anim calcmode="lin" valueType="num">
                                      <p:cBhvr>
                                        <p:cTn id="127" dur="1000" fill="hold"/>
                                        <p:tgtEl>
                                          <p:spTgt spid="375830"/>
                                        </p:tgtEl>
                                        <p:attrNameLst>
                                          <p:attrName>ppt_h</p:attrName>
                                        </p:attrNameLst>
                                      </p:cBhvr>
                                      <p:tavLst>
                                        <p:tav tm="0">
                                          <p:val>
                                            <p:fltVal val="0"/>
                                          </p:val>
                                        </p:tav>
                                        <p:tav tm="100000">
                                          <p:val>
                                            <p:strVal val="#ppt_h"/>
                                          </p:val>
                                        </p:tav>
                                      </p:tavLst>
                                    </p:anim>
                                    <p:anim calcmode="lin" valueType="num">
                                      <p:cBhvr>
                                        <p:cTn id="128" dur="1000" fill="hold"/>
                                        <p:tgtEl>
                                          <p:spTgt spid="375830"/>
                                        </p:tgtEl>
                                        <p:attrNameLst>
                                          <p:attrName>ppt_x</p:attrName>
                                        </p:attrNameLst>
                                      </p:cBhvr>
                                      <p:tavLst>
                                        <p:tav tm="0" fmla="#ppt_x+(cos(-2*pi*(1-$))*-#ppt_x-sin(-2*pi*(1-$))*(1-#ppt_y))*(1-$)">
                                          <p:val>
                                            <p:fltVal val="0"/>
                                          </p:val>
                                        </p:tav>
                                        <p:tav tm="100000">
                                          <p:val>
                                            <p:fltVal val="1"/>
                                          </p:val>
                                        </p:tav>
                                      </p:tavLst>
                                    </p:anim>
                                    <p:anim calcmode="lin" valueType="num">
                                      <p:cBhvr>
                                        <p:cTn id="129" dur="1000" fill="hold"/>
                                        <p:tgtEl>
                                          <p:spTgt spid="375830"/>
                                        </p:tgtEl>
                                        <p:attrNameLst>
                                          <p:attrName>ppt_y</p:attrName>
                                        </p:attrNameLst>
                                      </p:cBhvr>
                                      <p:tavLst>
                                        <p:tav tm="0" fmla="#ppt_y+(sin(-2*pi*(1-$))*-#ppt_x+cos(-2*pi*(1-$))*(1-#ppt_y))*(1-$)">
                                          <p:val>
                                            <p:fltVal val="0"/>
                                          </p:val>
                                        </p:tav>
                                        <p:tav tm="100000">
                                          <p:val>
                                            <p:fltVal val="1"/>
                                          </p:val>
                                        </p:tav>
                                      </p:tavLst>
                                    </p:anim>
                                  </p:childTnLst>
                                </p:cTn>
                              </p:par>
                            </p:childTnLst>
                          </p:cTn>
                        </p:par>
                        <p:par>
                          <p:cTn id="130" fill="hold" nodeType="afterGroup">
                            <p:stCondLst>
                              <p:cond delay="17500"/>
                            </p:stCondLst>
                            <p:childTnLst>
                              <p:par>
                                <p:cTn id="131" presetID="15" presetClass="entr" presetSubtype="0" fill="hold" grpId="0" nodeType="afterEffect">
                                  <p:stCondLst>
                                    <p:cond delay="0"/>
                                  </p:stCondLst>
                                  <p:childTnLst>
                                    <p:set>
                                      <p:cBhvr>
                                        <p:cTn id="132" dur="1" fill="hold">
                                          <p:stCondLst>
                                            <p:cond delay="0"/>
                                          </p:stCondLst>
                                        </p:cTn>
                                        <p:tgtEl>
                                          <p:spTgt spid="375831"/>
                                        </p:tgtEl>
                                        <p:attrNameLst>
                                          <p:attrName>style.visibility</p:attrName>
                                        </p:attrNameLst>
                                      </p:cBhvr>
                                      <p:to>
                                        <p:strVal val="visible"/>
                                      </p:to>
                                    </p:set>
                                    <p:anim calcmode="lin" valueType="num">
                                      <p:cBhvr>
                                        <p:cTn id="133" dur="1000" fill="hold"/>
                                        <p:tgtEl>
                                          <p:spTgt spid="375831"/>
                                        </p:tgtEl>
                                        <p:attrNameLst>
                                          <p:attrName>ppt_w</p:attrName>
                                        </p:attrNameLst>
                                      </p:cBhvr>
                                      <p:tavLst>
                                        <p:tav tm="0">
                                          <p:val>
                                            <p:fltVal val="0"/>
                                          </p:val>
                                        </p:tav>
                                        <p:tav tm="100000">
                                          <p:val>
                                            <p:strVal val="#ppt_w"/>
                                          </p:val>
                                        </p:tav>
                                      </p:tavLst>
                                    </p:anim>
                                    <p:anim calcmode="lin" valueType="num">
                                      <p:cBhvr>
                                        <p:cTn id="134" dur="1000" fill="hold"/>
                                        <p:tgtEl>
                                          <p:spTgt spid="375831"/>
                                        </p:tgtEl>
                                        <p:attrNameLst>
                                          <p:attrName>ppt_h</p:attrName>
                                        </p:attrNameLst>
                                      </p:cBhvr>
                                      <p:tavLst>
                                        <p:tav tm="0">
                                          <p:val>
                                            <p:fltVal val="0"/>
                                          </p:val>
                                        </p:tav>
                                        <p:tav tm="100000">
                                          <p:val>
                                            <p:strVal val="#ppt_h"/>
                                          </p:val>
                                        </p:tav>
                                      </p:tavLst>
                                    </p:anim>
                                    <p:anim calcmode="lin" valueType="num">
                                      <p:cBhvr>
                                        <p:cTn id="135" dur="1000" fill="hold"/>
                                        <p:tgtEl>
                                          <p:spTgt spid="375831"/>
                                        </p:tgtEl>
                                        <p:attrNameLst>
                                          <p:attrName>ppt_x</p:attrName>
                                        </p:attrNameLst>
                                      </p:cBhvr>
                                      <p:tavLst>
                                        <p:tav tm="0" fmla="#ppt_x+(cos(-2*pi*(1-$))*-#ppt_x-sin(-2*pi*(1-$))*(1-#ppt_y))*(1-$)">
                                          <p:val>
                                            <p:fltVal val="0"/>
                                          </p:val>
                                        </p:tav>
                                        <p:tav tm="100000">
                                          <p:val>
                                            <p:fltVal val="1"/>
                                          </p:val>
                                        </p:tav>
                                      </p:tavLst>
                                    </p:anim>
                                    <p:anim calcmode="lin" valueType="num">
                                      <p:cBhvr>
                                        <p:cTn id="136" dur="1000" fill="hold"/>
                                        <p:tgtEl>
                                          <p:spTgt spid="375831"/>
                                        </p:tgtEl>
                                        <p:attrNameLst>
                                          <p:attrName>ppt_y</p:attrName>
                                        </p:attrNameLst>
                                      </p:cBhvr>
                                      <p:tavLst>
                                        <p:tav tm="0" fmla="#ppt_y+(sin(-2*pi*(1-$))*-#ppt_x+cos(-2*pi*(1-$))*(1-#ppt_y))*(1-$)">
                                          <p:val>
                                            <p:fltVal val="0"/>
                                          </p:val>
                                        </p:tav>
                                        <p:tav tm="100000">
                                          <p:val>
                                            <p:fltVal val="1"/>
                                          </p:val>
                                        </p:tav>
                                      </p:tavLst>
                                    </p:anim>
                                  </p:childTnLst>
                                </p:cTn>
                              </p:par>
                            </p:childTnLst>
                          </p:cTn>
                        </p:par>
                        <p:par>
                          <p:cTn id="137" fill="hold" nodeType="afterGroup">
                            <p:stCondLst>
                              <p:cond delay="18500"/>
                            </p:stCondLst>
                            <p:childTnLst>
                              <p:par>
                                <p:cTn id="138" presetID="15" presetClass="entr" presetSubtype="0" fill="hold" grpId="0" nodeType="afterEffect">
                                  <p:stCondLst>
                                    <p:cond delay="0"/>
                                  </p:stCondLst>
                                  <p:childTnLst>
                                    <p:set>
                                      <p:cBhvr>
                                        <p:cTn id="139" dur="1" fill="hold">
                                          <p:stCondLst>
                                            <p:cond delay="0"/>
                                          </p:stCondLst>
                                        </p:cTn>
                                        <p:tgtEl>
                                          <p:spTgt spid="375832"/>
                                        </p:tgtEl>
                                        <p:attrNameLst>
                                          <p:attrName>style.visibility</p:attrName>
                                        </p:attrNameLst>
                                      </p:cBhvr>
                                      <p:to>
                                        <p:strVal val="visible"/>
                                      </p:to>
                                    </p:set>
                                    <p:anim calcmode="lin" valueType="num">
                                      <p:cBhvr>
                                        <p:cTn id="140" dur="1000" fill="hold"/>
                                        <p:tgtEl>
                                          <p:spTgt spid="375832"/>
                                        </p:tgtEl>
                                        <p:attrNameLst>
                                          <p:attrName>ppt_w</p:attrName>
                                        </p:attrNameLst>
                                      </p:cBhvr>
                                      <p:tavLst>
                                        <p:tav tm="0">
                                          <p:val>
                                            <p:fltVal val="0"/>
                                          </p:val>
                                        </p:tav>
                                        <p:tav tm="100000">
                                          <p:val>
                                            <p:strVal val="#ppt_w"/>
                                          </p:val>
                                        </p:tav>
                                      </p:tavLst>
                                    </p:anim>
                                    <p:anim calcmode="lin" valueType="num">
                                      <p:cBhvr>
                                        <p:cTn id="141" dur="1000" fill="hold"/>
                                        <p:tgtEl>
                                          <p:spTgt spid="375832"/>
                                        </p:tgtEl>
                                        <p:attrNameLst>
                                          <p:attrName>ppt_h</p:attrName>
                                        </p:attrNameLst>
                                      </p:cBhvr>
                                      <p:tavLst>
                                        <p:tav tm="0">
                                          <p:val>
                                            <p:fltVal val="0"/>
                                          </p:val>
                                        </p:tav>
                                        <p:tav tm="100000">
                                          <p:val>
                                            <p:strVal val="#ppt_h"/>
                                          </p:val>
                                        </p:tav>
                                      </p:tavLst>
                                    </p:anim>
                                    <p:anim calcmode="lin" valueType="num">
                                      <p:cBhvr>
                                        <p:cTn id="142" dur="1000" fill="hold"/>
                                        <p:tgtEl>
                                          <p:spTgt spid="375832"/>
                                        </p:tgtEl>
                                        <p:attrNameLst>
                                          <p:attrName>ppt_x</p:attrName>
                                        </p:attrNameLst>
                                      </p:cBhvr>
                                      <p:tavLst>
                                        <p:tav tm="0" fmla="#ppt_x+(cos(-2*pi*(1-$))*-#ppt_x-sin(-2*pi*(1-$))*(1-#ppt_y))*(1-$)">
                                          <p:val>
                                            <p:fltVal val="0"/>
                                          </p:val>
                                        </p:tav>
                                        <p:tav tm="100000">
                                          <p:val>
                                            <p:fltVal val="1"/>
                                          </p:val>
                                        </p:tav>
                                      </p:tavLst>
                                    </p:anim>
                                    <p:anim calcmode="lin" valueType="num">
                                      <p:cBhvr>
                                        <p:cTn id="143" dur="1000" fill="hold"/>
                                        <p:tgtEl>
                                          <p:spTgt spid="375832"/>
                                        </p:tgtEl>
                                        <p:attrNameLst>
                                          <p:attrName>ppt_y</p:attrName>
                                        </p:attrNameLst>
                                      </p:cBhvr>
                                      <p:tavLst>
                                        <p:tav tm="0" fmla="#ppt_y+(sin(-2*pi*(1-$))*-#ppt_x+cos(-2*pi*(1-$))*(1-#ppt_y))*(1-$)">
                                          <p:val>
                                            <p:fltVal val="0"/>
                                          </p:val>
                                        </p:tav>
                                        <p:tav tm="100000">
                                          <p:val>
                                            <p:fltVal val="1"/>
                                          </p:val>
                                        </p:tav>
                                      </p:tavLst>
                                    </p:anim>
                                  </p:childTnLst>
                                </p:cTn>
                              </p:par>
                            </p:childTnLst>
                          </p:cTn>
                        </p:par>
                        <p:par>
                          <p:cTn id="144" fill="hold" nodeType="afterGroup">
                            <p:stCondLst>
                              <p:cond delay="19500"/>
                            </p:stCondLst>
                            <p:childTnLst>
                              <p:par>
                                <p:cTn id="145" presetID="15" presetClass="entr" presetSubtype="0" fill="hold" grpId="0" nodeType="afterEffect">
                                  <p:stCondLst>
                                    <p:cond delay="0"/>
                                  </p:stCondLst>
                                  <p:childTnLst>
                                    <p:set>
                                      <p:cBhvr>
                                        <p:cTn id="146" dur="1" fill="hold">
                                          <p:stCondLst>
                                            <p:cond delay="0"/>
                                          </p:stCondLst>
                                        </p:cTn>
                                        <p:tgtEl>
                                          <p:spTgt spid="375833"/>
                                        </p:tgtEl>
                                        <p:attrNameLst>
                                          <p:attrName>style.visibility</p:attrName>
                                        </p:attrNameLst>
                                      </p:cBhvr>
                                      <p:to>
                                        <p:strVal val="visible"/>
                                      </p:to>
                                    </p:set>
                                    <p:anim calcmode="lin" valueType="num">
                                      <p:cBhvr>
                                        <p:cTn id="147" dur="1000" fill="hold"/>
                                        <p:tgtEl>
                                          <p:spTgt spid="375833"/>
                                        </p:tgtEl>
                                        <p:attrNameLst>
                                          <p:attrName>ppt_w</p:attrName>
                                        </p:attrNameLst>
                                      </p:cBhvr>
                                      <p:tavLst>
                                        <p:tav tm="0">
                                          <p:val>
                                            <p:fltVal val="0"/>
                                          </p:val>
                                        </p:tav>
                                        <p:tav tm="100000">
                                          <p:val>
                                            <p:strVal val="#ppt_w"/>
                                          </p:val>
                                        </p:tav>
                                      </p:tavLst>
                                    </p:anim>
                                    <p:anim calcmode="lin" valueType="num">
                                      <p:cBhvr>
                                        <p:cTn id="148" dur="1000" fill="hold"/>
                                        <p:tgtEl>
                                          <p:spTgt spid="375833"/>
                                        </p:tgtEl>
                                        <p:attrNameLst>
                                          <p:attrName>ppt_h</p:attrName>
                                        </p:attrNameLst>
                                      </p:cBhvr>
                                      <p:tavLst>
                                        <p:tav tm="0">
                                          <p:val>
                                            <p:fltVal val="0"/>
                                          </p:val>
                                        </p:tav>
                                        <p:tav tm="100000">
                                          <p:val>
                                            <p:strVal val="#ppt_h"/>
                                          </p:val>
                                        </p:tav>
                                      </p:tavLst>
                                    </p:anim>
                                    <p:anim calcmode="lin" valueType="num">
                                      <p:cBhvr>
                                        <p:cTn id="149" dur="1000" fill="hold"/>
                                        <p:tgtEl>
                                          <p:spTgt spid="375833"/>
                                        </p:tgtEl>
                                        <p:attrNameLst>
                                          <p:attrName>ppt_x</p:attrName>
                                        </p:attrNameLst>
                                      </p:cBhvr>
                                      <p:tavLst>
                                        <p:tav tm="0" fmla="#ppt_x+(cos(-2*pi*(1-$))*-#ppt_x-sin(-2*pi*(1-$))*(1-#ppt_y))*(1-$)">
                                          <p:val>
                                            <p:fltVal val="0"/>
                                          </p:val>
                                        </p:tav>
                                        <p:tav tm="100000">
                                          <p:val>
                                            <p:fltVal val="1"/>
                                          </p:val>
                                        </p:tav>
                                      </p:tavLst>
                                    </p:anim>
                                    <p:anim calcmode="lin" valueType="num">
                                      <p:cBhvr>
                                        <p:cTn id="150" dur="1000" fill="hold"/>
                                        <p:tgtEl>
                                          <p:spTgt spid="375833"/>
                                        </p:tgtEl>
                                        <p:attrNameLst>
                                          <p:attrName>ppt_y</p:attrName>
                                        </p:attrNameLst>
                                      </p:cBhvr>
                                      <p:tavLst>
                                        <p:tav tm="0" fmla="#ppt_y+(sin(-2*pi*(1-$))*-#ppt_x+cos(-2*pi*(1-$))*(1-#ppt_y))*(1-$)">
                                          <p:val>
                                            <p:fltVal val="0"/>
                                          </p:val>
                                        </p:tav>
                                        <p:tav tm="100000">
                                          <p:val>
                                            <p:fltVal val="1"/>
                                          </p:val>
                                        </p:tav>
                                      </p:tavLst>
                                    </p:anim>
                                  </p:childTnLst>
                                </p:cTn>
                              </p:par>
                            </p:childTnLst>
                          </p:cTn>
                        </p:par>
                        <p:par>
                          <p:cTn id="151" fill="hold" nodeType="afterGroup">
                            <p:stCondLst>
                              <p:cond delay="20500"/>
                            </p:stCondLst>
                            <p:childTnLst>
                              <p:par>
                                <p:cTn id="152" presetID="15" presetClass="entr" presetSubtype="0" fill="hold" grpId="0" nodeType="afterEffect">
                                  <p:stCondLst>
                                    <p:cond delay="0"/>
                                  </p:stCondLst>
                                  <p:childTnLst>
                                    <p:set>
                                      <p:cBhvr>
                                        <p:cTn id="153" dur="1" fill="hold">
                                          <p:stCondLst>
                                            <p:cond delay="0"/>
                                          </p:stCondLst>
                                        </p:cTn>
                                        <p:tgtEl>
                                          <p:spTgt spid="375835"/>
                                        </p:tgtEl>
                                        <p:attrNameLst>
                                          <p:attrName>style.visibility</p:attrName>
                                        </p:attrNameLst>
                                      </p:cBhvr>
                                      <p:to>
                                        <p:strVal val="visible"/>
                                      </p:to>
                                    </p:set>
                                    <p:anim calcmode="lin" valueType="num">
                                      <p:cBhvr>
                                        <p:cTn id="154" dur="1000" fill="hold"/>
                                        <p:tgtEl>
                                          <p:spTgt spid="375835"/>
                                        </p:tgtEl>
                                        <p:attrNameLst>
                                          <p:attrName>ppt_w</p:attrName>
                                        </p:attrNameLst>
                                      </p:cBhvr>
                                      <p:tavLst>
                                        <p:tav tm="0">
                                          <p:val>
                                            <p:fltVal val="0"/>
                                          </p:val>
                                        </p:tav>
                                        <p:tav tm="100000">
                                          <p:val>
                                            <p:strVal val="#ppt_w"/>
                                          </p:val>
                                        </p:tav>
                                      </p:tavLst>
                                    </p:anim>
                                    <p:anim calcmode="lin" valueType="num">
                                      <p:cBhvr>
                                        <p:cTn id="155" dur="1000" fill="hold"/>
                                        <p:tgtEl>
                                          <p:spTgt spid="375835"/>
                                        </p:tgtEl>
                                        <p:attrNameLst>
                                          <p:attrName>ppt_h</p:attrName>
                                        </p:attrNameLst>
                                      </p:cBhvr>
                                      <p:tavLst>
                                        <p:tav tm="0">
                                          <p:val>
                                            <p:fltVal val="0"/>
                                          </p:val>
                                        </p:tav>
                                        <p:tav tm="100000">
                                          <p:val>
                                            <p:strVal val="#ppt_h"/>
                                          </p:val>
                                        </p:tav>
                                      </p:tavLst>
                                    </p:anim>
                                    <p:anim calcmode="lin" valueType="num">
                                      <p:cBhvr>
                                        <p:cTn id="156" dur="1000" fill="hold"/>
                                        <p:tgtEl>
                                          <p:spTgt spid="375835"/>
                                        </p:tgtEl>
                                        <p:attrNameLst>
                                          <p:attrName>ppt_x</p:attrName>
                                        </p:attrNameLst>
                                      </p:cBhvr>
                                      <p:tavLst>
                                        <p:tav tm="0" fmla="#ppt_x+(cos(-2*pi*(1-$))*-#ppt_x-sin(-2*pi*(1-$))*(1-#ppt_y))*(1-$)">
                                          <p:val>
                                            <p:fltVal val="0"/>
                                          </p:val>
                                        </p:tav>
                                        <p:tav tm="100000">
                                          <p:val>
                                            <p:fltVal val="1"/>
                                          </p:val>
                                        </p:tav>
                                      </p:tavLst>
                                    </p:anim>
                                    <p:anim calcmode="lin" valueType="num">
                                      <p:cBhvr>
                                        <p:cTn id="157" dur="1000" fill="hold"/>
                                        <p:tgtEl>
                                          <p:spTgt spid="3758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animBg="1"/>
      <p:bldP spid="375812" grpId="0" animBg="1"/>
      <p:bldP spid="375814" grpId="0" animBg="1"/>
      <p:bldP spid="375815" grpId="0" animBg="1"/>
      <p:bldP spid="375816" grpId="0" animBg="1"/>
      <p:bldP spid="375817" grpId="0" animBg="1"/>
      <p:bldP spid="375818" grpId="0" animBg="1"/>
      <p:bldP spid="375819" grpId="0" animBg="1"/>
      <p:bldP spid="375820" grpId="0" animBg="1"/>
      <p:bldP spid="375821" grpId="0" animBg="1"/>
      <p:bldP spid="375822" grpId="0" animBg="1"/>
      <p:bldP spid="375823" grpId="0" animBg="1"/>
      <p:bldP spid="375824" grpId="0" animBg="1"/>
      <p:bldP spid="375825" grpId="0" animBg="1"/>
      <p:bldP spid="375826" grpId="0" animBg="1"/>
      <p:bldP spid="375827" grpId="0" animBg="1"/>
      <p:bldP spid="375828" grpId="0" animBg="1"/>
      <p:bldP spid="375829" grpId="0" animBg="1"/>
      <p:bldP spid="375830" grpId="0" animBg="1"/>
      <p:bldP spid="375831" grpId="0" animBg="1"/>
      <p:bldP spid="375832" grpId="0" animBg="1"/>
      <p:bldP spid="375833" grpId="0" animBg="1"/>
      <p:bldP spid="375834" grpId="0" animBg="1"/>
      <p:bldP spid="375835" grpId="0" animBg="1"/>
      <p:bldP spid="37583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362" name="Picture 2" descr="Budmaa Sept 200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772400" cy="5272088"/>
          </a:xfrm>
          <a:prstGeom prst="rect">
            <a:avLst/>
          </a:prstGeom>
          <a:noFill/>
          <a:ln w="9525">
            <a:noFill/>
            <a:miter lim="800000"/>
            <a:headEnd/>
            <a:tailEnd/>
          </a:ln>
        </p:spPr>
      </p:pic>
      <p:pic>
        <p:nvPicPr>
          <p:cNvPr id="1039363" name="Picture 3" descr="Asia 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52925" y="1828800"/>
            <a:ext cx="4791075" cy="4800600"/>
          </a:xfrm>
          <a:prstGeom prst="rect">
            <a:avLst/>
          </a:prstGeom>
          <a:noFill/>
          <a:ln w="9525">
            <a:noFill/>
            <a:miter lim="800000"/>
            <a:headEnd/>
            <a:tailEnd/>
          </a:ln>
        </p:spPr>
      </p:pic>
      <p:sp>
        <p:nvSpPr>
          <p:cNvPr id="1039364" name="Rectangle 4"/>
          <p:cNvSpPr>
            <a:spLocks noGrp="1" noChangeArrowheads="1"/>
          </p:cNvSpPr>
          <p:nvPr>
            <p:ph type="body" idx="1"/>
          </p:nvPr>
        </p:nvSpPr>
        <p:spPr>
          <a:xfrm>
            <a:off x="381000" y="5410200"/>
            <a:ext cx="3505200" cy="1295400"/>
          </a:xfrm>
        </p:spPr>
        <p:txBody>
          <a:bodyPr/>
          <a:lstStyle/>
          <a:p>
            <a:pPr eaLnBrk="1" hangingPunct="1">
              <a:lnSpc>
                <a:spcPct val="90000"/>
              </a:lnSpc>
              <a:buFontTx/>
              <a:buNone/>
            </a:pPr>
            <a:r>
              <a:rPr lang="en-US">
                <a:solidFill>
                  <a:srgbClr val="FFFFFF"/>
                </a:solidFill>
                <a:latin typeface="Arial" charset="0"/>
                <a:ea typeface="Arial" charset="0"/>
                <a:cs typeface="Arial" charset="0"/>
              </a:rPr>
              <a:t>Like Budmaa, know your gift!</a:t>
            </a:r>
          </a:p>
        </p:txBody>
      </p:sp>
      <p:sp>
        <p:nvSpPr>
          <p:cNvPr id="1039365" name="AutoShape 5"/>
          <p:cNvSpPr>
            <a:spLocks noChangeArrowheads="1"/>
          </p:cNvSpPr>
          <p:nvPr/>
        </p:nvSpPr>
        <p:spPr bwMode="auto">
          <a:xfrm>
            <a:off x="6781800" y="4343400"/>
            <a:ext cx="685800" cy="1752600"/>
          </a:xfrm>
          <a:prstGeom prst="upDownArrow">
            <a:avLst>
              <a:gd name="adj1" fmla="val 50000"/>
              <a:gd name="adj2" fmla="val 51111"/>
            </a:avLst>
          </a:prstGeom>
          <a:solidFill>
            <a:srgbClr val="E32431"/>
          </a:solidFill>
          <a:ln w="9525">
            <a:solidFill>
              <a:schemeClr val="tx1"/>
            </a:solidFill>
            <a:miter lim="800000"/>
            <a:headEnd/>
            <a:tailEnd/>
          </a:ln>
        </p:spPr>
        <p:txBody>
          <a:bodyPr wrap="none" anchor="ctr">
            <a:prstTxWarp prst="textNoShape">
              <a:avLst/>
            </a:prstTxWarp>
          </a:bodyPr>
          <a:lstStyle/>
          <a:p>
            <a:pPr algn="ctr"/>
            <a:endParaRPr lang="en-US">
              <a:solidFill>
                <a:srgbClr val="000000"/>
              </a:solidFill>
            </a:endParaRPr>
          </a:p>
        </p:txBody>
      </p:sp>
      <p:sp>
        <p:nvSpPr>
          <p:cNvPr id="1039366" name="Rectangle 6"/>
          <p:cNvSpPr>
            <a:spLocks noChangeArrowheads="1"/>
          </p:cNvSpPr>
          <p:nvPr/>
        </p:nvSpPr>
        <p:spPr bwMode="auto">
          <a:xfrm>
            <a:off x="4419600" y="0"/>
            <a:ext cx="4724400" cy="1828800"/>
          </a:xfrm>
          <a:prstGeom prst="rect">
            <a:avLst/>
          </a:prstGeom>
          <a:solidFill>
            <a:schemeClr val="tx1"/>
          </a:solidFill>
          <a:ln w="9525">
            <a:noFill/>
            <a:miter lim="800000"/>
            <a:headEnd/>
            <a:tailEnd/>
          </a:ln>
        </p:spPr>
        <p:txBody>
          <a:bodyPr>
            <a:prstTxWarp prst="textNoShape">
              <a:avLst/>
            </a:prstTxWarp>
          </a:bodyPr>
          <a:lstStyle/>
          <a:p>
            <a:pPr marL="263525">
              <a:lnSpc>
                <a:spcPct val="90000"/>
              </a:lnSpc>
              <a:spcBef>
                <a:spcPct val="20000"/>
              </a:spcBef>
            </a:pPr>
            <a:r>
              <a:rPr lang="en-US" sz="3600">
                <a:solidFill>
                  <a:srgbClr val="FFFFFF"/>
                </a:solidFill>
                <a:latin typeface="Arial" charset="0"/>
                <a:ea typeface="Arial" charset="0"/>
                <a:cs typeface="Arial" charset="0"/>
              </a:rPr>
              <a:t>God helped me expand my borders to Mongolia…</a:t>
            </a:r>
          </a:p>
        </p:txBody>
      </p:sp>
      <p:sp>
        <p:nvSpPr>
          <p:cNvPr id="1039367" name="Rectangle 7"/>
          <p:cNvSpPr>
            <a:spLocks noGrp="1" noChangeArrowheads="1"/>
          </p:cNvSpPr>
          <p:nvPr>
            <p:ph type="title"/>
          </p:nvPr>
        </p:nvSpPr>
        <p:spPr>
          <a:xfrm>
            <a:off x="4648200" y="3505200"/>
            <a:ext cx="4572000" cy="914400"/>
          </a:xfrm>
        </p:spPr>
        <p:txBody>
          <a:bodyPr/>
          <a:lstStyle/>
          <a:p>
            <a:pPr eaLnBrk="1" hangingPunct="1"/>
            <a:r>
              <a:rPr lang="en-US">
                <a:latin typeface="Arial" charset="0"/>
                <a:ea typeface="Arial" charset="0"/>
                <a:cs typeface="Arial" charset="0"/>
              </a:rPr>
              <a:t>Mongolia</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20800" y="0"/>
            <a:ext cx="6480569" cy="6858000"/>
          </a:xfrm>
          <a:prstGeom prst="rect">
            <a:avLst/>
          </a:prstGeom>
        </p:spPr>
      </p:pic>
      <p:sp>
        <p:nvSpPr>
          <p:cNvPr id="900098" name="Rectangle 2"/>
          <p:cNvSpPr>
            <a:spLocks noGrp="1" noChangeArrowheads="1"/>
          </p:cNvSpPr>
          <p:nvPr>
            <p:ph type="ctrTitle"/>
          </p:nvPr>
        </p:nvSpPr>
        <p:spPr>
          <a:xfrm>
            <a:off x="3399015" y="958814"/>
            <a:ext cx="2901177" cy="3966668"/>
          </a:xfrm>
          <a:solidFill>
            <a:srgbClr val="FFFFFF"/>
          </a:solidFill>
          <a:effectLst/>
        </p:spPr>
        <p:txBody>
          <a:bodyPr/>
          <a:lstStyle/>
          <a:p>
            <a:pPr>
              <a:defRPr/>
            </a:pPr>
            <a:r>
              <a:rPr lang="en-US" sz="3600" b="1" dirty="0">
                <a:solidFill>
                  <a:srgbClr val="FF0000"/>
                </a:solidFill>
                <a:effectLst>
                  <a:glow rad="127000">
                    <a:schemeClr val="bg1"/>
                  </a:glow>
                </a:effectLst>
                <a:latin typeface="Arial" charset="0"/>
                <a:ea typeface="ＭＳ Ｐゴシック" charset="0"/>
                <a:cs typeface="ＭＳ Ｐゴシック" charset="0"/>
              </a:rPr>
              <a:t>I</a:t>
            </a:r>
            <a:r>
              <a:rPr lang="uk-UA" sz="3600" b="1" dirty="0">
                <a:solidFill>
                  <a:srgbClr val="FF0000"/>
                </a:solidFill>
                <a:effectLst>
                  <a:glow rad="127000">
                    <a:schemeClr val="bg1"/>
                  </a:glow>
                </a:effectLst>
                <a:latin typeface="Arial" charset="0"/>
                <a:ea typeface="ＭＳ Ｐゴシック" charset="0"/>
                <a:cs typeface="ＭＳ Ｐゴシック" charset="0"/>
              </a:rPr>
              <a:t>'</a:t>
            </a:r>
            <a:r>
              <a:rPr lang="en-US" sz="3600" b="1" dirty="0">
                <a:solidFill>
                  <a:srgbClr val="FF0000"/>
                </a:solidFill>
                <a:effectLst>
                  <a:glow rad="127000">
                    <a:schemeClr val="bg1"/>
                  </a:glow>
                </a:effectLst>
                <a:latin typeface="Arial" charset="0"/>
                <a:ea typeface="ＭＳ Ｐゴシック" charset="0"/>
                <a:cs typeface="ＭＳ Ｐゴシック" charset="0"/>
              </a:rPr>
              <a:t>m going to HEAVEN!</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en-US" sz="3600" b="1" dirty="0">
                <a:solidFill>
                  <a:srgbClr val="FF0000"/>
                </a:solidFill>
                <a:effectLst>
                  <a:glow rad="127000">
                    <a:schemeClr val="bg1"/>
                  </a:glow>
                </a:effectLst>
                <a:latin typeface="Arial" charset="0"/>
                <a:ea typeface="ＭＳ Ｐゴシック" charset="0"/>
                <a:cs typeface="ＭＳ Ｐゴシック" charset="0"/>
              </a:rPr>
              <a:t>Sorry</a:t>
            </a:r>
            <a:r>
              <a:rPr lang="is-IS" sz="3600" b="1" dirty="0">
                <a:solidFill>
                  <a:srgbClr val="FF0000"/>
                </a:solidFill>
                <a:effectLst>
                  <a:glow rad="127000">
                    <a:schemeClr val="bg1"/>
                  </a:glow>
                </a:effectLst>
                <a:latin typeface="Arial" charset="0"/>
                <a:ea typeface="ＭＳ Ｐゴシック" charset="0"/>
                <a:cs typeface="ＭＳ Ｐゴシック" charset="0"/>
              </a:rPr>
              <a:t>…</a:t>
            </a:r>
            <a:br>
              <a:rPr lang="is-IS" sz="3600" b="1" dirty="0">
                <a:solidFill>
                  <a:srgbClr val="FF0000"/>
                </a:solidFill>
                <a:effectLst>
                  <a:glow rad="127000">
                    <a:schemeClr val="bg1"/>
                  </a:glow>
                </a:effectLst>
                <a:latin typeface="Arial" charset="0"/>
                <a:ea typeface="ＭＳ Ｐゴシック" charset="0"/>
                <a:cs typeface="ＭＳ Ｐゴシック" charset="0"/>
              </a:rPr>
            </a:br>
            <a:r>
              <a:rPr lang="is-IS" sz="3600" b="1" dirty="0">
                <a:solidFill>
                  <a:srgbClr val="FF0000"/>
                </a:solidFill>
                <a:effectLst>
                  <a:glow rad="127000">
                    <a:schemeClr val="bg1"/>
                  </a:glow>
                </a:effectLst>
                <a:latin typeface="Arial" charset="0"/>
                <a:ea typeface="ＭＳ Ｐゴシック" charset="0"/>
                <a:cs typeface="ＭＳ Ｐゴシック" charset="0"/>
              </a:rPr>
              <a:t>all seats </a:t>
            </a:r>
            <a:br>
              <a:rPr lang="is-IS" sz="3600" b="1" dirty="0">
                <a:solidFill>
                  <a:srgbClr val="FF0000"/>
                </a:solidFill>
                <a:effectLst>
                  <a:glow rad="127000">
                    <a:schemeClr val="bg1"/>
                  </a:glow>
                </a:effectLst>
                <a:latin typeface="Arial" charset="0"/>
                <a:ea typeface="ＭＳ Ｐゴシック" charset="0"/>
                <a:cs typeface="ＭＳ Ｐゴシック" charset="0"/>
              </a:rPr>
            </a:br>
            <a:r>
              <a:rPr lang="is-IS" sz="3600" b="1" dirty="0">
                <a:solidFill>
                  <a:srgbClr val="FF0000"/>
                </a:solidFill>
                <a:effectLst>
                  <a:glow rad="127000">
                    <a:schemeClr val="bg1"/>
                  </a:glow>
                </a:effectLst>
                <a:latin typeface="Arial" charset="0"/>
                <a:ea typeface="ＭＳ Ｐゴシック" charset="0"/>
                <a:cs typeface="ＭＳ Ｐゴシック" charset="0"/>
              </a:rPr>
              <a:t>are taken.</a:t>
            </a:r>
            <a:endParaRPr lang="en-US" sz="3600" b="1" dirty="0">
              <a:solidFill>
                <a:srgbClr val="FF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14015369"/>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410" name="Picture 1" descr="Red_as_Sin_Wallpaper_by_midnightesky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12385" name="Rectangle 1026"/>
          <p:cNvSpPr>
            <a:spLocks noGrp="1" noChangeArrowheads="1"/>
          </p:cNvSpPr>
          <p:nvPr>
            <p:ph type="ctrTitle"/>
          </p:nvPr>
        </p:nvSpPr>
        <p:spPr>
          <a:xfrm>
            <a:off x="228600" y="228600"/>
            <a:ext cx="8534400" cy="6248400"/>
          </a:xfrm>
        </p:spPr>
        <p:txBody>
          <a:bodyPr/>
          <a:lstStyle/>
          <a:p>
            <a:pPr eaLnBrk="1" hangingPunct="1">
              <a:defRPr/>
            </a:pPr>
            <a:r>
              <a:rPr lang="en-US" sz="9600" b="1" dirty="0">
                <a:solidFill>
                  <a:schemeClr val="bg1"/>
                </a:solidFill>
                <a:effectLst>
                  <a:glow rad="228600">
                    <a:schemeClr val="accent4">
                      <a:satMod val="175000"/>
                      <a:alpha val="40000"/>
                    </a:schemeClr>
                  </a:glow>
                </a:effectLst>
                <a:latin typeface="Arial" charset="0"/>
                <a:ea typeface="ＭＳ Ｐゴシック" charset="-128"/>
                <a:cs typeface="ＭＳ Ｐゴシック" charset="-128"/>
              </a:rPr>
              <a:t>What</a:t>
            </a:r>
            <a:r>
              <a:rPr lang="fr-FR" altLang="ja-JP" sz="9600" b="1" dirty="0">
                <a:solidFill>
                  <a:schemeClr val="bg1"/>
                </a:solidFill>
                <a:effectLst>
                  <a:glow rad="228600">
                    <a:schemeClr val="accent4">
                      <a:satMod val="175000"/>
                      <a:alpha val="40000"/>
                    </a:schemeClr>
                  </a:glow>
                </a:effectLst>
                <a:latin typeface="Arial" charset="0"/>
                <a:ea typeface="ＭＳ Ｐゴシック" charset="-128"/>
                <a:cs typeface="ＭＳ Ｐゴシック" charset="-128"/>
              </a:rPr>
              <a:t>'</a:t>
            </a:r>
            <a:r>
              <a:rPr lang="en-US" altLang="ja-JP" sz="9600" b="1" dirty="0">
                <a:solidFill>
                  <a:schemeClr val="bg1"/>
                </a:solidFill>
                <a:effectLst>
                  <a:glow rad="228600">
                    <a:schemeClr val="accent4">
                      <a:satMod val="175000"/>
                      <a:alpha val="40000"/>
                    </a:schemeClr>
                  </a:glow>
                </a:effectLst>
                <a:latin typeface="Arial" charset="0"/>
                <a:ea typeface="ＭＳ Ｐゴシック" charset="-128"/>
                <a:cs typeface="ＭＳ Ｐゴシック" charset="-128"/>
              </a:rPr>
              <a:t>s </a:t>
            </a:r>
            <a:r>
              <a:rPr lang="en-US" altLang="ja-JP" sz="9600" b="1" i="1" dirty="0">
                <a:solidFill>
                  <a:srgbClr val="FFFF00"/>
                </a:solidFill>
                <a:effectLst>
                  <a:glow rad="228600">
                    <a:schemeClr val="accent4">
                      <a:satMod val="175000"/>
                      <a:alpha val="40000"/>
                    </a:schemeClr>
                  </a:glow>
                </a:effectLst>
                <a:latin typeface="Arial" charset="0"/>
                <a:ea typeface="ＭＳ Ｐゴシック" charset="-128"/>
                <a:cs typeface="ＭＳ Ｐゴシック" charset="-128"/>
              </a:rPr>
              <a:t>your</a:t>
            </a:r>
            <a:r>
              <a:rPr lang="en-US" altLang="ja-JP" sz="9600" b="1" dirty="0">
                <a:solidFill>
                  <a:schemeClr val="bg1"/>
                </a:solidFill>
                <a:effectLst>
                  <a:glow rad="228600">
                    <a:schemeClr val="accent4">
                      <a:satMod val="175000"/>
                      <a:alpha val="40000"/>
                    </a:schemeClr>
                  </a:glow>
                </a:effectLst>
                <a:latin typeface="Arial" charset="0"/>
                <a:ea typeface="ＭＳ Ｐゴシック" charset="-128"/>
                <a:cs typeface="ＭＳ Ｐゴシック" charset="-128"/>
              </a:rPr>
              <a:t> passion?</a:t>
            </a:r>
            <a:endParaRPr lang="en-US" sz="6000" b="1" dirty="0">
              <a:effectLst>
                <a:glow rad="228600">
                  <a:schemeClr val="accent4">
                    <a:satMod val="175000"/>
                    <a:alpha val="40000"/>
                  </a:schemeClr>
                </a:glow>
              </a:effectLst>
              <a:ea typeface="ＭＳ Ｐゴシック" charset="-128"/>
              <a:cs typeface="ＭＳ Ｐゴシック" charset="-128"/>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4" name="Group 2"/>
          <p:cNvGraphicFramePr>
            <a:graphicFrameLocks noGrp="1"/>
          </p:cNvGraphicFramePr>
          <p:nvPr/>
        </p:nvGraphicFramePr>
        <p:xfrm>
          <a:off x="838200" y="1854200"/>
          <a:ext cx="7315200" cy="4532314"/>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229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a:cs typeface="Arial"/>
                        </a:rPr>
                        <a:t>Speaking</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a:ln>
                            <a:noFill/>
                          </a:ln>
                          <a:solidFill>
                            <a:schemeClr val="bg1"/>
                          </a:solidFill>
                          <a:effectLst>
                            <a:outerShdw blurRad="38100" dist="38100" dir="2700000" algn="tl">
                              <a:srgbClr val="000000">
                                <a:alpha val="43137"/>
                              </a:srgbClr>
                            </a:outerShdw>
                          </a:effectLst>
                          <a:latin typeface="Arial"/>
                          <a:cs typeface="Arial"/>
                        </a:rPr>
                        <a:t>Serving</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0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outerShdw blurRad="38100" dist="38100" dir="2700000" algn="tl">
                              <a:srgbClr val="000000">
                                <a:alpha val="43137"/>
                              </a:srgbClr>
                            </a:outerShdw>
                          </a:effectLst>
                          <a:latin typeface="Arial"/>
                          <a:cs typeface="Arial"/>
                        </a:rPr>
                        <a:t>Teaching</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outerShdw blurRad="38100" dist="38100" dir="2700000" algn="tl">
                              <a:srgbClr val="000000">
                                <a:alpha val="43137"/>
                              </a:srgbClr>
                            </a:outerShdw>
                          </a:effectLst>
                          <a:latin typeface="Arial"/>
                          <a:cs typeface="Arial"/>
                        </a:rPr>
                        <a:t>Administering</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1"/>
                  </a:ext>
                </a:extLst>
              </a:tr>
              <a:tr h="73647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outerShdw blurRad="38100" dist="38100" dir="2700000" algn="tl">
                              <a:srgbClr val="000000">
                                <a:alpha val="43137"/>
                              </a:srgbClr>
                            </a:outerShdw>
                          </a:effectLst>
                          <a:latin typeface="Arial"/>
                          <a:cs typeface="Arial"/>
                        </a:rPr>
                        <a:t>Evangelism</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outerShdw blurRad="38100" dist="38100" dir="2700000" algn="tl">
                              <a:srgbClr val="000000">
                                <a:alpha val="43137"/>
                              </a:srgbClr>
                            </a:outerShdw>
                          </a:effectLst>
                          <a:latin typeface="Arial"/>
                          <a:cs typeface="Arial"/>
                        </a:rPr>
                        <a:t>Faith</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2"/>
                  </a:ext>
                </a:extLst>
              </a:tr>
              <a:tr h="7602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outerShdw blurRad="38100" dist="38100" dir="2700000" algn="tl">
                              <a:srgbClr val="000000">
                                <a:alpha val="43137"/>
                              </a:srgbClr>
                            </a:outerShdw>
                          </a:effectLst>
                          <a:latin typeface="Arial"/>
                          <a:cs typeface="Arial"/>
                        </a:rPr>
                        <a:t>Pastor-Teacher</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outerShdw blurRad="38100" dist="38100" dir="2700000" algn="tl">
                              <a:srgbClr val="000000">
                                <a:alpha val="43137"/>
                              </a:srgbClr>
                            </a:outerShdw>
                          </a:effectLst>
                          <a:latin typeface="Arial"/>
                          <a:cs typeface="Arial"/>
                        </a:rPr>
                        <a:t>Giving</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3"/>
                  </a:ext>
                </a:extLst>
              </a:tr>
              <a:tr h="7380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outerShdw blurRad="38100" dist="38100" dir="2700000" algn="tl">
                              <a:srgbClr val="000000">
                                <a:alpha val="43137"/>
                              </a:srgbClr>
                            </a:outerShdw>
                          </a:effectLst>
                          <a:latin typeface="Arial"/>
                          <a:cs typeface="Arial"/>
                        </a:rPr>
                        <a:t>Encouraging</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outerShdw blurRad="38100" dist="38100" dir="2700000" algn="tl">
                              <a:srgbClr val="000000">
                                <a:alpha val="43137"/>
                              </a:srgbClr>
                            </a:outerShdw>
                          </a:effectLst>
                          <a:latin typeface="Arial"/>
                          <a:cs typeface="Arial"/>
                        </a:rPr>
                        <a:t>Service</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4"/>
                  </a:ext>
                </a:extLst>
              </a:tr>
              <a:tr h="73647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rgbClr val="FFFFFF"/>
                        </a:solidFill>
                        <a:effectLst>
                          <a:outerShdw blurRad="38100" dist="38100" dir="2700000" algn="tl">
                            <a:srgbClr val="000000">
                              <a:alpha val="43137"/>
                            </a:srgbClr>
                          </a:outerShdw>
                        </a:effectLst>
                        <a:latin typeface="Arial"/>
                        <a:cs typeface="Arial"/>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outerShdw blurRad="38100" dist="38100" dir="2700000" algn="tl">
                              <a:srgbClr val="000000">
                                <a:alpha val="43137"/>
                              </a:srgbClr>
                            </a:outerShdw>
                          </a:effectLst>
                          <a:latin typeface="Arial"/>
                          <a:cs typeface="Arial"/>
                        </a:rPr>
                        <a:t>Mercy</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1043481" name="Rectangle 26"/>
          <p:cNvSpPr>
            <a:spLocks noGrp="1" noChangeArrowheads="1"/>
          </p:cNvSpPr>
          <p:nvPr>
            <p:ph type="title" idx="4294967295"/>
          </p:nvPr>
        </p:nvSpPr>
        <p:spPr>
          <a:xfrm>
            <a:off x="457200" y="152400"/>
            <a:ext cx="7772400" cy="1524000"/>
          </a:xfrm>
        </p:spPr>
        <p:txBody>
          <a:bodyPr/>
          <a:lstStyle/>
          <a:p>
            <a:pPr eaLnBrk="1" hangingPunct="1"/>
            <a:r>
              <a:rPr lang="en-US" sz="4800" b="1">
                <a:solidFill>
                  <a:schemeClr val="bg1"/>
                </a:solidFill>
                <a:latin typeface="Arial" charset="0"/>
                <a:ea typeface="Arial" charset="0"/>
                <a:cs typeface="Arial" charset="0"/>
              </a:rPr>
              <a:t>Categories of Gifts </a:t>
            </a:r>
            <a:br>
              <a:rPr lang="en-US" sz="4800" b="1">
                <a:solidFill>
                  <a:schemeClr val="bg1"/>
                </a:solidFill>
                <a:latin typeface="Arial" charset="0"/>
                <a:ea typeface="Arial" charset="0"/>
                <a:cs typeface="Arial" charset="0"/>
              </a:rPr>
            </a:br>
            <a:r>
              <a:rPr lang="en-US" sz="3600" b="1">
                <a:solidFill>
                  <a:schemeClr val="bg1"/>
                </a:solidFill>
                <a:latin typeface="Arial" charset="0"/>
                <a:ea typeface="Arial" charset="0"/>
                <a:cs typeface="Arial" charset="0"/>
              </a:rPr>
              <a:t>(1 Peter 4:11; Rom. 12:6-8)</a:t>
            </a:r>
            <a:endParaRPr lang="en-US" sz="4800">
              <a:solidFill>
                <a:schemeClr val="bg1"/>
              </a:solidFill>
              <a:latin typeface="Arial" charset="0"/>
              <a:ea typeface="Arial" charset="0"/>
              <a:cs typeface="Arial" charset="0"/>
            </a:endParaRPr>
          </a:p>
        </p:txBody>
      </p:sp>
      <p:sp>
        <p:nvSpPr>
          <p:cNvPr id="1043482" name="Rectangle 27"/>
          <p:cNvSpPr>
            <a:spLocks noChangeArrowheads="1"/>
          </p:cNvSpPr>
          <p:nvPr/>
        </p:nvSpPr>
        <p:spPr bwMode="auto">
          <a:xfrm>
            <a:off x="4419600" y="1600200"/>
            <a:ext cx="152400" cy="5029200"/>
          </a:xfrm>
          <a:prstGeom prst="rect">
            <a:avLst/>
          </a:prstGeom>
          <a:solidFill>
            <a:srgbClr val="000000"/>
          </a:solidFill>
          <a:ln w="9525">
            <a:solidFill>
              <a:schemeClr val="tx1"/>
            </a:solidFill>
            <a:miter lim="800000"/>
            <a:headEnd/>
            <a:tailEnd/>
          </a:ln>
        </p:spPr>
        <p:txBody>
          <a:bodyPr wrap="none" anchor="ctr">
            <a:prstTxWarp prst="textNoShape">
              <a:avLst/>
            </a:prstTxWarp>
          </a:bodyPr>
          <a:lstStyle/>
          <a:p>
            <a:pPr algn="ctr"/>
            <a:endParaRPr lang="en-US">
              <a:solidFill>
                <a:srgbClr val="000000"/>
              </a:solidFill>
              <a:latin typeface="Arial" charset="0"/>
              <a:ea typeface="Arial" charset="0"/>
              <a:cs typeface="Arial" charset="0"/>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1026"/>
          <p:cNvSpPr>
            <a:spLocks noGrp="1" noChangeArrowheads="1"/>
          </p:cNvSpPr>
          <p:nvPr>
            <p:ph type="ctrTitle"/>
          </p:nvPr>
        </p:nvSpPr>
        <p:spPr>
          <a:xfrm>
            <a:off x="838200" y="5257800"/>
            <a:ext cx="7772400" cy="1143000"/>
          </a:xfrm>
        </p:spPr>
        <p:txBody>
          <a:bodyPr/>
          <a:lstStyle/>
          <a:p>
            <a:pPr eaLnBrk="1" hangingPunct="1"/>
            <a:r>
              <a:rPr lang="en-US" sz="4000">
                <a:solidFill>
                  <a:schemeClr val="bg1"/>
                </a:solidFill>
                <a:latin typeface="Arial" charset="0"/>
                <a:ea typeface="Arial" charset="0"/>
                <a:cs typeface="Arial" charset="0"/>
              </a:rPr>
              <a:t>Pastor Budmaa, Director, Evangelism Explosion, Mongolia</a:t>
            </a:r>
          </a:p>
        </p:txBody>
      </p:sp>
      <p:pic>
        <p:nvPicPr>
          <p:cNvPr id="1045507" name="Picture 1029" descr="Mongol's-famil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231775"/>
            <a:ext cx="6324600" cy="4860925"/>
          </a:xfrm>
          <a:prstGeom prst="rect">
            <a:avLst/>
          </a:prstGeom>
          <a:noFill/>
          <a:ln w="9525">
            <a:noFill/>
            <a:miter lim="800000"/>
            <a:headEnd/>
            <a:tailEnd/>
          </a:ln>
        </p:spPr>
      </p:pic>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530" name="Picture 2" descr="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850" y="0"/>
            <a:ext cx="11817350" cy="8485188"/>
          </a:xfrm>
          <a:prstGeom prst="rect">
            <a:avLst/>
          </a:prstGeom>
          <a:noFill/>
          <a:ln w="9525">
            <a:noFill/>
            <a:miter lim="800000"/>
            <a:headEnd/>
            <a:tailEnd/>
          </a:ln>
        </p:spPr>
      </p:pic>
      <p:sp>
        <p:nvSpPr>
          <p:cNvPr id="1046531" name="Rectangle 3"/>
          <p:cNvSpPr>
            <a:spLocks noGrp="1" noChangeArrowheads="1"/>
          </p:cNvSpPr>
          <p:nvPr>
            <p:ph type="ctrTitle"/>
          </p:nvPr>
        </p:nvSpPr>
        <p:spPr>
          <a:xfrm>
            <a:off x="228600" y="2667000"/>
            <a:ext cx="8458200" cy="1905000"/>
          </a:xfrm>
        </p:spPr>
        <p:txBody>
          <a:bodyPr/>
          <a:lstStyle/>
          <a:p>
            <a:pPr eaLnBrk="1" hangingPunct="1"/>
            <a:r>
              <a:rPr lang="en-US" sz="6000" b="1">
                <a:latin typeface="Arial" charset="0"/>
                <a:ea typeface="Arial" charset="0"/>
                <a:cs typeface="Arial" charset="0"/>
              </a:rPr>
              <a:t>Maranata.com.mn website</a:t>
            </a:r>
          </a:p>
        </p:txBody>
      </p:sp>
      <p:sp>
        <p:nvSpPr>
          <p:cNvPr id="6" name="Rectangle 3"/>
          <p:cNvSpPr txBox="1">
            <a:spLocks noChangeArrowheads="1"/>
          </p:cNvSpPr>
          <p:nvPr/>
        </p:nvSpPr>
        <p:spPr bwMode="auto">
          <a:xfrm>
            <a:off x="304800" y="4800600"/>
            <a:ext cx="8458200" cy="1905000"/>
          </a:xfrm>
          <a:prstGeom prst="rect">
            <a:avLst/>
          </a:prstGeom>
          <a:solidFill>
            <a:schemeClr val="accent5"/>
          </a:solidFill>
          <a:ln w="9525">
            <a:noFill/>
            <a:miter lim="800000"/>
            <a:headEnd/>
            <a:tailEnd/>
          </a:ln>
          <a:effectLst/>
        </p:spPr>
        <p:txBody>
          <a:bodyPr anchor="ctr"/>
          <a:lstStyle/>
          <a:p>
            <a:pPr algn="ctr">
              <a:defRPr/>
            </a:pPr>
            <a:r>
              <a:rPr lang="en-US" sz="6000" b="1" kern="0" dirty="0">
                <a:solidFill>
                  <a:srgbClr val="000000"/>
                </a:solidFill>
                <a:latin typeface="Arial"/>
                <a:ea typeface="+mn-ea"/>
                <a:cs typeface="Arial"/>
              </a:rPr>
              <a:t>50,000 hits monthly!</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prstTxWarp prst="textNoShape">
              <a:avLst/>
            </a:prstTxWarp>
          </a:bodyPr>
          <a:lstStyle/>
          <a:p>
            <a:pPr algn="ctr"/>
            <a:endParaRPr lang="en-US">
              <a:solidFill>
                <a:srgbClr val="000000"/>
              </a:solidFill>
            </a:endParaRPr>
          </a:p>
        </p:txBody>
      </p:sp>
      <p:sp>
        <p:nvSpPr>
          <p:cNvPr id="1047555" name="Title 1"/>
          <p:cNvSpPr>
            <a:spLocks noGrp="1"/>
          </p:cNvSpPr>
          <p:nvPr>
            <p:ph type="title"/>
          </p:nvPr>
        </p:nvSpPr>
        <p:spPr>
          <a:xfrm>
            <a:off x="685800" y="76200"/>
            <a:ext cx="7772400" cy="1143000"/>
          </a:xfrm>
        </p:spPr>
        <p:txBody>
          <a:bodyPr/>
          <a:lstStyle/>
          <a:p>
            <a:pPr eaLnBrk="1" hangingPunct="1"/>
            <a:r>
              <a:rPr lang="en-US" dirty="0">
                <a:solidFill>
                  <a:srgbClr val="FFFFFF"/>
                </a:solidFill>
                <a:latin typeface="Arial" charset="0"/>
                <a:ea typeface="Arial" charset="0"/>
                <a:cs typeface="Arial" charset="0"/>
              </a:rPr>
              <a:t>What</a:t>
            </a:r>
            <a:r>
              <a:rPr lang="fr-FR" altLang="ja-JP" dirty="0">
                <a:solidFill>
                  <a:srgbClr val="FFFFFF"/>
                </a:solidFill>
                <a:latin typeface="Arial" charset="0"/>
                <a:ea typeface="Arial" charset="0"/>
                <a:cs typeface="Arial" charset="0"/>
              </a:rPr>
              <a:t>'</a:t>
            </a:r>
            <a:r>
              <a:rPr lang="en-US" altLang="ja-JP" dirty="0">
                <a:solidFill>
                  <a:srgbClr val="FFFFFF"/>
                </a:solidFill>
                <a:latin typeface="Arial" charset="0"/>
                <a:ea typeface="Arial" charset="0"/>
                <a:cs typeface="Arial" charset="0"/>
              </a:rPr>
              <a:t>s Most Important?</a:t>
            </a:r>
            <a:endParaRPr lang="en-US" dirty="0">
              <a:solidFill>
                <a:srgbClr val="FFFFFF"/>
              </a:solidFill>
              <a:latin typeface="Arial" charset="0"/>
              <a:ea typeface="Arial" charset="0"/>
              <a:cs typeface="Arial" charset="0"/>
            </a:endParaRPr>
          </a:p>
        </p:txBody>
      </p:sp>
      <p:pic>
        <p:nvPicPr>
          <p:cNvPr id="1047556" name="Picture 3" descr="Most-Important-Thing-Big.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1752600"/>
            <a:ext cx="4122738" cy="4292600"/>
          </a:xfrm>
          <a:prstGeom prst="rect">
            <a:avLst/>
          </a:prstGeom>
          <a:noFill/>
          <a:ln w="9525">
            <a:noFill/>
            <a:miter lim="800000"/>
            <a:headEnd/>
            <a:tailEnd/>
          </a:ln>
        </p:spPr>
      </p:pic>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prstTxWarp prst="textNoShape">
              <a:avLst/>
            </a:prstTxWarp>
          </a:bodyPr>
          <a:lstStyle/>
          <a:p>
            <a:pPr algn="ctr"/>
            <a:endParaRPr lang="en-US">
              <a:solidFill>
                <a:srgbClr val="000000"/>
              </a:solidFill>
            </a:endParaRPr>
          </a:p>
        </p:txBody>
      </p:sp>
      <p:sp>
        <p:nvSpPr>
          <p:cNvPr id="2" name="Title 1"/>
          <p:cNvSpPr>
            <a:spLocks noGrp="1"/>
          </p:cNvSpPr>
          <p:nvPr>
            <p:ph type="title"/>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en-US" dirty="0">
                <a:solidFill>
                  <a:srgbClr val="FFFFFF"/>
                </a:solidFill>
                <a:effectLst>
                  <a:outerShdw blurRad="38100" dist="38100" dir="2700000" algn="tl">
                    <a:srgbClr val="000000"/>
                  </a:outerShdw>
                </a:effectLst>
                <a:latin typeface="Arial" charset="0"/>
                <a:ea typeface="Arial" charset="0"/>
                <a:cs typeface="Arial" charset="0"/>
              </a:rPr>
              <a:t>What</a:t>
            </a:r>
            <a:r>
              <a:rPr lang="fr-FR" altLang="ja-JP" dirty="0">
                <a:solidFill>
                  <a:srgbClr val="FFFFFF"/>
                </a:solidFill>
                <a:effectLst>
                  <a:outerShdw blurRad="38100" dist="38100" dir="2700000" algn="tl">
                    <a:srgbClr val="000000"/>
                  </a:outerShdw>
                </a:effectLst>
                <a:latin typeface="Arial" charset="0"/>
                <a:ea typeface="Arial" charset="0"/>
                <a:cs typeface="Arial" charset="0"/>
              </a:rPr>
              <a:t>'</a:t>
            </a:r>
            <a:r>
              <a:rPr lang="en-US" dirty="0">
                <a:solidFill>
                  <a:srgbClr val="FFFFFF"/>
                </a:solidFill>
                <a:effectLst>
                  <a:outerShdw blurRad="38100" dist="38100" dir="2700000" algn="tl">
                    <a:srgbClr val="000000"/>
                  </a:outerShdw>
                </a:effectLst>
                <a:latin typeface="Arial" charset="0"/>
                <a:ea typeface="Arial" charset="0"/>
                <a:cs typeface="Arial" charset="0"/>
              </a:rPr>
              <a:t>s Most Important?</a:t>
            </a:r>
          </a:p>
        </p:txBody>
      </p:sp>
      <p:sp>
        <p:nvSpPr>
          <p:cNvPr id="6" name="Content Placeholder 2"/>
          <p:cNvSpPr txBox="1">
            <a:spLocks/>
          </p:cNvSpPr>
          <p:nvPr/>
        </p:nvSpPr>
        <p:spPr bwMode="auto">
          <a:xfrm>
            <a:off x="152400" y="4876800"/>
            <a:ext cx="8839200" cy="2209800"/>
          </a:xfrm>
          <a:prstGeom prst="rect">
            <a:avLst/>
          </a:prstGeom>
          <a:noFill/>
          <a:ln w="9525">
            <a:noFill/>
            <a:miter lim="800000"/>
            <a:headEnd/>
            <a:tailEnd/>
          </a:ln>
        </p:spPr>
        <p:txBody>
          <a:bodyPr>
            <a:prstTxWarp prst="textNoShape">
              <a:avLst/>
            </a:prstTxWarp>
          </a:bodyPr>
          <a:lstStyle/>
          <a:p>
            <a:pPr>
              <a:spcBef>
                <a:spcPct val="20000"/>
              </a:spcBef>
            </a:pPr>
            <a:r>
              <a:rPr lang="en-US" sz="3600" baseline="30000" dirty="0">
                <a:solidFill>
                  <a:srgbClr val="FFFFFF"/>
                </a:solidFill>
                <a:latin typeface="Arial" charset="0"/>
                <a:ea typeface="Arial" charset="0"/>
                <a:cs typeface="Arial" charset="0"/>
              </a:rPr>
              <a:t>31 </a:t>
            </a:r>
            <a:r>
              <a:rPr lang="en-US" sz="3600" dirty="0">
                <a:solidFill>
                  <a:srgbClr val="FFFFFF"/>
                </a:solidFill>
                <a:latin typeface="Arial" charset="0"/>
                <a:ea typeface="Arial" charset="0"/>
                <a:cs typeface="Arial" charset="0"/>
              </a:rPr>
              <a:t>The second is equally important: </a:t>
            </a:r>
            <a:br>
              <a:rPr lang="en-US" sz="3600" dirty="0">
                <a:solidFill>
                  <a:srgbClr val="FFFFFF"/>
                </a:solidFill>
                <a:latin typeface="Arial" charset="0"/>
                <a:ea typeface="Arial" charset="0"/>
                <a:cs typeface="Arial" charset="0"/>
              </a:rPr>
            </a:br>
            <a:r>
              <a:rPr lang="fr-FR" altLang="ja-JP" sz="3600" dirty="0">
                <a:solidFill>
                  <a:srgbClr val="FFFFFF"/>
                </a:solidFill>
                <a:latin typeface="Arial" charset="0"/>
                <a:ea typeface="Arial" charset="0"/>
                <a:cs typeface="Arial" charset="0"/>
              </a:rPr>
              <a:t>'</a:t>
            </a:r>
            <a:r>
              <a:rPr lang="en-US" altLang="ja-JP" sz="3600" dirty="0">
                <a:solidFill>
                  <a:srgbClr val="FFFF00"/>
                </a:solidFill>
                <a:latin typeface="Arial" charset="0"/>
                <a:ea typeface="Arial" charset="0"/>
                <a:cs typeface="Arial" charset="0"/>
              </a:rPr>
              <a:t>Love your neighbor </a:t>
            </a:r>
            <a:r>
              <a:rPr lang="en-US" altLang="ja-JP" sz="3600" dirty="0">
                <a:solidFill>
                  <a:srgbClr val="FFFFFF"/>
                </a:solidFill>
                <a:latin typeface="Arial" charset="0"/>
                <a:ea typeface="Arial" charset="0"/>
                <a:cs typeface="Arial" charset="0"/>
              </a:rPr>
              <a:t>as yourself.</a:t>
            </a:r>
            <a:r>
              <a:rPr lang="fr-FR" altLang="ja-JP" sz="3600" dirty="0">
                <a:solidFill>
                  <a:srgbClr val="FFFFFF"/>
                </a:solidFill>
                <a:latin typeface="Arial" charset="0"/>
                <a:ea typeface="Arial" charset="0"/>
                <a:cs typeface="Arial" charset="0"/>
              </a:rPr>
              <a:t>'</a:t>
            </a:r>
            <a:r>
              <a:rPr lang="en-US" altLang="ja-JP" sz="3600" baseline="30000" dirty="0">
                <a:solidFill>
                  <a:srgbClr val="FFFFFF"/>
                </a:solidFill>
                <a:latin typeface="Arial" charset="0"/>
                <a:ea typeface="Arial" charset="0"/>
                <a:cs typeface="Arial" charset="0"/>
              </a:rPr>
              <a:t>*</a:t>
            </a:r>
            <a:r>
              <a:rPr lang="en-US" altLang="ja-JP" sz="3600" dirty="0">
                <a:solidFill>
                  <a:srgbClr val="FFFFFF"/>
                </a:solidFill>
                <a:latin typeface="Arial" charset="0"/>
                <a:ea typeface="Arial" charset="0"/>
                <a:cs typeface="Arial" charset="0"/>
              </a:rPr>
              <a:t> No other commandment is greater than these."</a:t>
            </a:r>
            <a:endParaRPr lang="en-US" sz="3600" dirty="0">
              <a:solidFill>
                <a:srgbClr val="FFFFFF"/>
              </a:solidFill>
              <a:latin typeface="Arial" charset="0"/>
              <a:ea typeface="Arial" charset="0"/>
              <a:cs typeface="Arial" charset="0"/>
            </a:endParaRPr>
          </a:p>
        </p:txBody>
      </p:sp>
      <p:pic>
        <p:nvPicPr>
          <p:cNvPr id="1049605" name="Picture 6" descr="190520_light_bulb_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2400" y="0"/>
            <a:ext cx="914400" cy="1217613"/>
          </a:xfrm>
          <a:prstGeom prst="rect">
            <a:avLst/>
          </a:prstGeom>
          <a:noFill/>
          <a:ln w="9525">
            <a:noFill/>
            <a:miter lim="800000"/>
            <a:headEnd/>
            <a:tailEnd/>
          </a:ln>
        </p:spPr>
      </p:pic>
      <p:sp>
        <p:nvSpPr>
          <p:cNvPr id="1049606" name="Content Placeholder 2"/>
          <p:cNvSpPr txBox="1">
            <a:spLocks/>
          </p:cNvSpPr>
          <p:nvPr/>
        </p:nvSpPr>
        <p:spPr bwMode="auto">
          <a:xfrm>
            <a:off x="152400" y="1371600"/>
            <a:ext cx="8991600" cy="3505200"/>
          </a:xfrm>
          <a:prstGeom prst="rect">
            <a:avLst/>
          </a:prstGeom>
          <a:noFill/>
          <a:ln w="9525">
            <a:noFill/>
            <a:miter lim="800000"/>
            <a:headEnd/>
            <a:tailEnd/>
          </a:ln>
        </p:spPr>
        <p:txBody>
          <a:bodyPr>
            <a:prstTxWarp prst="textNoShape">
              <a:avLst/>
            </a:prstTxWarp>
          </a:bodyPr>
          <a:lstStyle/>
          <a:p>
            <a:pPr>
              <a:spcBef>
                <a:spcPct val="20000"/>
              </a:spcBef>
            </a:pPr>
            <a:r>
              <a:rPr lang="en-US" sz="3600" dirty="0">
                <a:solidFill>
                  <a:srgbClr val="FFFFFF"/>
                </a:solidFill>
                <a:latin typeface="Arial" charset="0"/>
                <a:ea typeface="Arial" charset="0"/>
                <a:cs typeface="Arial" charset="0"/>
              </a:rPr>
              <a:t>Mark 12:29-31 -- Jesus replied, </a:t>
            </a:r>
            <a:r>
              <a:rPr lang="en-US" altLang="ja-JP" sz="3600" dirty="0">
                <a:solidFill>
                  <a:srgbClr val="FFFFFF"/>
                </a:solidFill>
                <a:latin typeface="Arial" charset="0"/>
                <a:ea typeface="Arial" charset="0"/>
                <a:cs typeface="Arial" charset="0"/>
              </a:rPr>
              <a:t>"The most important commandment is this: </a:t>
            </a:r>
            <a:r>
              <a:rPr lang="fr-FR" altLang="ja-JP" sz="3600" dirty="0">
                <a:solidFill>
                  <a:srgbClr val="FFFFFF"/>
                </a:solidFill>
                <a:latin typeface="Arial" charset="0"/>
                <a:ea typeface="Arial" charset="0"/>
                <a:cs typeface="Arial" charset="0"/>
              </a:rPr>
              <a:t>'</a:t>
            </a:r>
            <a:r>
              <a:rPr lang="en-US" altLang="ja-JP" sz="3600" dirty="0">
                <a:solidFill>
                  <a:srgbClr val="FFFFFF"/>
                </a:solidFill>
                <a:latin typeface="Arial" charset="0"/>
                <a:ea typeface="Arial" charset="0"/>
                <a:cs typeface="Arial" charset="0"/>
              </a:rPr>
              <a:t>Listen, O Israel! The Lord our God is the one and only Lord. </a:t>
            </a:r>
            <a:r>
              <a:rPr lang="en-US" altLang="ja-JP" sz="3600" baseline="30000" dirty="0">
                <a:solidFill>
                  <a:srgbClr val="FFFFFF"/>
                </a:solidFill>
                <a:latin typeface="Arial" charset="0"/>
                <a:ea typeface="Arial" charset="0"/>
                <a:cs typeface="Arial" charset="0"/>
              </a:rPr>
              <a:t>30 </a:t>
            </a:r>
            <a:r>
              <a:rPr lang="en-US" altLang="ja-JP" sz="3600" dirty="0">
                <a:solidFill>
                  <a:srgbClr val="FFFFFF"/>
                </a:solidFill>
                <a:latin typeface="Arial" charset="0"/>
                <a:ea typeface="Arial" charset="0"/>
                <a:cs typeface="Arial" charset="0"/>
              </a:rPr>
              <a:t>And you must </a:t>
            </a:r>
            <a:r>
              <a:rPr lang="en-US" altLang="ja-JP" sz="3600" dirty="0">
                <a:solidFill>
                  <a:srgbClr val="FFFF00"/>
                </a:solidFill>
                <a:latin typeface="Arial" charset="0"/>
                <a:ea typeface="Arial" charset="0"/>
                <a:cs typeface="Arial" charset="0"/>
              </a:rPr>
              <a:t>love the Lord </a:t>
            </a:r>
            <a:r>
              <a:rPr lang="en-US" altLang="ja-JP" sz="3600" dirty="0">
                <a:solidFill>
                  <a:srgbClr val="FFFFFF"/>
                </a:solidFill>
                <a:latin typeface="Arial" charset="0"/>
                <a:ea typeface="Arial" charset="0"/>
                <a:cs typeface="Arial" charset="0"/>
              </a:rPr>
              <a:t>your God with all your heart, all your soul, all your mind, and all your strength.</a:t>
            </a:r>
            <a:r>
              <a:rPr lang="fr-FR" altLang="ja-JP" sz="3600" dirty="0">
                <a:solidFill>
                  <a:srgbClr val="FFFFFF"/>
                </a:solidFill>
                <a:latin typeface="Arial" charset="0"/>
                <a:ea typeface="Arial" charset="0"/>
                <a:cs typeface="Arial" charset="0"/>
              </a:rPr>
              <a:t>'</a:t>
            </a:r>
            <a:endParaRPr lang="en-US" sz="3600" dirty="0">
              <a:solidFill>
                <a:srgbClr val="FFFFFF"/>
              </a:solidFill>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Church Vision</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12673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Grp="1" noChangeArrowheads="1"/>
          </p:cNvSpPr>
          <p:nvPr>
            <p:ph type="ctrTitle"/>
          </p:nvPr>
        </p:nvSpPr>
        <p:spPr>
          <a:xfrm>
            <a:off x="533400" y="304800"/>
            <a:ext cx="7772400" cy="1143000"/>
          </a:xfrm>
          <a:ln>
            <a:solidFill>
              <a:schemeClr val="bg1"/>
            </a:solidFill>
          </a:ln>
        </p:spPr>
        <p:txBody>
          <a:bodyPr/>
          <a:lstStyle/>
          <a:p>
            <a:pPr eaLnBrk="1" hangingPunct="1"/>
            <a:r>
              <a:rPr lang="en-US" sz="6000" b="1" i="1">
                <a:solidFill>
                  <a:srgbClr val="66FFFF"/>
                </a:solidFill>
                <a:latin typeface="Arial" charset="0"/>
                <a:ea typeface="ＭＳ Ｐゴシック" charset="-128"/>
                <a:cs typeface="ＭＳ Ｐゴシック" charset="-128"/>
              </a:rPr>
              <a:t>Romans 15:14-33</a:t>
            </a:r>
            <a:endParaRPr lang="en-US">
              <a:latin typeface="Arial" charset="0"/>
              <a:ea typeface="ＭＳ Ｐゴシック" charset="-128"/>
              <a:cs typeface="ＭＳ Ｐゴシック" charset="-128"/>
            </a:endParaRPr>
          </a:p>
        </p:txBody>
      </p:sp>
      <p:sp>
        <p:nvSpPr>
          <p:cNvPr id="1053699" name="Rectangle 3"/>
          <p:cNvSpPr>
            <a:spLocks noChangeArrowheads="1"/>
          </p:cNvSpPr>
          <p:nvPr/>
        </p:nvSpPr>
        <p:spPr bwMode="auto">
          <a:xfrm>
            <a:off x="609600" y="1828800"/>
            <a:ext cx="7772400" cy="1143000"/>
          </a:xfrm>
          <a:prstGeom prst="rect">
            <a:avLst/>
          </a:prstGeom>
          <a:noFill/>
          <a:ln w="9525">
            <a:noFill/>
            <a:miter lim="800000"/>
            <a:headEnd/>
            <a:tailEnd/>
          </a:ln>
        </p:spPr>
        <p:txBody>
          <a:bodyPr anchor="ctr">
            <a:prstTxWarp prst="textNoShape">
              <a:avLst/>
            </a:prstTxWarp>
          </a:bodyPr>
          <a:lstStyle/>
          <a:p>
            <a:pPr algn="ctr"/>
            <a:r>
              <a:rPr lang="en-US" sz="4800" b="1">
                <a:solidFill>
                  <a:srgbClr val="FFFFFF"/>
                </a:solidFill>
                <a:latin typeface="Arial" charset="0"/>
              </a:rPr>
              <a:t>Three ways to </a:t>
            </a:r>
            <a:r>
              <a:rPr lang="en-US" sz="4800" b="1">
                <a:solidFill>
                  <a:srgbClr val="FFFF00"/>
                </a:solidFill>
                <a:latin typeface="Arial" charset="0"/>
              </a:rPr>
              <a:t>e</a:t>
            </a:r>
            <a:r>
              <a:rPr lang="en-US" sz="5400" b="1">
                <a:solidFill>
                  <a:srgbClr val="FFFF00"/>
                </a:solidFill>
                <a:latin typeface="Arial" charset="0"/>
              </a:rPr>
              <a:t>x</a:t>
            </a:r>
            <a:r>
              <a:rPr lang="en-US" sz="6000" b="1">
                <a:solidFill>
                  <a:srgbClr val="FFFF00"/>
                </a:solidFill>
                <a:latin typeface="Arial" charset="0"/>
              </a:rPr>
              <a:t>p</a:t>
            </a:r>
            <a:r>
              <a:rPr lang="en-US" sz="6600" b="1">
                <a:solidFill>
                  <a:srgbClr val="FFFF00"/>
                </a:solidFill>
                <a:latin typeface="Arial" charset="0"/>
              </a:rPr>
              <a:t>a</a:t>
            </a:r>
            <a:r>
              <a:rPr lang="en-US" sz="7200" b="1">
                <a:solidFill>
                  <a:srgbClr val="FFFF00"/>
                </a:solidFill>
                <a:latin typeface="Arial" charset="0"/>
              </a:rPr>
              <a:t>n</a:t>
            </a:r>
            <a:r>
              <a:rPr lang="en-US" sz="8000" b="1">
                <a:solidFill>
                  <a:srgbClr val="FFFF00"/>
                </a:solidFill>
                <a:latin typeface="Arial" charset="0"/>
              </a:rPr>
              <a:t>d</a:t>
            </a:r>
            <a:r>
              <a:rPr lang="en-US" sz="5400" b="1">
                <a:solidFill>
                  <a:srgbClr val="FFFFFF"/>
                </a:solidFill>
                <a:latin typeface="Arial" charset="0"/>
              </a:rPr>
              <a:t> </a:t>
            </a:r>
            <a:r>
              <a:rPr lang="en-US" sz="4800" b="1">
                <a:solidFill>
                  <a:srgbClr val="FFFFFF"/>
                </a:solidFill>
                <a:latin typeface="Arial" charset="0"/>
              </a:rPr>
              <a:t>your borders…</a:t>
            </a:r>
          </a:p>
        </p:txBody>
      </p:sp>
      <p:sp>
        <p:nvSpPr>
          <p:cNvPr id="1053700" name="Rectangle 4"/>
          <p:cNvSpPr>
            <a:spLocks noChangeArrowheads="1"/>
          </p:cNvSpPr>
          <p:nvPr/>
        </p:nvSpPr>
        <p:spPr bwMode="auto">
          <a:xfrm>
            <a:off x="-38100" y="3581400"/>
            <a:ext cx="9144000" cy="1143000"/>
          </a:xfrm>
          <a:prstGeom prst="rect">
            <a:avLst/>
          </a:prstGeom>
          <a:noFill/>
          <a:ln w="9525">
            <a:noFill/>
            <a:miter lim="800000"/>
            <a:headEnd/>
            <a:tailEnd/>
          </a:ln>
        </p:spPr>
        <p:txBody>
          <a:bodyPr anchor="ctr">
            <a:prstTxWarp prst="textNoShape">
              <a:avLst/>
            </a:prstTxWarp>
          </a:bodyPr>
          <a:lstStyle/>
          <a:p>
            <a:pPr algn="ctr"/>
            <a:r>
              <a:rPr lang="en-US" sz="3600" b="1" dirty="0">
                <a:solidFill>
                  <a:srgbClr val="FFFFFF"/>
                </a:solidFill>
                <a:latin typeface="Arial" charset="0"/>
              </a:rPr>
              <a:t>I.  </a:t>
            </a:r>
            <a:r>
              <a:rPr lang="en-US" sz="3600" b="1" dirty="0">
                <a:solidFill>
                  <a:srgbClr val="FFFF00"/>
                </a:solidFill>
                <a:latin typeface="Arial" charset="0"/>
              </a:rPr>
              <a:t>Know</a:t>
            </a:r>
            <a:r>
              <a:rPr lang="en-US" sz="3600" b="1" dirty="0">
                <a:solidFill>
                  <a:srgbClr val="FFFFFF"/>
                </a:solidFill>
                <a:latin typeface="Arial" charset="0"/>
              </a:rPr>
              <a:t> God</a:t>
            </a:r>
            <a:r>
              <a:rPr lang="fr-FR" altLang="ja-JP" sz="3600" b="1" dirty="0">
                <a:solidFill>
                  <a:srgbClr val="FFFFFF"/>
                </a:solidFill>
                <a:latin typeface="Arial" charset="0"/>
              </a:rPr>
              <a:t>'</a:t>
            </a:r>
            <a:r>
              <a:rPr lang="en-US" altLang="ja-JP" sz="3600" b="1" dirty="0">
                <a:solidFill>
                  <a:srgbClr val="FFFFFF"/>
                </a:solidFill>
                <a:latin typeface="Arial" charset="0"/>
              </a:rPr>
              <a:t>s calling for you (14-22)</a:t>
            </a:r>
            <a:endParaRPr lang="en-US" dirty="0">
              <a:solidFill>
                <a:srgbClr val="FFFFFF"/>
              </a:solidFill>
              <a:latin typeface="Arial" charset="0"/>
            </a:endParaRPr>
          </a:p>
        </p:txBody>
      </p:sp>
      <p:sp>
        <p:nvSpPr>
          <p:cNvPr id="585733" name="Rectangle 5"/>
          <p:cNvSpPr>
            <a:spLocks noChangeArrowheads="1"/>
          </p:cNvSpPr>
          <p:nvPr/>
        </p:nvSpPr>
        <p:spPr bwMode="auto">
          <a:xfrm>
            <a:off x="-38100" y="4495800"/>
            <a:ext cx="9144000" cy="1143000"/>
          </a:xfrm>
          <a:prstGeom prst="rect">
            <a:avLst/>
          </a:prstGeom>
          <a:noFill/>
          <a:ln w="9525">
            <a:noFill/>
            <a:miter lim="800000"/>
            <a:headEnd/>
            <a:tailEnd/>
          </a:ln>
        </p:spPr>
        <p:txBody>
          <a:bodyPr anchor="ctr">
            <a:prstTxWarp prst="textNoShape">
              <a:avLst/>
            </a:prstTxWarp>
          </a:bodyPr>
          <a:lstStyle/>
          <a:p>
            <a:pPr algn="ctr"/>
            <a:r>
              <a:rPr lang="en-US" sz="3600" b="1" dirty="0">
                <a:solidFill>
                  <a:srgbClr val="FFFFFF"/>
                </a:solidFill>
                <a:latin typeface="Arial" charset="0"/>
              </a:rPr>
              <a:t>II. </a:t>
            </a:r>
            <a:r>
              <a:rPr lang="en-US" sz="3600" b="1" dirty="0">
                <a:solidFill>
                  <a:srgbClr val="FFFF00"/>
                </a:solidFill>
                <a:latin typeface="Arial" charset="0"/>
              </a:rPr>
              <a:t>Support</a:t>
            </a:r>
            <a:r>
              <a:rPr lang="en-US" sz="3600" b="1" dirty="0">
                <a:solidFill>
                  <a:srgbClr val="FFFFFF"/>
                </a:solidFill>
                <a:latin typeface="Arial" charset="0"/>
              </a:rPr>
              <a:t> God</a:t>
            </a:r>
            <a:r>
              <a:rPr lang="fr-FR" altLang="ja-JP" sz="3600" b="1" dirty="0">
                <a:solidFill>
                  <a:srgbClr val="FFFFFF"/>
                </a:solidFill>
                <a:latin typeface="Arial" charset="0"/>
              </a:rPr>
              <a:t>'</a:t>
            </a:r>
            <a:r>
              <a:rPr lang="en-US" altLang="ja-JP" sz="3600" b="1" dirty="0">
                <a:solidFill>
                  <a:srgbClr val="FFFFFF"/>
                </a:solidFill>
                <a:latin typeface="Arial" charset="0"/>
              </a:rPr>
              <a:t>s new directions (23-29)</a:t>
            </a:r>
            <a:endParaRPr lang="en-US" dirty="0">
              <a:solidFill>
                <a:srgbClr val="FFFFFF"/>
              </a:solidFill>
              <a:latin typeface="Arial" charset="0"/>
            </a:endParaRPr>
          </a:p>
        </p:txBody>
      </p:sp>
      <p:sp>
        <p:nvSpPr>
          <p:cNvPr id="6"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5733">
                                            <p:txEl>
                                              <p:pRg st="0" end="0"/>
                                            </p:txEl>
                                          </p:spTgt>
                                        </p:tgtEl>
                                        <p:attrNameLst>
                                          <p:attrName>style.visibility</p:attrName>
                                        </p:attrNameLst>
                                      </p:cBhvr>
                                      <p:to>
                                        <p:strVal val="visible"/>
                                      </p:to>
                                    </p:set>
                                    <p:animEffect transition="in" filter="dissolve">
                                      <p:cBhvr>
                                        <p:cTn id="7" dur="500"/>
                                        <p:tgtEl>
                                          <p:spTgt spid="585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26721" name="TextBox 4"/>
          <p:cNvSpPr txBox="1">
            <a:spLocks noChangeArrowheads="1"/>
          </p:cNvSpPr>
          <p:nvPr/>
        </p:nvSpPr>
        <p:spPr bwMode="auto">
          <a:xfrm>
            <a:off x="457200" y="1524000"/>
            <a:ext cx="8382000" cy="3867150"/>
          </a:xfrm>
          <a:prstGeom prst="rect">
            <a:avLst/>
          </a:prstGeom>
          <a:noFill/>
          <a:ln>
            <a:noFill/>
          </a:ln>
          <a:effectLst>
            <a:outerShdw blurRad="50800" dist="38100" dir="2700000">
              <a:srgbClr val="000000">
                <a:alpha val="43000"/>
              </a:srgbClr>
            </a:outerShdw>
          </a:effectLst>
        </p:spPr>
        <p:txBody>
          <a:bodyPr>
            <a:prstTxWarp prst="textNoShape">
              <a:avLst/>
            </a:prstTxWarp>
            <a:spAutoFit/>
          </a:bodyPr>
          <a:lstStyle/>
          <a:p>
            <a:pPr algn="ctr">
              <a:defRPr/>
            </a:pPr>
            <a:r>
              <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23 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But now </a:t>
            </a:r>
            <a:r>
              <a:rPr lang="en-US" sz="3200" b="1" dirty="0">
                <a:solidFill>
                  <a:srgbClr val="FFFF00"/>
                </a:solidFill>
                <a:effectLst>
                  <a:outerShdw blurRad="50800" dist="38100" dir="2700000">
                    <a:srgbClr val="000000">
                      <a:alpha val="43000"/>
                    </a:srgbClr>
                  </a:outerShdw>
                </a:effectLst>
                <a:latin typeface="Arial" charset="0"/>
                <a:ea typeface="Arial" charset="0"/>
                <a:cs typeface="Arial" charset="0"/>
              </a:rPr>
              <a:t>I have finished my work in these regions</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 and after all these long years of waiting, I am eager to visit you. </a:t>
            </a:r>
          </a:p>
          <a:p>
            <a:pPr algn="ctr">
              <a:defRPr/>
            </a:pPr>
            <a:endPar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endParaRPr>
          </a:p>
          <a:p>
            <a:pPr algn="ctr">
              <a:defRPr/>
            </a:pPr>
            <a:r>
              <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24 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I am planning to go to </a:t>
            </a:r>
            <a:r>
              <a:rPr lang="en-US" sz="3200" b="1" dirty="0">
                <a:solidFill>
                  <a:srgbClr val="FFFF00"/>
                </a:solidFill>
                <a:effectLst>
                  <a:outerShdw blurRad="50800" dist="38100" dir="2700000">
                    <a:srgbClr val="000000">
                      <a:alpha val="43000"/>
                    </a:srgbClr>
                  </a:outerShdw>
                </a:effectLst>
                <a:latin typeface="Arial" charset="0"/>
                <a:ea typeface="Arial" charset="0"/>
                <a:cs typeface="Arial" charset="0"/>
              </a:rPr>
              <a:t>Spain</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 and when I do, I will stop off in Rome. And after I have enjoyed your fellowship for a little while, you can provide for my journey.</a:t>
            </a:r>
          </a:p>
        </p:txBody>
      </p:sp>
      <p:sp>
        <p:nvSpPr>
          <p:cNvPr id="1055748" name="Rectangle 2"/>
          <p:cNvSpPr>
            <a:spLocks noGrp="1" noChangeArrowheads="1"/>
          </p:cNvSpPr>
          <p:nvPr>
            <p:ph type="ctrTitle"/>
          </p:nvPr>
        </p:nvSpPr>
        <p:spPr>
          <a:xfrm>
            <a:off x="762000" y="152400"/>
            <a:ext cx="7772400" cy="838200"/>
          </a:xfrm>
          <a:solidFill>
            <a:srgbClr val="481010"/>
          </a:solidFill>
        </p:spPr>
        <p:txBody>
          <a:bodyPr/>
          <a:lstStyle/>
          <a:p>
            <a:pPr eaLnBrk="1" hangingPunct="1"/>
            <a:r>
              <a:rPr lang="en-US" sz="3600" b="1" i="1" dirty="0">
                <a:solidFill>
                  <a:srgbClr val="FFFFFF"/>
                </a:solidFill>
                <a:latin typeface="Arial" charset="0"/>
                <a:ea typeface="Arial" charset="0"/>
                <a:cs typeface="Arial" charset="0"/>
              </a:rPr>
              <a:t>Romans 15:23-24</a:t>
            </a: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57795"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4" name="AutoShape 6"/>
          <p:cNvSpPr>
            <a:spLocks noChangeArrowheads="1"/>
          </p:cNvSpPr>
          <p:nvPr/>
        </p:nvSpPr>
        <p:spPr bwMode="auto">
          <a:xfrm rot="21468871" flipH="1">
            <a:off x="698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
        <p:nvSpPr>
          <p:cNvPr id="11" name="Multiply 10"/>
          <p:cNvSpPr/>
          <p:nvPr/>
        </p:nvSpPr>
        <p:spPr bwMode="auto">
          <a:xfrm>
            <a:off x="1524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5" charset="0"/>
              <a:ea typeface="ＭＳ Ｐゴシック"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8791631" cy="2736304"/>
          </a:xfrm>
        </p:spPr>
        <p:txBody>
          <a:bodyPr/>
          <a:lstStyle/>
          <a:p>
            <a:pPr eaLnBrk="1" hangingPunct="1"/>
            <a:r>
              <a:rPr lang="en-US" sz="2800" b="1" dirty="0">
                <a:solidFill>
                  <a:srgbClr val="FFFF00"/>
                </a:solidFill>
              </a:rPr>
              <a:t>OT</a:t>
            </a:r>
            <a:r>
              <a:rPr lang="en-US" sz="2800" b="1" dirty="0">
                <a:solidFill>
                  <a:srgbClr val="FFFFFF"/>
                </a:solidFill>
              </a:rPr>
              <a:t> </a:t>
            </a:r>
            <a:r>
              <a:rPr lang="en-US" sz="2800" b="1" dirty="0">
                <a:solidFill>
                  <a:srgbClr val="FFFF00"/>
                </a:solidFill>
              </a:rPr>
              <a:t>examples of election</a:t>
            </a:r>
            <a:r>
              <a:rPr lang="en-US" sz="2800" b="1" dirty="0">
                <a:solidFill>
                  <a:srgbClr val="FFFFFF"/>
                </a:solidFill>
              </a:rPr>
              <a:t> illustrate that God’s election by grace is not new and that Israel’s failure is not due to God’s unfaithfulness </a:t>
            </a:r>
            <a:br>
              <a:rPr lang="ar-SA" sz="2800" b="1" dirty="0">
                <a:solidFill>
                  <a:srgbClr val="FFFFFF"/>
                </a:solidFill>
              </a:rPr>
            </a:br>
            <a:r>
              <a:rPr lang="en-US" sz="2800" b="1" dirty="0">
                <a:solidFill>
                  <a:srgbClr val="FFFFFF"/>
                </a:solidFill>
              </a:rPr>
              <a:t>(Romans 9:6-18).</a:t>
            </a:r>
          </a:p>
        </p:txBody>
      </p:sp>
      <p:sp>
        <p:nvSpPr>
          <p:cNvPr id="780291" name="Rectangle 3"/>
          <p:cNvSpPr>
            <a:spLocks noGrp="1" noChangeArrowheads="1"/>
          </p:cNvSpPr>
          <p:nvPr>
            <p:ph type="subTitle" idx="1"/>
          </p:nvPr>
        </p:nvSpPr>
        <p:spPr>
          <a:xfrm>
            <a:off x="100849" y="2636912"/>
            <a:ext cx="9043151" cy="4032448"/>
          </a:xfrm>
        </p:spPr>
        <p:txBody>
          <a:bodyPr/>
          <a:lstStyle/>
          <a:p>
            <a:pPr marL="457200" indent="-457200" algn="l" eaLnBrk="1" hangingPunct="1">
              <a:buFont typeface="+mj-lt"/>
              <a:buAutoNum type="alphaLcPeriod"/>
            </a:pPr>
            <a:r>
              <a:rPr lang="en-US" sz="2400" b="1" dirty="0">
                <a:solidFill>
                  <a:srgbClr val="FFFF00"/>
                </a:solidFill>
              </a:rPr>
              <a:t>Isaac’s election over Ishmael </a:t>
            </a:r>
            <a:r>
              <a:rPr lang="en-US" sz="2400" b="1" dirty="0">
                <a:solidFill>
                  <a:schemeClr val="bg1"/>
                </a:solidFill>
              </a:rPr>
              <a:t>disproved physical descent from Abraham as enough for salvation since one needed faith for Israel’s blessings (9:6-9). </a:t>
            </a:r>
          </a:p>
          <a:p>
            <a:pPr marL="457200" indent="-457200" algn="l" eaLnBrk="1" hangingPunct="1">
              <a:buFont typeface="+mj-lt"/>
              <a:buAutoNum type="alphaLcPeriod"/>
            </a:pPr>
            <a:r>
              <a:rPr lang="en-US" sz="2400" b="1" dirty="0">
                <a:solidFill>
                  <a:srgbClr val="FFFF00"/>
                </a:solidFill>
              </a:rPr>
              <a:t>Jacob’s election over Esau</a:t>
            </a:r>
            <a:r>
              <a:rPr lang="en-US" sz="2400" b="1" dirty="0">
                <a:solidFill>
                  <a:schemeClr val="bg1"/>
                </a:solidFill>
              </a:rPr>
              <a:t> proved God can bless the younger son instead of the older to serve his purpose apart from human tradition or merit (9:10-13).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69319892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0817" name="TextBox 4"/>
          <p:cNvSpPr txBox="1">
            <a:spLocks noChangeArrowheads="1"/>
          </p:cNvSpPr>
          <p:nvPr/>
        </p:nvSpPr>
        <p:spPr bwMode="auto">
          <a:xfrm>
            <a:off x="76200" y="1295400"/>
            <a:ext cx="8991600" cy="5508625"/>
          </a:xfrm>
          <a:prstGeom prst="rect">
            <a:avLst/>
          </a:prstGeom>
          <a:noFill/>
          <a:ln>
            <a:noFill/>
          </a:ln>
        </p:spPr>
        <p:txBody>
          <a:bodyPr>
            <a:prstTxWarp prst="textNoShape">
              <a:avLst/>
            </a:prstTxWarp>
            <a:spAutoFit/>
          </a:bodyPr>
          <a:lstStyle/>
          <a:p>
            <a:pPr algn="ctr">
              <a:defRPr/>
            </a:pPr>
            <a:r>
              <a:rPr lang="en-US" sz="3200" b="1" baseline="30000" dirty="0">
                <a:solidFill>
                  <a:srgbClr val="FFFFFF"/>
                </a:solidFill>
                <a:effectLst>
                  <a:glow rad="139700">
                    <a:schemeClr val="accent4">
                      <a:satMod val="175000"/>
                      <a:alpha val="40000"/>
                    </a:schemeClr>
                  </a:glow>
                  <a:outerShdw blurRad="50800" dist="38100" dir="2700000">
                    <a:srgbClr val="000000">
                      <a:alpha val="43000"/>
                    </a:srgbClr>
                  </a:outerShdw>
                </a:effectLst>
                <a:latin typeface="Arial" charset="0"/>
                <a:ea typeface="Arial" charset="0"/>
                <a:cs typeface="Arial" charset="0"/>
              </a:rPr>
              <a:t>25 </a:t>
            </a:r>
            <a:r>
              <a:rPr lang="en-US" sz="3200" b="1" dirty="0">
                <a:solidFill>
                  <a:srgbClr val="FFFFFF"/>
                </a:solidFill>
                <a:effectLst>
                  <a:glow rad="139700">
                    <a:schemeClr val="accent4">
                      <a:satMod val="175000"/>
                      <a:alpha val="40000"/>
                    </a:schemeClr>
                  </a:glow>
                  <a:outerShdw blurRad="50800" dist="38100" dir="2700000">
                    <a:srgbClr val="000000">
                      <a:alpha val="43000"/>
                    </a:srgbClr>
                  </a:outerShdw>
                </a:effectLst>
                <a:latin typeface="Arial" charset="0"/>
                <a:ea typeface="Arial" charset="0"/>
                <a:cs typeface="Arial" charset="0"/>
              </a:rPr>
              <a:t>But before I come, I must </a:t>
            </a:r>
            <a:r>
              <a:rPr lang="en-US" sz="3200" b="1" dirty="0">
                <a:solidFill>
                  <a:srgbClr val="FFFF00"/>
                </a:solidFill>
                <a:effectLst>
                  <a:glow rad="139700">
                    <a:schemeClr val="accent4">
                      <a:satMod val="175000"/>
                      <a:alpha val="40000"/>
                    </a:schemeClr>
                  </a:glow>
                  <a:outerShdw blurRad="50800" dist="38100" dir="2700000">
                    <a:srgbClr val="000000">
                      <a:alpha val="43000"/>
                    </a:srgbClr>
                  </a:outerShdw>
                </a:effectLst>
                <a:latin typeface="Arial" charset="0"/>
                <a:ea typeface="Arial" charset="0"/>
                <a:cs typeface="Arial" charset="0"/>
              </a:rPr>
              <a:t>go to Jerusalem </a:t>
            </a:r>
            <a:r>
              <a:rPr lang="en-US" sz="3200" b="1" dirty="0">
                <a:solidFill>
                  <a:srgbClr val="FFFFFF"/>
                </a:solidFill>
                <a:effectLst>
                  <a:glow rad="139700">
                    <a:schemeClr val="accent4">
                      <a:satMod val="175000"/>
                      <a:alpha val="40000"/>
                    </a:schemeClr>
                  </a:glow>
                  <a:outerShdw blurRad="50800" dist="38100" dir="2700000">
                    <a:srgbClr val="000000">
                      <a:alpha val="43000"/>
                    </a:srgbClr>
                  </a:outerShdw>
                </a:effectLst>
                <a:latin typeface="Arial" charset="0"/>
                <a:ea typeface="Arial" charset="0"/>
                <a:cs typeface="Arial" charset="0"/>
              </a:rPr>
              <a:t>to take a gift to the believers there. </a:t>
            </a:r>
            <a:r>
              <a:rPr lang="en-US" sz="3200" b="1" baseline="30000" dirty="0">
                <a:solidFill>
                  <a:srgbClr val="FFFFFF"/>
                </a:solidFill>
                <a:effectLst>
                  <a:glow rad="139700">
                    <a:schemeClr val="accent4">
                      <a:satMod val="175000"/>
                      <a:alpha val="40000"/>
                    </a:schemeClr>
                  </a:glow>
                  <a:outerShdw blurRad="50800" dist="38100" dir="2700000">
                    <a:srgbClr val="000000">
                      <a:alpha val="43000"/>
                    </a:srgbClr>
                  </a:outerShdw>
                </a:effectLst>
                <a:latin typeface="Arial" charset="0"/>
                <a:ea typeface="Arial" charset="0"/>
                <a:cs typeface="Arial" charset="0"/>
              </a:rPr>
              <a:t>26 </a:t>
            </a:r>
            <a:r>
              <a:rPr lang="en-US" sz="3200" b="1" dirty="0">
                <a:solidFill>
                  <a:srgbClr val="FFFFFF"/>
                </a:solidFill>
                <a:effectLst>
                  <a:glow rad="139700">
                    <a:schemeClr val="accent4">
                      <a:satMod val="175000"/>
                      <a:alpha val="40000"/>
                    </a:schemeClr>
                  </a:glow>
                  <a:outerShdw blurRad="50800" dist="38100" dir="2700000">
                    <a:srgbClr val="000000">
                      <a:alpha val="43000"/>
                    </a:srgbClr>
                  </a:outerShdw>
                </a:effectLst>
                <a:latin typeface="Arial" charset="0"/>
                <a:ea typeface="Arial" charset="0"/>
                <a:cs typeface="Arial" charset="0"/>
              </a:rPr>
              <a:t>For you see, the believers in Macedonia and Achaia have eagerly taken up an offering for the poor among the believers in Jerusalem. </a:t>
            </a:r>
            <a:r>
              <a:rPr lang="en-US" sz="3200" b="1" baseline="30000" dirty="0">
                <a:solidFill>
                  <a:srgbClr val="FFFFFF"/>
                </a:solidFill>
                <a:effectLst>
                  <a:glow rad="139700">
                    <a:schemeClr val="accent4">
                      <a:satMod val="175000"/>
                      <a:alpha val="40000"/>
                    </a:schemeClr>
                  </a:glow>
                  <a:outerShdw blurRad="50800" dist="38100" dir="2700000">
                    <a:srgbClr val="000000">
                      <a:alpha val="43000"/>
                    </a:srgbClr>
                  </a:outerShdw>
                </a:effectLst>
                <a:latin typeface="Arial" charset="0"/>
                <a:ea typeface="Arial" charset="0"/>
                <a:cs typeface="Arial" charset="0"/>
              </a:rPr>
              <a:t>27 </a:t>
            </a:r>
            <a:r>
              <a:rPr lang="en-US" sz="3200" b="1" dirty="0">
                <a:solidFill>
                  <a:srgbClr val="FFFFFF"/>
                </a:solidFill>
                <a:effectLst>
                  <a:glow rad="139700">
                    <a:schemeClr val="accent4">
                      <a:satMod val="175000"/>
                      <a:alpha val="40000"/>
                    </a:schemeClr>
                  </a:glow>
                  <a:outerShdw blurRad="50800" dist="38100" dir="2700000">
                    <a:srgbClr val="000000">
                      <a:alpha val="43000"/>
                    </a:srgbClr>
                  </a:outerShdw>
                </a:effectLst>
                <a:latin typeface="Arial" charset="0"/>
                <a:ea typeface="Arial" charset="0"/>
                <a:cs typeface="Arial" charset="0"/>
              </a:rPr>
              <a:t>They were glad to do this because they feel they owe a real debt to them. Since the Gentiles received the spiritual blessings of the Good News from the believers in Jerusalem, they feel the least they can do in return is to help them financially. </a:t>
            </a:r>
          </a:p>
        </p:txBody>
      </p:sp>
      <p:sp>
        <p:nvSpPr>
          <p:cNvPr id="1059844" name="Rectangle 2"/>
          <p:cNvSpPr>
            <a:spLocks noGrp="1" noChangeArrowheads="1"/>
          </p:cNvSpPr>
          <p:nvPr>
            <p:ph type="ctrTitle"/>
          </p:nvPr>
        </p:nvSpPr>
        <p:spPr>
          <a:xfrm>
            <a:off x="762000" y="152400"/>
            <a:ext cx="7772400" cy="838200"/>
          </a:xfrm>
          <a:solidFill>
            <a:srgbClr val="006600"/>
          </a:solidFill>
        </p:spPr>
        <p:txBody>
          <a:bodyPr/>
          <a:lstStyle/>
          <a:p>
            <a:pPr eaLnBrk="1" hangingPunct="1"/>
            <a:r>
              <a:rPr lang="en-US" sz="3600" b="1" i="1" dirty="0">
                <a:solidFill>
                  <a:srgbClr val="FFFFFF"/>
                </a:solidFill>
                <a:latin typeface="Arial" charset="0"/>
                <a:ea typeface="Arial" charset="0"/>
                <a:cs typeface="Arial" charset="0"/>
              </a:rPr>
              <a:t>Romans 15:25-27</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1891"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2"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a:solidFill>
                <a:srgbClr val="EAEAEA"/>
              </a:solidFill>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3889" name="TextBox 4"/>
          <p:cNvSpPr txBox="1">
            <a:spLocks noChangeArrowheads="1"/>
          </p:cNvSpPr>
          <p:nvPr/>
        </p:nvSpPr>
        <p:spPr bwMode="auto">
          <a:xfrm>
            <a:off x="250825" y="1612900"/>
            <a:ext cx="8569325" cy="2882900"/>
          </a:xfrm>
          <a:prstGeom prst="rect">
            <a:avLst/>
          </a:prstGeom>
          <a:noFill/>
          <a:ln>
            <a:noFill/>
          </a:ln>
        </p:spPr>
        <p:txBody>
          <a:bodyPr>
            <a:prstTxWarp prst="textNoShape">
              <a:avLst/>
            </a:prstTxWarp>
            <a:spAutoFit/>
          </a:bodyPr>
          <a:lstStyle/>
          <a:p>
            <a:pPr algn="ctr">
              <a:defRPr/>
            </a:pPr>
            <a:r>
              <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28 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As soon as I have delivered this money and completed this good deed of theirs, </a:t>
            </a:r>
            <a:b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br>
            <a:r>
              <a:rPr lang="en-US" sz="3200" b="1" dirty="0">
                <a:solidFill>
                  <a:srgbClr val="FFFF00"/>
                </a:solidFill>
                <a:effectLst>
                  <a:outerShdw blurRad="50800" dist="38100" dir="2700000">
                    <a:srgbClr val="000000">
                      <a:alpha val="43000"/>
                    </a:srgbClr>
                  </a:outerShdw>
                </a:effectLst>
                <a:latin typeface="Arial" charset="0"/>
                <a:ea typeface="Arial" charset="0"/>
                <a:cs typeface="Arial" charset="0"/>
              </a:rPr>
              <a:t>I will come to see you on my way to Spain</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 </a:t>
            </a:r>
          </a:p>
          <a:p>
            <a:pPr algn="ctr">
              <a:defRPr/>
            </a:pPr>
            <a:endPar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endParaRPr>
          </a:p>
          <a:p>
            <a:pPr algn="ctr">
              <a:defRPr/>
            </a:pPr>
            <a:r>
              <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29 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en-US" sz="3600" b="1" i="1" dirty="0">
                <a:solidFill>
                  <a:srgbClr val="FFFFFF"/>
                </a:solidFill>
                <a:latin typeface="Arial" charset="0"/>
                <a:ea typeface="Arial" charset="0"/>
                <a:cs typeface="Arial" charset="0"/>
              </a:rPr>
              <a:t>Romans 15:28-29</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4963"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4964"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a:solidFill>
                <a:srgbClr val="EAEAEA"/>
              </a:solidFill>
            </a:endParaRPr>
          </a:p>
        </p:txBody>
      </p:sp>
      <p:sp>
        <p:nvSpPr>
          <p:cNvPr id="488453"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a:solidFill>
                <a:srgbClr val="EAEAEA"/>
              </a:solidFill>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5987"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a:solidFill>
                <a:srgbClr val="EAEAEA"/>
              </a:solidFill>
            </a:endParaRPr>
          </a:p>
        </p:txBody>
      </p:sp>
      <p:sp>
        <p:nvSpPr>
          <p:cNvPr id="1065989"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a:solidFill>
                <a:srgbClr val="EAEAEA"/>
              </a:solidFill>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a:solidFill>
                <a:srgbClr val="EAEAEA"/>
              </a:solidFill>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Arial" charset="0"/>
                <a:ea typeface="Arial" charset="0"/>
                <a:cs typeface="Arial" charset="0"/>
              </a:rPr>
              <a:t>New </a:t>
            </a:r>
            <a:r>
              <a:rPr lang="en-US" sz="4800" b="1">
                <a:solidFill>
                  <a:srgbClr val="FFFF00"/>
                </a:solidFill>
                <a:latin typeface="Arial" charset="0"/>
                <a:ea typeface="ＭＳ Ｐゴシック" charset="-128"/>
                <a:cs typeface="ＭＳ Ｐゴシック" charset="-128"/>
              </a:rPr>
              <a:t>e</a:t>
            </a:r>
            <a:r>
              <a:rPr lang="en-US" sz="5400" b="1">
                <a:solidFill>
                  <a:srgbClr val="FFFF00"/>
                </a:solidFill>
                <a:latin typeface="Arial" charset="0"/>
                <a:ea typeface="ＭＳ Ｐゴシック" charset="-128"/>
                <a:cs typeface="ＭＳ Ｐゴシック" charset="-128"/>
              </a:rPr>
              <a:t>x</a:t>
            </a:r>
            <a:r>
              <a:rPr lang="en-US" sz="6000" b="1">
                <a:solidFill>
                  <a:srgbClr val="FFFF00"/>
                </a:solidFill>
                <a:latin typeface="Arial" charset="0"/>
                <a:ea typeface="ＭＳ Ｐゴシック" charset="-128"/>
                <a:cs typeface="ＭＳ Ｐゴシック" charset="-128"/>
              </a:rPr>
              <a:t>p</a:t>
            </a:r>
            <a:r>
              <a:rPr lang="en-US" sz="6600" b="1">
                <a:solidFill>
                  <a:srgbClr val="FFFF00"/>
                </a:solidFill>
                <a:latin typeface="Arial" charset="0"/>
                <a:ea typeface="ＭＳ Ｐゴシック" charset="-128"/>
                <a:cs typeface="ＭＳ Ｐゴシック" charset="-128"/>
              </a:rPr>
              <a:t>a</a:t>
            </a:r>
            <a:r>
              <a:rPr lang="en-US" sz="7200" b="1">
                <a:solidFill>
                  <a:srgbClr val="FFFF00"/>
                </a:solidFill>
                <a:latin typeface="Arial" charset="0"/>
                <a:ea typeface="ＭＳ Ｐゴシック" charset="-128"/>
                <a:cs typeface="ＭＳ Ｐゴシック" charset="-128"/>
              </a:rPr>
              <a:t>n</a:t>
            </a:r>
            <a:r>
              <a:rPr lang="en-US" sz="8000" b="1">
                <a:solidFill>
                  <a:srgbClr val="FFFF00"/>
                </a:solidFill>
                <a:latin typeface="Arial" charset="0"/>
                <a:ea typeface="ＭＳ Ｐゴシック" charset="-128"/>
                <a:cs typeface="ＭＳ Ｐゴシック" charset="-128"/>
              </a:rPr>
              <a:t>s</a:t>
            </a:r>
            <a:r>
              <a:rPr lang="en-US" sz="8800" b="1">
                <a:solidFill>
                  <a:srgbClr val="FFFF00"/>
                </a:solidFill>
                <a:latin typeface="Arial" charset="0"/>
                <a:ea typeface="ＭＳ Ｐゴシック" charset="-128"/>
                <a:cs typeface="ＭＳ Ｐゴシック" charset="-128"/>
              </a:rPr>
              <a:t>i</a:t>
            </a:r>
            <a:r>
              <a:rPr lang="en-US" sz="9600" b="1">
                <a:solidFill>
                  <a:srgbClr val="FFFF00"/>
                </a:solidFill>
                <a:latin typeface="Arial" charset="0"/>
                <a:ea typeface="ＭＳ Ｐゴシック" charset="-128"/>
                <a:cs typeface="ＭＳ Ｐゴシック" charset="-128"/>
              </a:rPr>
              <a:t>o</a:t>
            </a:r>
            <a:r>
              <a:rPr lang="en-US" sz="11500" b="1">
                <a:solidFill>
                  <a:srgbClr val="FFFF00"/>
                </a:solidFill>
                <a:latin typeface="Arial" charset="0"/>
                <a:ea typeface="ＭＳ Ｐゴシック" charset="-128"/>
                <a:cs typeface="ＭＳ Ｐゴシック" charset="-128"/>
              </a:rPr>
              <a:t>n</a:t>
            </a:r>
            <a:r>
              <a:rPr lang="en-US" sz="13800" b="1">
                <a:solidFill>
                  <a:srgbClr val="FFFF00"/>
                </a:solidFill>
                <a:latin typeface="Arial" charset="0"/>
                <a:ea typeface="ＭＳ Ｐゴシック" charset="-128"/>
                <a:cs typeface="ＭＳ Ｐゴシック" charset="-128"/>
              </a:rPr>
              <a:t>s</a:t>
            </a:r>
            <a:r>
              <a:rPr lang="en-US" sz="5400" b="1">
                <a:solidFill>
                  <a:srgbClr val="FFFFFF"/>
                </a:solidFill>
                <a:latin typeface="Arial" charset="0"/>
                <a:ea typeface="ＭＳ Ｐゴシック" charset="-128"/>
                <a:cs typeface="ＭＳ Ｐゴシック" charset="-128"/>
              </a:rPr>
              <a:t> </a:t>
            </a:r>
            <a:br>
              <a:rPr lang="en-US" sz="5400" b="1">
                <a:solidFill>
                  <a:srgbClr val="FFFFFF"/>
                </a:solidFill>
                <a:latin typeface="Arial" charset="0"/>
                <a:ea typeface="ＭＳ Ｐゴシック" charset="-128"/>
                <a:cs typeface="ＭＳ Ｐゴシック" charset="-128"/>
              </a:rPr>
            </a:br>
            <a:r>
              <a:rPr lang="en-US" sz="9600">
                <a:solidFill>
                  <a:srgbClr val="66FFFF"/>
                </a:solidFill>
                <a:latin typeface="Arial" charset="0"/>
                <a:ea typeface="Arial" charset="0"/>
                <a:cs typeface="Arial" charset="0"/>
              </a:rPr>
              <a:t>for us…</a:t>
            </a:r>
            <a:endParaRPr lang="en-US">
              <a:latin typeface="Arial" charset="0"/>
              <a:ea typeface="Arial" charset="0"/>
              <a:cs typeface="Arial" charset="0"/>
            </a:endParaRP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9058" name="Rectangle 3"/>
          <p:cNvSpPr>
            <a:spLocks noGrp="1" noChangeArrowheads="1"/>
          </p:cNvSpPr>
          <p:nvPr>
            <p:ph type="title" idx="4294967295"/>
          </p:nvPr>
        </p:nvSpPr>
        <p:spPr>
          <a:xfrm>
            <a:off x="0" y="609600"/>
            <a:ext cx="7772400" cy="1143000"/>
          </a:xfrm>
        </p:spPr>
        <p:txBody>
          <a:bodyPr/>
          <a:lstStyle/>
          <a:p>
            <a:pPr eaLnBrk="1" hangingPunct="1"/>
            <a:r>
              <a:rPr lang="en-US"/>
              <a:t>TBB</a:t>
            </a:r>
          </a:p>
        </p:txBody>
      </p:sp>
      <p:pic>
        <p:nvPicPr>
          <p:cNvPr id="106905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w="9525">
            <a:noFill/>
            <a:miter lim="800000"/>
            <a:headEnd/>
            <a:tailEnd/>
          </a:ln>
        </p:spPr>
      </p:pic>
      <p:sp>
        <p:nvSpPr>
          <p:cNvPr id="4" name="矩形 3"/>
          <p:cNvSpPr>
            <a:spLocks noChangeArrowheads="1"/>
          </p:cNvSpPr>
          <p:nvPr/>
        </p:nvSpPr>
        <p:spPr bwMode="auto">
          <a:xfrm>
            <a:off x="4716016" y="4653136"/>
            <a:ext cx="4248472" cy="1295202"/>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a:r>
              <a:rPr lang="en-US" altLang="zh-TW" sz="2800" b="1" dirty="0">
                <a:solidFill>
                  <a:srgbClr val="FFFFFF"/>
                </a:solidFill>
                <a:latin typeface="Arial" charset="0"/>
                <a:ea typeface="ＭＳ Ｐゴシック" charset="0"/>
                <a:cs typeface="Arial" charset="0"/>
              </a:rPr>
              <a:t>God</a:t>
            </a:r>
            <a:r>
              <a:rPr lang="fr-FR" altLang="zh-TW" sz="2800" b="1" dirty="0">
                <a:solidFill>
                  <a:srgbClr val="FFFFFF"/>
                </a:solidFill>
                <a:latin typeface="Arial" charset="0"/>
                <a:ea typeface="ＭＳ Ｐゴシック" charset="0"/>
                <a:cs typeface="Arial" charset="0"/>
              </a:rPr>
              <a:t>'</a:t>
            </a:r>
            <a:r>
              <a:rPr lang="en-US" altLang="zh-TW" sz="2800" b="1" dirty="0">
                <a:solidFill>
                  <a:srgbClr val="FFFFFF"/>
                </a:solidFill>
                <a:latin typeface="Arial" charset="0"/>
                <a:ea typeface="ＭＳ Ｐゴシック" charset="0"/>
                <a:cs typeface="Arial" charset="0"/>
              </a:rPr>
              <a:t>s Word made plain for all God</a:t>
            </a:r>
            <a:r>
              <a:rPr lang="fr-FR" altLang="zh-TW" sz="2800" b="1" dirty="0">
                <a:solidFill>
                  <a:srgbClr val="FFFFFF"/>
                </a:solidFill>
                <a:latin typeface="Arial" charset="0"/>
                <a:ea typeface="ＭＳ Ｐゴシック" charset="0"/>
                <a:cs typeface="Arial" charset="0"/>
              </a:rPr>
              <a:t>'</a:t>
            </a:r>
            <a:r>
              <a:rPr lang="en-US" altLang="zh-TW" sz="2800" b="1" dirty="0">
                <a:solidFill>
                  <a:srgbClr val="FFFFFF"/>
                </a:solidFill>
                <a:latin typeface="Arial" charset="0"/>
                <a:ea typeface="ＭＳ Ｐゴシック" charset="0"/>
                <a:cs typeface="Arial" charset="0"/>
              </a:rPr>
              <a:t>s people</a:t>
            </a:r>
            <a:endParaRPr lang="zh-CN" altLang="en-US" sz="2800" b="1" dirty="0">
              <a:solidFill>
                <a:srgbClr val="FFFFFF"/>
              </a:solidFill>
              <a:latin typeface="Arial" charset="0"/>
              <a:ea typeface="ＭＳ Ｐゴシック" charset="0"/>
              <a:cs typeface="Arial" charset="0"/>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1106" name="Rectangle 3"/>
          <p:cNvSpPr>
            <a:spLocks noGrp="1" noChangeArrowheads="1"/>
          </p:cNvSpPr>
          <p:nvPr>
            <p:ph type="title" idx="4294967295"/>
          </p:nvPr>
        </p:nvSpPr>
        <p:spPr>
          <a:xfrm>
            <a:off x="762000" y="0"/>
            <a:ext cx="7772400" cy="1143000"/>
          </a:xfrm>
        </p:spPr>
        <p:txBody>
          <a:bodyPr/>
          <a:lstStyle/>
          <a:p>
            <a:pPr eaLnBrk="1" hangingPunct="1"/>
            <a:r>
              <a:rPr lang="en-US"/>
              <a:t>TBB Vision</a:t>
            </a:r>
          </a:p>
        </p:txBody>
      </p:sp>
      <p:pic>
        <p:nvPicPr>
          <p:cNvPr id="107110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w="9525">
            <a:noFill/>
            <a:miter lim="800000"/>
            <a:headEnd/>
            <a:tailEnd/>
          </a:ln>
        </p:spPr>
      </p:pic>
      <p:sp>
        <p:nvSpPr>
          <p:cNvPr id="4" name="Rectangle 3"/>
          <p:cNvSpPr/>
          <p:nvPr/>
        </p:nvSpPr>
        <p:spPr bwMode="auto">
          <a:xfrm>
            <a:off x="107504" y="5157192"/>
            <a:ext cx="8964488" cy="1296144"/>
          </a:xfrm>
          <a:prstGeom prst="rect">
            <a:avLst/>
          </a:prstGeom>
          <a:solidFill>
            <a:schemeClr val="tx1"/>
          </a:solidFill>
          <a:ln w="12700" cap="sq" cmpd="sng" algn="ctr">
            <a:solidFill>
              <a:schemeClr val="tx1"/>
            </a:solidFill>
            <a:prstDash val="solid"/>
            <a:round/>
            <a:headEnd type="none" w="sm" len="sm"/>
            <a:tailEnd type="none" w="sm" len="sm"/>
          </a:ln>
          <a:effectLst/>
        </p:spPr>
        <p:txBody>
          <a:bodyPr wrap="none" anchor="ctr">
            <a:scene3d>
              <a:camera prst="orthographicFront"/>
              <a:lightRig rig="threePt" dir="t"/>
            </a:scene3d>
            <a:sp3d extrusionH="57150" contourW="12700">
              <a:extrusionClr>
                <a:srgbClr val="860000"/>
              </a:extrusionClr>
              <a:contourClr>
                <a:srgbClr val="A15E35"/>
              </a:contourClr>
            </a:sp3d>
          </a:bodyPr>
          <a:lstStyle/>
          <a:p>
            <a:pPr algn="ctr">
              <a:defRPr/>
            </a:pPr>
            <a:r>
              <a:rPr lang="en-US" sz="3200" b="1" dirty="0">
                <a:solidFill>
                  <a:srgbClr val="FFFFFF"/>
                </a:solidFill>
                <a:latin typeface="Arial"/>
                <a:ea typeface="SimSun" pitchFamily="2" charset="-122"/>
                <a:cs typeface="Arial"/>
              </a:rPr>
              <a:t>Helping change lives all across the world </a:t>
            </a:r>
            <a:br>
              <a:rPr lang="en-US" sz="3200" b="1" dirty="0">
                <a:solidFill>
                  <a:srgbClr val="FFFFFF"/>
                </a:solidFill>
                <a:latin typeface="Arial"/>
                <a:ea typeface="SimSun" pitchFamily="2" charset="-122"/>
                <a:cs typeface="Arial"/>
              </a:rPr>
            </a:br>
            <a:r>
              <a:rPr lang="en-US" sz="3200" b="1" dirty="0">
                <a:solidFill>
                  <a:srgbClr val="FFFFFF"/>
                </a:solidFill>
                <a:latin typeface="Arial"/>
                <a:ea typeface="SimSun" pitchFamily="2" charset="-122"/>
                <a:cs typeface="Arial"/>
              </a:rPr>
              <a:t>by making the Word come alive.</a:t>
            </a:r>
            <a:endParaRPr lang="en-GB" sz="3200" b="1" dirty="0">
              <a:solidFill>
                <a:srgbClr val="FFFFFF"/>
              </a:solidFill>
              <a:latin typeface="Arial"/>
              <a:ea typeface="SimSun" pitchFamily="2" charset="-122"/>
              <a:cs typeface="Arial"/>
            </a:endParaRP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1507"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3519933411"/>
      </p:ext>
    </p:extLst>
  </p:cSld>
  <p:clrMapOvr>
    <a:masterClrMapping/>
  </p:clrMapOvr>
  <p:transition spd="slow" advTm="0">
    <p:cu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5076" y="1916318"/>
            <a:ext cx="9144000" cy="3046988"/>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sym typeface="Times Roman" pitchFamily="2" charset="0"/>
              </a:rPr>
              <a:t>الكتاب المقدس</a:t>
            </a:r>
            <a:r>
              <a:rPr kumimoji="0" lang="ar-LB" sz="9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sym typeface="Times Roman" pitchFamily="2" charset="0"/>
              </a:rPr>
              <a:t>...</a:t>
            </a:r>
            <a:r>
              <a:rPr kumimoji="0" lang="ar-JO" sz="9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sym typeface="Times Roman" pitchFamily="2" charset="0"/>
              </a:rPr>
              <a:t> ب</a:t>
            </a:r>
            <a:r>
              <a:rPr kumimoji="0" lang="ar-LB" sz="9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sym typeface="Times Roman" pitchFamily="2" charset="0"/>
              </a:rPr>
              <a:t>ال</a:t>
            </a:r>
            <a:r>
              <a:rPr kumimoji="0" lang="ar-JO" sz="9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sym typeface="Times Roman" pitchFamily="2" charset="0"/>
              </a:rPr>
              <a:t>أساس</a:t>
            </a:r>
            <a:endParaRPr kumimoji="0" lang="en-US" sz="9600" b="0"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sym typeface="Times Roman" pitchFamily="2" charset="0"/>
            </a:endParaRPr>
          </a:p>
        </p:txBody>
      </p:sp>
      <p:sp>
        <p:nvSpPr>
          <p:cNvPr id="175107" name="Text Box 22"/>
          <p:cNvSpPr txBox="1">
            <a:spLocks noChangeArrowheads="1"/>
          </p:cNvSpPr>
          <p:nvPr/>
        </p:nvSpPr>
        <p:spPr bwMode="auto">
          <a:xfrm>
            <a:off x="444536" y="631063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Roman" pitchFamily="2" charset="0"/>
              </a:rPr>
              <a:t>©20</a:t>
            </a:r>
            <a:r>
              <a:rPr kumimoji="0" lang="ar-LB"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Roman" pitchFamily="2" charset="0"/>
              </a:rPr>
              <a:t>23</a:t>
            </a: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Roman" pitchFamily="2" charset="0"/>
              </a:rPr>
              <a:t> TBBMI</a:t>
            </a:r>
          </a:p>
        </p:txBody>
      </p:sp>
      <p:sp>
        <p:nvSpPr>
          <p:cNvPr id="3" name="Text Box 11">
            <a:extLst>
              <a:ext uri="{FF2B5EF4-FFF2-40B4-BE49-F238E27FC236}">
                <a16:creationId xmlns:a16="http://schemas.microsoft.com/office/drawing/2014/main" id="{2F384520-7C53-B2AD-A349-3C27421DCFE2}"/>
              </a:ext>
            </a:extLst>
          </p:cNvPr>
          <p:cNvSpPr txBox="1">
            <a:spLocks noChangeArrowheads="1"/>
          </p:cNvSpPr>
          <p:nvPr/>
        </p:nvSpPr>
        <p:spPr bwMode="auto">
          <a:xfrm>
            <a:off x="171202" y="-1000"/>
            <a:ext cx="3176662"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itchFamily="-112" charset="0"/>
                <a:ea typeface="ＭＳ Ｐゴシック"/>
                <a:cs typeface="ＭＳ Ｐゴシック"/>
              </a:rPr>
              <a:t>Arabic</a:t>
            </a:r>
          </a:p>
        </p:txBody>
      </p:sp>
    </p:spTree>
    <p:extLst>
      <p:ext uri="{BB962C8B-B14F-4D97-AF65-F5344CB8AC3E}">
        <p14:creationId xmlns:p14="http://schemas.microsoft.com/office/powerpoint/2010/main" val="262222678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9</a:t>
            </a:r>
          </a:p>
        </p:txBody>
      </p:sp>
    </p:spTree>
    <p:extLst>
      <p:ext uri="{BB962C8B-B14F-4D97-AF65-F5344CB8AC3E}">
        <p14:creationId xmlns:p14="http://schemas.microsoft.com/office/powerpoint/2010/main" val="4192712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4" name="Picture 9" descr="Romans 188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44044" name="Rectangle 12"/>
          <p:cNvSpPr>
            <a:spLocks noChangeArrowheads="1"/>
          </p:cNvSpPr>
          <p:nvPr/>
        </p:nvSpPr>
        <p:spPr bwMode="auto">
          <a:xfrm>
            <a:off x="4724400" y="2895600"/>
            <a:ext cx="4191000" cy="3733800"/>
          </a:xfrm>
          <a:prstGeom prst="rect">
            <a:avLst/>
          </a:prstGeom>
          <a:solidFill>
            <a:srgbClr val="FCC6DD"/>
          </a:solidFill>
          <a:ln w="9525">
            <a:noFill/>
            <a:miter lim="800000"/>
            <a:headEnd/>
            <a:tailEnd/>
          </a:ln>
        </p:spPr>
        <p:txBody>
          <a:bodyPr>
            <a:prstTxWarp prst="textNoShape">
              <a:avLst/>
            </a:prstTxWarp>
          </a:bodyPr>
          <a:lstStyle/>
          <a:p>
            <a:pPr marL="533400" indent="-474663" algn="ctr">
              <a:spcBef>
                <a:spcPct val="20000"/>
              </a:spcBef>
            </a:pPr>
            <a:r>
              <a:rPr lang="en-US" sz="2000" b="1" dirty="0">
                <a:latin typeface="Arial Narrow" charset="0"/>
                <a:ea typeface="Times New Roman" charset="0"/>
                <a:cs typeface="Times New Roman" charset="0"/>
              </a:rPr>
              <a:t>This is a Hebrew way of stating: </a:t>
            </a:r>
          </a:p>
          <a:p>
            <a:pPr marL="533400" indent="-474663" algn="ctr">
              <a:spcBef>
                <a:spcPct val="20000"/>
              </a:spcBef>
            </a:pPr>
            <a:r>
              <a:rPr lang="en-US" altLang="ja-JP" sz="2000" b="1" dirty="0">
                <a:latin typeface="Arial Narrow" charset="0"/>
                <a:ea typeface="Times New Roman" charset="0"/>
                <a:cs typeface="Times New Roman" charset="0"/>
              </a:rPr>
              <a:t>"I chose Jacob over Esau."</a:t>
            </a:r>
          </a:p>
          <a:p>
            <a:pPr marL="533400" indent="-474663">
              <a:spcBef>
                <a:spcPct val="20000"/>
              </a:spcBef>
            </a:pPr>
            <a:r>
              <a:rPr lang="en-US" sz="2000" b="1" dirty="0">
                <a:latin typeface="Arial Narrow" charset="0"/>
                <a:ea typeface="Times New Roman" charset="0"/>
                <a:cs typeface="Times New Roman" charset="0"/>
              </a:rPr>
              <a:t>This shows:	</a:t>
            </a:r>
          </a:p>
          <a:p>
            <a:pPr marL="533400" indent="-474663">
              <a:spcBef>
                <a:spcPct val="20000"/>
              </a:spcBef>
              <a:buFontTx/>
              <a:buAutoNum type="arabicPeriod"/>
            </a:pPr>
            <a:r>
              <a:rPr lang="en-US" sz="2000" b="1" dirty="0">
                <a:latin typeface="Arial Narrow" charset="0"/>
                <a:ea typeface="Times New Roman" charset="0"/>
                <a:cs typeface="Times New Roman" charset="0"/>
              </a:rPr>
              <a:t>God</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s sovereignty 9:15-21</a:t>
            </a:r>
          </a:p>
          <a:p>
            <a:pPr marL="533400" indent="-474663">
              <a:spcBef>
                <a:spcPct val="20000"/>
              </a:spcBef>
            </a:pPr>
            <a:endParaRPr lang="en-US" sz="2000" b="1" dirty="0">
              <a:latin typeface="Arial Narrow" charset="0"/>
              <a:ea typeface="Times New Roman" charset="0"/>
              <a:cs typeface="Times New Roman" charset="0"/>
            </a:endParaRPr>
          </a:p>
          <a:p>
            <a:pPr marL="533400" indent="-474663">
              <a:spcBef>
                <a:spcPct val="20000"/>
              </a:spcBef>
            </a:pPr>
            <a:endParaRPr lang="en-US" sz="2000" b="1" dirty="0">
              <a:latin typeface="Arial Narrow" charset="0"/>
              <a:ea typeface="Times New Roman" charset="0"/>
              <a:cs typeface="Times New Roman" charset="0"/>
            </a:endParaRPr>
          </a:p>
          <a:p>
            <a:pPr marL="533400" indent="-474663">
              <a:spcBef>
                <a:spcPct val="20000"/>
              </a:spcBef>
            </a:pPr>
            <a:endParaRPr lang="en-US" sz="2000" b="1" dirty="0">
              <a:latin typeface="Arial Narrow" charset="0"/>
              <a:ea typeface="Times New Roman" charset="0"/>
              <a:cs typeface="Times New Roman" charset="0"/>
            </a:endParaRPr>
          </a:p>
          <a:p>
            <a:pPr marL="533400" indent="-474663">
              <a:spcBef>
                <a:spcPct val="20000"/>
              </a:spcBef>
            </a:pPr>
            <a:endParaRPr lang="en-US" sz="2000" b="1" dirty="0">
              <a:latin typeface="Arial Narrow" charset="0"/>
              <a:ea typeface="Times New Roman" charset="0"/>
              <a:cs typeface="Times New Roman" charset="0"/>
            </a:endParaRPr>
          </a:p>
          <a:p>
            <a:pPr marL="533400" indent="-474663">
              <a:spcBef>
                <a:spcPct val="20000"/>
              </a:spcBef>
            </a:pPr>
            <a:r>
              <a:rPr lang="en-US" sz="2000" b="1" dirty="0">
                <a:latin typeface="Arial Narrow" charset="0"/>
                <a:ea typeface="Times New Roman" charset="0"/>
                <a:cs typeface="Times New Roman" charset="0"/>
              </a:rPr>
              <a:t>2.	God</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s patience 9:22</a:t>
            </a:r>
          </a:p>
          <a:p>
            <a:pPr marL="533400" indent="-474663">
              <a:spcBef>
                <a:spcPct val="20000"/>
              </a:spcBef>
            </a:pPr>
            <a:r>
              <a:rPr lang="en-US" sz="2000" b="1" dirty="0">
                <a:latin typeface="Arial Narrow" charset="0"/>
                <a:ea typeface="Times New Roman" charset="0"/>
                <a:cs typeface="Times New Roman" charset="0"/>
              </a:rPr>
              <a:t>3.	God</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s glory 9:23</a:t>
            </a:r>
            <a:endParaRPr lang="en-US" b="1" dirty="0">
              <a:latin typeface="Arial Narrow" charset="0"/>
              <a:ea typeface="Times New Roman" charset="0"/>
              <a:cs typeface="Times New Roman" charset="0"/>
            </a:endParaRPr>
          </a:p>
        </p:txBody>
      </p:sp>
      <p:sp>
        <p:nvSpPr>
          <p:cNvPr id="44042" name="Rectangle 10"/>
          <p:cNvSpPr>
            <a:spLocks noChangeArrowheads="1"/>
          </p:cNvSpPr>
          <p:nvPr/>
        </p:nvSpPr>
        <p:spPr bwMode="auto">
          <a:xfrm>
            <a:off x="304800" y="2209800"/>
            <a:ext cx="4038600" cy="3581400"/>
          </a:xfrm>
          <a:prstGeom prst="rect">
            <a:avLst/>
          </a:prstGeom>
          <a:solidFill>
            <a:srgbClr val="C9C6FC"/>
          </a:solidFill>
          <a:ln w="9525">
            <a:noFill/>
            <a:miter lim="800000"/>
            <a:headEnd/>
            <a:tailEnd/>
          </a:ln>
        </p:spPr>
        <p:txBody>
          <a:bodyPr>
            <a:prstTxWarp prst="textNoShape">
              <a:avLst/>
            </a:prstTxWarp>
          </a:bodyPr>
          <a:lstStyle/>
          <a:p>
            <a:pPr marL="342900" indent="-342900">
              <a:spcBef>
                <a:spcPct val="20000"/>
              </a:spcBef>
            </a:pPr>
            <a:r>
              <a:rPr lang="en-US" sz="2000" b="1" dirty="0">
                <a:latin typeface="Arial Narrow" charset="0"/>
                <a:ea typeface="Times New Roman" charset="0"/>
                <a:cs typeface="Times New Roman" charset="0"/>
              </a:rPr>
              <a:t>9:11-13</a:t>
            </a:r>
          </a:p>
          <a:p>
            <a:pPr marL="342900" indent="-342900">
              <a:spcBef>
                <a:spcPct val="20000"/>
              </a:spcBef>
            </a:pPr>
            <a:r>
              <a:rPr lang="en-US" altLang="ja-JP" sz="2000" b="1" i="1" dirty="0">
                <a:latin typeface="Arial Narrow" charset="0"/>
                <a:ea typeface="Times New Roman" charset="0"/>
                <a:cs typeface="Times New Roman" charset="0"/>
              </a:rPr>
              <a:t>"Yet before the twins were born or</a:t>
            </a:r>
          </a:p>
          <a:p>
            <a:pPr marL="342900" indent="-342900">
              <a:spcBef>
                <a:spcPct val="20000"/>
              </a:spcBef>
            </a:pPr>
            <a:r>
              <a:rPr lang="en-US" sz="2000" b="1" i="1" dirty="0">
                <a:latin typeface="Arial Narrow" charset="0"/>
                <a:ea typeface="Times New Roman" charset="0"/>
                <a:cs typeface="Times New Roman" charset="0"/>
              </a:rPr>
              <a:t>had done anything good or bad – in</a:t>
            </a:r>
          </a:p>
          <a:p>
            <a:pPr marL="342900" indent="-342900">
              <a:spcBef>
                <a:spcPct val="20000"/>
              </a:spcBef>
            </a:pPr>
            <a:r>
              <a:rPr lang="en-US" sz="2000" b="1" i="1" dirty="0">
                <a:latin typeface="Arial Narrow" charset="0"/>
                <a:ea typeface="Times New Roman" charset="0"/>
                <a:cs typeface="Times New Roman" charset="0"/>
              </a:rPr>
              <a:t>order that God</a:t>
            </a:r>
            <a:r>
              <a:rPr lang="fr-FR" altLang="ja-JP" sz="2000" b="1" i="1" dirty="0">
                <a:latin typeface="Arial Narrow" charset="0"/>
                <a:ea typeface="Times New Roman" charset="0"/>
                <a:cs typeface="Times New Roman" charset="0"/>
              </a:rPr>
              <a:t>'</a:t>
            </a:r>
            <a:r>
              <a:rPr lang="en-US" altLang="ja-JP" sz="2000" b="1" i="1" dirty="0">
                <a:latin typeface="Arial Narrow" charset="0"/>
                <a:ea typeface="Times New Roman" charset="0"/>
                <a:cs typeface="Times New Roman" charset="0"/>
              </a:rPr>
              <a:t>s purpose in</a:t>
            </a:r>
          </a:p>
          <a:p>
            <a:pPr marL="342900" indent="-342900">
              <a:spcBef>
                <a:spcPct val="20000"/>
              </a:spcBef>
            </a:pPr>
            <a:r>
              <a:rPr lang="en-US" sz="2000" b="1" i="1" dirty="0">
                <a:latin typeface="Arial Narrow" charset="0"/>
                <a:ea typeface="Times New Roman" charset="0"/>
                <a:cs typeface="Times New Roman" charset="0"/>
              </a:rPr>
              <a:t>election might stand: </a:t>
            </a:r>
            <a:r>
              <a:rPr lang="en-US" sz="2000" b="1" i="1" dirty="0">
                <a:solidFill>
                  <a:srgbClr val="FF0000"/>
                </a:solidFill>
                <a:latin typeface="Arial Narrow" charset="0"/>
                <a:ea typeface="Times New Roman" charset="0"/>
                <a:cs typeface="Times New Roman" charset="0"/>
              </a:rPr>
              <a:t>not by</a:t>
            </a:r>
          </a:p>
          <a:p>
            <a:pPr marL="342900" indent="-342900">
              <a:spcBef>
                <a:spcPct val="20000"/>
              </a:spcBef>
            </a:pPr>
            <a:r>
              <a:rPr lang="en-US" sz="2000" b="1" i="1" dirty="0">
                <a:solidFill>
                  <a:srgbClr val="FF0000"/>
                </a:solidFill>
                <a:latin typeface="Arial Narrow" charset="0"/>
                <a:ea typeface="Times New Roman" charset="0"/>
                <a:cs typeface="Times New Roman" charset="0"/>
              </a:rPr>
              <a:t>works but by him who calls</a:t>
            </a:r>
            <a:r>
              <a:rPr lang="en-US" sz="2000" b="1" i="1" dirty="0">
                <a:latin typeface="Arial Narrow" charset="0"/>
                <a:ea typeface="Times New Roman" charset="0"/>
                <a:cs typeface="Times New Roman" charset="0"/>
              </a:rPr>
              <a:t> – she</a:t>
            </a:r>
          </a:p>
          <a:p>
            <a:pPr marL="342900" indent="-342900">
              <a:spcBef>
                <a:spcPct val="20000"/>
              </a:spcBef>
            </a:pPr>
            <a:r>
              <a:rPr lang="en-US" sz="2000" b="1" i="1" dirty="0">
                <a:latin typeface="Arial Narrow" charset="0"/>
                <a:ea typeface="Times New Roman" charset="0"/>
                <a:cs typeface="Times New Roman" charset="0"/>
              </a:rPr>
              <a:t>was told, </a:t>
            </a:r>
            <a:r>
              <a:rPr lang="en-US" altLang="ja-JP" sz="2000" b="1" i="1" dirty="0">
                <a:latin typeface="Arial Narrow" charset="0"/>
                <a:ea typeface="Times New Roman" charset="0"/>
                <a:cs typeface="Times New Roman" charset="0"/>
              </a:rPr>
              <a:t>"The older will serve the</a:t>
            </a:r>
          </a:p>
          <a:p>
            <a:pPr marL="342900" indent="-342900">
              <a:spcBef>
                <a:spcPct val="20000"/>
              </a:spcBef>
            </a:pPr>
            <a:r>
              <a:rPr lang="en-US" sz="2000" b="1" i="1" dirty="0">
                <a:latin typeface="Arial Narrow" charset="0"/>
                <a:ea typeface="Times New Roman" charset="0"/>
                <a:cs typeface="Times New Roman" charset="0"/>
              </a:rPr>
              <a:t>younger.</a:t>
            </a:r>
            <a:r>
              <a:rPr lang="en-US" altLang="ja-JP" sz="2000" b="1" i="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 Just as it is written:</a:t>
            </a:r>
          </a:p>
          <a:p>
            <a:pPr marL="342900" indent="-342900">
              <a:spcBef>
                <a:spcPct val="20000"/>
              </a:spcBef>
            </a:pPr>
            <a:r>
              <a:rPr lang="en-US" altLang="ja-JP" sz="2000" b="1" i="1" dirty="0">
                <a:latin typeface="Arial Narrow" charset="0"/>
                <a:ea typeface="Times New Roman" charset="0"/>
                <a:cs typeface="Times New Roman" charset="0"/>
              </a:rPr>
              <a:t>"Jacob I loved, but Esau I hated."</a:t>
            </a:r>
            <a:endParaRPr lang="en-US" sz="2000" i="1" dirty="0">
              <a:latin typeface="Arial Narrow" charset="0"/>
              <a:ea typeface="Times New Roman" charset="0"/>
              <a:cs typeface="Times New Roman" charset="0"/>
            </a:endParaRPr>
          </a:p>
        </p:txBody>
      </p:sp>
      <p:sp>
        <p:nvSpPr>
          <p:cNvPr id="878597" name="WordArt 5"/>
          <p:cNvSpPr>
            <a:spLocks noChangeArrowheads="1" noChangeShapeType="1" noTextEdit="1"/>
          </p:cNvSpPr>
          <p:nvPr/>
        </p:nvSpPr>
        <p:spPr bwMode="auto">
          <a:xfrm>
            <a:off x="681038" y="762000"/>
            <a:ext cx="7781925" cy="11430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90"/>
                </a:solidFill>
                <a:effectLst>
                  <a:outerShdw blurRad="63500" dist="38099" dir="2700000" algn="ctr" rotWithShape="0">
                    <a:srgbClr val="990000">
                      <a:alpha val="74997"/>
                    </a:srgbClr>
                  </a:outerShdw>
                </a:effectLst>
                <a:latin typeface="Impact"/>
                <a:ea typeface="Impact"/>
                <a:cs typeface="Impact"/>
              </a:rPr>
              <a:t>"JACOB  I  LOVED,  BUT  ESAU  I  HATED" 9:1-29</a:t>
            </a:r>
          </a:p>
          <a:p>
            <a:pPr algn="ctr"/>
            <a:r>
              <a:rPr lang="en-US" sz="3600" kern="10" dirty="0">
                <a:ln w="19050">
                  <a:solidFill>
                    <a:srgbClr val="99CCFF"/>
                  </a:solidFill>
                  <a:round/>
                  <a:headEnd/>
                  <a:tailEnd/>
                </a:ln>
                <a:solidFill>
                  <a:srgbClr val="000090"/>
                </a:solidFill>
                <a:effectLst>
                  <a:outerShdw blurRad="63500" dist="38099" dir="2700000" algn="ctr" rotWithShape="0">
                    <a:srgbClr val="990000">
                      <a:alpha val="74997"/>
                    </a:srgbClr>
                  </a:outerShdw>
                </a:effectLst>
                <a:latin typeface="Impact"/>
                <a:ea typeface="Impact"/>
                <a:cs typeface="Impact"/>
              </a:rPr>
              <a:t>IS  GOD UNJUST?</a:t>
            </a:r>
          </a:p>
        </p:txBody>
      </p:sp>
      <p:pic>
        <p:nvPicPr>
          <p:cNvPr id="878598" name="Picture 6" descr="j007623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248400" y="1314450"/>
            <a:ext cx="2411413" cy="2114550"/>
          </a:xfrm>
          <a:prstGeom prst="rect">
            <a:avLst/>
          </a:prstGeom>
          <a:noFill/>
          <a:ln w="9525">
            <a:noFill/>
            <a:miter lim="800000"/>
            <a:headEnd/>
            <a:tailEnd/>
          </a:ln>
        </p:spPr>
      </p:pic>
      <p:sp>
        <p:nvSpPr>
          <p:cNvPr id="44039" name="Text Box 7"/>
          <p:cNvSpPr txBox="1">
            <a:spLocks noChangeArrowheads="1"/>
          </p:cNvSpPr>
          <p:nvPr/>
        </p:nvSpPr>
        <p:spPr bwMode="auto">
          <a:xfrm>
            <a:off x="5410200" y="4495800"/>
            <a:ext cx="3505200" cy="1371600"/>
          </a:xfrm>
          <a:prstGeom prst="rect">
            <a:avLst/>
          </a:prstGeom>
          <a:solidFill>
            <a:schemeClr val="accent1"/>
          </a:solidFill>
          <a:ln w="9525">
            <a:noFill/>
            <a:miter lim="800000"/>
            <a:headEnd/>
            <a:tailEnd/>
          </a:ln>
        </p:spPr>
        <p:txBody>
          <a:bodyPr>
            <a:prstTxWarp prst="textNoShape">
              <a:avLst/>
            </a:prstTxWarp>
            <a:spAutoFit/>
          </a:bodyPr>
          <a:lstStyle/>
          <a:p>
            <a:pPr marL="344488" indent="-344488">
              <a:spcBef>
                <a:spcPct val="20000"/>
              </a:spcBef>
              <a:buFontTx/>
              <a:buChar char="•"/>
            </a:pPr>
            <a:r>
              <a:rPr lang="en-US" sz="2000" b="1">
                <a:latin typeface="Arial Narrow" charset="0"/>
                <a:ea typeface="Times New Roman" charset="0"/>
                <a:cs typeface="Times New Roman" charset="0"/>
              </a:rPr>
              <a:t>God can show mercy on whomever He wishes 9:15-18</a:t>
            </a:r>
          </a:p>
          <a:p>
            <a:pPr marL="344488" indent="-344488">
              <a:spcBef>
                <a:spcPct val="20000"/>
              </a:spcBef>
              <a:buFontTx/>
              <a:buChar char="•"/>
            </a:pPr>
            <a:r>
              <a:rPr lang="en-US" sz="2000" b="1">
                <a:latin typeface="Arial Narrow" charset="0"/>
                <a:ea typeface="Times New Roman" charset="0"/>
                <a:cs typeface="Times New Roman" charset="0"/>
              </a:rPr>
              <a:t>A potter has the right over his clay 9:19-21</a:t>
            </a:r>
          </a:p>
        </p:txBody>
      </p:sp>
      <p:sp>
        <p:nvSpPr>
          <p:cNvPr id="44036" name="Text Box 4" descr="J0144247"/>
          <p:cNvSpPr txBox="1">
            <a:spLocks noChangeArrowheads="1"/>
          </p:cNvSpPr>
          <p:nvPr/>
        </p:nvSpPr>
        <p:spPr bwMode="auto">
          <a:xfrm>
            <a:off x="838200" y="3203575"/>
            <a:ext cx="7543800" cy="2316163"/>
          </a:xfrm>
          <a:prstGeom prst="rect">
            <a:avLst/>
          </a:prstGeom>
          <a:blipFill dpi="0" rotWithShape="0">
            <a:blip r:embed="rId5">
              <a:extLst>
                <a:ext uri="{28A0092B-C50C-407E-A947-70E740481C1C}">
                  <a14:useLocalDpi xmlns:a14="http://schemas.microsoft.com/office/drawing/2010/main"/>
                </a:ext>
              </a:extLst>
            </a:blip>
            <a:srcRect/>
            <a:stretch>
              <a:fillRect/>
            </a:stretch>
          </a:blipFill>
          <a:ln w="9525">
            <a:noFill/>
            <a:miter lim="800000"/>
            <a:headEnd/>
            <a:tailEnd/>
          </a:ln>
          <a:effectLst/>
        </p:spPr>
        <p:txBody>
          <a:bodyPr>
            <a:prstTxWarp prst="textNoShape">
              <a:avLst/>
            </a:prstTxWarp>
            <a:spAutoFit/>
          </a:bodyPr>
          <a:lstStyle/>
          <a:p>
            <a:pPr algn="ctr">
              <a:lnSpc>
                <a:spcPct val="90000"/>
              </a:lnSpc>
              <a:spcBef>
                <a:spcPct val="20000"/>
              </a:spcBef>
              <a:defRPr/>
            </a:pPr>
            <a:r>
              <a:rPr lang="en-US" sz="3200" b="1" dirty="0">
                <a:solidFill>
                  <a:srgbClr val="FFFFFF"/>
                </a:solidFill>
                <a:effectLst>
                  <a:outerShdw blurRad="38100" dist="38100" dir="2700000" algn="tl">
                    <a:srgbClr val="000000"/>
                  </a:outerShdw>
                </a:effectLst>
                <a:latin typeface="Arial" charset="0"/>
                <a:ea typeface="Times New Roman" charset="0"/>
                <a:cs typeface="Times New Roman" charset="0"/>
              </a:rPr>
              <a:t>Since God</a:t>
            </a:r>
            <a:r>
              <a:rPr lang="fr-FR" altLang="ja-JP" sz="3200" b="1" dirty="0">
                <a:solidFill>
                  <a:srgbClr val="FFFFFF"/>
                </a:solidFill>
                <a:effectLst>
                  <a:outerShdw blurRad="38100" dist="38100" dir="2700000" algn="tl">
                    <a:srgbClr val="000000"/>
                  </a:outerShdw>
                </a:effectLst>
                <a:latin typeface="Arial" charset="0"/>
                <a:ea typeface="Times New Roman" charset="0"/>
                <a:cs typeface="Times New Roman" charset="0"/>
              </a:rPr>
              <a:t>'</a:t>
            </a:r>
            <a:r>
              <a:rPr lang="en-US" sz="3200" b="1" dirty="0">
                <a:solidFill>
                  <a:srgbClr val="FFFFFF"/>
                </a:solidFill>
                <a:effectLst>
                  <a:outerShdw blurRad="38100" dist="38100" dir="2700000" algn="tl">
                    <a:srgbClr val="000000"/>
                  </a:outerShdw>
                </a:effectLst>
                <a:latin typeface="Arial" charset="0"/>
                <a:ea typeface="Times New Roman" charset="0"/>
                <a:cs typeface="Times New Roman" charset="0"/>
              </a:rPr>
              <a:t>s righteousness demands that sin be punished, </a:t>
            </a:r>
            <a:br>
              <a:rPr lang="en-US" sz="3200" b="1" dirty="0">
                <a:solidFill>
                  <a:srgbClr val="FFFFFF"/>
                </a:solidFill>
                <a:effectLst>
                  <a:outerShdw blurRad="38100" dist="38100" dir="2700000" algn="tl">
                    <a:srgbClr val="000000"/>
                  </a:outerShdw>
                </a:effectLst>
                <a:latin typeface="Arial" charset="0"/>
                <a:ea typeface="Times New Roman" charset="0"/>
                <a:cs typeface="Times New Roman" charset="0"/>
              </a:rPr>
            </a:br>
            <a:r>
              <a:rPr lang="en-US" sz="3200" b="1" dirty="0">
                <a:solidFill>
                  <a:srgbClr val="FFFFFF"/>
                </a:solidFill>
                <a:effectLst>
                  <a:outerShdw blurRad="38100" dist="38100" dir="2700000" algn="tl">
                    <a:srgbClr val="000000"/>
                  </a:outerShdw>
                </a:effectLst>
                <a:latin typeface="Arial" charset="0"/>
                <a:ea typeface="Times New Roman" charset="0"/>
                <a:cs typeface="Times New Roman" charset="0"/>
              </a:rPr>
              <a:t>how could He ordain some people to eternal life and glory?  </a:t>
            </a:r>
            <a:br>
              <a:rPr lang="en-US" sz="3200" b="1" dirty="0">
                <a:solidFill>
                  <a:srgbClr val="FFFFFF"/>
                </a:solidFill>
                <a:effectLst>
                  <a:outerShdw blurRad="38100" dist="38100" dir="2700000" algn="tl">
                    <a:srgbClr val="000000"/>
                  </a:outerShdw>
                </a:effectLst>
                <a:latin typeface="Arial" charset="0"/>
                <a:ea typeface="Times New Roman" charset="0"/>
                <a:cs typeface="Times New Roman" charset="0"/>
              </a:rPr>
            </a:br>
            <a:r>
              <a:rPr lang="en-US" sz="3200" b="1" dirty="0">
                <a:solidFill>
                  <a:srgbClr val="FFFFFF"/>
                </a:solidFill>
                <a:effectLst>
                  <a:outerShdw blurRad="38100" dist="38100" dir="2700000" algn="tl">
                    <a:srgbClr val="000000"/>
                  </a:outerShdw>
                </a:effectLst>
                <a:latin typeface="Arial" charset="0"/>
                <a:ea typeface="Times New Roman" charset="0"/>
                <a:cs typeface="Times New Roman" charset="0"/>
              </a:rPr>
              <a:t>Amazing!</a:t>
            </a:r>
          </a:p>
        </p:txBody>
      </p:sp>
      <p:sp>
        <p:nvSpPr>
          <p:cNvPr id="878601" name="Rectangle 8"/>
          <p:cNvSpPr>
            <a:spLocks noGrp="1" noChangeArrowheads="1"/>
          </p:cNvSpPr>
          <p:nvPr>
            <p:ph type="title"/>
          </p:nvPr>
        </p:nvSpPr>
        <p:spPr>
          <a:xfrm>
            <a:off x="0" y="0"/>
            <a:ext cx="9144000" cy="381000"/>
          </a:xfrm>
        </p:spPr>
        <p:txBody>
          <a:bodyPr/>
          <a:lstStyle/>
          <a:p>
            <a:pPr eaLnBrk="1" hangingPunct="1"/>
            <a:r>
              <a:rPr lang="en-US" sz="3200">
                <a:ea typeface="ＭＳ Ｐゴシック" charset="-128"/>
                <a:cs typeface="ＭＳ Ｐゴシック" charset="-128"/>
              </a:rPr>
              <a:t>The Election of Jacob (9:10-23)</a:t>
            </a:r>
          </a:p>
        </p:txBody>
      </p:sp>
      <p:sp>
        <p:nvSpPr>
          <p:cNvPr id="44041" name="Text Box 9"/>
          <p:cNvSpPr txBox="1">
            <a:spLocks noChangeArrowheads="1"/>
          </p:cNvSpPr>
          <p:nvPr/>
        </p:nvSpPr>
        <p:spPr bwMode="auto">
          <a:xfrm>
            <a:off x="8367713" y="0"/>
            <a:ext cx="86934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a:cs typeface="Arial"/>
              </a:rPr>
              <a:t>154c</a:t>
            </a:r>
            <a:endParaRPr lang="en-US" b="1">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42">
                                            <p:txEl>
                                              <p:charRg st="4294967295" end="4294967295"/>
                                            </p:txEl>
                                          </p:spTgt>
                                        </p:tgtEl>
                                        <p:attrNameLst>
                                          <p:attrName>style.visibility</p:attrName>
                                        </p:attrNameLst>
                                      </p:cBhvr>
                                      <p:to>
                                        <p:strVal val="visible"/>
                                      </p:to>
                                    </p:set>
                                    <p:animEffect transition="in" filter="dissolve">
                                      <p:cBhvr>
                                        <p:cTn id="7" dur="500"/>
                                        <p:tgtEl>
                                          <p:spTgt spid="44042">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44">
                                            <p:txEl>
                                              <p:pRg st="0" end="0"/>
                                            </p:txEl>
                                          </p:spTgt>
                                        </p:tgtEl>
                                        <p:attrNameLst>
                                          <p:attrName>style.visibility</p:attrName>
                                        </p:attrNameLst>
                                      </p:cBhvr>
                                      <p:to>
                                        <p:strVal val="visible"/>
                                      </p:to>
                                    </p:set>
                                    <p:animEffect transition="in" filter="dissolve">
                                      <p:cBhvr>
                                        <p:cTn id="12" dur="500"/>
                                        <p:tgtEl>
                                          <p:spTgt spid="440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44">
                                            <p:txEl>
                                              <p:pRg st="1" end="1"/>
                                            </p:txEl>
                                          </p:spTgt>
                                        </p:tgtEl>
                                        <p:attrNameLst>
                                          <p:attrName>style.visibility</p:attrName>
                                        </p:attrNameLst>
                                      </p:cBhvr>
                                      <p:to>
                                        <p:strVal val="visible"/>
                                      </p:to>
                                    </p:set>
                                    <p:animEffect transition="in" filter="dissolve">
                                      <p:cBhvr>
                                        <p:cTn id="17" dur="500"/>
                                        <p:tgtEl>
                                          <p:spTgt spid="4404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44">
                                            <p:txEl>
                                              <p:pRg st="2" end="2"/>
                                            </p:txEl>
                                          </p:spTgt>
                                        </p:tgtEl>
                                        <p:attrNameLst>
                                          <p:attrName>style.visibility</p:attrName>
                                        </p:attrNameLst>
                                      </p:cBhvr>
                                      <p:to>
                                        <p:strVal val="visible"/>
                                      </p:to>
                                    </p:set>
                                    <p:animEffect transition="in" filter="dissolve">
                                      <p:cBhvr>
                                        <p:cTn id="22" dur="500"/>
                                        <p:tgtEl>
                                          <p:spTgt spid="4404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044">
                                            <p:txEl>
                                              <p:pRg st="3" end="3"/>
                                            </p:txEl>
                                          </p:spTgt>
                                        </p:tgtEl>
                                        <p:attrNameLst>
                                          <p:attrName>style.visibility</p:attrName>
                                        </p:attrNameLst>
                                      </p:cBhvr>
                                      <p:to>
                                        <p:strVal val="visible"/>
                                      </p:to>
                                    </p:set>
                                    <p:animEffect transition="in" filter="dissolve">
                                      <p:cBhvr>
                                        <p:cTn id="27" dur="500"/>
                                        <p:tgtEl>
                                          <p:spTgt spid="4404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4039"/>
                                        </p:tgtEl>
                                        <p:attrNameLst>
                                          <p:attrName>style.visibility</p:attrName>
                                        </p:attrNameLst>
                                      </p:cBhvr>
                                      <p:to>
                                        <p:strVal val="visible"/>
                                      </p:to>
                                    </p:set>
                                    <p:anim calcmode="lin" valueType="num">
                                      <p:cBhvr additive="base">
                                        <p:cTn id="32" dur="500" fill="hold"/>
                                        <p:tgtEl>
                                          <p:spTgt spid="44039"/>
                                        </p:tgtEl>
                                        <p:attrNameLst>
                                          <p:attrName>ppt_x</p:attrName>
                                        </p:attrNameLst>
                                      </p:cBhvr>
                                      <p:tavLst>
                                        <p:tav tm="0">
                                          <p:val>
                                            <p:strVal val="#ppt_x"/>
                                          </p:val>
                                        </p:tav>
                                        <p:tav tm="100000">
                                          <p:val>
                                            <p:strVal val="#ppt_x"/>
                                          </p:val>
                                        </p:tav>
                                      </p:tavLst>
                                    </p:anim>
                                    <p:anim calcmode="lin" valueType="num">
                                      <p:cBhvr additive="base">
                                        <p:cTn id="33"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4044">
                                            <p:txEl>
                                              <p:pRg st="8" end="8"/>
                                            </p:txEl>
                                          </p:spTgt>
                                        </p:tgtEl>
                                        <p:attrNameLst>
                                          <p:attrName>style.visibility</p:attrName>
                                        </p:attrNameLst>
                                      </p:cBhvr>
                                      <p:to>
                                        <p:strVal val="visible"/>
                                      </p:to>
                                    </p:set>
                                    <p:animEffect transition="in" filter="dissolve">
                                      <p:cBhvr>
                                        <p:cTn id="38" dur="500"/>
                                        <p:tgtEl>
                                          <p:spTgt spid="44044">
                                            <p:txEl>
                                              <p:pRg st="8" end="8"/>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4044">
                                            <p:txEl>
                                              <p:pRg st="9" end="9"/>
                                            </p:txEl>
                                          </p:spTgt>
                                        </p:tgtEl>
                                        <p:attrNameLst>
                                          <p:attrName>style.visibility</p:attrName>
                                        </p:attrNameLst>
                                      </p:cBhvr>
                                      <p:to>
                                        <p:strVal val="visible"/>
                                      </p:to>
                                    </p:set>
                                    <p:animEffect transition="in" filter="dissolve">
                                      <p:cBhvr>
                                        <p:cTn id="43" dur="500"/>
                                        <p:tgtEl>
                                          <p:spTgt spid="44044">
                                            <p:txEl>
                                              <p:pRg st="9" end="9"/>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4036"/>
                                        </p:tgtEl>
                                        <p:attrNameLst>
                                          <p:attrName>style.visibility</p:attrName>
                                        </p:attrNameLst>
                                      </p:cBhvr>
                                      <p:to>
                                        <p:strVal val="visible"/>
                                      </p:to>
                                    </p:set>
                                    <p:animEffect transition="in" filter="dissolve">
                                      <p:cBhvr>
                                        <p:cTn id="48"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4" grpId="0" uiExpand="1" build="p" autoUpdateAnimBg="0"/>
      <p:bldP spid="44042" grpId="0" autoUpdateAnimBg="0"/>
      <p:bldP spid="44039" grpId="0" animBg="1"/>
      <p:bldP spid="44036" grpId="0"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6758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grpSp>
        <p:nvGrpSpPr>
          <p:cNvPr id="67587" name="Group 1046"/>
          <p:cNvGrpSpPr>
            <a:grpSpLocks/>
          </p:cNvGrpSpPr>
          <p:nvPr/>
        </p:nvGrpSpPr>
        <p:grpSpPr bwMode="auto">
          <a:xfrm>
            <a:off x="-468313" y="0"/>
            <a:ext cx="9612313" cy="6891338"/>
            <a:chOff x="-295" y="11"/>
            <a:chExt cx="6055" cy="4341"/>
          </a:xfrm>
        </p:grpSpPr>
        <p:pic>
          <p:nvPicPr>
            <p:cNvPr id="67590" name="Picture 4"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
              <a:ext cx="5760" cy="4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1"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 y="2097"/>
              <a:ext cx="1152" cy="2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67592" name="Group 6"/>
            <p:cNvGrpSpPr>
              <a:grpSpLocks/>
            </p:cNvGrpSpPr>
            <p:nvPr/>
          </p:nvGrpSpPr>
          <p:grpSpPr bwMode="auto">
            <a:xfrm>
              <a:off x="48" y="3424"/>
              <a:ext cx="5415" cy="848"/>
              <a:chOff x="48" y="3424"/>
              <a:chExt cx="5415" cy="848"/>
            </a:xfrm>
          </p:grpSpPr>
          <p:sp>
            <p:nvSpPr>
              <p:cNvPr id="100359" name="Text Box 7"/>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Gulim" pitchFamily="34" charset="-127"/>
                  <a:cs typeface="Gulim" pitchFamily="34" charset="-127"/>
                </a:endParaRPr>
              </a:p>
            </p:txBody>
          </p:sp>
          <p:sp>
            <p:nvSpPr>
              <p:cNvPr id="100360" name="Text Box 8"/>
              <p:cNvSpPr txBox="1">
                <a:spLocks noChangeArrowheads="1"/>
              </p:cNvSpPr>
              <p:nvPr/>
            </p:nvSpPr>
            <p:spPr bwMode="auto">
              <a:xfrm>
                <a:off x="409" y="3424"/>
                <a:ext cx="5054" cy="52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b="1" i="1" dirty="0">
                    <a:solidFill>
                      <a:srgbClr val="FAFD00"/>
                    </a:solidFill>
                    <a:latin typeface="SutonnyMJ" charset="0"/>
                  </a:rPr>
                  <a:t>`v evB‡ej ...†ewmKvjx wgwbwó«m B›Uvi‡bkbvj Bb‡Kv. †dvU© A_© †U·vm-Gi </a:t>
                </a:r>
              </a:p>
              <a:p>
                <a:pPr algn="ctr" eaLnBrk="0" hangingPunct="0">
                  <a:defRPr/>
                </a:pPr>
                <a:r>
                  <a:rPr lang="en-US" b="1" i="1" dirty="0">
                    <a:solidFill>
                      <a:srgbClr val="FAFD00"/>
                    </a:solidFill>
                    <a:latin typeface="SutonnyMJ" charset="0"/>
                  </a:rPr>
                  <a:t>GKwU Dc¯</a:t>
                </a:r>
                <a:r>
                  <a:rPr lang="fr-FR" altLang="ja-JP" b="1" i="1" dirty="0">
                    <a:solidFill>
                      <a:srgbClr val="FAFD00"/>
                    </a:solidFill>
                    <a:latin typeface="SutonnyMJ" charset="0"/>
                  </a:rPr>
                  <a:t>'</a:t>
                </a:r>
                <a:r>
                  <a:rPr lang="en-US" altLang="ja-JP" b="1" i="1" dirty="0" err="1">
                    <a:solidFill>
                      <a:srgbClr val="FAFD00"/>
                    </a:solidFill>
                    <a:latin typeface="SutonnyMJ" charset="0"/>
                  </a:rPr>
                  <a:t>vcbv</a:t>
                </a:r>
                <a:r>
                  <a:rPr lang="en-US" altLang="ja-JP" b="1" i="1" dirty="0">
                    <a:solidFill>
                      <a:srgbClr val="FAFD00"/>
                    </a:solidFill>
                    <a:latin typeface="SutonnyMJ" charset="0"/>
                  </a:rPr>
                  <a:t> </a:t>
                </a:r>
                <a:endParaRPr lang="en-US" b="1" dirty="0">
                  <a:solidFill>
                    <a:srgbClr val="FAFD00"/>
                  </a:solidFill>
                  <a:latin typeface="SutonnyMJ" charset="0"/>
                </a:endParaRPr>
              </a:p>
            </p:txBody>
          </p:sp>
          <p:sp>
            <p:nvSpPr>
              <p:cNvPr id="100361" name="Text Box 9"/>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Gulim" pitchFamily="34" charset="-127"/>
                    <a:cs typeface="Gulim" pitchFamily="34" charset="-127"/>
                  </a:rPr>
                  <a:t>www.biblebasically.com</a:t>
                </a:r>
              </a:p>
            </p:txBody>
          </p:sp>
        </p:grpSp>
        <p:sp>
          <p:nvSpPr>
            <p:cNvPr id="67593" name="Text Box 10"/>
            <p:cNvSpPr txBox="1">
              <a:spLocks noChangeArrowheads="1"/>
            </p:cNvSpPr>
            <p:nvPr/>
          </p:nvSpPr>
          <p:spPr bwMode="auto">
            <a:xfrm>
              <a:off x="312" y="4123"/>
              <a:ext cx="55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Gulim" charset="0"/>
                  <a:cs typeface="Gulim" charset="0"/>
                </a:rPr>
                <a:t>©2006TBBMI</a:t>
              </a:r>
            </a:p>
          </p:txBody>
        </p:sp>
        <p:sp>
          <p:nvSpPr>
            <p:cNvPr id="100363" name="Text Box 11"/>
            <p:cNvSpPr txBox="1">
              <a:spLocks noChangeArrowheads="1"/>
            </p:cNvSpPr>
            <p:nvPr/>
          </p:nvSpPr>
          <p:spPr bwMode="auto">
            <a:xfrm>
              <a:off x="-295" y="699"/>
              <a:ext cx="5760" cy="22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lgn="ctr">
                <a:defRPr b="1" i="1">
                  <a:solidFill>
                    <a:srgbClr val="FAFD00"/>
                  </a:solidFill>
                  <a:latin typeface="SutonnyMJ"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en-US" sz="11500" dirty="0">
                  <a:ea typeface="ＭＳ Ｐゴシック" charset="0"/>
                  <a:cs typeface="ＭＳ Ｐゴシック" charset="0"/>
                </a:rPr>
                <a:t>evB‡ej...</a:t>
              </a:r>
            </a:p>
            <a:p>
              <a:pPr eaLnBrk="0" hangingPunct="0">
                <a:defRPr/>
              </a:pPr>
              <a:r>
                <a:rPr lang="en-US" sz="11500" dirty="0">
                  <a:ea typeface="ＭＳ Ｐゴシック" charset="0"/>
                  <a:cs typeface="ＭＳ Ｐゴシック" charset="0"/>
                </a:rPr>
                <a:t>       †gŠwjKfv‡e </a:t>
              </a:r>
            </a:p>
          </p:txBody>
        </p:sp>
        <p:sp>
          <p:nvSpPr>
            <p:cNvPr id="67595" name="Line 12"/>
            <p:cNvSpPr>
              <a:spLocks noChangeShapeType="1"/>
            </p:cNvSpPr>
            <p:nvPr/>
          </p:nvSpPr>
          <p:spPr bwMode="auto">
            <a:xfrm flipV="1">
              <a:off x="0" y="1294"/>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100365" name="Text Box 13"/>
            <p:cNvSpPr txBox="1">
              <a:spLocks noChangeArrowheads="1"/>
            </p:cNvSpPr>
            <p:nvPr/>
          </p:nvSpPr>
          <p:spPr bwMode="auto">
            <a:xfrm>
              <a:off x="1358" y="125"/>
              <a:ext cx="2972" cy="231"/>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800" b="1">
                  <a:solidFill>
                    <a:srgbClr val="FFFF00"/>
                  </a:solidFill>
                  <a:latin typeface="SutonnyMJ" charset="0"/>
                </a:rPr>
                <a:t>fvm©b 9.65</a:t>
              </a:r>
            </a:p>
          </p:txBody>
        </p:sp>
        <p:sp>
          <p:nvSpPr>
            <p:cNvPr id="100366" name="Rectangle 14"/>
            <p:cNvSpPr>
              <a:spLocks noChangeArrowheads="1"/>
            </p:cNvSpPr>
            <p:nvPr/>
          </p:nvSpPr>
          <p:spPr bwMode="auto">
            <a:xfrm>
              <a:off x="4844" y="4111"/>
              <a:ext cx="329" cy="154"/>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SutonnyMJ" charset="0"/>
                  <a:ea typeface="ＭＳ Ｐゴシック" charset="0"/>
                  <a:cs typeface="ＭＳ Ｐゴシック" charset="0"/>
                </a:rPr>
                <a:t>9.6.01.</a:t>
              </a:r>
            </a:p>
          </p:txBody>
        </p:sp>
        <p:sp>
          <p:nvSpPr>
            <p:cNvPr id="100367" name="Rectangle 15"/>
            <p:cNvSpPr>
              <a:spLocks noChangeArrowheads="1"/>
            </p:cNvSpPr>
            <p:nvPr/>
          </p:nvSpPr>
          <p:spPr bwMode="auto">
            <a:xfrm>
              <a:off x="5108" y="4110"/>
              <a:ext cx="191" cy="154"/>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SutonnyMJ" charset="0"/>
                  <a:ea typeface="ＭＳ Ｐゴシック" charset="0"/>
                  <a:cs typeface="ＭＳ Ｐゴシック" charset="0"/>
                </a:rPr>
                <a:t>01</a:t>
              </a:r>
            </a:p>
          </p:txBody>
        </p:sp>
      </p:grpSp>
      <p:sp>
        <p:nvSpPr>
          <p:cNvPr id="17" name="Title 16"/>
          <p:cNvSpPr>
            <a:spLocks noGrp="1"/>
          </p:cNvSpPr>
          <p:nvPr>
            <p:ph type="title" idx="4294967295"/>
          </p:nvPr>
        </p:nvSpPr>
        <p:spPr>
          <a:xfrm>
            <a:off x="0" y="0"/>
            <a:ext cx="3657600" cy="9144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Bangla</a:t>
            </a:r>
          </a:p>
        </p:txBody>
      </p:sp>
      <p:pic>
        <p:nvPicPr>
          <p:cNvPr id="67589" name="Picture 2" descr="Bangla Title Slide.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00013"/>
            <a:ext cx="9180513"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77226"/>
      </p:ext>
    </p:extLst>
  </p:cSld>
  <p:clrMapOvr>
    <a:masterClrMapping/>
  </p:clrMapOvr>
  <p:transition advTm="1000"/>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4"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69635" name="Group 4"/>
          <p:cNvGrpSpPr>
            <a:grpSpLocks/>
          </p:cNvGrpSpPr>
          <p:nvPr/>
        </p:nvGrpSpPr>
        <p:grpSpPr bwMode="auto">
          <a:xfrm>
            <a:off x="76200" y="5435600"/>
            <a:ext cx="8596313" cy="1346200"/>
            <a:chOff x="48" y="3424"/>
            <a:chExt cx="5415" cy="848"/>
          </a:xfrm>
        </p:grpSpPr>
        <p:sp>
          <p:nvSpPr>
            <p:cNvPr id="450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450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450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696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696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696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45067"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1700" b="1">
                <a:solidFill>
                  <a:srgbClr val="FFFF00"/>
                </a:solidFill>
                <a:latin typeface="WwinBurmese" charset="0"/>
              </a:rPr>
              <a:t>Lai S</a:t>
            </a:r>
            <a:br>
              <a:rPr lang="en-US" sz="11700" b="1">
                <a:solidFill>
                  <a:srgbClr val="FFFF00"/>
                </a:solidFill>
                <a:latin typeface="WwinBurmese" charset="0"/>
              </a:rPr>
            </a:br>
            <a:r>
              <a:rPr lang="en-US" sz="11700" b="1">
                <a:solidFill>
                  <a:srgbClr val="FFFF00"/>
                </a:solidFill>
                <a:latin typeface="WwinBurmese" charset="0"/>
              </a:rPr>
              <a:t>iangtho…Abulpi</a:t>
            </a:r>
          </a:p>
        </p:txBody>
      </p:sp>
      <p:pic>
        <p:nvPicPr>
          <p:cNvPr id="6964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550414"/>
      </p:ext>
    </p:extLst>
  </p:cSld>
  <p:clrMapOvr>
    <a:masterClrMapping/>
  </p:clrMapOvr>
  <p:transition advTm="1000"/>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2"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Chin</a:t>
            </a:r>
            <a:endParaRPr lang="en-US">
              <a:latin typeface="Arial" charset="0"/>
              <a:ea typeface="ＭＳ Ｐゴシック" charset="0"/>
              <a:cs typeface="ＭＳ Ｐゴシック" charset="0"/>
            </a:endParaRPr>
          </a:p>
        </p:txBody>
      </p:sp>
      <p:grpSp>
        <p:nvGrpSpPr>
          <p:cNvPr id="71683" name="Group 4"/>
          <p:cNvGrpSpPr>
            <a:grpSpLocks/>
          </p:cNvGrpSpPr>
          <p:nvPr/>
        </p:nvGrpSpPr>
        <p:grpSpPr bwMode="auto">
          <a:xfrm>
            <a:off x="76200" y="5435600"/>
            <a:ext cx="8596313" cy="1346200"/>
            <a:chOff x="48" y="3424"/>
            <a:chExt cx="5415" cy="848"/>
          </a:xfrm>
        </p:grpSpPr>
        <p:sp>
          <p:nvSpPr>
            <p:cNvPr id="450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450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450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7168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7168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7168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pic>
        <p:nvPicPr>
          <p:cNvPr id="71687" name="Picture 12" descr="Chin TB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059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563045"/>
      </p:ext>
    </p:extLst>
  </p:cSld>
  <p:clrMapOvr>
    <a:masterClrMapping/>
  </p:clrMapOvr>
  <p:transition advTm="1000"/>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73731"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7173"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73733"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7175"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eaLnBrk="0" hangingPunct="0"/>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7176"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7177"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7178"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7179"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7180"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73740"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113825"/>
      </p:ext>
    </p:extLst>
  </p:cSld>
  <p:clrMapOvr>
    <a:masterClrMapping/>
  </p:clrMapOvr>
  <p:transition advTm="1000"/>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7772400" cy="1143000"/>
          </a:xfrm>
          <a:noFill/>
        </p:spPr>
        <p:txBody>
          <a:bodyPr anchor="t"/>
          <a:lstStyle/>
          <a:p>
            <a:pPr algn="l" eaLnBrk="1" hangingPunct="1"/>
            <a:r>
              <a:rPr lang="nl-NL">
                <a:solidFill>
                  <a:srgbClr val="FFFF00"/>
                </a:solidFill>
                <a:latin typeface="Arial" charset="0"/>
                <a:ea typeface="ＭＳ Ｐゴシック" charset="0"/>
                <a:cs typeface="ＭＳ Ｐゴシック" charset="0"/>
              </a:rPr>
              <a:t>Dutch</a:t>
            </a:r>
          </a:p>
        </p:txBody>
      </p:sp>
      <p:sp>
        <p:nvSpPr>
          <p:cNvPr id="102405" name="Text Box 5"/>
          <p:cNvSpPr txBox="1">
            <a:spLocks noChangeArrowheads="1"/>
          </p:cNvSpPr>
          <p:nvPr/>
        </p:nvSpPr>
        <p:spPr bwMode="auto">
          <a:xfrm>
            <a:off x="533400" y="1752600"/>
            <a:ext cx="8610600" cy="30194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0" hangingPunct="0">
              <a:defRPr/>
            </a:pPr>
            <a:r>
              <a:rPr lang="en-US" sz="9600" b="1">
                <a:solidFill>
                  <a:srgbClr val="FFFF00"/>
                </a:solidFill>
                <a:latin typeface="Kosher-Normal" charset="0"/>
              </a:rPr>
              <a:t>DE BIJBEL… VANAF DE BASIS</a:t>
            </a:r>
          </a:p>
        </p:txBody>
      </p:sp>
      <p:pic>
        <p:nvPicPr>
          <p:cNvPr id="7578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1800" y="838200"/>
            <a:ext cx="1574800" cy="166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7" name="Text Box 7"/>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lgn="ctr" eaLnBrk="0" hangingPunct="0">
              <a:spcBef>
                <a:spcPct val="50000"/>
              </a:spcBef>
              <a:defRPr/>
            </a:pPr>
            <a:r>
              <a:rPr lang="en-US" sz="1800" b="1">
                <a:solidFill>
                  <a:srgbClr val="FFFF00"/>
                </a:solidFill>
                <a:latin typeface="Arial" charset="0"/>
              </a:rPr>
              <a:t>VERSIE 9.6 BETA</a:t>
            </a:r>
          </a:p>
        </p:txBody>
      </p:sp>
      <p:grpSp>
        <p:nvGrpSpPr>
          <p:cNvPr id="75782" name="Group 8"/>
          <p:cNvGrpSpPr>
            <a:grpSpLocks/>
          </p:cNvGrpSpPr>
          <p:nvPr/>
        </p:nvGrpSpPr>
        <p:grpSpPr bwMode="auto">
          <a:xfrm>
            <a:off x="76200" y="5435600"/>
            <a:ext cx="8596313" cy="1346200"/>
            <a:chOff x="48" y="3424"/>
            <a:chExt cx="5415" cy="848"/>
          </a:xfrm>
        </p:grpSpPr>
        <p:sp>
          <p:nvSpPr>
            <p:cNvPr id="102409" name="Text Box 9"/>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nl-NL" sz="1200" b="1">
                <a:solidFill>
                  <a:srgbClr val="000000"/>
                </a:solidFill>
                <a:effectLst>
                  <a:outerShdw blurRad="38100" dist="38100" dir="2700000" algn="tl">
                    <a:srgbClr val="000000"/>
                  </a:outerShdw>
                </a:effectLst>
              </a:endParaRPr>
            </a:p>
          </p:txBody>
        </p:sp>
        <p:sp>
          <p:nvSpPr>
            <p:cNvPr id="102410" name="Text Box 10"/>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rPr>
                <a:t>Een Presentatie van The Bible…Basically Ministries International Inc.                Fort Worth, Texas</a:t>
              </a:r>
              <a:endParaRPr lang="en-US" sz="1800" b="1">
                <a:solidFill>
                  <a:srgbClr val="FAFD00"/>
                </a:solidFill>
                <a:latin typeface="Times New Roman" charset="0"/>
              </a:endParaRPr>
            </a:p>
          </p:txBody>
        </p:sp>
        <p:sp>
          <p:nvSpPr>
            <p:cNvPr id="102411" name="Text Box 11"/>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75783" name="Text Box 12"/>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pic>
        <p:nvPicPr>
          <p:cNvPr id="75784" name="Picture 11" descr="Dutch TBB.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12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138665"/>
      </p:ext>
    </p:extLst>
  </p:cSld>
  <p:clrMapOvr>
    <a:masterClrMapping/>
  </p:clrMapOvr>
  <p:transition advTm="1000"/>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dirty="0">
                <a:solidFill>
                  <a:srgbClr val="FFFF00"/>
                </a:solidFill>
                <a:latin typeface="Times" charset="0"/>
                <a:ea typeface="ＭＳ Ｐゴシック" charset="0"/>
                <a:cs typeface="ＭＳ Ｐゴシック" charset="0"/>
              </a:rPr>
              <a:t>French</a:t>
            </a:r>
          </a:p>
        </p:txBody>
      </p:sp>
      <p:sp>
        <p:nvSpPr>
          <p:cNvPr id="77827"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Gulim" charset="0"/>
                <a:cs typeface="Gulim" charset="0"/>
              </a:rPr>
              <a:t>©2004 TBBMI</a:t>
            </a:r>
          </a:p>
        </p:txBody>
      </p:sp>
      <p:sp>
        <p:nvSpPr>
          <p:cNvPr id="77828" name="Rectangle 4"/>
          <p:cNvSpPr>
            <a:spLocks noChangeArrowheads="1"/>
          </p:cNvSpPr>
          <p:nvPr/>
        </p:nvSpPr>
        <p:spPr bwMode="auto">
          <a:xfrm>
            <a:off x="7666038" y="6502400"/>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eaLnBrk="0" hangingPunct="0">
              <a:spcBef>
                <a:spcPct val="50000"/>
              </a:spcBef>
            </a:pPr>
            <a:r>
              <a:rPr lang="en-US" altLang="ko-KR" sz="1000" b="1">
                <a:solidFill>
                  <a:srgbClr val="FFFFFF"/>
                </a:solidFill>
                <a:latin typeface="Arial" charset="0"/>
                <a:ea typeface="Gulim" charset="0"/>
                <a:cs typeface="Gulim" charset="0"/>
              </a:rPr>
              <a:t>8.0.01.</a:t>
            </a:r>
          </a:p>
        </p:txBody>
      </p:sp>
      <p:sp>
        <p:nvSpPr>
          <p:cNvPr id="61445" name="Text Box 5"/>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Gulim" pitchFamily="34" charset="-127"/>
              <a:cs typeface="Gulim" pitchFamily="34" charset="-127"/>
            </a:endParaRPr>
          </a:p>
        </p:txBody>
      </p:sp>
      <p:sp>
        <p:nvSpPr>
          <p:cNvPr id="61446" name="Text Box 6"/>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Gulim" pitchFamily="34" charset="-127"/>
                <a:cs typeface="Gulim" pitchFamily="34" charset="-127"/>
              </a:rPr>
              <a:t>www.biblebasically.com</a:t>
            </a:r>
          </a:p>
        </p:txBody>
      </p:sp>
      <p:pic>
        <p:nvPicPr>
          <p:cNvPr id="77831"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1449"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ltLang="ko-KR" sz="2000" b="1" i="1">
                <a:solidFill>
                  <a:srgbClr val="FAFD00"/>
                </a:solidFill>
                <a:ea typeface="Gulim" pitchFamily="34" charset="-127"/>
                <a:cs typeface="Gulim" pitchFamily="34" charset="-127"/>
              </a:rPr>
              <a:t>Une </a:t>
            </a:r>
            <a:r>
              <a:rPr lang="en-US" altLang="ko-KR" sz="2000" b="1" i="1">
                <a:solidFill>
                  <a:srgbClr val="FAFD00"/>
                </a:solidFill>
              </a:rPr>
              <a:t>P</a:t>
            </a:r>
            <a:r>
              <a:rPr lang="en-US" altLang="ko-KR" sz="2000" b="1" i="1">
                <a:solidFill>
                  <a:srgbClr val="FFFF00"/>
                </a:solidFill>
              </a:rPr>
              <a:t>rése</a:t>
            </a:r>
            <a:r>
              <a:rPr lang="en-US" altLang="ko-KR" sz="2000" b="1" i="1">
                <a:solidFill>
                  <a:srgbClr val="FAFD00"/>
                </a:solidFill>
              </a:rPr>
              <a:t>ntation</a:t>
            </a:r>
            <a:r>
              <a:rPr lang="en-US" altLang="ko-KR" sz="2000" b="1" i="1">
                <a:solidFill>
                  <a:srgbClr val="FAFD00"/>
                </a:solidFill>
                <a:ea typeface="Gulim" pitchFamily="34" charset="-127"/>
                <a:cs typeface="Gulim" pitchFamily="34" charset="-127"/>
              </a:rPr>
              <a:t> du Minist</a:t>
            </a:r>
            <a:r>
              <a:rPr lang="en-US" sz="2000" b="1" i="1">
                <a:solidFill>
                  <a:srgbClr val="FFFF00"/>
                </a:solidFill>
              </a:rPr>
              <a:t>è</a:t>
            </a:r>
            <a:r>
              <a:rPr lang="en-US" altLang="ko-KR" sz="2000" b="1" i="1">
                <a:solidFill>
                  <a:srgbClr val="FFFF00"/>
                </a:solidFill>
                <a:ea typeface="Gulim" pitchFamily="34" charset="-127"/>
                <a:cs typeface="Gulim" pitchFamily="34" charset="-127"/>
              </a:rPr>
              <a:t>re</a:t>
            </a:r>
            <a:r>
              <a:rPr lang="en-US" altLang="ko-KR" sz="2000" b="1" i="1">
                <a:solidFill>
                  <a:srgbClr val="FAFD00"/>
                </a:solidFill>
                <a:ea typeface="Gulim" pitchFamily="34" charset="-127"/>
                <a:cs typeface="Gulim" pitchFamily="34" charset="-127"/>
              </a:rPr>
              <a:t> Internationale de La Bible… En Base Inc.              Fort Worth, Texas</a:t>
            </a:r>
          </a:p>
        </p:txBody>
      </p:sp>
      <p:sp>
        <p:nvSpPr>
          <p:cNvPr id="77833"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eaLnBrk="0" hangingPunct="0"/>
            <a:r>
              <a:rPr lang="en-US" sz="3600" kern="10">
                <a:ln w="9525">
                  <a:round/>
                  <a:headEnd/>
                  <a:tailEnd/>
                </a:ln>
                <a:solidFill>
                  <a:srgbClr val="FFFF00">
                    <a:alpha val="89803"/>
                  </a:srgbClr>
                </a:solidFill>
                <a:latin typeface="Kosher-Normal"/>
                <a:ea typeface="Kosher-Normal"/>
                <a:cs typeface="Kosher-Normal"/>
              </a:rPr>
              <a:t>LA BIBLE… </a:t>
            </a:r>
          </a:p>
          <a:p>
            <a:pPr algn="ctr" eaLnBrk="0" hangingPunct="0"/>
            <a:r>
              <a:rPr lang="en-US" sz="3600" kern="10">
                <a:ln w="9525">
                  <a:round/>
                  <a:headEnd/>
                  <a:tailEnd/>
                </a:ln>
                <a:solidFill>
                  <a:srgbClr val="FFFF00">
                    <a:alpha val="89803"/>
                  </a:srgbClr>
                </a:solidFill>
                <a:latin typeface="Kosher-Normal"/>
                <a:ea typeface="Kosher-Normal"/>
                <a:cs typeface="Kosher-Normal"/>
              </a:rPr>
              <a:t>EN BASE</a:t>
            </a:r>
          </a:p>
        </p:txBody>
      </p:sp>
      <p:sp>
        <p:nvSpPr>
          <p:cNvPr id="77834"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sp>
        <p:nvSpPr>
          <p:cNvPr id="61453" name="Rectangle 13"/>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9.6.01.</a:t>
            </a:r>
          </a:p>
        </p:txBody>
      </p:sp>
      <p:sp>
        <p:nvSpPr>
          <p:cNvPr id="77836" name="Text Box 14"/>
          <p:cNvSpPr txBox="1">
            <a:spLocks noChangeArrowheads="1"/>
          </p:cNvSpPr>
          <p:nvPr/>
        </p:nvSpPr>
        <p:spPr bwMode="auto">
          <a:xfrm>
            <a:off x="8086725" y="6523038"/>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pic>
        <p:nvPicPr>
          <p:cNvPr id="77837" name="Picture 15"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7950" y="0"/>
            <a:ext cx="9288463"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725543"/>
      </p:ext>
    </p:extLst>
  </p:cSld>
  <p:clrMapOvr>
    <a:masterClrMapping/>
  </p:clrMapOvr>
  <p:transition advTm="1000"/>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ctrTitle"/>
          </p:nvPr>
        </p:nvSpPr>
        <p:spPr>
          <a:xfrm>
            <a:off x="0" y="0"/>
            <a:ext cx="7772400" cy="762000"/>
          </a:xfrm>
        </p:spPr>
        <p:txBody>
          <a:bodyPr/>
          <a:lstStyle/>
          <a:p>
            <a:pPr algn="l"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79875" name="Group 5"/>
          <p:cNvGrpSpPr>
            <a:grpSpLocks/>
          </p:cNvGrpSpPr>
          <p:nvPr/>
        </p:nvGrpSpPr>
        <p:grpSpPr bwMode="auto">
          <a:xfrm>
            <a:off x="76200" y="5435600"/>
            <a:ext cx="8596313" cy="1346200"/>
            <a:chOff x="48" y="3424"/>
            <a:chExt cx="5415" cy="848"/>
          </a:xfrm>
        </p:grpSpPr>
        <p:sp>
          <p:nvSpPr>
            <p:cNvPr id="63494"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63495"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63496"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79876"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79877"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79878"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79879" name="WordArt 13"/>
          <p:cNvSpPr>
            <a:spLocks noChangeArrowheads="1" noChangeShapeType="1" noTextEdit="1"/>
          </p:cNvSpPr>
          <p:nvPr/>
        </p:nvSpPr>
        <p:spPr bwMode="auto">
          <a:xfrm>
            <a:off x="762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79880" name="WordArt 15"/>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79881" name="Picture 16"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65820"/>
      </p:ext>
    </p:extLst>
  </p:cSld>
  <p:clrMapOvr>
    <a:masterClrMapping/>
  </p:clrMapOvr>
  <p:transition advTm="1000"/>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ctrTitle"/>
          </p:nvPr>
        </p:nvSpPr>
        <p:spPr>
          <a:xfrm>
            <a:off x="304800" y="0"/>
            <a:ext cx="7772400" cy="838200"/>
          </a:xfrm>
          <a:noFill/>
        </p:spPr>
        <p:txBody>
          <a:bodyPr/>
          <a:lstStyle/>
          <a:p>
            <a:pPr algn="l" eaLnBrk="1" hangingPunct="1"/>
            <a:r>
              <a:rPr lang="en-US">
                <a:solidFill>
                  <a:srgbClr val="FFFF00"/>
                </a:solidFill>
                <a:latin typeface="Arial" charset="0"/>
                <a:ea typeface="ＭＳ Ｐゴシック" charset="0"/>
                <a:cs typeface="ＭＳ Ｐゴシック" charset="0"/>
              </a:rPr>
              <a:t>Hindi</a:t>
            </a:r>
          </a:p>
        </p:txBody>
      </p:sp>
      <p:grpSp>
        <p:nvGrpSpPr>
          <p:cNvPr id="81923" name="Group 4"/>
          <p:cNvGrpSpPr>
            <a:grpSpLocks/>
          </p:cNvGrpSpPr>
          <p:nvPr/>
        </p:nvGrpSpPr>
        <p:grpSpPr bwMode="auto">
          <a:xfrm>
            <a:off x="76200" y="5435600"/>
            <a:ext cx="8596313" cy="1346200"/>
            <a:chOff x="48" y="3424"/>
            <a:chExt cx="5415" cy="848"/>
          </a:xfrm>
        </p:grpSpPr>
        <p:sp>
          <p:nvSpPr>
            <p:cNvPr id="11469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11469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469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819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819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819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4699" name="Text Box 11"/>
          <p:cNvSpPr txBox="1">
            <a:spLocks noChangeArrowheads="1"/>
          </p:cNvSpPr>
          <p:nvPr/>
        </p:nvSpPr>
        <p:spPr bwMode="auto">
          <a:xfrm rot="44060">
            <a:off x="228600" y="1214438"/>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2900">
                <a:solidFill>
                  <a:srgbClr val="FFFF00"/>
                </a:solidFill>
                <a:latin typeface="Kruti Dev 010  Bold Italic" charset="0"/>
              </a:rPr>
              <a:t>ckbZfcy ds 
:ijs[kk s</a:t>
            </a:r>
            <a:endParaRPr lang="en-US" sz="12900">
              <a:solidFill>
                <a:srgbClr val="000000"/>
              </a:solidFill>
              <a:latin typeface="Kruti Dev 010  Bold Italic" charset="0"/>
            </a:endParaRPr>
          </a:p>
        </p:txBody>
      </p:sp>
      <p:pic>
        <p:nvPicPr>
          <p:cNvPr id="81928" name="Picture 1" descr="HIndi TB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742520"/>
      </p:ext>
    </p:extLst>
  </p:cSld>
  <p:clrMapOvr>
    <a:masterClrMapping/>
  </p:clrMapOvr>
  <p:transition advTm="1000"/>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3970"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3971" name="Group 4"/>
          <p:cNvGrpSpPr>
            <a:grpSpLocks/>
          </p:cNvGrpSpPr>
          <p:nvPr/>
        </p:nvGrpSpPr>
        <p:grpSpPr bwMode="auto">
          <a:xfrm>
            <a:off x="76200" y="5435600"/>
            <a:ext cx="8596313" cy="1346200"/>
            <a:chOff x="48" y="3424"/>
            <a:chExt cx="5415" cy="848"/>
          </a:xfrm>
        </p:grpSpPr>
        <p:sp>
          <p:nvSpPr>
            <p:cNvPr id="410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410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410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83972"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3973"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©2003 TBBMI</a:t>
            </a:r>
          </a:p>
        </p:txBody>
      </p:sp>
      <p:sp>
        <p:nvSpPr>
          <p:cNvPr id="4106"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7.5.01.</a:t>
            </a:r>
          </a:p>
        </p:txBody>
      </p:sp>
      <p:sp>
        <p:nvSpPr>
          <p:cNvPr id="83975"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4108"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dirty="0" err="1">
                <a:solidFill>
                  <a:srgbClr val="FFFF00"/>
                </a:solidFill>
                <a:latin typeface="Arial" charset="0"/>
                <a:ea typeface="ＭＳ Ｐゴシック" charset="0"/>
                <a:cs typeface="ＭＳ Ｐゴシック" charset="0"/>
              </a:rPr>
              <a:t>Bahasa</a:t>
            </a:r>
            <a:r>
              <a:rPr lang="en-US" dirty="0">
                <a:solidFill>
                  <a:srgbClr val="FFFF00"/>
                </a:solidFill>
                <a:latin typeface="Arial" charset="0"/>
                <a:ea typeface="ＭＳ Ｐゴシック" charset="0"/>
                <a:cs typeface="ＭＳ Ｐゴシック" charset="0"/>
              </a:rPr>
              <a:t> Indonesia</a:t>
            </a:r>
            <a:endParaRPr lang="en-US" dirty="0">
              <a:latin typeface="Times" charset="0"/>
              <a:ea typeface="ＭＳ Ｐゴシック" charset="0"/>
              <a:cs typeface="ＭＳ Ｐゴシック" charset="0"/>
            </a:endParaRPr>
          </a:p>
        </p:txBody>
      </p:sp>
      <p:pic>
        <p:nvPicPr>
          <p:cNvPr id="83977"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3" y="5080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199697"/>
      </p:ext>
    </p:extLst>
  </p:cSld>
  <p:clrMapOvr>
    <a:masterClrMapping/>
  </p:clrMapOvr>
  <p:transition advTm="1000"/>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8"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6019"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86021"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86024" name="Rectangle 11"/>
          <p:cNvSpPr>
            <a:spLocks noGrp="1" noChangeArrowheads="1"/>
          </p:cNvSpPr>
          <p:nvPr>
            <p:ph type="title" idx="4294967295"/>
          </p:nvPr>
        </p:nvSpPr>
        <p:spPr>
          <a:xfrm>
            <a:off x="0" y="76200"/>
            <a:ext cx="7772400" cy="838200"/>
          </a:xfrm>
        </p:spPr>
        <p:txBody>
          <a:bodyPr/>
          <a:lstStyle/>
          <a:p>
            <a:r>
              <a:rPr lang="en-US">
                <a:solidFill>
                  <a:srgbClr val="FFFF00"/>
                </a:solidFill>
                <a:latin typeface="Arial" charset="0"/>
                <a:ea typeface="ＭＳ Ｐゴシック" charset="0"/>
                <a:cs typeface="ＭＳ Ｐゴシック" charset="0"/>
              </a:rPr>
              <a:t>Kachin (Myanmar)</a:t>
            </a:r>
            <a:endParaRPr lang="en-US">
              <a:latin typeface="Times" charset="0"/>
              <a:ea typeface="ＭＳ Ｐゴシック" charset="0"/>
              <a:cs typeface="ＭＳ Ｐゴシック" charset="0"/>
            </a:endParaRPr>
          </a:p>
        </p:txBody>
      </p:sp>
      <p:sp>
        <p:nvSpPr>
          <p:cNvPr id="12" name="Text Box 11"/>
          <p:cNvSpPr txBox="1">
            <a:spLocks noChangeArrowheads="1"/>
          </p:cNvSpPr>
          <p:nvPr/>
        </p:nvSpPr>
        <p:spPr bwMode="auto">
          <a:xfrm rot="489973">
            <a:off x="211138" y="1331913"/>
            <a:ext cx="9144000" cy="3632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eaLnBrk="0" hangingPunct="0">
              <a:defRPr/>
            </a:pPr>
            <a:r>
              <a:rPr lang="en-US" sz="11500" b="1" dirty="0">
                <a:solidFill>
                  <a:srgbClr val="FFFF00"/>
                </a:solidFill>
                <a:effectLst>
                  <a:outerShdw blurRad="38100" dist="38100" dir="2700000" algn="tl">
                    <a:srgbClr val="000000"/>
                  </a:outerShdw>
                </a:effectLst>
                <a:latin typeface="Kosher-Normal" charset="0"/>
              </a:rPr>
              <a:t>Chyum Laika… Npawt Nhpang</a:t>
            </a:r>
          </a:p>
        </p:txBody>
      </p:sp>
      <p:grpSp>
        <p:nvGrpSpPr>
          <p:cNvPr id="86026" name="Group 3"/>
          <p:cNvGrpSpPr>
            <a:grpSpLocks/>
          </p:cNvGrpSpPr>
          <p:nvPr/>
        </p:nvGrpSpPr>
        <p:grpSpPr bwMode="auto">
          <a:xfrm>
            <a:off x="76200" y="5435600"/>
            <a:ext cx="8756650" cy="1346200"/>
            <a:chOff x="48" y="3424"/>
            <a:chExt cx="5516" cy="848"/>
          </a:xfrm>
        </p:grpSpPr>
        <p:sp>
          <p:nvSpPr>
            <p:cNvPr id="1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000000"/>
                  </a:outerShdw>
                </a:effectLst>
                <a:latin typeface="Times New Roman" pitchFamily="-107" charset="0"/>
                <a:ea typeface="ＭＳ Ｐゴシック"/>
                <a:cs typeface="ＭＳ Ｐゴシック"/>
              </a:endParaRPr>
            </a:p>
          </p:txBody>
        </p:sp>
        <p:sp>
          <p:nvSpPr>
            <p:cNvPr id="15" name="Text Box 5"/>
            <p:cNvSpPr txBox="1">
              <a:spLocks noChangeArrowheads="1"/>
            </p:cNvSpPr>
            <p:nvPr/>
          </p:nvSpPr>
          <p:spPr bwMode="auto">
            <a:xfrm>
              <a:off x="170" y="3424"/>
              <a:ext cx="539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2000" b="1" i="1" dirty="0">
                  <a:solidFill>
                    <a:srgbClr val="FAFD00"/>
                  </a:solidFill>
                  <a:latin typeface="Times New Roman" charset="0"/>
                </a:rPr>
                <a:t>Chyum Laika Hkaja ai Lam…Munkan Npawt Nhpang Sasana, Wuhpawng</a:t>
              </a:r>
            </a:p>
            <a:p>
              <a:pPr algn="ctr" eaLnBrk="0" hangingPunct="0">
                <a:spcBef>
                  <a:spcPct val="50000"/>
                </a:spcBef>
                <a:defRPr/>
              </a:pPr>
              <a:r>
                <a:rPr lang="en-US" sz="2000" b="1" i="1" dirty="0">
                  <a:solidFill>
                    <a:srgbClr val="FAFD00"/>
                  </a:solidFill>
                  <a:latin typeface="Times New Roman" charset="0"/>
                </a:rPr>
                <a:t>Fort Worth, Texas</a:t>
              </a:r>
              <a:endParaRPr lang="en-US" sz="1800" b="1" dirty="0">
                <a:solidFill>
                  <a:srgbClr val="FAFD00"/>
                </a:solidFill>
                <a:latin typeface="Times New Roman" charset="0"/>
              </a:endParaRPr>
            </a:p>
          </p:txBody>
        </p:sp>
      </p:grpSp>
      <p:pic>
        <p:nvPicPr>
          <p:cNvPr id="86027" name="Picture 1" descr="Kachi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563" y="0"/>
            <a:ext cx="9124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55541"/>
      </p:ext>
    </p:extLst>
  </p:cSld>
  <p:clrMapOvr>
    <a:masterClrMapping/>
  </p:clrMapOvr>
  <p:transition advTm="1000"/>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8791631" cy="2736304"/>
          </a:xfrm>
        </p:spPr>
        <p:txBody>
          <a:bodyPr/>
          <a:lstStyle/>
          <a:p>
            <a:pPr eaLnBrk="1" hangingPunct="1"/>
            <a:r>
              <a:rPr lang="en-US" sz="2800" b="1" dirty="0">
                <a:solidFill>
                  <a:srgbClr val="FFFF00"/>
                </a:solidFill>
              </a:rPr>
              <a:t>OT</a:t>
            </a:r>
            <a:r>
              <a:rPr lang="en-US" sz="2800" b="1" dirty="0">
                <a:solidFill>
                  <a:srgbClr val="FFFFFF"/>
                </a:solidFill>
              </a:rPr>
              <a:t> </a:t>
            </a:r>
            <a:r>
              <a:rPr lang="en-US" sz="2800" b="1" dirty="0">
                <a:solidFill>
                  <a:srgbClr val="FFFF00"/>
                </a:solidFill>
              </a:rPr>
              <a:t>examples of election</a:t>
            </a:r>
            <a:r>
              <a:rPr lang="en-US" sz="2800" b="1" dirty="0">
                <a:solidFill>
                  <a:srgbClr val="FFFFFF"/>
                </a:solidFill>
              </a:rPr>
              <a:t> illustrate that God’s election by grace is not new and that Israel’s failure is not due to God’s unfaithfulness </a:t>
            </a:r>
            <a:br>
              <a:rPr lang="ar-SA" sz="2800" b="1" dirty="0">
                <a:solidFill>
                  <a:srgbClr val="FFFFFF"/>
                </a:solidFill>
              </a:rPr>
            </a:br>
            <a:r>
              <a:rPr lang="en-US" sz="2800" b="1" dirty="0">
                <a:solidFill>
                  <a:srgbClr val="FFFFFF"/>
                </a:solidFill>
              </a:rPr>
              <a:t>(Romans 9:6-18).</a:t>
            </a:r>
          </a:p>
        </p:txBody>
      </p:sp>
      <p:sp>
        <p:nvSpPr>
          <p:cNvPr id="780291" name="Rectangle 3"/>
          <p:cNvSpPr>
            <a:spLocks noGrp="1" noChangeArrowheads="1"/>
          </p:cNvSpPr>
          <p:nvPr>
            <p:ph type="subTitle" idx="1"/>
          </p:nvPr>
        </p:nvSpPr>
        <p:spPr>
          <a:xfrm>
            <a:off x="100849" y="2636912"/>
            <a:ext cx="9043151" cy="4032448"/>
          </a:xfrm>
        </p:spPr>
        <p:txBody>
          <a:bodyPr/>
          <a:lstStyle/>
          <a:p>
            <a:pPr marL="457200" indent="-457200" algn="l" eaLnBrk="1" hangingPunct="1">
              <a:buFont typeface="+mj-lt"/>
              <a:buAutoNum type="alphaLcPeriod"/>
            </a:pPr>
            <a:r>
              <a:rPr lang="en-US" sz="2400" b="1" dirty="0">
                <a:solidFill>
                  <a:srgbClr val="FFFF00"/>
                </a:solidFill>
              </a:rPr>
              <a:t>Isaac’s election over Ishmael </a:t>
            </a:r>
            <a:r>
              <a:rPr lang="en-US" sz="2400" b="1" dirty="0">
                <a:solidFill>
                  <a:schemeClr val="bg1"/>
                </a:solidFill>
              </a:rPr>
              <a:t>disproved physical descent from Abraham as enough for salvation since one needed faith for Israel’s blessings (9:6-9). </a:t>
            </a:r>
          </a:p>
          <a:p>
            <a:pPr marL="457200" indent="-457200" algn="l" eaLnBrk="1" hangingPunct="1">
              <a:buFont typeface="+mj-lt"/>
              <a:buAutoNum type="alphaLcPeriod"/>
            </a:pPr>
            <a:r>
              <a:rPr lang="en-US" sz="2400" b="1" dirty="0">
                <a:solidFill>
                  <a:srgbClr val="FFFF00"/>
                </a:solidFill>
              </a:rPr>
              <a:t>Jacob’s election over Esau</a:t>
            </a:r>
            <a:r>
              <a:rPr lang="en-US" sz="2400" b="1" dirty="0">
                <a:solidFill>
                  <a:schemeClr val="bg1"/>
                </a:solidFill>
              </a:rPr>
              <a:t> proved God can bless the younger son instead of the older to serve his purpose apart from human tradition or merit (9:10-13). </a:t>
            </a:r>
          </a:p>
          <a:p>
            <a:pPr marL="457200" indent="-457200" algn="l" eaLnBrk="1" hangingPunct="1">
              <a:buFont typeface="+mj-lt"/>
              <a:buAutoNum type="alphaLcPeriod"/>
            </a:pPr>
            <a:r>
              <a:rPr lang="en-US" sz="2400" b="1" dirty="0">
                <a:solidFill>
                  <a:srgbClr val="FFFF00"/>
                </a:solidFill>
              </a:rPr>
              <a:t>Pharaoh’s hardening by God’s choice</a:t>
            </a:r>
            <a:r>
              <a:rPr lang="en-US" sz="2400" b="1" dirty="0">
                <a:solidFill>
                  <a:schemeClr val="bg1"/>
                </a:solidFill>
              </a:rPr>
              <a:t> proved that God can elect to show mercy on whoever he wishes and harden whom he wishes (9:14-18).</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531402389"/>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806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8806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1700" i="1" dirty="0">
                <a:solidFill>
                  <a:srgbClr val="FFFC1E"/>
                </a:solidFill>
                <a:latin typeface="Kosher-Normal" charset="0"/>
              </a:rPr>
              <a:t>biblia kwa ujumla</a:t>
            </a:r>
            <a:endParaRPr lang="zh-CN" altLang="en-US" sz="11700" i="1" dirty="0">
              <a:solidFill>
                <a:srgbClr val="FFFC1E"/>
              </a:solidFill>
              <a:latin typeface="Kosher-Normal" charset="0"/>
              <a:ea typeface="宋体" charset="0"/>
              <a:cs typeface="宋体"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dirty="0">
                <a:solidFill>
                  <a:srgbClr val="FAFD00"/>
                </a:solidFill>
                <a:latin typeface="Times New Roman" charset="0"/>
              </a:rPr>
              <a:t>A Presentation of The Bible…Basically Ministries International Inc. </a:t>
            </a:r>
            <a:br>
              <a:rPr lang="en-US" sz="2000" b="1" i="1" dirty="0">
                <a:solidFill>
                  <a:srgbClr val="FAFD00"/>
                </a:solidFill>
                <a:latin typeface="Times New Roman" charset="0"/>
              </a:rPr>
            </a:br>
            <a:r>
              <a:rPr lang="en-US" sz="2000" b="1" i="1" dirty="0">
                <a:solidFill>
                  <a:srgbClr val="FAFD00"/>
                </a:solidFill>
                <a:latin typeface="Times New Roman" charset="0"/>
              </a:rPr>
              <a:t>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88074" name="Rectangle 11"/>
          <p:cNvSpPr>
            <a:spLocks noGrp="1" noChangeArrowheads="1"/>
          </p:cNvSpPr>
          <p:nvPr>
            <p:ph type="title" idx="4294967295"/>
          </p:nvPr>
        </p:nvSpPr>
        <p:spPr>
          <a:xfrm>
            <a:off x="255588" y="76200"/>
            <a:ext cx="7772400" cy="838200"/>
          </a:xfrm>
        </p:spPr>
        <p:txBody>
          <a:bodyPr/>
          <a:lstStyle/>
          <a:p>
            <a:pPr algn="l"/>
            <a:r>
              <a:rPr lang="en-US">
                <a:solidFill>
                  <a:srgbClr val="FFFF00"/>
                </a:solidFill>
                <a:latin typeface="Arial" charset="0"/>
                <a:ea typeface="ＭＳ Ｐゴシック" charset="0"/>
                <a:cs typeface="ＭＳ Ｐゴシック" charset="0"/>
              </a:rPr>
              <a:t>Kiswahili (Kenya)</a:t>
            </a:r>
            <a:endParaRPr lang="en-US">
              <a:latin typeface="Times" charset="0"/>
              <a:ea typeface="ＭＳ Ｐゴシック" charset="0"/>
              <a:cs typeface="ＭＳ Ｐゴシック" charset="0"/>
            </a:endParaRPr>
          </a:p>
        </p:txBody>
      </p:sp>
      <p:pic>
        <p:nvPicPr>
          <p:cNvPr id="88075" name="Picture 1" descr="Kiswahili.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9375" y="57150"/>
            <a:ext cx="9029700" cy="675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451467"/>
      </p:ext>
    </p:extLst>
  </p:cSld>
  <p:clrMapOvr>
    <a:masterClrMapping/>
  </p:clrMapOvr>
  <p:transition advTm="1000"/>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3"/>
          <p:cNvSpPr>
            <a:spLocks noGrp="1" noChangeArrowheads="1"/>
          </p:cNvSpPr>
          <p:nvPr>
            <p:ph type="ctrTitle"/>
          </p:nvPr>
        </p:nvSpPr>
        <p:spPr>
          <a:xfrm>
            <a:off x="0" y="0"/>
            <a:ext cx="6705600" cy="914400"/>
          </a:xfrm>
          <a:noFill/>
        </p:spPr>
        <p:txBody>
          <a:bodyPr anchor="t"/>
          <a:lstStyle/>
          <a:p>
            <a:pPr algn="l" eaLnBrk="1" hangingPunct="1"/>
            <a:r>
              <a:rPr lang="en-US">
                <a:solidFill>
                  <a:srgbClr val="FFFF00"/>
                </a:solidFill>
                <a:latin typeface="Arial" charset="0"/>
                <a:ea typeface="ＭＳ Ｐゴシック" charset="0"/>
                <a:cs typeface="ＭＳ Ｐゴシック" charset="0"/>
              </a:rPr>
              <a:t>Khmer (Cambodian)</a:t>
            </a:r>
          </a:p>
        </p:txBody>
      </p:sp>
      <p:sp>
        <p:nvSpPr>
          <p:cNvPr id="9011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rPr>
              <a:t>©2004 TBBMI</a:t>
            </a:r>
          </a:p>
        </p:txBody>
      </p:sp>
      <p:sp>
        <p:nvSpPr>
          <p:cNvPr id="90116"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ＭＳ Ｐゴシック" charset="0"/>
                <a:cs typeface="ＭＳ Ｐゴシック" charset="0"/>
              </a:rPr>
              <a:t>8.0.01.</a:t>
            </a:r>
          </a:p>
        </p:txBody>
      </p:sp>
      <p:sp>
        <p:nvSpPr>
          <p:cNvPr id="90117"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rPr>
              <a:t>04</a:t>
            </a:r>
          </a:p>
        </p:txBody>
      </p:sp>
      <p:sp>
        <p:nvSpPr>
          <p:cNvPr id="55303"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DDDDDD"/>
                </a:outerShdw>
              </a:effectLst>
            </a:endParaRPr>
          </a:p>
        </p:txBody>
      </p:sp>
      <p:sp>
        <p:nvSpPr>
          <p:cNvPr id="55304"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70000"/>
              </a:lnSpc>
              <a:spcBef>
                <a:spcPct val="50000"/>
              </a:spcBef>
              <a:defRPr/>
            </a:pPr>
            <a:r>
              <a:rPr lang="en-US" sz="3200">
                <a:solidFill>
                  <a:srgbClr val="FFFF00"/>
                </a:solidFill>
                <a:latin typeface="Limon F1" charset="0"/>
              </a:rPr>
              <a:t>karbgðaj[sÁal;nUvRBHKm&lt;Ir&gt;&gt;&gt; EdlCamUldæanRKw³ kñúg B½n§kic©shKmnGnþrCati GayGinsIu</a:t>
            </a:r>
            <a:r>
              <a:rPr lang="en-US" sz="2000" i="1">
                <a:solidFill>
                  <a:srgbClr val="FAFD00"/>
                </a:solidFill>
              </a:rPr>
              <a:t>.</a:t>
            </a:r>
            <a:endParaRPr lang="en-US" sz="4000">
              <a:solidFill>
                <a:srgbClr val="FFFF00"/>
              </a:solidFill>
              <a:latin typeface="Limon S1" pitchFamily="2" charset="0"/>
            </a:endParaRPr>
          </a:p>
          <a:p>
            <a:pPr algn="ctr" eaLnBrk="0" hangingPunct="0">
              <a:lnSpc>
                <a:spcPct val="70000"/>
              </a:lnSpc>
              <a:spcBef>
                <a:spcPct val="50000"/>
              </a:spcBef>
              <a:defRPr/>
            </a:pPr>
            <a:r>
              <a:rPr lang="en-US" sz="2000" i="1">
                <a:solidFill>
                  <a:srgbClr val="FAFD00"/>
                </a:solidFill>
              </a:rPr>
              <a:t>Fort Worth, Texas</a:t>
            </a:r>
          </a:p>
        </p:txBody>
      </p:sp>
      <p:sp>
        <p:nvSpPr>
          <p:cNvPr id="55305"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55306"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charset="0"/>
              </a:rPr>
              <a:t>énRBHKm&lt;IIr </a:t>
            </a:r>
          </a:p>
        </p:txBody>
      </p:sp>
      <p:sp>
        <p:nvSpPr>
          <p:cNvPr id="55307"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charset="0"/>
              </a:rPr>
              <a:t>mUldæanRKwH&gt;&gt;&gt;</a:t>
            </a:r>
          </a:p>
        </p:txBody>
      </p:sp>
      <p:pic>
        <p:nvPicPr>
          <p:cNvPr id="90123"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610941"/>
      </p:ext>
    </p:extLst>
  </p:cSld>
  <p:clrMapOvr>
    <a:masterClrMapping/>
  </p:clrMapOvr>
  <p:transition advTm="1000"/>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162" name="Group 3"/>
          <p:cNvGrpSpPr>
            <a:grpSpLocks/>
          </p:cNvGrpSpPr>
          <p:nvPr/>
        </p:nvGrpSpPr>
        <p:grpSpPr bwMode="auto">
          <a:xfrm>
            <a:off x="76200" y="5435600"/>
            <a:ext cx="8596313" cy="1346200"/>
            <a:chOff x="48" y="3424"/>
            <a:chExt cx="5415" cy="848"/>
          </a:xfrm>
        </p:grpSpPr>
        <p:sp>
          <p:nvSpPr>
            <p:cNvPr id="1126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1126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27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2163"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ko-KR" altLang="en-US" sz="2000">
              <a:solidFill>
                <a:srgbClr val="FFFFFF"/>
              </a:solidFill>
              <a:ea typeface="굴림" charset="0"/>
              <a:cs typeface="굴림" charset="0"/>
            </a:endParaRPr>
          </a:p>
        </p:txBody>
      </p:sp>
      <p:sp>
        <p:nvSpPr>
          <p:cNvPr id="9216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1273"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92166"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ko-KR" altLang="en-US" sz="1000" b="1">
                <a:solidFill>
                  <a:srgbClr val="FFFFFF"/>
                </a:solidFill>
                <a:ea typeface="굴림" charset="0"/>
                <a:cs typeface="굴림" charset="0"/>
              </a:rPr>
              <a:t>04</a:t>
            </a:r>
          </a:p>
        </p:txBody>
      </p:sp>
      <p:sp>
        <p:nvSpPr>
          <p:cNvPr id="11275"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1277" name="Rectangle 13"/>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92169" name="Picture 14"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231240"/>
      </p:ext>
    </p:extLst>
  </p:cSld>
  <p:clrMapOvr>
    <a:masterClrMapping/>
  </p:clrMapOvr>
  <p:transition advClick="0" advTm="1000"/>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94211" name="Group 5"/>
          <p:cNvGrpSpPr>
            <a:grpSpLocks/>
          </p:cNvGrpSpPr>
          <p:nvPr/>
        </p:nvGrpSpPr>
        <p:grpSpPr bwMode="auto">
          <a:xfrm>
            <a:off x="76200" y="5435600"/>
            <a:ext cx="8596313" cy="1346200"/>
            <a:chOff x="48" y="3424"/>
            <a:chExt cx="5415" cy="848"/>
          </a:xfrm>
        </p:grpSpPr>
        <p:sp>
          <p:nvSpPr>
            <p:cNvPr id="16390"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16391"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Presentasi dari </a:t>
              </a:r>
              <a:r>
                <a:rPr lang="en-US" altLang="ko-KR" sz="2000" b="1" i="1">
                  <a:solidFill>
                    <a:srgbClr val="FAFD00"/>
                  </a:solidFill>
                  <a:ea typeface="굴림" charset="-127"/>
                  <a:cs typeface="굴림" charset="-127"/>
                </a:rPr>
                <a:t>The Bible…Basically Ministries International Inc.                Fort Worth, Texas</a:t>
              </a:r>
            </a:p>
          </p:txBody>
        </p:sp>
        <p:sp>
          <p:nvSpPr>
            <p:cNvPr id="16392"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4212"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4213"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4214"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6396" name="Text Box 12"/>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17200" i="1">
                <a:solidFill>
                  <a:srgbClr val="FFFC1E"/>
                </a:solidFill>
                <a:latin typeface="Kosher-Normal" charset="0"/>
              </a:rPr>
              <a:t>Alkitab…</a:t>
            </a:r>
            <a:br>
              <a:rPr lang="en-US" sz="17200" i="1">
                <a:solidFill>
                  <a:srgbClr val="FFFC1E"/>
                </a:solidFill>
                <a:latin typeface="Kosher-Normal" charset="0"/>
              </a:rPr>
            </a:br>
            <a:r>
              <a:rPr lang="en-US" sz="17200" i="1">
                <a:solidFill>
                  <a:srgbClr val="FFFC1E"/>
                </a:solidFill>
                <a:latin typeface="Kosher-Normal" charset="0"/>
              </a:rPr>
              <a:t>Dasar</a:t>
            </a:r>
          </a:p>
        </p:txBody>
      </p:sp>
      <p:pic>
        <p:nvPicPr>
          <p:cNvPr id="94216" name="Picture 16"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348688"/>
      </p:ext>
    </p:extLst>
  </p:cSld>
  <p:clrMapOvr>
    <a:masterClrMapping/>
  </p:clrMapOvr>
  <p:transition advTm="1000"/>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6258" name="Group 3"/>
          <p:cNvGrpSpPr>
            <a:grpSpLocks/>
          </p:cNvGrpSpPr>
          <p:nvPr/>
        </p:nvGrpSpPr>
        <p:grpSpPr bwMode="auto">
          <a:xfrm>
            <a:off x="76200" y="5435600"/>
            <a:ext cx="8831263" cy="1346200"/>
            <a:chOff x="48" y="3424"/>
            <a:chExt cx="5415" cy="848"/>
          </a:xfrm>
        </p:grpSpPr>
        <p:sp>
          <p:nvSpPr>
            <p:cNvPr id="6963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6963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6963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625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6260"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6261"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69643" name="Rectangle 11"/>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96263" name="WordArt 12"/>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96264" name="Picture 13"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165807"/>
      </p:ext>
    </p:extLst>
  </p:cSld>
  <p:clrMapOvr>
    <a:masterClrMapping/>
  </p:clrMapOvr>
  <p:transition advTm="1000"/>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9830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8308"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830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27660" name="Text Box 12"/>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solidFill>
                  <a:srgbClr val="FFFF07"/>
                </a:solidFill>
                <a:latin typeface="KeralaLite" charset="0"/>
              </a:rPr>
              <a:t>¥ÕÄøßMßAáKÄí                                            </a:t>
            </a:r>
            <a:r>
              <a:rPr lang="en-US" sz="2800" b="1">
                <a:solidFill>
                  <a:srgbClr val="FFFF07"/>
                </a:solidFill>
                <a:latin typeface="KeralaLite" charset="0"/>
              </a:rPr>
              <a:t>Æß èÌÌßZ çÌØßAÜß</a:t>
            </a:r>
            <a:r>
              <a:rPr lang="en-US" sz="2800" b="1">
                <a:solidFill>
                  <a:srgbClr val="FFFF07"/>
                </a:solidFill>
                <a:latin typeface="Lucida Grande" charset="0"/>
              </a:rPr>
              <a:t>…</a:t>
            </a:r>
            <a:r>
              <a:rPr lang="en-US" sz="2800" b="1">
                <a:solidFill>
                  <a:srgbClr val="FFFF07"/>
                </a:solidFill>
                <a:latin typeface="KeralaLite" charset="0"/>
              </a:rPr>
              <a:t> ÎßÈßØíd¿àØí §aVÈÞ×ÃW</a:t>
            </a:r>
            <a:r>
              <a:rPr lang="en-US">
                <a:solidFill>
                  <a:srgbClr val="FFFF07"/>
                </a:solidFill>
                <a:latin typeface="KeralaLite" charset="0"/>
              </a:rPr>
              <a:t> çËÞVGíÕVJí, æ¿µíØÞØí</a:t>
            </a:r>
          </a:p>
        </p:txBody>
      </p:sp>
      <p:sp>
        <p:nvSpPr>
          <p:cNvPr id="27661" name="Text Box 13"/>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eaLnBrk="0" hangingPunct="0">
              <a:lnSpc>
                <a:spcPct val="140000"/>
              </a:lnSpc>
              <a:defRPr/>
            </a:pPr>
            <a:r>
              <a:rPr lang="en-US" sz="11100" b="1">
                <a:solidFill>
                  <a:srgbClr val="FFFF07"/>
                </a:solidFill>
                <a:latin typeface="KeralaLite" charset="0"/>
              </a:rPr>
              <a:t>Æß èÌÌßZ</a:t>
            </a:r>
            <a:br>
              <a:rPr lang="en-US" sz="11100" b="1">
                <a:solidFill>
                  <a:srgbClr val="FFFF07"/>
                </a:solidFill>
                <a:latin typeface="KeralaLite" charset="0"/>
              </a:rPr>
            </a:br>
            <a:r>
              <a:rPr lang="en-US" sz="11100" b="1">
                <a:solidFill>
                  <a:srgbClr val="FFFF07"/>
                </a:solidFill>
                <a:latin typeface="KeralaLite" charset="0"/>
              </a:rPr>
              <a:t>çÌØßAÜß</a:t>
            </a:r>
          </a:p>
        </p:txBody>
      </p:sp>
      <p:pic>
        <p:nvPicPr>
          <p:cNvPr id="98312" name="Picture 14"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430645"/>
      </p:ext>
    </p:extLst>
  </p:cSld>
  <p:clrMapOvr>
    <a:masterClrMapping/>
  </p:clrMapOvr>
  <p:transition advTm="1000"/>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100354" name="Group 3"/>
          <p:cNvGrpSpPr>
            <a:grpSpLocks/>
          </p:cNvGrpSpPr>
          <p:nvPr/>
        </p:nvGrpSpPr>
        <p:grpSpPr bwMode="auto">
          <a:xfrm>
            <a:off x="76200" y="5435600"/>
            <a:ext cx="8596313" cy="1346200"/>
            <a:chOff x="48" y="3424"/>
            <a:chExt cx="5415" cy="848"/>
          </a:xfrm>
        </p:grpSpPr>
        <p:sp>
          <p:nvSpPr>
            <p:cNvPr id="33894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33894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2000" b="1" i="1">
                  <a:solidFill>
                    <a:srgbClr val="FAFD00"/>
                  </a:solidFill>
                  <a:latin typeface="Times New Roman" charset="0"/>
                </a:rPr>
                <a:t>Baibul… A Tlangpui Rawngbawlna Lantirna, International Inc.                Fort Worth, Texas</a:t>
              </a:r>
              <a:endParaRPr lang="en-US" sz="1800" b="1">
                <a:solidFill>
                  <a:srgbClr val="FAFD00"/>
                </a:solidFill>
                <a:latin typeface="Times New Roman" charset="0"/>
              </a:endParaRPr>
            </a:p>
          </p:txBody>
        </p:sp>
        <p:sp>
          <p:nvSpPr>
            <p:cNvPr id="33895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10035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endParaRPr lang="en-US" sz="2000">
              <a:solidFill>
                <a:srgbClr val="FFFFFF"/>
              </a:solidFill>
            </a:endParaRPr>
          </a:p>
        </p:txBody>
      </p:sp>
      <p:sp>
        <p:nvSpPr>
          <p:cNvPr id="100356" name="Text Box 8"/>
          <p:cNvSpPr txBox="1">
            <a:spLocks noChangeArrowheads="1"/>
          </p:cNvSpPr>
          <p:nvPr/>
        </p:nvSpPr>
        <p:spPr bwMode="auto">
          <a:xfrm>
            <a:off x="481013" y="6429375"/>
            <a:ext cx="171926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b="1">
                <a:solidFill>
                  <a:srgbClr val="FFFFFF"/>
                </a:solidFill>
              </a:rPr>
              <a:t>©</a:t>
            </a:r>
            <a:r>
              <a:rPr lang="en-US" sz="1800" b="1">
                <a:solidFill>
                  <a:srgbClr val="FFFFFF"/>
                </a:solidFill>
              </a:rPr>
              <a:t>2006 TBBMI</a:t>
            </a:r>
            <a:endParaRPr lang="en-US" b="1">
              <a:solidFill>
                <a:srgbClr val="FFFFFF"/>
              </a:solidFill>
            </a:endParaRPr>
          </a:p>
        </p:txBody>
      </p:sp>
      <p:sp>
        <p:nvSpPr>
          <p:cNvPr id="338955" name="Text Box 11"/>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eaLnBrk="0" hangingPunct="0">
              <a:spcBef>
                <a:spcPct val="50000"/>
              </a:spcBef>
              <a:defRPr/>
            </a:pPr>
            <a:r>
              <a:rPr lang="en-US" sz="1800" b="1">
                <a:solidFill>
                  <a:srgbClr val="FFFF00"/>
                </a:solidFill>
                <a:latin typeface="Arial" charset="0"/>
              </a:rPr>
              <a:t>VERSION 9.6 BETA</a:t>
            </a:r>
          </a:p>
        </p:txBody>
      </p:sp>
      <p:pic>
        <p:nvPicPr>
          <p:cNvPr id="100358" name="Picture 1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4455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957" name="Rectangle 13"/>
          <p:cNvSpPr>
            <a:spLocks noChangeArrowheads="1"/>
          </p:cNvSpPr>
          <p:nvPr/>
        </p:nvSpPr>
        <p:spPr bwMode="auto">
          <a:xfrm>
            <a:off x="327025" y="766763"/>
            <a:ext cx="8969375" cy="2308225"/>
          </a:xfrm>
          <a:prstGeom prst="rect">
            <a:avLst/>
          </a:prstGeom>
          <a:noFill/>
          <a:ln w="12700">
            <a:noFill/>
            <a:miter lim="800000"/>
            <a:headEnd/>
            <a:tailEnd/>
          </a:ln>
          <a:effectLst/>
        </p:spPr>
        <p:txBody>
          <a:bodyPr>
            <a:spAutoFit/>
          </a:bodyPr>
          <a:lstStyle/>
          <a:p>
            <a:pPr eaLnBrk="0" hangingPunct="0">
              <a:defRPr/>
            </a:pPr>
            <a:r>
              <a:rPr lang="en-US" sz="7200" b="1">
                <a:solidFill>
                  <a:srgbClr val="FFFF00"/>
                </a:solidFill>
                <a:effectLst>
                  <a:outerShdw blurRad="38100" dist="38100" dir="2700000" algn="tl">
                    <a:srgbClr val="DDDDDD"/>
                  </a:outerShdw>
                </a:effectLst>
                <a:latin typeface="Arial" charset="0"/>
                <a:ea typeface="ＭＳ Ｐゴシック" charset="0"/>
                <a:cs typeface="ＭＳ Ｐゴシック" charset="0"/>
              </a:rPr>
              <a:t>BAIBUL… </a:t>
            </a:r>
          </a:p>
          <a:p>
            <a:pPr eaLnBrk="0" hangingPunct="0">
              <a:defRPr/>
            </a:pPr>
            <a:r>
              <a:rPr lang="en-US" sz="7200" b="1">
                <a:solidFill>
                  <a:srgbClr val="FFFF00"/>
                </a:solidFill>
                <a:effectLst>
                  <a:outerShdw blurRad="38100" dist="38100" dir="2700000" algn="tl">
                    <a:srgbClr val="DDDDDD"/>
                  </a:outerShdw>
                </a:effectLst>
                <a:latin typeface="Arial" charset="0"/>
                <a:ea typeface="ＭＳ Ｐゴシック" charset="0"/>
                <a:cs typeface="ＭＳ Ｐゴシック" charset="0"/>
              </a:rPr>
              <a:t>          A TLANGPUI</a:t>
            </a:r>
          </a:p>
        </p:txBody>
      </p:sp>
      <p:sp>
        <p:nvSpPr>
          <p:cNvPr id="100360" name="Rectangle 14"/>
          <p:cNvSpPr>
            <a:spLocks noChangeArrowheads="1"/>
          </p:cNvSpPr>
          <p:nvPr/>
        </p:nvSpPr>
        <p:spPr bwMode="auto">
          <a:xfrm>
            <a:off x="549275" y="5175250"/>
            <a:ext cx="774065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eaLnBrk="0" hangingPunct="0">
              <a:spcBef>
                <a:spcPct val="50000"/>
              </a:spcBef>
            </a:pPr>
            <a:r>
              <a:rPr lang="en-US" sz="2000" b="1" i="1">
                <a:solidFill>
                  <a:srgbClr val="FAFD00"/>
                </a:solidFill>
                <a:latin typeface="Arial" charset="0"/>
                <a:ea typeface="ＭＳ Ｐゴシック" charset="0"/>
                <a:cs typeface="ＭＳ Ｐゴシック" charset="0"/>
              </a:rPr>
              <a:t>Baibul… A Tlangpui Rawngbawlna Lantirna, International Inc.  </a:t>
            </a:r>
          </a:p>
          <a:p>
            <a:pPr algn="ctr" eaLnBrk="0" hangingPunct="0">
              <a:spcBef>
                <a:spcPct val="50000"/>
              </a:spcBef>
            </a:pPr>
            <a:r>
              <a:rPr lang="en-US" sz="2000" b="1" i="1">
                <a:solidFill>
                  <a:srgbClr val="FAFD00"/>
                </a:solidFill>
                <a:latin typeface="Arial" charset="0"/>
                <a:ea typeface="ＭＳ Ｐゴシック" charset="0"/>
                <a:cs typeface="ＭＳ Ｐゴシック" charset="0"/>
              </a:rPr>
              <a:t>Fort Worth, Texas</a:t>
            </a:r>
          </a:p>
        </p:txBody>
      </p:sp>
      <p:pic>
        <p:nvPicPr>
          <p:cNvPr id="100361" name="Picture 15"/>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3375" y="2003425"/>
            <a:ext cx="1841500" cy="260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0362" name="Picture 13" descr="Mizo.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52388"/>
            <a:ext cx="9144000" cy="698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63" name="Title 1"/>
          <p:cNvSpPr>
            <a:spLocks noGrp="1"/>
          </p:cNvSpPr>
          <p:nvPr>
            <p:ph type="title" idx="4294967295"/>
          </p:nvPr>
        </p:nvSpPr>
        <p:spPr/>
        <p:txBody>
          <a:bodyPr/>
          <a:lstStyle/>
          <a:p>
            <a:r>
              <a:rPr lang="en-US">
                <a:latin typeface="Arial" charset="0"/>
                <a:ea typeface="ＭＳ Ｐゴシック" charset="0"/>
                <a:cs typeface="ＭＳ Ｐゴシック" charset="0"/>
              </a:rPr>
              <a:t>Mao</a:t>
            </a:r>
          </a:p>
        </p:txBody>
      </p:sp>
    </p:spTree>
    <p:extLst>
      <p:ext uri="{BB962C8B-B14F-4D97-AF65-F5344CB8AC3E}">
        <p14:creationId xmlns:p14="http://schemas.microsoft.com/office/powerpoint/2010/main" val="716483464"/>
      </p:ext>
    </p:extLst>
  </p:cSld>
  <p:clrMapOvr>
    <a:masterClrMapping/>
  </p:clrMapOvr>
  <p:transition advTm="1000"/>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102403" name="Group 4"/>
          <p:cNvGrpSpPr>
            <a:grpSpLocks/>
          </p:cNvGrpSpPr>
          <p:nvPr/>
        </p:nvGrpSpPr>
        <p:grpSpPr bwMode="auto">
          <a:xfrm>
            <a:off x="76200" y="5435600"/>
            <a:ext cx="8596313" cy="1346200"/>
            <a:chOff x="48" y="3424"/>
            <a:chExt cx="5415" cy="848"/>
          </a:xfrm>
        </p:grpSpPr>
        <p:sp>
          <p:nvSpPr>
            <p:cNvPr id="409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409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409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024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024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024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40971"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102408"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891098"/>
      </p:ext>
    </p:extLst>
  </p:cSld>
  <p:clrMapOvr>
    <a:masterClrMapping/>
  </p:clrMapOvr>
  <p:transition advTm="1000"/>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2"/>
          <p:cNvGrpSpPr>
            <a:grpSpLocks/>
          </p:cNvGrpSpPr>
          <p:nvPr/>
        </p:nvGrpSpPr>
        <p:grpSpPr bwMode="auto">
          <a:xfrm>
            <a:off x="76200" y="5435600"/>
            <a:ext cx="8596313" cy="1346200"/>
            <a:chOff x="48" y="3424"/>
            <a:chExt cx="5415" cy="848"/>
          </a:xfrm>
        </p:grpSpPr>
        <p:sp>
          <p:nvSpPr>
            <p:cNvPr id="77827"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a typeface="MS PGothic" pitchFamily="34" charset="-128"/>
                <a:cs typeface="MS PGothic" pitchFamily="34" charset="-128"/>
              </a:endParaRPr>
            </a:p>
          </p:txBody>
        </p:sp>
        <p:sp>
          <p:nvSpPr>
            <p:cNvPr id="77828"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cs typeface="MS PGothic" charset="0"/>
                </a:rPr>
                <a:t>A Presentation of The Bible…Basically Ministries International Inc.                Fort Worth, Texas</a:t>
              </a:r>
              <a:endParaRPr lang="en-US" sz="1800" b="1">
                <a:solidFill>
                  <a:srgbClr val="FAFD00"/>
                </a:solidFill>
                <a:latin typeface="Times New Roman" charset="0"/>
                <a:cs typeface="MS PGothic" charset="0"/>
              </a:endParaRPr>
            </a:p>
          </p:txBody>
        </p:sp>
        <p:sp>
          <p:nvSpPr>
            <p:cNvPr id="77829"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ea typeface="MS PGothic" pitchFamily="34" charset="-128"/>
                  <a:cs typeface="MS PGothic" pitchFamily="34" charset="-128"/>
                </a:rPr>
                <a:t>www.biblebasically.com</a:t>
              </a:r>
            </a:p>
          </p:txBody>
        </p:sp>
      </p:grpSp>
      <p:sp>
        <p:nvSpPr>
          <p:cNvPr id="104450"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a typeface="MS PGothic" charset="0"/>
              <a:cs typeface="MS PGothic" charset="0"/>
            </a:endParaRPr>
          </a:p>
        </p:txBody>
      </p:sp>
      <p:sp>
        <p:nvSpPr>
          <p:cNvPr id="10445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ea typeface="MS PGothic" charset="0"/>
                <a:cs typeface="MS PGothic" charset="0"/>
              </a:rPr>
              <a:t>©2004 TBBMI</a:t>
            </a:r>
          </a:p>
        </p:txBody>
      </p:sp>
      <p:sp>
        <p:nvSpPr>
          <p:cNvPr id="77832"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MS PGothic" charset="0"/>
              </a:rPr>
              <a:t>8.0.01.</a:t>
            </a:r>
          </a:p>
        </p:txBody>
      </p:sp>
      <p:sp>
        <p:nvSpPr>
          <p:cNvPr id="104453"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ea typeface="MS PGothic" charset="0"/>
                <a:cs typeface="MS PGothic" charset="0"/>
              </a:rPr>
              <a:t>04</a:t>
            </a:r>
          </a:p>
        </p:txBody>
      </p:sp>
      <p:pic>
        <p:nvPicPr>
          <p:cNvPr id="104454"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5"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4456"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eaLnBrk="0" hangingPunct="0"/>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77838" name="Rectangle 14"/>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104458" name="Picture 15"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489065"/>
      </p:ext>
    </p:extLst>
  </p:cSld>
  <p:clrMapOvr>
    <a:masterClrMapping/>
  </p:clrMapOvr>
  <p:transition advTm="1000"/>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endParaRPr lang="en-GB" sz="2000">
              <a:solidFill>
                <a:srgbClr val="FFFFFF"/>
              </a:solidFill>
            </a:endParaRPr>
          </a:p>
        </p:txBody>
      </p:sp>
      <p:sp>
        <p:nvSpPr>
          <p:cNvPr id="106499" name="Text Box 14"/>
          <p:cNvSpPr txBox="1">
            <a:spLocks noChangeArrowheads="1"/>
          </p:cNvSpPr>
          <p:nvPr/>
        </p:nvSpPr>
        <p:spPr bwMode="auto">
          <a:xfrm>
            <a:off x="479425" y="6505575"/>
            <a:ext cx="13350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400" b="1">
                <a:solidFill>
                  <a:srgbClr val="FFFFFF"/>
                </a:solidFill>
              </a:rPr>
              <a:t>©2006 TBBMI</a:t>
            </a:r>
          </a:p>
        </p:txBody>
      </p:sp>
      <p:sp>
        <p:nvSpPr>
          <p:cNvPr id="268303" name="Rectangle 15"/>
          <p:cNvSpPr>
            <a:spLocks noChangeArrowheads="1"/>
          </p:cNvSpPr>
          <p:nvPr/>
        </p:nvSpPr>
        <p:spPr bwMode="auto">
          <a:xfrm>
            <a:off x="7618413" y="6526213"/>
            <a:ext cx="661987"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9.6.01.</a:t>
            </a:r>
          </a:p>
        </p:txBody>
      </p:sp>
      <p:sp>
        <p:nvSpPr>
          <p:cNvPr id="106501" name="Text Box 16"/>
          <p:cNvSpPr txBox="1">
            <a:spLocks noChangeArrowheads="1"/>
          </p:cNvSpPr>
          <p:nvPr/>
        </p:nvSpPr>
        <p:spPr bwMode="auto">
          <a:xfrm>
            <a:off x="8089900" y="6519863"/>
            <a:ext cx="3238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000" b="1">
                <a:solidFill>
                  <a:srgbClr val="FFFFFF"/>
                </a:solidFill>
              </a:rPr>
              <a:t>04</a:t>
            </a:r>
          </a:p>
        </p:txBody>
      </p:sp>
      <p:pic>
        <p:nvPicPr>
          <p:cNvPr id="106502" name="Picture 1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32050"/>
            <a:ext cx="1943100" cy="347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 name="WordArt 13"/>
          <p:cNvSpPr>
            <a:spLocks noChangeArrowheads="1" noChangeShapeType="1" noTextEdit="1"/>
          </p:cNvSpPr>
          <p:nvPr/>
        </p:nvSpPr>
        <p:spPr bwMode="auto">
          <a:xfrm>
            <a:off x="391887" y="636816"/>
            <a:ext cx="8752113" cy="4951184"/>
          </a:xfrm>
          <a:prstGeom prst="rect">
            <a:avLst/>
          </a:prstGeom>
        </p:spPr>
        <p:txBody>
          <a:bodyPr wrap="none" fromWordArt="1">
            <a:prstTxWarp prst="textSlantDown">
              <a:avLst>
                <a:gd name="adj" fmla="val 44444"/>
              </a:avLst>
            </a:prstTxWarp>
          </a:bodyPr>
          <a:lstStyle/>
          <a:p>
            <a:pPr eaLnBrk="0" hangingPunct="0">
              <a:defRPr/>
            </a:pPr>
            <a:r>
              <a:rPr lang="en-US" sz="4800" b="1" dirty="0">
                <a:solidFill>
                  <a:srgbClr val="FFFC1E"/>
                </a:solidFill>
                <a:effectLst>
                  <a:outerShdw blurRad="38100" dist="38100" dir="2700000" algn="tl">
                    <a:srgbClr val="000000">
                      <a:alpha val="43137"/>
                    </a:srgbClr>
                  </a:outerShdw>
                </a:effectLst>
                <a:latin typeface="Kosher-Normal"/>
                <a:cs typeface="Kosher-Normal"/>
              </a:rPr>
              <a:t>LAISIANGTHOU</a:t>
            </a:r>
            <a:r>
              <a:rPr lang="en-US" sz="4800" b="1" kern="10" dirty="0">
                <a:ln w="9525">
                  <a:noFill/>
                  <a:round/>
                  <a:headEnd/>
                  <a:tailEnd/>
                </a:ln>
                <a:solidFill>
                  <a:srgbClr val="FFFF00"/>
                </a:solidFill>
                <a:effectLst>
                  <a:outerShdw blurRad="38100" dist="38100" dir="2700000" algn="tl" rotWithShape="0">
                    <a:srgbClr val="000000">
                      <a:alpha val="43137"/>
                    </a:srgbClr>
                  </a:outerShdw>
                </a:effectLst>
                <a:latin typeface="Kosher-Normal"/>
                <a:ea typeface="ＭＳ Ｐゴシック"/>
                <a:cs typeface="Kosher-Normal"/>
              </a:rPr>
              <a:t>… </a:t>
            </a:r>
          </a:p>
          <a:p>
            <a:pPr eaLnBrk="0" hangingPunct="0">
              <a:defRPr/>
            </a:pPr>
            <a:r>
              <a:rPr lang="en-US" sz="4800" b="1" kern="10" dirty="0">
                <a:ln w="9525">
                  <a:noFill/>
                  <a:round/>
                  <a:headEnd/>
                  <a:tailEnd/>
                </a:ln>
                <a:solidFill>
                  <a:srgbClr val="FFFF00"/>
                </a:solidFill>
                <a:effectLst>
                  <a:outerShdw blurRad="38100" dist="38100" dir="2700000" algn="tl" rotWithShape="0">
                    <a:srgbClr val="000000">
                      <a:alpha val="43137"/>
                    </a:srgbClr>
                  </a:outerShdw>
                </a:effectLst>
                <a:latin typeface="Kosher-Normal"/>
                <a:ea typeface="ＭＳ Ｐゴシック"/>
                <a:cs typeface="Kosher-Normal"/>
              </a:rPr>
              <a:t>    ABULPI</a:t>
            </a:r>
          </a:p>
        </p:txBody>
      </p:sp>
      <p:grpSp>
        <p:nvGrpSpPr>
          <p:cNvPr id="106504" name="Group 3"/>
          <p:cNvGrpSpPr>
            <a:grpSpLocks/>
          </p:cNvGrpSpPr>
          <p:nvPr/>
        </p:nvGrpSpPr>
        <p:grpSpPr bwMode="auto">
          <a:xfrm>
            <a:off x="-477838" y="5435600"/>
            <a:ext cx="9621838" cy="1346200"/>
            <a:chOff x="48" y="3424"/>
            <a:chExt cx="5415" cy="848"/>
          </a:xfrm>
        </p:grpSpPr>
        <p:sp>
          <p:nvSpPr>
            <p:cNvPr id="268292" name="Text Box 4"/>
            <p:cNvSpPr txBox="1">
              <a:spLocks noChangeArrowheads="1"/>
            </p:cNvSpPr>
            <p:nvPr/>
          </p:nvSpPr>
          <p:spPr bwMode="auto">
            <a:xfrm>
              <a:off x="48" y="4099"/>
              <a:ext cx="1017" cy="173"/>
            </a:xfrm>
            <a:prstGeom prst="rect">
              <a:avLst/>
            </a:prstGeom>
            <a:noFill/>
            <a:ln w="12700">
              <a:noFill/>
              <a:miter lim="800000"/>
              <a:headEnd/>
              <a:tailEnd/>
            </a:ln>
            <a:effectLst>
              <a:outerShdw dist="85194" dir="1593903" algn="ctr" rotWithShape="0">
                <a:schemeClr val="bg2"/>
              </a:outerShdw>
            </a:effectLst>
          </p:spPr>
          <p:txBody>
            <a:bodyPr anchor="ctr">
              <a:spAutoFit/>
            </a:bodyPr>
            <a:lstStyle/>
            <a:p>
              <a:pPr eaLnBrk="0" hangingPunct="0">
                <a:spcBef>
                  <a:spcPct val="50000"/>
                </a:spcBef>
                <a:defRPr/>
              </a:pPr>
              <a:endParaRPr lang="en-GB" sz="1200" b="1">
                <a:solidFill>
                  <a:srgbClr val="FFFFFF"/>
                </a:solidFill>
                <a:effectLst>
                  <a:outerShdw blurRad="38100" dist="38100" dir="2700000" algn="tl">
                    <a:srgbClr val="000000"/>
                  </a:outerShdw>
                </a:effectLst>
              </a:endParaRPr>
            </a:p>
          </p:txBody>
        </p:sp>
        <p:sp>
          <p:nvSpPr>
            <p:cNvPr id="106508" name="Text Box 6"/>
            <p:cNvSpPr txBox="1">
              <a:spLocks noChangeArrowheads="1"/>
            </p:cNvSpPr>
            <p:nvPr/>
          </p:nvSpPr>
          <p:spPr bwMode="auto">
            <a:xfrm>
              <a:off x="1957" y="3866"/>
              <a:ext cx="1871" cy="250"/>
            </a:xfrm>
            <a:prstGeom prst="rect">
              <a:avLst/>
            </a:prstGeom>
            <a:noFill/>
            <a:ln>
              <a:noFill/>
            </a:ln>
            <a:effectLst>
              <a:outerShdw dist="53882" dir="2700000" algn="ctr" rotWithShape="0">
                <a:srgbClr val="080435"/>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2000">
                  <a:solidFill>
                    <a:srgbClr val="FFFB0C"/>
                  </a:solidFill>
                  <a:latin typeface="Helvetica" charset="0"/>
                </a:rPr>
                <a:t>www.biblebasically.com</a:t>
              </a:r>
            </a:p>
          </p:txBody>
        </p:sp>
        <p:sp>
          <p:nvSpPr>
            <p:cNvPr id="106509" name="Text Box 5"/>
            <p:cNvSpPr txBox="1">
              <a:spLocks noChangeArrowheads="1"/>
            </p:cNvSpPr>
            <p:nvPr/>
          </p:nvSpPr>
          <p:spPr bwMode="auto">
            <a:xfrm>
              <a:off x="409" y="3424"/>
              <a:ext cx="5054" cy="442"/>
            </a:xfrm>
            <a:prstGeom prst="rect">
              <a:avLst/>
            </a:prstGeom>
            <a:noFill/>
            <a:ln>
              <a:noFill/>
            </a:ln>
            <a:effectLst>
              <a:outerShdw dist="53882"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2000" b="1" i="1">
                  <a:solidFill>
                    <a:srgbClr val="FAFD00"/>
                  </a:solidFill>
                  <a:latin typeface="Times New Roman" charset="0"/>
                </a:rPr>
                <a:t>Ahihna banga piakkhiakna Laisiangthou...Abulpi Nasepna International Inc.                Fort Worth, Texas</a:t>
              </a:r>
              <a:endParaRPr lang="en-US" sz="1800" b="1">
                <a:solidFill>
                  <a:srgbClr val="FAFD00"/>
                </a:solidFill>
                <a:latin typeface="Times New Roman" charset="0"/>
              </a:endParaRPr>
            </a:p>
          </p:txBody>
        </p:sp>
      </p:grpSp>
      <p:sp>
        <p:nvSpPr>
          <p:cNvPr id="14" name="Title 13"/>
          <p:cNvSpPr>
            <a:spLocks noGrp="1"/>
          </p:cNvSpPr>
          <p:nvPr>
            <p:ph type="title" idx="4294967295"/>
          </p:nvPr>
        </p:nvSpPr>
        <p:spPr>
          <a:xfrm>
            <a:off x="76200" y="76200"/>
            <a:ext cx="8229600" cy="1143000"/>
          </a:xfrm>
          <a:prstGeom prst="rect">
            <a:avLst/>
          </a:prstGeom>
        </p:spPr>
        <p:txBody>
          <a:bodyPr/>
          <a:lstStyle/>
          <a:p>
            <a:pPr>
              <a:defRPr/>
            </a:pPr>
            <a:r>
              <a:rPr lang="en-US">
                <a:latin typeface="Arial" charset="0"/>
                <a:ea typeface="ＭＳ Ｐゴシック" charset="0"/>
                <a:cs typeface="Arial" charset="0"/>
              </a:rPr>
              <a:t>Paite (India)</a:t>
            </a:r>
          </a:p>
        </p:txBody>
      </p:sp>
      <p:pic>
        <p:nvPicPr>
          <p:cNvPr id="106506" name="Picture 14" descr="Paite TBB.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222925"/>
      </p:ext>
    </p:extLst>
  </p:cSld>
  <p:clrMapOvr>
    <a:masterClrMapping/>
  </p:clrMapOvr>
  <p:transition advTm="1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0996" y="3600980"/>
            <a:ext cx="5210730" cy="33449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9468"/>
            <a:ext cx="9143999" cy="363841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Are we saying, then, that God was unfair? Of course not!  </a:t>
            </a:r>
            <a:r>
              <a:rPr lang="en-US" sz="3200" b="1" baseline="30000" dirty="0">
                <a:effectLst>
                  <a:glow rad="127000">
                    <a:schemeClr val="tx1"/>
                  </a:glow>
                </a:effectLst>
                <a:latin typeface="Arial" charset="0"/>
                <a:ea typeface="ＭＳ Ｐゴシック" charset="0"/>
                <a:cs typeface="ＭＳ Ｐゴシック" charset="0"/>
              </a:rPr>
              <a:t>15</a:t>
            </a:r>
            <a:r>
              <a:rPr lang="en-US" sz="3200" b="1" dirty="0">
                <a:effectLst>
                  <a:glow rad="127000">
                    <a:schemeClr val="tx1"/>
                  </a:glow>
                </a:effectLst>
                <a:latin typeface="Arial" charset="0"/>
                <a:ea typeface="ＭＳ Ｐゴシック" charset="0"/>
                <a:cs typeface="ＭＳ Ｐゴシック" charset="0"/>
              </a:rPr>
              <a:t>For God said to Moses,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will show mercy to anyone I choose, and I will show compassion to anyone I choose.</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So it is God who decides to show mercy. We can neither choose it nor work for it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9:14-16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24544658"/>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1286381"/>
            <a:ext cx="8439150" cy="3046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20738" eaLnBrk="0" hangingPunct="0">
              <a:lnSpc>
                <a:spcPct val="40000"/>
              </a:lnSpc>
              <a:spcBef>
                <a:spcPct val="50000"/>
              </a:spcBef>
              <a:defRPr/>
            </a:pPr>
            <a:endParaRPr lang="en-US" sz="8000" i="1" dirty="0">
              <a:solidFill>
                <a:srgbClr val="FFFF00"/>
              </a:solidFill>
              <a:latin typeface="Arial Black" pitchFamily="1" charset="0"/>
            </a:endParaRPr>
          </a:p>
          <a:p>
            <a:pPr defTabSz="820738" eaLnBrk="0" hangingPunct="0">
              <a:lnSpc>
                <a:spcPct val="40000"/>
              </a:lnSpc>
              <a:spcBef>
                <a:spcPct val="50000"/>
              </a:spcBef>
              <a:defRPr/>
            </a:pPr>
            <a:r>
              <a:rPr lang="en-US" sz="8000" i="1" dirty="0">
                <a:solidFill>
                  <a:srgbClr val="FFFF00"/>
                </a:solidFill>
                <a:latin typeface="Arial Black" pitchFamily="1" charset="0"/>
              </a:rPr>
              <a:t>La </a:t>
            </a:r>
            <a:r>
              <a:rPr lang="en-US" sz="8000" i="1" dirty="0" err="1">
                <a:solidFill>
                  <a:srgbClr val="FFFF00"/>
                </a:solidFill>
                <a:latin typeface="Arial Black" pitchFamily="1" charset="0"/>
              </a:rPr>
              <a:t>Biblia</a:t>
            </a:r>
            <a:r>
              <a:rPr lang="en-US" sz="8000" i="1" dirty="0">
                <a:solidFill>
                  <a:srgbClr val="FFFF00"/>
                </a:solidFill>
                <a:latin typeface="Arial Black" pitchFamily="1" charset="0"/>
              </a:rPr>
              <a:t>…</a:t>
            </a:r>
          </a:p>
          <a:p>
            <a:pPr defTabSz="820738" eaLnBrk="0" hangingPunct="0">
              <a:lnSpc>
                <a:spcPct val="40000"/>
              </a:lnSpc>
              <a:spcBef>
                <a:spcPct val="50000"/>
              </a:spcBef>
              <a:defRPr/>
            </a:pPr>
            <a:r>
              <a:rPr lang="en-US" sz="8000" i="1" dirty="0">
                <a:solidFill>
                  <a:srgbClr val="FFFF00"/>
                </a:solidFill>
                <a:latin typeface="Arial Black" pitchFamily="1" charset="0"/>
              </a:rPr>
              <a:t>B</a:t>
            </a:r>
            <a:r>
              <a:rPr lang="es-ES" sz="8800" i="1" dirty="0">
                <a:solidFill>
                  <a:srgbClr val="FFFC1E"/>
                </a:solidFill>
                <a:latin typeface="Arial Black" pitchFamily="1" charset="0"/>
              </a:rPr>
              <a:t>á</a:t>
            </a:r>
            <a:r>
              <a:rPr lang="en-US" sz="8000" i="1" dirty="0" err="1">
                <a:solidFill>
                  <a:srgbClr val="FFFF00"/>
                </a:solidFill>
                <a:latin typeface="Arial Black" pitchFamily="1" charset="0"/>
              </a:rPr>
              <a:t>sicamente</a:t>
            </a:r>
            <a:endParaRPr lang="en-US" sz="8000" i="1" dirty="0">
              <a:solidFill>
                <a:srgbClr val="FFFF00"/>
              </a:solidFill>
              <a:latin typeface="Arial Black" pitchFamily="1"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Spanish</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307564858"/>
      </p:ext>
    </p:extLst>
  </p:cSld>
  <p:clrMapOvr>
    <a:masterClrMapping/>
  </p:clrMapOvr>
  <p:transition advTm="1000"/>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1286381"/>
            <a:ext cx="8439150" cy="3046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9600" b="1" dirty="0">
                <a:solidFill>
                  <a:srgbClr val="FFFF00"/>
                </a:solidFill>
                <a:effectLst>
                  <a:outerShdw blurRad="38100" dist="38100" dir="2700000" algn="tl">
                    <a:srgbClr val="000000"/>
                  </a:outerShdw>
                </a:effectLst>
                <a:latin typeface="Kosher-Normal" charset="0"/>
              </a:rPr>
              <a:t>Kuchouyesu… Aboqha</a:t>
            </a: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err="1">
                <a:solidFill>
                  <a:srgbClr val="FFFF00"/>
                </a:solidFill>
                <a:latin typeface="Arial" charset="0"/>
                <a:ea typeface="ＭＳ Ｐゴシック" charset="0"/>
                <a:cs typeface="ＭＳ Ｐゴシック" charset="0"/>
              </a:rPr>
              <a:t>Sumi</a:t>
            </a:r>
            <a:r>
              <a:rPr lang="en-US" dirty="0">
                <a:solidFill>
                  <a:srgbClr val="FFFF00"/>
                </a:solidFill>
                <a:latin typeface="Arial" charset="0"/>
                <a:ea typeface="ＭＳ Ｐゴシック" charset="0"/>
                <a:cs typeface="ＭＳ Ｐゴシック" charset="0"/>
              </a:rPr>
              <a:t> (India)</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875125103"/>
      </p:ext>
    </p:extLst>
  </p:cSld>
  <p:clrMapOvr>
    <a:masterClrMapping/>
  </p:clrMapOvr>
  <p:transition advTm="1000"/>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1700" i="1" dirty="0">
                <a:solidFill>
                  <a:srgbClr val="FFFC1E"/>
                </a:solidFill>
                <a:latin typeface="Kosher-Normal" charset="0"/>
              </a:rPr>
              <a:t>biblia kwa ujumla</a:t>
            </a:r>
            <a:endParaRPr lang="zh-CN" altLang="en-US" sz="11700" i="1" dirty="0">
              <a:solidFill>
                <a:srgbClr val="FFFC1E"/>
              </a:solidFill>
              <a:latin typeface="Kosher-Normal" charset="0"/>
              <a:ea typeface="宋体" charset="0"/>
              <a:cs typeface="宋体"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108555"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18907"/>
      </p:ext>
    </p:extLst>
  </p:cSld>
  <p:clrMapOvr>
    <a:masterClrMapping/>
  </p:clrMapOvr>
  <p:transition advTm="1000"/>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110595" name="Group 4"/>
          <p:cNvGrpSpPr>
            <a:grpSpLocks/>
          </p:cNvGrpSpPr>
          <p:nvPr/>
        </p:nvGrpSpPr>
        <p:grpSpPr bwMode="auto">
          <a:xfrm>
            <a:off x="76200" y="5435600"/>
            <a:ext cx="8596313" cy="1346200"/>
            <a:chOff x="48" y="3424"/>
            <a:chExt cx="5415" cy="848"/>
          </a:xfrm>
        </p:grpSpPr>
        <p:sp>
          <p:nvSpPr>
            <p:cNvPr id="2970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2970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2970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059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059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059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0599" name="WordArt 12"/>
          <p:cNvSpPr>
            <a:spLocks noChangeArrowheads="1" noChangeShapeType="1" noTextEdit="1"/>
          </p:cNvSpPr>
          <p:nvPr/>
        </p:nvSpPr>
        <p:spPr bwMode="auto">
          <a:xfrm>
            <a:off x="762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110600" name="Picture 13"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977450"/>
      </p:ext>
    </p:extLst>
  </p:cSld>
  <p:clrMapOvr>
    <a:masterClrMapping/>
  </p:clrMapOvr>
  <p:transition advTm="1000"/>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112643" name="Group 4"/>
          <p:cNvGrpSpPr>
            <a:grpSpLocks/>
          </p:cNvGrpSpPr>
          <p:nvPr/>
        </p:nvGrpSpPr>
        <p:grpSpPr bwMode="auto">
          <a:xfrm>
            <a:off x="76200" y="5435600"/>
            <a:ext cx="8596313" cy="1346200"/>
            <a:chOff x="48" y="3424"/>
            <a:chExt cx="5415" cy="848"/>
          </a:xfrm>
        </p:grpSpPr>
        <p:sp>
          <p:nvSpPr>
            <p:cNvPr id="3174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3175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175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264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264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264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3175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altLang="ko-KR" sz="10600" b="1">
                <a:solidFill>
                  <a:srgbClr val="FFFC1E"/>
                </a:solidFill>
                <a:latin typeface="Tharmini Plain" charset="0"/>
                <a:ea typeface="굴림" charset="-127"/>
                <a:cs typeface="굴림" charset="-127"/>
              </a:rPr>
              <a:t>jpUkiwapd;</a:t>
            </a:r>
            <a:r>
              <a:rPr lang="en-US" altLang="ko-KR" sz="10600" b="1">
                <a:solidFill>
                  <a:srgbClr val="FFFC1E"/>
                </a:solidFill>
                <a:latin typeface="Lucida Grande" charset="0"/>
                <a:ea typeface="굴림" charset="-127"/>
                <a:cs typeface="굴림" charset="-127"/>
              </a:rPr>
              <a:t>…</a:t>
            </a:r>
            <a:br>
              <a:rPr lang="en-US" altLang="ko-KR" sz="10600" b="1">
                <a:solidFill>
                  <a:srgbClr val="FFFC1E"/>
                </a:solidFill>
                <a:latin typeface="Tharmini Plain" charset="0"/>
                <a:ea typeface="굴림" charset="-127"/>
                <a:cs typeface="굴림" charset="-127"/>
              </a:rPr>
            </a:br>
            <a:r>
              <a:rPr lang="en-US" altLang="ko-KR" sz="10600" b="1">
                <a:solidFill>
                  <a:srgbClr val="FFFC1E"/>
                </a:solidFill>
                <a:latin typeface="Tharmini Plain" charset="0"/>
                <a:ea typeface="굴림" charset="-127"/>
                <a:cs typeface="굴림" charset="-127"/>
              </a:rPr>
              <a:t>mbg;gil</a:t>
            </a:r>
          </a:p>
        </p:txBody>
      </p:sp>
      <p:pic>
        <p:nvPicPr>
          <p:cNvPr id="112648"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164090"/>
      </p:ext>
    </p:extLst>
  </p:cSld>
  <p:clrMapOvr>
    <a:masterClrMapping/>
  </p:clrMapOvr>
  <p:transition advTm="1000"/>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4690" name="Group 3"/>
          <p:cNvGrpSpPr>
            <a:grpSpLocks/>
          </p:cNvGrpSpPr>
          <p:nvPr/>
        </p:nvGrpSpPr>
        <p:grpSpPr bwMode="auto">
          <a:xfrm>
            <a:off x="76200" y="5435600"/>
            <a:ext cx="8831263" cy="1346200"/>
            <a:chOff x="48" y="3424"/>
            <a:chExt cx="5415" cy="848"/>
          </a:xfrm>
        </p:grpSpPr>
        <p:sp>
          <p:nvSpPr>
            <p:cNvPr id="6758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6758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6759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469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469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469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4694"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67595"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dirty="0" err="1">
                <a:solidFill>
                  <a:srgbClr val="FFFF00"/>
                </a:solidFill>
                <a:latin typeface="Times" charset="0"/>
                <a:ea typeface="ＭＳ Ｐゴシック" charset="0"/>
                <a:cs typeface="ＭＳ Ｐゴシック" charset="0"/>
              </a:rPr>
              <a:t>Tangkhul</a:t>
            </a:r>
            <a:r>
              <a:rPr lang="en-US" dirty="0">
                <a:solidFill>
                  <a:srgbClr val="FFFF00"/>
                </a:solidFill>
                <a:latin typeface="Times" charset="0"/>
                <a:ea typeface="ＭＳ Ｐゴシック" charset="0"/>
                <a:cs typeface="ＭＳ Ｐゴシック" charset="0"/>
              </a:rPr>
              <a:t> (India)</a:t>
            </a:r>
            <a:endParaRPr lang="en-US" dirty="0">
              <a:latin typeface="Times" charset="0"/>
              <a:ea typeface="ＭＳ Ｐゴシック" charset="0"/>
              <a:cs typeface="ＭＳ Ｐゴシック" charset="0"/>
            </a:endParaRPr>
          </a:p>
        </p:txBody>
      </p:sp>
      <p:pic>
        <p:nvPicPr>
          <p:cNvPr id="11469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132396"/>
      </p:ext>
    </p:extLst>
  </p:cSld>
  <p:clrMapOvr>
    <a:masterClrMapping/>
  </p:clrMapOvr>
  <p:transition advTm="1000"/>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Tenyidie 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059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p:nvPr>
        </p:nvSpPr>
        <p:spPr>
          <a:xfrm>
            <a:off x="107950" y="125413"/>
            <a:ext cx="7772400" cy="1143000"/>
          </a:xfrm>
          <a:ln>
            <a:solidFill>
              <a:srgbClr val="000000"/>
            </a:solidFill>
          </a:ln>
        </p:spPr>
        <p:txBody>
          <a:bodyPr anchor="t"/>
          <a:lstStyle/>
          <a:p>
            <a:pPr algn="l">
              <a:defRPr/>
            </a:pPr>
            <a:r>
              <a:rPr lang="en-US" b="1" dirty="0" err="1">
                <a:solidFill>
                  <a:srgbClr val="FFFF00"/>
                </a:solidFill>
                <a:effectLst>
                  <a:outerShdw blurRad="38100" dist="38100" dir="2700000" algn="tl">
                    <a:srgbClr val="DDDDDD"/>
                  </a:outerShdw>
                </a:effectLst>
              </a:rPr>
              <a:t>Tenyidie</a:t>
            </a:r>
            <a:endParaRPr lang="en-US" b="1" dirty="0">
              <a:solidFill>
                <a:srgbClr val="FFFF00"/>
              </a:solidFill>
              <a:effectLst>
                <a:outerShdw blurRad="38100" dist="38100" dir="2700000" algn="tl">
                  <a:srgbClr val="DDDDDD"/>
                </a:outerShdw>
              </a:effectLst>
            </a:endParaRPr>
          </a:p>
        </p:txBody>
      </p:sp>
      <p:pic>
        <p:nvPicPr>
          <p:cNvPr id="116739"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182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116740" name="Group 7"/>
          <p:cNvGrpSpPr>
            <a:grpSpLocks/>
          </p:cNvGrpSpPr>
          <p:nvPr/>
        </p:nvGrpSpPr>
        <p:grpSpPr bwMode="auto">
          <a:xfrm>
            <a:off x="250825" y="5611813"/>
            <a:ext cx="8596313" cy="1603375"/>
            <a:chOff x="48" y="3424"/>
            <a:chExt cx="5415" cy="832"/>
          </a:xfrm>
        </p:grpSpPr>
        <p:sp>
          <p:nvSpPr>
            <p:cNvPr id="162824" name="Text Box 8"/>
            <p:cNvSpPr txBox="1">
              <a:spLocks noChangeArrowheads="1"/>
            </p:cNvSpPr>
            <p:nvPr/>
          </p:nvSpPr>
          <p:spPr bwMode="auto">
            <a:xfrm>
              <a:off x="48" y="4114"/>
              <a:ext cx="1017" cy="142"/>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62825" name="Text Box 9"/>
            <p:cNvSpPr txBox="1">
              <a:spLocks noChangeArrowheads="1"/>
            </p:cNvSpPr>
            <p:nvPr/>
          </p:nvSpPr>
          <p:spPr bwMode="auto">
            <a:xfrm>
              <a:off x="409" y="3424"/>
              <a:ext cx="5054" cy="82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th-TH" sz="2000" b="1" i="1" dirty="0">
                  <a:solidFill>
                    <a:srgbClr val="FAFD00"/>
                  </a:solidFill>
                  <a:latin typeface="Tahoma" charset="0"/>
                  <a:cs typeface="Lucida Grande" charset="0"/>
                </a:rPr>
                <a:t>ผลงานนำเสนอของ</a:t>
              </a:r>
              <a:r>
                <a:rPr lang="th-TH" sz="2000" b="1" i="1" dirty="0">
                  <a:solidFill>
                    <a:srgbClr val="FAFD00"/>
                  </a:solidFill>
                  <a:latin typeface="Tahoma" charset="0"/>
                </a:rPr>
                <a:t>กลุ่ม</a:t>
              </a:r>
              <a:r>
                <a:rPr lang="th-TH" sz="2000" b="1" i="1" dirty="0">
                  <a:solidFill>
                    <a:srgbClr val="FAFD00"/>
                  </a:solidFill>
                  <a:latin typeface="Tahoma" charset="0"/>
                  <a:cs typeface="Lucida Grande" charset="0"/>
                </a:rPr>
                <a:t>พันธกิจ</a:t>
              </a:r>
              <a:r>
                <a:rPr lang="th-TH" sz="2000" b="1" i="1" dirty="0">
                  <a:solidFill>
                    <a:srgbClr val="FAFD00"/>
                  </a:solidFill>
                  <a:latin typeface="Tahoma" charset="0"/>
                </a:rPr>
                <a:t> "</a:t>
              </a:r>
              <a:r>
                <a:rPr lang="th-TH" sz="2000" b="1" i="1" dirty="0">
                  <a:solidFill>
                    <a:srgbClr val="FAFD00"/>
                  </a:solidFill>
                  <a:latin typeface="Tahoma" charset="0"/>
                  <a:cs typeface="Lucida Grande" charset="0"/>
                </a:rPr>
                <a:t>พระคัมภีร์</a:t>
              </a:r>
              <a:r>
                <a:rPr lang="th-TH" sz="2000" b="1" i="1" dirty="0">
                  <a:solidFill>
                    <a:srgbClr val="FAFD00"/>
                  </a:solidFill>
                  <a:latin typeface="Tahoma" charset="0"/>
                </a:rPr>
                <a:t>...</a:t>
              </a:r>
              <a:r>
                <a:rPr lang="th-TH" sz="2000" b="1" i="1" dirty="0">
                  <a:solidFill>
                    <a:srgbClr val="FAFD00"/>
                  </a:solidFill>
                  <a:latin typeface="Tahoma" charset="0"/>
                  <a:cs typeface="Lucida Grande" charset="0"/>
                </a:rPr>
                <a:t>จากพื้นฐาน</a:t>
              </a:r>
              <a:r>
                <a:rPr lang="th-TH" sz="2000" b="1" i="1" dirty="0">
                  <a:solidFill>
                    <a:srgbClr val="FAFD00"/>
                  </a:solidFill>
                  <a:latin typeface="Tahoma" charset="0"/>
                </a:rPr>
                <a:t>" </a:t>
              </a:r>
              <a:r>
                <a:rPr lang="th-TH" sz="2000" b="1" i="1" dirty="0">
                  <a:solidFill>
                    <a:srgbClr val="FAFD00"/>
                  </a:solidFill>
                  <a:latin typeface="Tahoma" charset="0"/>
                  <a:cs typeface="Lucida Grande" charset="0"/>
                </a:rPr>
                <a:t>นานาชาติ</a:t>
              </a:r>
              <a:endParaRPr lang="th-TH" sz="2000" b="1" i="1" dirty="0">
                <a:solidFill>
                  <a:srgbClr val="FAFD00"/>
                </a:solidFill>
                <a:latin typeface="Tahoma" charset="0"/>
              </a:endParaRPr>
            </a:p>
            <a:p>
              <a:pPr algn="ctr" eaLnBrk="0" hangingPunct="0">
                <a:spcBef>
                  <a:spcPct val="50000"/>
                </a:spcBef>
                <a:defRPr/>
              </a:pPr>
              <a:r>
                <a:rPr lang="th-TH" sz="2000" b="1" i="1" dirty="0">
                  <a:solidFill>
                    <a:srgbClr val="FAFD00"/>
                  </a:solidFill>
                  <a:latin typeface="Tahoma" charset="0"/>
                </a:rPr>
                <a:t>ฟอร์ท เวิร์ธ, เท็กซัส</a:t>
              </a:r>
              <a:endParaRPr lang="en-US" sz="1800" b="1" dirty="0">
                <a:solidFill>
                  <a:srgbClr val="FAFD00"/>
                </a:solidFill>
                <a:latin typeface="Times New Roman" charset="0"/>
              </a:endParaRPr>
            </a:p>
            <a:p>
              <a:pPr algn="ctr" eaLnBrk="0" hangingPunct="0">
                <a:spcBef>
                  <a:spcPct val="50000"/>
                </a:spcBef>
                <a:defRPr/>
              </a:pPr>
              <a:endParaRPr lang="en-US" sz="1800" b="1" dirty="0">
                <a:solidFill>
                  <a:srgbClr val="FAFD00"/>
                </a:solidFill>
                <a:latin typeface="Times New Roman" charset="0"/>
              </a:endParaRPr>
            </a:p>
          </p:txBody>
        </p:sp>
        <p:sp>
          <p:nvSpPr>
            <p:cNvPr id="162826" name="Text Box 10"/>
            <p:cNvSpPr txBox="1">
              <a:spLocks noChangeArrowheads="1"/>
            </p:cNvSpPr>
            <p:nvPr/>
          </p:nvSpPr>
          <p:spPr bwMode="auto">
            <a:xfrm>
              <a:off x="1957" y="3866"/>
              <a:ext cx="1871" cy="206"/>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116741" name="Text Box 11"/>
          <p:cNvSpPr txBox="1">
            <a:spLocks noChangeArrowheads="1"/>
          </p:cNvSpPr>
          <p:nvPr/>
        </p:nvSpPr>
        <p:spPr bwMode="auto">
          <a:xfrm>
            <a:off x="654050" y="66262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©2004 TBBMI</a:t>
            </a:r>
          </a:p>
        </p:txBody>
      </p:sp>
      <p:sp>
        <p:nvSpPr>
          <p:cNvPr id="162828" name="Rectangle 12"/>
          <p:cNvSpPr>
            <a:spLocks noChangeArrowheads="1"/>
          </p:cNvSpPr>
          <p:nvPr/>
        </p:nvSpPr>
        <p:spPr bwMode="auto">
          <a:xfrm>
            <a:off x="7793038" y="6607175"/>
            <a:ext cx="661987"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DDDDDD"/>
                  </a:outerShdw>
                </a:effectLst>
                <a:latin typeface="Comic Sans MS" charset="0"/>
                <a:ea typeface="ＭＳ Ｐゴシック" charset="0"/>
                <a:cs typeface="ＭＳ Ｐゴシック" charset="0"/>
              </a:rPr>
              <a:t>8.0.01.</a:t>
            </a:r>
          </a:p>
        </p:txBody>
      </p:sp>
      <p:sp>
        <p:nvSpPr>
          <p:cNvPr id="116743" name="Text Box 13"/>
          <p:cNvSpPr txBox="1">
            <a:spLocks noChangeArrowheads="1"/>
          </p:cNvSpPr>
          <p:nvPr/>
        </p:nvSpPr>
        <p:spPr bwMode="auto">
          <a:xfrm>
            <a:off x="8280400" y="6597650"/>
            <a:ext cx="3238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Tree>
    <p:extLst>
      <p:ext uri="{BB962C8B-B14F-4D97-AF65-F5344CB8AC3E}">
        <p14:creationId xmlns:p14="http://schemas.microsoft.com/office/powerpoint/2010/main" val="2043091145"/>
      </p:ext>
    </p:extLst>
  </p:cSld>
  <p:clrMapOvr>
    <a:masterClrMapping/>
  </p:clrMapOvr>
  <p:transition advTm="1000"/>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6"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118787" name="Group 4"/>
          <p:cNvGrpSpPr>
            <a:grpSpLocks/>
          </p:cNvGrpSpPr>
          <p:nvPr/>
        </p:nvGrpSpPr>
        <p:grpSpPr bwMode="auto">
          <a:xfrm>
            <a:off x="76200" y="5435600"/>
            <a:ext cx="8596313" cy="1346200"/>
            <a:chOff x="48" y="3424"/>
            <a:chExt cx="5415" cy="848"/>
          </a:xfrm>
        </p:grpSpPr>
        <p:sp>
          <p:nvSpPr>
            <p:cNvPr id="3686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3687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687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878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878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879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3687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11879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177162"/>
      </p:ext>
    </p:extLst>
  </p:cSld>
  <p:clrMapOvr>
    <a:masterClrMapping/>
  </p:clrMapOvr>
  <p:transition advTm="1000"/>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41466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6576466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4041846" y="29468"/>
            <a:ext cx="5102154" cy="524089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For the Scriptures say that God told Pharaoh, </a:t>
            </a:r>
            <a:br>
              <a:rPr lang="en-US" sz="3200" b="1" dirty="0">
                <a:effectLst>
                  <a:glow rad="127000">
                    <a:schemeClr val="tx1"/>
                  </a:glow>
                </a:effectLst>
                <a:latin typeface="Arial" charset="0"/>
                <a:ea typeface="ＭＳ Ｐゴシック" charset="0"/>
                <a:cs typeface="ＭＳ Ｐゴシック" charset="0"/>
              </a:rPr>
            </a:b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have appointed you for the very purpose of displaying my power in you and to spread my fame throughout the earth.</a:t>
            </a:r>
            <a:r>
              <a:rPr lang="uk-UA"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4041845" cy="2979417"/>
          </a:xfrm>
          <a:prstGeom prst="rect">
            <a:avLst/>
          </a:prstGeom>
        </p:spPr>
      </p:pic>
      <p:sp>
        <p:nvSpPr>
          <p:cNvPr id="6" name="Rectangle 2"/>
          <p:cNvSpPr txBox="1">
            <a:spLocks noChangeArrowheads="1"/>
          </p:cNvSpPr>
          <p:nvPr/>
        </p:nvSpPr>
        <p:spPr bwMode="auto">
          <a:xfrm>
            <a:off x="0" y="4130827"/>
            <a:ext cx="9143999" cy="2457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baseline="30000" dirty="0">
                <a:solidFill>
                  <a:srgbClr val="FFFFFF"/>
                </a:solidFill>
                <a:effectLst>
                  <a:glow rad="127000">
                    <a:srgbClr val="000000"/>
                  </a:glow>
                </a:effectLst>
                <a:latin typeface="Arial" charset="0"/>
                <a:ea typeface="ＭＳ Ｐゴシック" charset="0"/>
                <a:cs typeface="ＭＳ Ｐゴシック" charset="0"/>
              </a:rPr>
              <a:t>18</a:t>
            </a:r>
            <a:r>
              <a:rPr lang="en-US" sz="3200" b="1" dirty="0">
                <a:solidFill>
                  <a:srgbClr val="FFFFFF"/>
                </a:solidFill>
                <a:effectLst>
                  <a:glow rad="127000">
                    <a:srgbClr val="000000"/>
                  </a:glow>
                </a:effectLst>
                <a:latin typeface="Arial" charset="0"/>
                <a:ea typeface="ＭＳ Ｐゴシック" charset="0"/>
                <a:cs typeface="ＭＳ Ｐゴシック" charset="0"/>
              </a:rPr>
              <a:t>So you see, God chooses to show mercy to some, and he chooses to harden the hearts of others so they refuse to listen</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(Romans 9:17-18 </a:t>
            </a:r>
            <a:r>
              <a:rPr lang="en-US" sz="2800" b="1" dirty="0">
                <a:solidFill>
                  <a:srgbClr val="FFFFFF"/>
                </a:solidFill>
                <a:effectLst>
                  <a:glow rad="127000">
                    <a:srgbClr val="000000"/>
                  </a:glow>
                </a:effectLst>
                <a:latin typeface="Arial" charset="0"/>
                <a:ea typeface="ＭＳ Ｐゴシック" charset="0"/>
                <a:cs typeface="ＭＳ Ｐゴシック" charset="0"/>
              </a:rPr>
              <a:t>NLT</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9402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272989995"/>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505176913"/>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426293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93551974"/>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21988167"/>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3800918"/>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07871605"/>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199653669"/>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345611073"/>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0403852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2" y="29468"/>
            <a:ext cx="5329424" cy="32229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Well then, you might say,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Why does God blame people for not responding? Haven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they simply done what he makes them do?</a:t>
            </a:r>
          </a:p>
        </p:txBody>
      </p:sp>
      <p:pic>
        <p:nvPicPr>
          <p:cNvPr id="2" name="Picture 1"/>
          <p:cNvPicPr>
            <a:picLocks noChangeAspect="1"/>
          </p:cNvPicPr>
          <p:nvPr/>
        </p:nvPicPr>
        <p:blipFill>
          <a:blip r:embed="rId3"/>
          <a:stretch>
            <a:fillRect/>
          </a:stretch>
        </p:blipFill>
        <p:spPr>
          <a:xfrm>
            <a:off x="5590104" y="29467"/>
            <a:ext cx="3553896" cy="2843117"/>
          </a:xfrm>
          <a:prstGeom prst="rect">
            <a:avLst/>
          </a:prstGeom>
        </p:spPr>
      </p:pic>
      <p:sp>
        <p:nvSpPr>
          <p:cNvPr id="5" name="Rectangle 2"/>
          <p:cNvSpPr txBox="1">
            <a:spLocks noChangeArrowheads="1"/>
          </p:cNvSpPr>
          <p:nvPr/>
        </p:nvSpPr>
        <p:spPr bwMode="auto">
          <a:xfrm>
            <a:off x="2" y="3252431"/>
            <a:ext cx="9143998" cy="2730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baseline="30000" dirty="0">
                <a:solidFill>
                  <a:srgbClr val="FFFFFF"/>
                </a:solidFill>
                <a:effectLst>
                  <a:glow rad="127000">
                    <a:srgbClr val="000000"/>
                  </a:glow>
                </a:effectLst>
                <a:latin typeface="Arial" charset="0"/>
                <a:ea typeface="ＭＳ Ｐゴシック" charset="0"/>
                <a:cs typeface="ＭＳ Ｐゴシック" charset="0"/>
              </a:rPr>
              <a:t>20</a:t>
            </a:r>
            <a:r>
              <a:rPr lang="en-US" sz="3200" b="1" dirty="0">
                <a:solidFill>
                  <a:srgbClr val="FFFFFF"/>
                </a:solidFill>
                <a:effectLst>
                  <a:glow rad="127000">
                    <a:srgbClr val="000000"/>
                  </a:glow>
                </a:effectLst>
                <a:latin typeface="Arial" charset="0"/>
                <a:ea typeface="ＭＳ Ｐゴシック" charset="0"/>
                <a:cs typeface="ＭＳ Ｐゴシック" charset="0"/>
              </a:rPr>
              <a:t>No, don</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 say that. Who are you, a mere human being, to argue with God? Should the thing that was created say to the one who created it, </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Why have you made me like this?</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(Romans 9:19-20 </a:t>
            </a:r>
            <a:r>
              <a:rPr lang="en-US" sz="2800" b="1" dirty="0">
                <a:solidFill>
                  <a:srgbClr val="FFFFFF"/>
                </a:solidFill>
                <a:effectLst>
                  <a:glow rad="127000">
                    <a:srgbClr val="000000"/>
                  </a:glow>
                </a:effectLst>
                <a:latin typeface="Arial" charset="0"/>
                <a:ea typeface="ＭＳ Ｐゴシック" charset="0"/>
                <a:cs typeface="ＭＳ Ｐゴシック" charset="0"/>
              </a:rPr>
              <a:t>NLT</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4776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Calibri" panose="020F0502020204030204" pitchFamily="34" charset="0"/>
                <a:ea typeface="ＭＳ Ｐゴシック"/>
                <a:cs typeface="Calibri" panose="020F0502020204030204" pitchFamily="34" charset="0"/>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rtl="1" eaLnBrk="1" hangingPunct="1"/>
            <a:r>
              <a:rPr lang="ar-JO" sz="4800" b="1" dirty="0">
                <a:solidFill>
                  <a:schemeClr val="bg1"/>
                </a:solidFill>
                <a:latin typeface="Arial" charset="0"/>
                <a:ea typeface="ＭＳ Ｐゴシック" charset="0"/>
                <a:cs typeface="+mn-cs"/>
              </a:rPr>
              <a:t>اللغة العربيَّة</a:t>
            </a:r>
            <a:r>
              <a:rPr lang="ar-SA" sz="4800" b="1" dirty="0">
                <a:solidFill>
                  <a:schemeClr val="bg1"/>
                </a:solidFill>
                <a:latin typeface="Calibri" panose="020F0502020204030204" pitchFamily="34" charset="0"/>
                <a:ea typeface="ＭＳ Ｐゴシック" charset="0"/>
                <a:cs typeface="Calibri" panose="020F0502020204030204" pitchFamily="34" charset="0"/>
              </a:rPr>
              <a:t> </a:t>
            </a:r>
            <a:endParaRPr lang="en-US" sz="1800" b="1" dirty="0">
              <a:solidFill>
                <a:schemeClr val="bg1"/>
              </a:solidFill>
              <a:latin typeface="Calibri" panose="020F0502020204030204" pitchFamily="34" charset="0"/>
              <a:ea typeface="ＭＳ Ｐゴシック" charset="0"/>
              <a:cs typeface="Calibri" panose="020F0502020204030204" pitchFamily="34"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01-متى_1-14-247</a:t>
            </a:r>
            <a:r>
              <a:rPr kumimoji="0" lang="en-US" altLang="zh-CN" sz="2800" b="1" i="0" u="none" strike="noStrike" kern="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eng-502_ara_ns_1773_v34</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.pptx</a:t>
            </a:r>
            <a:endParaRPr kumimoji="0" lang="en-US" sz="1050" b="1" i="0" u="none" strike="noStrike" kern="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مس</a:t>
            </a:r>
            <a:r>
              <a:rPr kumimoji="0" lang="ar-JO" sz="4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ar-SA" sz="4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ح</a:t>
            </a:r>
            <a:r>
              <a:rPr kumimoji="0" lang="ar-JO" sz="4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ar-SA" sz="4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العهد الجديد</a:t>
            </a:r>
          </a:p>
        </p:txBody>
      </p:sp>
      <p:pic>
        <p:nvPicPr>
          <p:cNvPr id="5" name="Picture 4">
            <a:extLst>
              <a:ext uri="{FF2B5EF4-FFF2-40B4-BE49-F238E27FC236}">
                <a16:creationId xmlns:a16="http://schemas.microsoft.com/office/drawing/2014/main" id="{389DF954-E1F9-DC3C-4E7B-D870D2E7CE2D}"/>
              </a:ext>
            </a:extLst>
          </p:cNvPr>
          <p:cNvPicPr>
            <a:picLocks noChangeAspect="1"/>
          </p:cNvPicPr>
          <p:nvPr/>
        </p:nvPicPr>
        <p:blipFill>
          <a:blip r:embed="rId4"/>
          <a:stretch>
            <a:fillRect/>
          </a:stretch>
        </p:blipFill>
        <p:spPr>
          <a:xfrm>
            <a:off x="2486979" y="4436733"/>
            <a:ext cx="3669197" cy="2446132"/>
          </a:xfrm>
          <a:prstGeom prst="rect">
            <a:avLst/>
          </a:prstGeom>
        </p:spPr>
      </p:pic>
    </p:spTree>
    <p:extLst>
      <p:ext uri="{BB962C8B-B14F-4D97-AF65-F5344CB8AC3E}">
        <p14:creationId xmlns:p14="http://schemas.microsoft.com/office/powerpoint/2010/main" val="2810838239"/>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pic>
        <p:nvPicPr>
          <p:cNvPr id="1101828" name="Picture 2" descr="Money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18600" cy="6870700"/>
          </a:xfrm>
          <a:prstGeom prst="rect">
            <a:avLst/>
          </a:prstGeom>
          <a:noFill/>
          <a:ln w="9525">
            <a:noFill/>
            <a:miter lim="800000"/>
            <a:headEnd/>
            <a:tailEnd/>
          </a:ln>
        </p:spPr>
      </p:pic>
      <p:sp>
        <p:nvSpPr>
          <p:cNvPr id="690179" name="Rectangle 3"/>
          <p:cNvSpPr>
            <a:spLocks noGrp="1" noChangeArrowheads="1"/>
          </p:cNvSpPr>
          <p:nvPr>
            <p:ph type="title"/>
          </p:nvPr>
        </p:nvSpPr>
        <p:spPr>
          <a:xfrm>
            <a:off x="304800" y="0"/>
            <a:ext cx="7467600" cy="5486400"/>
          </a:xfrm>
          <a:effectLst>
            <a:outerShdw blurRad="50800" dist="35921" dir="2700000" algn="ctr" rotWithShape="0">
              <a:schemeClr val="bg1">
                <a:alpha val="74998"/>
              </a:schemeClr>
            </a:outerShdw>
          </a:effectLst>
        </p:spPr>
        <p:txBody>
          <a:bodyPr/>
          <a:lstStyle/>
          <a:p>
            <a:pPr algn="l" eaLnBrk="1" hangingPunct="1">
              <a:defRPr/>
            </a:pPr>
            <a:r>
              <a:rPr lang="en-US" sz="6000" b="1" dirty="0">
                <a:solidFill>
                  <a:schemeClr val="tx1"/>
                </a:solidFill>
                <a:latin typeface="Arial" charset="0"/>
                <a:ea typeface="Arial" charset="0"/>
                <a:cs typeface="Arial" charset="0"/>
              </a:rPr>
              <a:t>As an individual, are </a:t>
            </a:r>
            <a:r>
              <a:rPr lang="en-US" sz="6000" b="1" i="1" dirty="0">
                <a:solidFill>
                  <a:srgbClr val="FFFF00"/>
                </a:solidFill>
                <a:latin typeface="Arial" charset="0"/>
                <a:ea typeface="Arial" charset="0"/>
                <a:cs typeface="Arial" charset="0"/>
              </a:rPr>
              <a:t>you</a:t>
            </a:r>
            <a:r>
              <a:rPr lang="en-US" sz="6000" b="1" dirty="0">
                <a:solidFill>
                  <a:schemeClr val="tx1"/>
                </a:solidFill>
                <a:latin typeface="Arial" charset="0"/>
                <a:ea typeface="Arial" charset="0"/>
                <a:cs typeface="Arial" charset="0"/>
              </a:rPr>
              <a:t> supporting God</a:t>
            </a:r>
            <a:r>
              <a:rPr lang="fr-FR" altLang="ja-JP" sz="6000" b="1" dirty="0">
                <a:solidFill>
                  <a:schemeClr val="tx1"/>
                </a:solidFill>
                <a:latin typeface="Arial" charset="0"/>
                <a:ea typeface="Arial" charset="0"/>
                <a:cs typeface="Arial" charset="0"/>
              </a:rPr>
              <a:t>'</a:t>
            </a:r>
            <a:r>
              <a:rPr lang="en-US" sz="6000" b="1" dirty="0">
                <a:solidFill>
                  <a:schemeClr val="tx1"/>
                </a:solidFill>
                <a:latin typeface="Arial" charset="0"/>
                <a:ea typeface="Arial" charset="0"/>
                <a:cs typeface="Arial" charset="0"/>
              </a:rPr>
              <a:t>s new directions?</a:t>
            </a:r>
            <a:endParaRPr lang="en-US" sz="6600" b="1" dirty="0">
              <a:solidFill>
                <a:schemeClr val="tx1"/>
              </a:solidFill>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90179"/>
                                        </p:tgtEl>
                                        <p:attrNameLst>
                                          <p:attrName>style.visibility</p:attrName>
                                        </p:attrNameLst>
                                      </p:cBhvr>
                                      <p:to>
                                        <p:strVal val="visible"/>
                                      </p:to>
                                    </p:set>
                                    <p:animEffect transition="in" filter="wipe(down)">
                                      <p:cBhvr>
                                        <p:cTn id="7" dur="1000"/>
                                        <p:tgtEl>
                                          <p:spTgt spid="69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8818" name="Picture 2" descr="1st Mt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95250"/>
            <a:ext cx="7010400" cy="5238750"/>
          </a:xfrm>
          <a:prstGeom prst="rect">
            <a:avLst/>
          </a:prstGeom>
          <a:noFill/>
          <a:ln w="9525">
            <a:noFill/>
            <a:miter lim="800000"/>
            <a:headEnd/>
            <a:tailEnd/>
          </a:ln>
        </p:spPr>
      </p:pic>
      <p:sp>
        <p:nvSpPr>
          <p:cNvPr id="1103875" name="Rectangle 3"/>
          <p:cNvSpPr>
            <a:spLocks noGrp="1" noChangeArrowheads="1"/>
          </p:cNvSpPr>
          <p:nvPr>
            <p:ph type="ctrTitle"/>
          </p:nvPr>
        </p:nvSpPr>
        <p:spPr>
          <a:xfrm>
            <a:off x="0" y="5562600"/>
            <a:ext cx="9144000" cy="1143000"/>
          </a:xfrm>
        </p:spPr>
        <p:txBody>
          <a:bodyPr/>
          <a:lstStyle/>
          <a:p>
            <a:pPr eaLnBrk="1" hangingPunct="1"/>
            <a:r>
              <a:rPr lang="en-US" sz="4000">
                <a:solidFill>
                  <a:schemeClr val="bg1"/>
                </a:solidFill>
              </a:rPr>
              <a:t>17 believers from 6 countries at </a:t>
            </a:r>
            <a:br>
              <a:rPr lang="en-US" sz="4000">
                <a:solidFill>
                  <a:schemeClr val="bg1"/>
                </a:solidFill>
              </a:rPr>
            </a:br>
            <a:r>
              <a:rPr lang="en-US" sz="4000">
                <a:solidFill>
                  <a:schemeClr val="bg1"/>
                </a:solidFill>
              </a:rPr>
              <a:t>our first meeting on Friday, 6 Oct 06</a:t>
            </a:r>
            <a:endParaRPr lang="en-US" sz="40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18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5"/>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latin typeface="Arial" charset="0"/>
            </a:endParaRPr>
          </a:p>
        </p:txBody>
      </p:sp>
      <p:sp>
        <p:nvSpPr>
          <p:cNvPr id="1105923" name="Rectangle 2"/>
          <p:cNvSpPr>
            <a:spLocks noGrp="1" noChangeArrowheads="1"/>
          </p:cNvSpPr>
          <p:nvPr>
            <p:ph type="ctrTitle" idx="4294967295"/>
          </p:nvPr>
        </p:nvSpPr>
        <p:spPr>
          <a:xfrm>
            <a:off x="685800" y="457200"/>
            <a:ext cx="7772400" cy="1143000"/>
          </a:xfrm>
          <a:solidFill>
            <a:srgbClr val="FFFE0F"/>
          </a:solidFill>
        </p:spPr>
        <p:txBody>
          <a:bodyPr/>
          <a:lstStyle/>
          <a:p>
            <a:r>
              <a:rPr lang="en-US" b="1">
                <a:solidFill>
                  <a:schemeClr val="tx1"/>
                </a:solidFill>
              </a:rPr>
              <a:t>YOU are needed!</a:t>
            </a:r>
            <a:endParaRPr lang="en-US"/>
          </a:p>
        </p:txBody>
      </p:sp>
      <p:sp>
        <p:nvSpPr>
          <p:cNvPr id="309252" name="Rectangle 4"/>
          <p:cNvSpPr>
            <a:spLocks noChangeArrowheads="1"/>
          </p:cNvSpPr>
          <p:nvPr/>
        </p:nvSpPr>
        <p:spPr bwMode="auto">
          <a:xfrm>
            <a:off x="152400" y="1752600"/>
            <a:ext cx="8991600" cy="4876800"/>
          </a:xfrm>
          <a:prstGeom prst="rect">
            <a:avLst/>
          </a:prstGeom>
          <a:noFill/>
          <a:ln w="9525">
            <a:noFill/>
            <a:miter lim="800000"/>
            <a:headEnd/>
            <a:tailEnd/>
          </a:ln>
          <a:effectLst/>
        </p:spPr>
        <p:txBody>
          <a:bodyPr anchor="ctr">
            <a:prstTxWarp prst="textNoShape">
              <a:avLst/>
            </a:prstTxWarp>
          </a:bodyPr>
          <a:lstStyle/>
          <a:p>
            <a:pPr marL="271463" indent="-271463">
              <a:buFont typeface="Arial" charset="0"/>
              <a:buChar char="•"/>
              <a:defRPr/>
            </a:pPr>
            <a:r>
              <a:rPr lang="en-US" sz="3600" b="1" dirty="0">
                <a:solidFill>
                  <a:srgbClr val="FFFFFF"/>
                </a:solidFill>
                <a:latin typeface="Arial" charset="0"/>
              </a:rPr>
              <a:t>Women</a:t>
            </a:r>
            <a:r>
              <a:rPr lang="fr-FR" altLang="ja-JP" sz="3600" b="1" dirty="0">
                <a:solidFill>
                  <a:srgbClr val="FFFFFF"/>
                </a:solidFill>
                <a:latin typeface="Arial" charset="0"/>
              </a:rPr>
              <a:t>'</a:t>
            </a:r>
            <a:r>
              <a:rPr lang="en-US" sz="3600" b="1" dirty="0">
                <a:solidFill>
                  <a:srgbClr val="FFFFFF"/>
                </a:solidFill>
                <a:latin typeface="Arial" charset="0"/>
              </a:rPr>
              <a:t>s Ministry Team</a:t>
            </a:r>
          </a:p>
          <a:p>
            <a:pPr marL="271463" indent="-271463">
              <a:buFont typeface="Arial" charset="0"/>
              <a:buChar char="•"/>
              <a:defRPr/>
            </a:pPr>
            <a:r>
              <a:rPr lang="en-US" sz="3600" b="1" dirty="0">
                <a:solidFill>
                  <a:srgbClr val="FFFFFF"/>
                </a:solidFill>
                <a:latin typeface="Arial" charset="0"/>
              </a:rPr>
              <a:t>Men</a:t>
            </a:r>
            <a:r>
              <a:rPr lang="fr-FR" altLang="ja-JP" sz="3600" b="1" dirty="0">
                <a:solidFill>
                  <a:srgbClr val="FFFFFF"/>
                </a:solidFill>
                <a:latin typeface="Arial" charset="0"/>
              </a:rPr>
              <a:t>'</a:t>
            </a:r>
            <a:r>
              <a:rPr lang="en-US" sz="3600" b="1" dirty="0">
                <a:solidFill>
                  <a:srgbClr val="FFFFFF"/>
                </a:solidFill>
                <a:latin typeface="Arial" charset="0"/>
              </a:rPr>
              <a:t>s Ministry Team</a:t>
            </a:r>
          </a:p>
          <a:p>
            <a:pPr marL="271463" indent="-271463">
              <a:buFont typeface="Arial" charset="0"/>
              <a:buChar char="•"/>
              <a:defRPr/>
            </a:pPr>
            <a:r>
              <a:rPr lang="en-US" sz="3600" b="1" dirty="0">
                <a:solidFill>
                  <a:srgbClr val="FFFFFF"/>
                </a:solidFill>
                <a:latin typeface="Arial" charset="0"/>
              </a:rPr>
              <a:t>Missions</a:t>
            </a:r>
          </a:p>
          <a:p>
            <a:pPr marL="271463" indent="-271463">
              <a:buFont typeface="Arial" charset="0"/>
              <a:buChar char="•"/>
              <a:defRPr/>
            </a:pPr>
            <a:r>
              <a:rPr lang="en-US" sz="3600" b="1" dirty="0">
                <a:solidFill>
                  <a:srgbClr val="FFFFFF"/>
                </a:solidFill>
                <a:latin typeface="Arial" charset="0"/>
              </a:rPr>
              <a:t>Coordinator for Ushers/Greeters</a:t>
            </a:r>
          </a:p>
          <a:p>
            <a:pPr marL="271463" indent="-271463">
              <a:buFont typeface="Arial" charset="0"/>
              <a:buChar char="•"/>
              <a:defRPr/>
            </a:pPr>
            <a:r>
              <a:rPr lang="en-US" sz="3600" b="1" dirty="0">
                <a:solidFill>
                  <a:srgbClr val="FFFFFF"/>
                </a:solidFill>
                <a:latin typeface="Arial" charset="0"/>
              </a:rPr>
              <a:t>Youth Sponsors &amp; assistant (woman)</a:t>
            </a:r>
          </a:p>
          <a:p>
            <a:pPr marL="271463" indent="-271463">
              <a:buFont typeface="Arial" charset="0"/>
              <a:buChar char="•"/>
              <a:defRPr/>
            </a:pPr>
            <a:r>
              <a:rPr lang="en-US" sz="3600" b="1" dirty="0">
                <a:solidFill>
                  <a:srgbClr val="FFFFFF"/>
                </a:solidFill>
                <a:latin typeface="Arial" charset="0"/>
              </a:rPr>
              <a:t>PPT design</a:t>
            </a:r>
          </a:p>
          <a:p>
            <a:pPr marL="271463" indent="-271463">
              <a:buFont typeface="Arial" charset="0"/>
              <a:buChar char="•"/>
              <a:defRPr/>
            </a:pPr>
            <a:r>
              <a:rPr lang="en-US" sz="3600" b="1" dirty="0">
                <a:solidFill>
                  <a:srgbClr val="FFFFFF"/>
                </a:solidFill>
                <a:latin typeface="Arial" charset="0"/>
              </a:rPr>
              <a:t>Set-up, Take down (e.g. signs)</a:t>
            </a:r>
          </a:p>
          <a:p>
            <a:pPr marL="271463" indent="-271463">
              <a:buFont typeface="Arial" charset="0"/>
              <a:buChar char="•"/>
              <a:defRPr/>
            </a:pPr>
            <a:r>
              <a:rPr lang="en-US" sz="3600" b="1" dirty="0">
                <a:solidFill>
                  <a:srgbClr val="FFFFFF"/>
                </a:solidFill>
                <a:latin typeface="Arial" charset="0"/>
              </a:rPr>
              <a:t>Home group leaders</a:t>
            </a:r>
          </a:p>
          <a:p>
            <a:pPr marL="271463" indent="-271463">
              <a:buFont typeface="Arial" charset="0"/>
              <a:buChar char="•"/>
              <a:defRPr/>
            </a:pPr>
            <a:r>
              <a:rPr lang="en-US" sz="3600" b="1" dirty="0">
                <a:solidFill>
                  <a:srgbClr val="FFFFFF"/>
                </a:solidFill>
                <a:latin typeface="Arial" charset="0"/>
              </a:rPr>
              <a:t>Evangelism </a:t>
            </a:r>
            <a:endParaRPr lang="en-US" sz="4400" b="1" dirty="0">
              <a:solidFill>
                <a:srgbClr val="000000"/>
              </a:solidFill>
              <a:latin typeface="Arial" charset="0"/>
            </a:endParaRPr>
          </a:p>
        </p:txBody>
      </p:sp>
      <p:pic>
        <p:nvPicPr>
          <p:cNvPr id="1105925" name="Picture 7" descr="puzzle piece win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25600" cy="1752600"/>
          </a:xfrm>
          <a:prstGeom prst="rect">
            <a:avLst/>
          </a:prstGeom>
          <a:noFill/>
          <a:ln w="9525">
            <a:noFill/>
            <a:miter lim="800000"/>
            <a:headEnd/>
            <a:tailEnd/>
          </a:ln>
        </p:spPr>
      </p:pic>
      <p:pic>
        <p:nvPicPr>
          <p:cNvPr id="1105926" name="Picture 8" descr="missing_piece_puzz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609600"/>
            <a:ext cx="1771650" cy="2667000"/>
          </a:xfrm>
          <a:prstGeom prst="rect">
            <a:avLst/>
          </a:prstGeom>
          <a:noFill/>
          <a:ln w="9525">
            <a:noFill/>
            <a:miter lim="800000"/>
            <a:headEnd/>
            <a:tailEnd/>
          </a:ln>
        </p:spPr>
      </p:pic>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2"/>
          <p:cNvSpPr>
            <a:spLocks noGrp="1" noChangeArrowheads="1"/>
          </p:cNvSpPr>
          <p:nvPr>
            <p:ph type="ctrTitle"/>
          </p:nvPr>
        </p:nvSpPr>
        <p:spPr>
          <a:xfrm>
            <a:off x="533400" y="304800"/>
            <a:ext cx="7772400" cy="1143000"/>
          </a:xfrm>
          <a:ln>
            <a:solidFill>
              <a:schemeClr val="bg1"/>
            </a:solidFill>
          </a:ln>
        </p:spPr>
        <p:txBody>
          <a:bodyPr/>
          <a:lstStyle/>
          <a:p>
            <a:pPr eaLnBrk="1" hangingPunct="1"/>
            <a:r>
              <a:rPr lang="en-US" sz="6000" b="1" i="1">
                <a:solidFill>
                  <a:srgbClr val="66FFFF"/>
                </a:solidFill>
                <a:latin typeface="Arial" charset="0"/>
                <a:ea typeface="ＭＳ Ｐゴシック" charset="-128"/>
                <a:cs typeface="ＭＳ Ｐゴシック" charset="-128"/>
              </a:rPr>
              <a:t>Romans 15:14-33</a:t>
            </a:r>
            <a:endParaRPr lang="en-US">
              <a:latin typeface="Arial" charset="0"/>
              <a:ea typeface="ＭＳ Ｐゴシック" charset="-128"/>
              <a:cs typeface="ＭＳ Ｐゴシック" charset="-128"/>
            </a:endParaRPr>
          </a:p>
        </p:txBody>
      </p:sp>
      <p:sp>
        <p:nvSpPr>
          <p:cNvPr id="1107971" name="Rectangle 3"/>
          <p:cNvSpPr>
            <a:spLocks noChangeArrowheads="1"/>
          </p:cNvSpPr>
          <p:nvPr/>
        </p:nvSpPr>
        <p:spPr bwMode="auto">
          <a:xfrm>
            <a:off x="609600" y="1828800"/>
            <a:ext cx="7772400" cy="1143000"/>
          </a:xfrm>
          <a:prstGeom prst="rect">
            <a:avLst/>
          </a:prstGeom>
          <a:noFill/>
          <a:ln w="9525">
            <a:noFill/>
            <a:miter lim="800000"/>
            <a:headEnd/>
            <a:tailEnd/>
          </a:ln>
        </p:spPr>
        <p:txBody>
          <a:bodyPr anchor="ctr">
            <a:prstTxWarp prst="textNoShape">
              <a:avLst/>
            </a:prstTxWarp>
          </a:bodyPr>
          <a:lstStyle/>
          <a:p>
            <a:pPr algn="ctr"/>
            <a:r>
              <a:rPr lang="en-US" sz="4800" b="1">
                <a:solidFill>
                  <a:srgbClr val="FFFFFF"/>
                </a:solidFill>
                <a:latin typeface="Arial" charset="0"/>
              </a:rPr>
              <a:t>Three ways to </a:t>
            </a:r>
            <a:r>
              <a:rPr lang="en-US" sz="4800" b="1">
                <a:solidFill>
                  <a:srgbClr val="FFFF00"/>
                </a:solidFill>
                <a:latin typeface="Arial" charset="0"/>
              </a:rPr>
              <a:t>e</a:t>
            </a:r>
            <a:r>
              <a:rPr lang="en-US" sz="5400" b="1">
                <a:solidFill>
                  <a:srgbClr val="FFFF00"/>
                </a:solidFill>
                <a:latin typeface="Arial" charset="0"/>
              </a:rPr>
              <a:t>x</a:t>
            </a:r>
            <a:r>
              <a:rPr lang="en-US" sz="6000" b="1">
                <a:solidFill>
                  <a:srgbClr val="FFFF00"/>
                </a:solidFill>
                <a:latin typeface="Arial" charset="0"/>
              </a:rPr>
              <a:t>p</a:t>
            </a:r>
            <a:r>
              <a:rPr lang="en-US" sz="6600" b="1">
                <a:solidFill>
                  <a:srgbClr val="FFFF00"/>
                </a:solidFill>
                <a:latin typeface="Arial" charset="0"/>
              </a:rPr>
              <a:t>a</a:t>
            </a:r>
            <a:r>
              <a:rPr lang="en-US" sz="7200" b="1">
                <a:solidFill>
                  <a:srgbClr val="FFFF00"/>
                </a:solidFill>
                <a:latin typeface="Arial" charset="0"/>
              </a:rPr>
              <a:t>n</a:t>
            </a:r>
            <a:r>
              <a:rPr lang="en-US" sz="8000" b="1">
                <a:solidFill>
                  <a:srgbClr val="FFFF00"/>
                </a:solidFill>
                <a:latin typeface="Arial" charset="0"/>
              </a:rPr>
              <a:t>d</a:t>
            </a:r>
            <a:r>
              <a:rPr lang="en-US" sz="5400" b="1">
                <a:solidFill>
                  <a:srgbClr val="FFFFFF"/>
                </a:solidFill>
                <a:latin typeface="Arial" charset="0"/>
              </a:rPr>
              <a:t> </a:t>
            </a:r>
            <a:r>
              <a:rPr lang="en-US" sz="4800" b="1">
                <a:solidFill>
                  <a:srgbClr val="FFFFFF"/>
                </a:solidFill>
                <a:latin typeface="Arial" charset="0"/>
              </a:rPr>
              <a:t>your borders…</a:t>
            </a:r>
          </a:p>
        </p:txBody>
      </p:sp>
      <p:sp>
        <p:nvSpPr>
          <p:cNvPr id="1107972" name="Rectangle 4"/>
          <p:cNvSpPr>
            <a:spLocks noChangeArrowheads="1"/>
          </p:cNvSpPr>
          <p:nvPr/>
        </p:nvSpPr>
        <p:spPr bwMode="auto">
          <a:xfrm>
            <a:off x="-38100" y="3581400"/>
            <a:ext cx="9144000" cy="1143000"/>
          </a:xfrm>
          <a:prstGeom prst="rect">
            <a:avLst/>
          </a:prstGeom>
          <a:noFill/>
          <a:ln w="9525">
            <a:noFill/>
            <a:miter lim="800000"/>
            <a:headEnd/>
            <a:tailEnd/>
          </a:ln>
        </p:spPr>
        <p:txBody>
          <a:bodyPr anchor="ctr">
            <a:prstTxWarp prst="textNoShape">
              <a:avLst/>
            </a:prstTxWarp>
          </a:bodyPr>
          <a:lstStyle/>
          <a:p>
            <a:pPr algn="ctr"/>
            <a:r>
              <a:rPr lang="en-US" sz="3600" b="1" dirty="0">
                <a:solidFill>
                  <a:srgbClr val="FFFFFF"/>
                </a:solidFill>
                <a:latin typeface="Arial" charset="0"/>
              </a:rPr>
              <a:t>I.  </a:t>
            </a:r>
            <a:r>
              <a:rPr lang="en-US" sz="3600" b="1" dirty="0">
                <a:solidFill>
                  <a:srgbClr val="FFFF00"/>
                </a:solidFill>
                <a:latin typeface="Arial" charset="0"/>
              </a:rPr>
              <a:t>Know</a:t>
            </a:r>
            <a:r>
              <a:rPr lang="en-US" sz="3600" b="1" dirty="0">
                <a:solidFill>
                  <a:srgbClr val="FFFFFF"/>
                </a:solidFill>
                <a:latin typeface="Arial" charset="0"/>
              </a:rPr>
              <a:t> God</a:t>
            </a:r>
            <a:r>
              <a:rPr lang="fr-FR" altLang="ja-JP" sz="3600" b="1" dirty="0">
                <a:solidFill>
                  <a:srgbClr val="FFFFFF"/>
                </a:solidFill>
                <a:latin typeface="Arial" charset="0"/>
              </a:rPr>
              <a:t>'</a:t>
            </a:r>
            <a:r>
              <a:rPr lang="en-US" altLang="ja-JP" sz="3600" b="1" dirty="0">
                <a:solidFill>
                  <a:srgbClr val="FFFFFF"/>
                </a:solidFill>
                <a:latin typeface="Arial" charset="0"/>
              </a:rPr>
              <a:t>s calling for you (14-22)</a:t>
            </a:r>
            <a:endParaRPr lang="en-US" dirty="0">
              <a:solidFill>
                <a:srgbClr val="FFFFFF"/>
              </a:solidFill>
              <a:latin typeface="Arial" charset="0"/>
            </a:endParaRPr>
          </a:p>
        </p:txBody>
      </p:sp>
      <p:sp>
        <p:nvSpPr>
          <p:cNvPr id="1107973" name="Rectangle 5"/>
          <p:cNvSpPr>
            <a:spLocks noChangeArrowheads="1"/>
          </p:cNvSpPr>
          <p:nvPr/>
        </p:nvSpPr>
        <p:spPr bwMode="auto">
          <a:xfrm>
            <a:off x="-38100" y="4648200"/>
            <a:ext cx="9144000" cy="1143000"/>
          </a:xfrm>
          <a:prstGeom prst="rect">
            <a:avLst/>
          </a:prstGeom>
          <a:noFill/>
          <a:ln w="9525">
            <a:noFill/>
            <a:miter lim="800000"/>
            <a:headEnd/>
            <a:tailEnd/>
          </a:ln>
        </p:spPr>
        <p:txBody>
          <a:bodyPr anchor="ctr">
            <a:prstTxWarp prst="textNoShape">
              <a:avLst/>
            </a:prstTxWarp>
          </a:bodyPr>
          <a:lstStyle/>
          <a:p>
            <a:pPr algn="ctr"/>
            <a:r>
              <a:rPr lang="en-US" sz="3600" b="1" dirty="0">
                <a:solidFill>
                  <a:srgbClr val="FFFFFF"/>
                </a:solidFill>
                <a:latin typeface="Arial" charset="0"/>
              </a:rPr>
              <a:t>II. </a:t>
            </a:r>
            <a:r>
              <a:rPr lang="en-US" sz="3600" b="1" dirty="0">
                <a:solidFill>
                  <a:srgbClr val="FFFF00"/>
                </a:solidFill>
                <a:latin typeface="Arial" charset="0"/>
              </a:rPr>
              <a:t>Support</a:t>
            </a:r>
            <a:r>
              <a:rPr lang="en-US" sz="3600" b="1" dirty="0">
                <a:solidFill>
                  <a:srgbClr val="FFFFFF"/>
                </a:solidFill>
                <a:latin typeface="Arial" charset="0"/>
              </a:rPr>
              <a:t> God</a:t>
            </a:r>
            <a:r>
              <a:rPr lang="fr-FR" altLang="ja-JP" sz="3600" b="1" dirty="0">
                <a:solidFill>
                  <a:srgbClr val="FFFFFF"/>
                </a:solidFill>
                <a:latin typeface="Arial" charset="0"/>
              </a:rPr>
              <a:t>'</a:t>
            </a:r>
            <a:r>
              <a:rPr lang="en-US" altLang="ja-JP" sz="3600" b="1" dirty="0">
                <a:solidFill>
                  <a:srgbClr val="FFFFFF"/>
                </a:solidFill>
                <a:latin typeface="Arial" charset="0"/>
              </a:rPr>
              <a:t>s new directions (23-29)</a:t>
            </a:r>
            <a:endParaRPr lang="en-US" dirty="0">
              <a:solidFill>
                <a:srgbClr val="FFFFFF"/>
              </a:solidFill>
              <a:latin typeface="Arial" charset="0"/>
            </a:endParaRPr>
          </a:p>
        </p:txBody>
      </p:sp>
      <p:sp>
        <p:nvSpPr>
          <p:cNvPr id="534534" name="Rectangle 6"/>
          <p:cNvSpPr>
            <a:spLocks noChangeArrowheads="1"/>
          </p:cNvSpPr>
          <p:nvPr/>
        </p:nvSpPr>
        <p:spPr bwMode="auto">
          <a:xfrm>
            <a:off x="-38100" y="5715000"/>
            <a:ext cx="9144000" cy="1143000"/>
          </a:xfrm>
          <a:prstGeom prst="rect">
            <a:avLst/>
          </a:prstGeom>
          <a:noFill/>
          <a:ln w="9525">
            <a:noFill/>
            <a:miter lim="800000"/>
            <a:headEnd/>
            <a:tailEnd/>
          </a:ln>
        </p:spPr>
        <p:txBody>
          <a:bodyPr anchor="ctr">
            <a:prstTxWarp prst="textNoShape">
              <a:avLst/>
            </a:prstTxWarp>
          </a:bodyPr>
          <a:lstStyle/>
          <a:p>
            <a:pPr algn="ctr"/>
            <a:r>
              <a:rPr lang="en-US" sz="3600" b="1">
                <a:solidFill>
                  <a:srgbClr val="FFFFFF"/>
                </a:solidFill>
                <a:latin typeface="Arial" charset="0"/>
              </a:rPr>
              <a:t>III. </a:t>
            </a:r>
            <a:r>
              <a:rPr lang="en-US" sz="3600" b="1">
                <a:solidFill>
                  <a:srgbClr val="FFFF00"/>
                </a:solidFill>
                <a:latin typeface="Arial" charset="0"/>
              </a:rPr>
              <a:t>Pray</a:t>
            </a:r>
            <a:r>
              <a:rPr lang="en-US" sz="3600" b="1">
                <a:solidFill>
                  <a:srgbClr val="FFFFFF"/>
                </a:solidFill>
                <a:latin typeface="Arial" charset="0"/>
              </a:rPr>
              <a:t> against opposition (30-33)</a:t>
            </a:r>
            <a:endParaRPr lang="en-US">
              <a:solidFill>
                <a:srgbClr val="FFFFFF"/>
              </a:solidFill>
              <a:latin typeface="Arial" charset="0"/>
            </a:endParaRPr>
          </a:p>
        </p:txBody>
      </p:sp>
      <p:sp>
        <p:nvSpPr>
          <p:cNvPr id="7"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4534">
                                            <p:txEl>
                                              <p:pRg st="0" end="0"/>
                                            </p:txEl>
                                          </p:spTgt>
                                        </p:tgtEl>
                                        <p:attrNameLst>
                                          <p:attrName>style.visibility</p:attrName>
                                        </p:attrNameLst>
                                      </p:cBhvr>
                                      <p:to>
                                        <p:strVal val="visible"/>
                                      </p:to>
                                    </p:set>
                                    <p:animEffect transition="in" filter="dissolve">
                                      <p:cBhvr>
                                        <p:cTn id="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4" grpId="0" build="p"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99E68D9-B4D0-BA60-D81B-97CB8535E821}"/>
              </a:ext>
            </a:extLst>
          </p:cNvPr>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299010" name="TextBox 4"/>
          <p:cNvSpPr txBox="1">
            <a:spLocks noChangeArrowheads="1"/>
          </p:cNvSpPr>
          <p:nvPr/>
        </p:nvSpPr>
        <p:spPr bwMode="auto">
          <a:xfrm>
            <a:off x="304800" y="762000"/>
            <a:ext cx="8686800"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30 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Dear brothers and sisters, I urge you in the name of our Lord Jesus Christ to join in my struggle by </a:t>
            </a:r>
            <a:r>
              <a:rPr kumimoji="0" lang="en-US" sz="2800" b="1" i="0" u="none" strike="noStrike" kern="1200" cap="none" spc="0" normalizeH="0" baseline="0" noProof="0" dirty="0">
                <a:ln>
                  <a:noFill/>
                </a:ln>
                <a:solidFill>
                  <a:srgbClr val="FFFF00"/>
                </a:solidFill>
                <a:effectLst>
                  <a:glow rad="139700">
                    <a:srgbClr val="000000">
                      <a:satMod val="175000"/>
                      <a:alpha val="48000"/>
                    </a:srgbClr>
                  </a:glow>
                </a:effectLst>
                <a:uLnTx/>
                <a:uFillTx/>
                <a:latin typeface="Arial" charset="0"/>
                <a:ea typeface="ＭＳ Ｐゴシック" charset="0"/>
                <a:cs typeface="Arial" charset="0"/>
              </a:rPr>
              <a:t>praying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to God for me.  </a:t>
            </a:r>
            <a:r>
              <a:rPr kumimoji="0" lang="en-US" sz="2800" b="1" i="0" u="none" strike="noStrike" kern="1200" cap="none" spc="0" normalizeH="0" baseline="0" noProof="0" dirty="0">
                <a:ln>
                  <a:noFill/>
                </a:ln>
                <a:solidFill>
                  <a:srgbClr val="FFFF00"/>
                </a:solidFill>
                <a:effectLst>
                  <a:glow rad="139700">
                    <a:srgbClr val="000000">
                      <a:satMod val="175000"/>
                      <a:alpha val="48000"/>
                    </a:srgbClr>
                  </a:glow>
                </a:effectLst>
                <a:uLnTx/>
                <a:uFillTx/>
                <a:latin typeface="Arial" charset="0"/>
                <a:ea typeface="ＭＳ Ｐゴシック" charset="0"/>
                <a:cs typeface="Arial" charset="0"/>
              </a:rPr>
              <a:t>Do this because of your love for me</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 given to you by the Holy Spirit. </a:t>
            </a:r>
            <a:b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br>
            <a:r>
              <a:rPr kumimoji="0" lang="en-US" sz="2800" b="1" i="0" u="none" strike="noStrike" kern="1200" cap="none" spc="0" normalizeH="0" baseline="3000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31 </a:t>
            </a:r>
            <a:r>
              <a:rPr kumimoji="0" lang="en-US" sz="2800" b="1" i="0" u="none" strike="noStrike" kern="1200" cap="none" spc="0" normalizeH="0" baseline="0" noProof="0" dirty="0">
                <a:ln>
                  <a:noFill/>
                </a:ln>
                <a:solidFill>
                  <a:srgbClr val="FFFF00"/>
                </a:solidFill>
                <a:effectLst>
                  <a:glow rad="139700">
                    <a:srgbClr val="000000">
                      <a:satMod val="175000"/>
                      <a:alpha val="48000"/>
                    </a:srgbClr>
                  </a:glow>
                </a:effectLst>
                <a:uLnTx/>
                <a:uFillTx/>
                <a:latin typeface="Arial" charset="0"/>
                <a:ea typeface="ＭＳ Ｐゴシック" charset="0"/>
                <a:cs typeface="Arial" charset="0"/>
              </a:rPr>
              <a:t>Pray that I will be rescued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from those in Judea who refuse to obey God.  </a:t>
            </a:r>
            <a:r>
              <a:rPr kumimoji="0" lang="en-US" sz="2800" b="1" i="0" u="none" strike="noStrike" kern="1200" cap="none" spc="0" normalizeH="0" baseline="0" noProof="0" dirty="0">
                <a:ln>
                  <a:noFill/>
                </a:ln>
                <a:solidFill>
                  <a:srgbClr val="FFFF00"/>
                </a:solidFill>
                <a:effectLst>
                  <a:glow rad="139700">
                    <a:srgbClr val="000000">
                      <a:satMod val="175000"/>
                      <a:alpha val="48000"/>
                    </a:srgbClr>
                  </a:glow>
                </a:effectLst>
                <a:uLnTx/>
                <a:uFillTx/>
                <a:latin typeface="Arial" charset="0"/>
                <a:ea typeface="ＭＳ Ｐゴシック" charset="0"/>
                <a:cs typeface="Arial" charset="0"/>
              </a:rPr>
              <a:t>Pray also that the believers there will be willing to accept the donation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I am taking to Jerusalem. </a:t>
            </a:r>
            <a:r>
              <a:rPr kumimoji="0" lang="en-US" sz="2800" b="1" i="0" u="none" strike="noStrike" kern="1200" cap="none" spc="0" normalizeH="0" baseline="3000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32 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Then, by the will of God, I will be able to come to you with a joyful heart, and we will be an encouragement to each other.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33 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And now may God, who gives us his peace, be with you all. Amen.</a:t>
            </a:r>
          </a:p>
        </p:txBody>
      </p:sp>
      <p:sp>
        <p:nvSpPr>
          <p:cNvPr id="299011" name="Rectangle 2"/>
          <p:cNvSpPr>
            <a:spLocks noGrp="1" noChangeArrowheads="1"/>
          </p:cNvSpPr>
          <p:nvPr>
            <p:ph type="ctrTitle"/>
          </p:nvPr>
        </p:nvSpPr>
        <p:spPr>
          <a:xfrm>
            <a:off x="762000" y="76200"/>
            <a:ext cx="7772400" cy="685800"/>
          </a:xfrm>
          <a:solidFill>
            <a:srgbClr val="000099"/>
          </a:solidFill>
        </p:spPr>
        <p:txBody>
          <a:bodyPr/>
          <a:lstStyle/>
          <a:p>
            <a:pPr eaLnBrk="1" hangingPunct="1"/>
            <a:r>
              <a:rPr lang="en-US" sz="3600" b="1" i="1" dirty="0">
                <a:solidFill>
                  <a:srgbClr val="FFFFFF"/>
                </a:solidFill>
                <a:latin typeface="Arial" charset="0"/>
                <a:cs typeface="Arial" charset="0"/>
              </a:rPr>
              <a:t>Romans 15:30-33</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457200" y="457200"/>
            <a:ext cx="8229600" cy="9906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b="1" dirty="0">
                <a:solidFill>
                  <a:schemeClr val="bg1"/>
                </a:solidFill>
                <a:effectLst>
                  <a:outerShdw blurRad="38100" dist="38100" dir="2700000" algn="tl">
                    <a:srgbClr val="000000"/>
                  </a:outerShdw>
                </a:effectLst>
                <a:latin typeface="Arial" charset="0"/>
                <a:ea typeface="Arial" charset="0"/>
                <a:cs typeface="Arial" charset="0"/>
              </a:rPr>
              <a:t>Recent Ministry Hats for Me</a:t>
            </a:r>
          </a:p>
        </p:txBody>
      </p:sp>
      <p:pic>
        <p:nvPicPr>
          <p:cNvPr id="1112069" name="Picture 6" descr="hatDX720Clo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5616575"/>
            <a:ext cx="1706563" cy="1087438"/>
          </a:xfrm>
          <a:prstGeom prst="rect">
            <a:avLst/>
          </a:prstGeom>
          <a:noFill/>
          <a:ln w="9525">
            <a:noFill/>
            <a:miter lim="800000"/>
            <a:headEnd/>
            <a:tailEnd/>
          </a:ln>
        </p:spPr>
      </p:pic>
      <p:pic>
        <p:nvPicPr>
          <p:cNvPr id="1112070" name="Picture 7" descr="hatfez.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92813" y="5657850"/>
            <a:ext cx="1003300" cy="1003300"/>
          </a:xfrm>
          <a:prstGeom prst="rect">
            <a:avLst/>
          </a:prstGeom>
          <a:noFill/>
          <a:ln w="9525">
            <a:noFill/>
            <a:miter lim="800000"/>
            <a:headEnd/>
            <a:tailEnd/>
          </a:ln>
        </p:spPr>
      </p:pic>
      <p:pic>
        <p:nvPicPr>
          <p:cNvPr id="1112071" name="Picture 8" descr="hathenschel-smooth-leather-porkpi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84700" y="5614988"/>
            <a:ext cx="1090613" cy="1090612"/>
          </a:xfrm>
          <a:prstGeom prst="rect">
            <a:avLst/>
          </a:prstGeom>
          <a:noFill/>
          <a:ln w="9525">
            <a:noFill/>
            <a:miter lim="800000"/>
            <a:headEnd/>
            <a:tailEnd/>
          </a:ln>
        </p:spPr>
      </p:pic>
      <p:pic>
        <p:nvPicPr>
          <p:cNvPr id="1112072" name="Picture 9" descr="hatpinwheelcap.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75013" y="5664200"/>
            <a:ext cx="990600" cy="990600"/>
          </a:xfrm>
          <a:prstGeom prst="rect">
            <a:avLst/>
          </a:prstGeom>
          <a:noFill/>
          <a:ln w="9525">
            <a:noFill/>
            <a:miter lim="800000"/>
            <a:headEnd/>
            <a:tailEnd/>
          </a:ln>
        </p:spPr>
      </p:pic>
      <p:pic>
        <p:nvPicPr>
          <p:cNvPr id="1112073" name="Picture 10" descr="hatTopHatAround1905.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66888" y="5664200"/>
            <a:ext cx="1189037" cy="990600"/>
          </a:xfrm>
          <a:prstGeom prst="rect">
            <a:avLst/>
          </a:prstGeom>
          <a:noFill/>
          <a:ln w="9525">
            <a:noFill/>
            <a:miter lim="800000"/>
            <a:headEnd/>
            <a:tailEnd/>
          </a:ln>
        </p:spPr>
      </p:pic>
      <p:pic>
        <p:nvPicPr>
          <p:cNvPr id="1112074" name="Picture 11" descr="hatwool-packe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8600" y="5711825"/>
            <a:ext cx="1219200" cy="896938"/>
          </a:xfrm>
          <a:prstGeom prst="rect">
            <a:avLst/>
          </a:prstGeom>
          <a:noFill/>
          <a:ln w="9525">
            <a:noFill/>
            <a:miter lim="800000"/>
            <a:headEnd/>
            <a:tailEnd/>
          </a:ln>
        </p:spPr>
      </p:pic>
      <p:sp>
        <p:nvSpPr>
          <p:cNvPr id="12" name="Rectangle 3"/>
          <p:cNvSpPr>
            <a:spLocks noChangeArrowheads="1"/>
          </p:cNvSpPr>
          <p:nvPr/>
        </p:nvSpPr>
        <p:spPr bwMode="auto">
          <a:xfrm>
            <a:off x="381000" y="1772816"/>
            <a:ext cx="8610600" cy="46482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defRPr/>
            </a:pPr>
            <a:r>
              <a:rPr lang="en-US" sz="2800" b="1" dirty="0" err="1">
                <a:solidFill>
                  <a:srgbClr val="FFFF00"/>
                </a:solidFill>
                <a:effectLst>
                  <a:outerShdw blurRad="38100" dist="38100" dir="2700000" algn="tl">
                    <a:srgbClr val="000000"/>
                  </a:outerShdw>
                </a:effectLst>
                <a:latin typeface="Arial" charset="0"/>
                <a:ea typeface="ＭＳ Ｐゴシック" charset="0"/>
                <a:cs typeface="Arial" charset="0"/>
              </a:rPr>
              <a:t>WorldVenture</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Singapore field leader</a:t>
            </a:r>
          </a:p>
          <a:p>
            <a:pPr marL="342900" indent="-342900">
              <a:spcBef>
                <a:spcPct val="20000"/>
              </a:spcBef>
              <a:defRPr/>
            </a:pPr>
            <a:r>
              <a:rPr lang="en-US" sz="2800" b="1" dirty="0">
                <a:solidFill>
                  <a:srgbClr val="FFFF00"/>
                </a:solidFill>
                <a:effectLst>
                  <a:outerShdw blurRad="38100" dist="38100" dir="2700000" algn="tl">
                    <a:srgbClr val="000000"/>
                  </a:outerShdw>
                </a:effectLst>
                <a:latin typeface="Arial" charset="0"/>
                <a:ea typeface="ＭＳ Ｐゴシック" charset="0"/>
                <a:cs typeface="Arial" charset="0"/>
              </a:rPr>
              <a:t>Singapore Bible College</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seminary professor</a:t>
            </a:r>
          </a:p>
          <a:p>
            <a:pPr marL="342900" indent="-342900">
              <a:spcBef>
                <a:spcPct val="20000"/>
              </a:spcBef>
              <a:defRPr/>
            </a:pPr>
            <a:r>
              <a:rPr lang="en-US" sz="2800" b="1" dirty="0">
                <a:solidFill>
                  <a:srgbClr val="FFFF00"/>
                </a:solidFill>
                <a:effectLst>
                  <a:outerShdw blurRad="38100" dist="38100" dir="2700000" algn="tl">
                    <a:srgbClr val="000000"/>
                  </a:outerShdw>
                </a:effectLst>
                <a:latin typeface="Arial" charset="0"/>
                <a:ea typeface="ＭＳ Ｐゴシック" charset="0"/>
                <a:cs typeface="Arial" charset="0"/>
              </a:rPr>
              <a:t>Biblical Education by Extension</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traveling teacher</a:t>
            </a:r>
          </a:p>
          <a:p>
            <a:pPr marL="342900" indent="-342900">
              <a:spcBef>
                <a:spcPct val="20000"/>
              </a:spcBef>
              <a:defRPr/>
            </a:pPr>
            <a:r>
              <a:rPr lang="en-US" sz="2800" b="1" dirty="0">
                <a:solidFill>
                  <a:srgbClr val="FFFF00"/>
                </a:solidFill>
                <a:effectLst>
                  <a:outerShdw blurRad="38100" dist="38100" dir="2700000" algn="tl">
                    <a:srgbClr val="000000"/>
                  </a:outerShdw>
                </a:effectLst>
                <a:latin typeface="Arial" charset="0"/>
                <a:ea typeface="ＭＳ Ｐゴシック" charset="0"/>
                <a:cs typeface="Arial" charset="0"/>
              </a:rPr>
              <a:t>The Bible…Basically</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translation director</a:t>
            </a:r>
          </a:p>
          <a:p>
            <a:pPr marL="342900" indent="-342900">
              <a:spcBef>
                <a:spcPct val="20000"/>
              </a:spcBef>
              <a:defRPr/>
            </a:pPr>
            <a:r>
              <a:rPr lang="en-US" sz="2800" b="1" dirty="0">
                <a:solidFill>
                  <a:srgbClr val="FFFF00"/>
                </a:solidFill>
                <a:effectLst>
                  <a:outerShdw blurRad="38100" dist="38100" dir="2700000" algn="tl">
                    <a:srgbClr val="000000"/>
                  </a:outerShdw>
                </a:effectLst>
                <a:latin typeface="Arial" charset="0"/>
                <a:ea typeface="ＭＳ Ｐゴシック" charset="0"/>
                <a:cs typeface="Arial" charset="0"/>
              </a:rPr>
              <a:t>International Community School</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board member</a:t>
            </a:r>
          </a:p>
          <a:p>
            <a:pPr marL="342900" indent="-342900">
              <a:spcBef>
                <a:spcPct val="20000"/>
              </a:spcBef>
              <a:defRPr/>
            </a:pPr>
            <a:r>
              <a:rPr lang="en-US" sz="2800" b="1" dirty="0">
                <a:solidFill>
                  <a:srgbClr val="FFFF00"/>
                </a:solidFill>
                <a:effectLst>
                  <a:outerShdw blurRad="38100" dist="38100" dir="2700000" algn="tl">
                    <a:srgbClr val="000000"/>
                  </a:outerShdw>
                </a:effectLst>
                <a:latin typeface="Arial" charset="0"/>
                <a:ea typeface="ＭＳ Ｐゴシック" charset="0"/>
                <a:cs typeface="Arial" charset="0"/>
              </a:rPr>
              <a:t>Crossroads International Church</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pastor-teacher</a:t>
            </a:r>
          </a:p>
          <a:p>
            <a:pPr marL="342900" indent="-342900">
              <a:spcBef>
                <a:spcPct val="20000"/>
              </a:spcBef>
              <a:defRPr/>
            </a:pPr>
            <a:r>
              <a:rPr lang="en-US" sz="2800" b="1" dirty="0">
                <a:solidFill>
                  <a:srgbClr val="FFFF00"/>
                </a:solidFill>
                <a:effectLst>
                  <a:outerShdw blurRad="38100" dist="38100" dir="2700000" algn="tl">
                    <a:srgbClr val="000000"/>
                  </a:outerShdw>
                </a:effectLst>
                <a:latin typeface="Arial" charset="0"/>
                <a:ea typeface="ＭＳ Ｐゴシック" charset="0"/>
                <a:cs typeface="Arial" charset="0"/>
              </a:rPr>
              <a:t>Internet Biblical Seminary</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course writer</a:t>
            </a:r>
          </a:p>
        </p:txBody>
      </p:sp>
      <p:cxnSp>
        <p:nvCxnSpPr>
          <p:cNvPr id="13" name="Straight Arrow Connector 12"/>
          <p:cNvCxnSpPr>
            <a:cxnSpLocks noChangeShapeType="1"/>
          </p:cNvCxnSpPr>
          <p:nvPr/>
        </p:nvCxnSpPr>
        <p:spPr bwMode="auto">
          <a:xfrm>
            <a:off x="71438" y="4152479"/>
            <a:ext cx="8964612" cy="0"/>
          </a:xfrm>
          <a:prstGeom prst="straightConnector1">
            <a:avLst/>
          </a:prstGeom>
          <a:noFill/>
          <a:ln w="57150" cap="sq">
            <a:solidFill>
              <a:srgbClr val="FF0000"/>
            </a:solidFill>
            <a:round/>
            <a:headEnd type="none" w="sm" len="sm"/>
            <a:tailEnd type="arrow" w="med" len="med"/>
          </a:ln>
        </p:spPr>
      </p:cxnSp>
      <p:cxnSp>
        <p:nvCxnSpPr>
          <p:cNvPr id="15" name="Straight Arrow Connector 14"/>
          <p:cNvCxnSpPr>
            <a:cxnSpLocks noChangeShapeType="1"/>
          </p:cNvCxnSpPr>
          <p:nvPr/>
        </p:nvCxnSpPr>
        <p:spPr bwMode="auto">
          <a:xfrm>
            <a:off x="71438" y="5160541"/>
            <a:ext cx="8964612" cy="0"/>
          </a:xfrm>
          <a:prstGeom prst="straightConnector1">
            <a:avLst/>
          </a:prstGeom>
          <a:noFill/>
          <a:ln w="57150" cap="sq">
            <a:solidFill>
              <a:srgbClr val="FF0000"/>
            </a:solidFill>
            <a:round/>
            <a:headEnd type="none" w="sm" len="sm"/>
            <a:tailEnd type="arrow"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par>
                          <p:cTn id="8" fill="hold">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up)">
                                      <p:cBhvr>
                                        <p:cTn id="11" dur="500"/>
                                        <p:tgtEl>
                                          <p:spTgt spid="12">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up)">
                                      <p:cBhvr>
                                        <p:cTn id="15" dur="500"/>
                                        <p:tgtEl>
                                          <p:spTgt spid="12">
                                            <p:txEl>
                                              <p:pRg st="2" end="2"/>
                                            </p:txEl>
                                          </p:spTgt>
                                        </p:tgtEl>
                                      </p:cBhvr>
                                    </p:animEffect>
                                  </p:childTnLst>
                                </p:cTn>
                              </p:par>
                            </p:childTnLst>
                          </p:cTn>
                        </p:par>
                        <p:par>
                          <p:cTn id="16" fill="hold">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wipe(up)">
                                      <p:cBhvr>
                                        <p:cTn id="19" dur="500"/>
                                        <p:tgtEl>
                                          <p:spTgt spid="12">
                                            <p:txEl>
                                              <p:pRg st="3" end="3"/>
                                            </p:txEl>
                                          </p:spTgt>
                                        </p:tgtEl>
                                      </p:cBhvr>
                                    </p:animEffect>
                                  </p:childTnLst>
                                </p:cTn>
                              </p:par>
                            </p:childTnLst>
                          </p:cTn>
                        </p:par>
                        <p:par>
                          <p:cTn id="20" fill="hold">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wipe(up)">
                                      <p:cBhvr>
                                        <p:cTn id="23" dur="500"/>
                                        <p:tgtEl>
                                          <p:spTgt spid="12">
                                            <p:txEl>
                                              <p:pRg st="4" end="4"/>
                                            </p:txEl>
                                          </p:spTgt>
                                        </p:tgtEl>
                                      </p:cBhvr>
                                    </p:animEffect>
                                  </p:childTnLst>
                                </p:cTn>
                              </p:par>
                            </p:childTnLst>
                          </p:cTn>
                        </p:par>
                        <p:par>
                          <p:cTn id="24" fill="hold">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up)">
                                      <p:cBhvr>
                                        <p:cTn id="27" dur="500"/>
                                        <p:tgtEl>
                                          <p:spTgt spid="12">
                                            <p:txEl>
                                              <p:pRg st="5" end="5"/>
                                            </p:txEl>
                                          </p:spTgt>
                                        </p:tgtEl>
                                      </p:cBhvr>
                                    </p:animEffect>
                                  </p:childTnLst>
                                </p:cTn>
                              </p:par>
                            </p:childTnLst>
                          </p:cTn>
                        </p:par>
                        <p:par>
                          <p:cTn id="28" fill="hold">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wipe(up)">
                                      <p:cBhvr>
                                        <p:cTn id="31" dur="500"/>
                                        <p:tgtEl>
                                          <p:spTgt spid="12">
                                            <p:txEl>
                                              <p:pRg st="6" end="6"/>
                                            </p:txEl>
                                          </p:spTgt>
                                        </p:tgtEl>
                                      </p:cBhvr>
                                    </p:animEffect>
                                  </p:childTnLst>
                                </p:cTn>
                              </p:par>
                            </p:childTnLst>
                          </p:cTn>
                        </p:par>
                        <p:par>
                          <p:cTn id="32" fill="hold">
                            <p:stCondLst>
                              <p:cond delay="17500"/>
                            </p:stCondLst>
                            <p:childTnLst>
                              <p:par>
                                <p:cTn id="33" presetID="22" presetClass="entr" presetSubtype="8"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18000"/>
                            </p:stCondLst>
                            <p:childTnLst>
                              <p:par>
                                <p:cTn id="37" presetID="22" presetClass="entr" presetSubtype="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advAuto="200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4114" name="Picture 2" descr="Slide19"/>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w="9525">
            <a:noFill/>
            <a:miter lim="800000"/>
            <a:headEnd/>
            <a:tailEnd/>
          </a:ln>
        </p:spPr>
      </p:pic>
      <p:sp>
        <p:nvSpPr>
          <p:cNvPr id="1114115" name="Rectangle 3"/>
          <p:cNvSpPr>
            <a:spLocks noChangeArrowheads="1"/>
          </p:cNvSpPr>
          <p:nvPr/>
        </p:nvSpPr>
        <p:spPr bwMode="auto">
          <a:xfrm>
            <a:off x="4843264" y="2286000"/>
            <a:ext cx="304800" cy="609600"/>
          </a:xfrm>
          <a:prstGeom prst="rect">
            <a:avLst/>
          </a:prstGeom>
          <a:solidFill>
            <a:srgbClr val="000000"/>
          </a:solidFill>
          <a:ln w="9525">
            <a:solidFill>
              <a:schemeClr val="tx1"/>
            </a:solidFill>
            <a:miter lim="800000"/>
            <a:headEnd/>
            <a:tailEnd/>
          </a:ln>
        </p:spPr>
        <p:txBody>
          <a:bodyPr wrap="none" anchor="ctr">
            <a:prstTxWarp prst="textNoShape">
              <a:avLst/>
            </a:prstTxWarp>
          </a:bodyPr>
          <a:lstStyle/>
          <a:p>
            <a:pPr algn="ctr"/>
            <a:endParaRPr lang="en-US">
              <a:solidFill>
                <a:srgbClr val="000000"/>
              </a:solidFill>
            </a:endParaRPr>
          </a:p>
        </p:txBody>
      </p:sp>
      <p:sp>
        <p:nvSpPr>
          <p:cNvPr id="1114116" name="Rectangle 4"/>
          <p:cNvSpPr>
            <a:spLocks noChangeArrowheads="1"/>
          </p:cNvSpPr>
          <p:nvPr/>
        </p:nvSpPr>
        <p:spPr bwMode="auto">
          <a:xfrm>
            <a:off x="6629400" y="2286000"/>
            <a:ext cx="304800" cy="609600"/>
          </a:xfrm>
          <a:prstGeom prst="rect">
            <a:avLst/>
          </a:prstGeom>
          <a:solidFill>
            <a:srgbClr val="000000"/>
          </a:solidFill>
          <a:ln w="9525">
            <a:solidFill>
              <a:schemeClr val="tx1"/>
            </a:solidFill>
            <a:miter lim="800000"/>
            <a:headEnd/>
            <a:tailEnd/>
          </a:ln>
        </p:spPr>
        <p:txBody>
          <a:bodyPr wrap="none" anchor="ctr">
            <a:prstTxWarp prst="textNoShape">
              <a:avLst/>
            </a:prstTxWarp>
          </a:bodyPr>
          <a:lstStyle/>
          <a:p>
            <a:pPr algn="ctr"/>
            <a:endParaRPr lang="en-US">
              <a:solidFill>
                <a:srgbClr val="000000"/>
              </a:solidFill>
            </a:endParaRPr>
          </a:p>
        </p:txBody>
      </p:sp>
      <p:sp>
        <p:nvSpPr>
          <p:cNvPr id="1114117" name="Text Box 5"/>
          <p:cNvSpPr txBox="1">
            <a:spLocks noChangeArrowheads="1"/>
          </p:cNvSpPr>
          <p:nvPr/>
        </p:nvSpPr>
        <p:spPr bwMode="auto">
          <a:xfrm>
            <a:off x="3057525" y="5851525"/>
            <a:ext cx="5894388" cy="923925"/>
          </a:xfrm>
          <a:prstGeom prst="rect">
            <a:avLst/>
          </a:prstGeom>
          <a:noFill/>
          <a:ln w="9525">
            <a:noFill/>
            <a:miter lim="800000"/>
            <a:headEnd/>
            <a:tailEnd/>
          </a:ln>
        </p:spPr>
        <p:txBody>
          <a:bodyPr wrap="none">
            <a:prstTxWarp prst="textNoShape">
              <a:avLst/>
            </a:prstTxWarp>
            <a:spAutoFit/>
          </a:bodyPr>
          <a:lstStyle/>
          <a:p>
            <a:r>
              <a:rPr lang="en-US" sz="5400">
                <a:solidFill>
                  <a:srgbClr val="FFFFFF"/>
                </a:solidFill>
                <a:latin typeface="Arial" charset="0"/>
                <a:ea typeface="Arial" charset="0"/>
                <a:cs typeface="Arial" charset="0"/>
              </a:rPr>
              <a:t>Another location…</a:t>
            </a:r>
          </a:p>
        </p:txBody>
      </p:sp>
      <p:sp>
        <p:nvSpPr>
          <p:cNvPr id="574470" name="Rectangle 6"/>
          <p:cNvSpPr>
            <a:spLocks noGrp="1" noChangeArrowheads="1"/>
          </p:cNvSpPr>
          <p:nvPr>
            <p:ph type="title" idx="4294967295"/>
          </p:nvPr>
        </p:nvSpPr>
        <p:spPr>
          <a:xfrm>
            <a:off x="-76200" y="-76200"/>
            <a:ext cx="9220200" cy="923925"/>
          </a:xfrm>
          <a:solidFill>
            <a:schemeClr val="tx2"/>
          </a:solidFill>
        </p:spPr>
        <p:txBody>
          <a:bodyPr anchor="t">
            <a:spAutoFit/>
          </a:bodyPr>
          <a:lstStyle/>
          <a:p>
            <a:pPr algn="l" eaLnBrk="1" hangingPunct="1">
              <a:defRPr/>
            </a:pPr>
            <a:r>
              <a:rPr lang="en-US" sz="5400">
                <a:solidFill>
                  <a:schemeClr val="bg1"/>
                </a:solidFill>
                <a:latin typeface="Arial" charset="0"/>
                <a:ea typeface="Arial" charset="0"/>
                <a:cs typeface="Arial" charset="0"/>
              </a:rPr>
              <a:t>Another day…</a:t>
            </a:r>
            <a:endParaRPr lang="en-US" sz="5400">
              <a:solidFill>
                <a:schemeClr val="tx1"/>
              </a:solidFill>
              <a:effectLst>
                <a:outerShdw blurRad="38100" dist="38100" dir="2700000" algn="tl">
                  <a:srgbClr val="FFFFFF"/>
                </a:outerShdw>
              </a:effectLst>
              <a:latin typeface="Arial" charset="0"/>
              <a:ea typeface="Arial" charset="0"/>
              <a:cs typeface="Arial" charset="0"/>
            </a:endParaRPr>
          </a:p>
        </p:txBody>
      </p:sp>
      <p:sp>
        <p:nvSpPr>
          <p:cNvPr id="574471" name="Text Box 7"/>
          <p:cNvSpPr txBox="1">
            <a:spLocks noChangeArrowheads="1"/>
          </p:cNvSpPr>
          <p:nvPr/>
        </p:nvSpPr>
        <p:spPr bwMode="auto">
          <a:xfrm>
            <a:off x="5004048" y="838200"/>
            <a:ext cx="2357437" cy="7620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prstTxWarp prst="textNoShape">
              <a:avLst/>
            </a:prstTxWarp>
            <a:spAutoFit/>
          </a:bodyPr>
          <a:lstStyle/>
          <a:p>
            <a:pPr eaLnBrk="0" hangingPunct="0">
              <a:defRPr/>
            </a:pPr>
            <a:r>
              <a:rPr lang="en-US" sz="4400" b="1" dirty="0">
                <a:solidFill>
                  <a:srgbClr val="000000"/>
                </a:solidFill>
                <a:latin typeface="Arial" charset="0"/>
              </a:rPr>
              <a:t>Vietnam</a:t>
            </a:r>
            <a:endParaRPr lang="en-US" dirty="0">
              <a:solidFill>
                <a:srgbClr val="000000"/>
              </a:solidFill>
              <a:latin typeface="Arial" charset="0"/>
            </a:endParaRP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762000" y="609600"/>
            <a:ext cx="9829800" cy="990600"/>
          </a:xfrm>
        </p:spPr>
        <p:txBody>
          <a:bodyPr/>
          <a:lstStyle/>
          <a:p>
            <a:pPr algn="r" eaLnBrk="1" hangingPunct="1"/>
            <a:r>
              <a:rPr lang="en-US" sz="5400" b="1">
                <a:effectLst>
                  <a:outerShdw blurRad="38100" dist="38100" dir="2700000" algn="tl">
                    <a:srgbClr val="DDDDDD"/>
                  </a:outerShdw>
                </a:effectLst>
                <a:latin typeface="Arial" charset="0"/>
                <a:ea typeface="Times New Roman" charset="0"/>
              </a:rPr>
              <a:t>Prayer</a:t>
            </a:r>
            <a:endParaRPr lang="en-US" sz="6000" i="1">
              <a:effectLst>
                <a:outerShdw blurRad="38100" dist="38100" dir="2700000" algn="tl">
                  <a:srgbClr val="DDDDDD"/>
                </a:outerShdw>
              </a:effectLst>
              <a:latin typeface="Arial" charset="0"/>
              <a:ea typeface="Times New Roman" charset="0"/>
            </a:endParaRPr>
          </a:p>
        </p:txBody>
      </p:sp>
      <p:pic>
        <p:nvPicPr>
          <p:cNvPr id="306179" name="Picture 3"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685800" y="2209800"/>
            <a:ext cx="2749550" cy="4191000"/>
          </a:xfrm>
        </p:spPr>
      </p:pic>
      <p:sp>
        <p:nvSpPr>
          <p:cNvPr id="4" name="Rectangle 2"/>
          <p:cNvSpPr txBox="1">
            <a:spLocks noChangeArrowheads="1"/>
          </p:cNvSpPr>
          <p:nvPr/>
        </p:nvSpPr>
        <p:spPr bwMode="auto">
          <a:xfrm>
            <a:off x="4067943" y="2420888"/>
            <a:ext cx="5056977" cy="2304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a:lstStyle>
          <a:p>
            <a:pPr marL="352425" marR="0" lvl="0" indent="-352425" algn="l" defTabSz="914400" rtl="0" eaLnBrk="1" fontAlgn="base" latinLnBrk="0" hangingPunct="1">
              <a:lnSpc>
                <a:spcPct val="100000"/>
              </a:lnSpc>
              <a:spcBef>
                <a:spcPct val="0"/>
              </a:spcBef>
              <a:spcAft>
                <a:spcPct val="0"/>
              </a:spcAft>
              <a:buClrTx/>
              <a:buSzTx/>
              <a:buFont typeface="Arial"/>
              <a:buChar char="•"/>
              <a:tabLst/>
              <a:defRPr/>
            </a:pPr>
            <a:r>
              <a:rPr kumimoji="0" lang="en-US" sz="54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charset="0"/>
                <a:ea typeface="Times New Roman" charset="0"/>
              </a:rPr>
              <a:t>Protection</a:t>
            </a:r>
          </a:p>
          <a:p>
            <a:pPr marL="352425" marR="0" lvl="0" indent="-352425" algn="l" defTabSz="914400" rtl="0" eaLnBrk="1" fontAlgn="base" latinLnBrk="0" hangingPunct="1">
              <a:lnSpc>
                <a:spcPct val="100000"/>
              </a:lnSpc>
              <a:spcBef>
                <a:spcPct val="0"/>
              </a:spcBef>
              <a:spcAft>
                <a:spcPct val="0"/>
              </a:spcAft>
              <a:buClrTx/>
              <a:buSzTx/>
              <a:buFont typeface="Arial"/>
              <a:buChar char="•"/>
              <a:tabLst/>
              <a:defRPr/>
            </a:pPr>
            <a:r>
              <a:rPr kumimoji="0" lang="en-US" sz="54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charset="0"/>
                <a:ea typeface="Times New Roman" charset="0"/>
              </a:rPr>
              <a:t>Expansion</a:t>
            </a:r>
            <a:endParaRPr kumimoji="0" lang="en-US" sz="6000" b="0" i="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charset="0"/>
              <a:ea typeface="Times New Roman" charset="0"/>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Paul</a:t>
            </a:r>
            <a:r>
              <a:rPr lang="mr-IN" altLang="ja-JP" sz="6000" b="1" i="1">
                <a:solidFill>
                  <a:srgbClr val="66FFFF"/>
                </a:solidFill>
                <a:latin typeface="Arial" charset="0"/>
              </a:rPr>
              <a:t>'</a:t>
            </a:r>
            <a:r>
              <a:rPr lang="en-US" sz="6000" b="1" i="1">
                <a:solidFill>
                  <a:srgbClr val="66FFFF"/>
                </a:solidFill>
                <a:latin typeface="Arial" charset="0"/>
              </a:rPr>
              <a:t>s Main Idea</a:t>
            </a:r>
            <a:endParaRPr lang="en-US">
              <a:latin typeface="Arial" charset="0"/>
            </a:endParaRPr>
          </a:p>
        </p:txBody>
      </p:sp>
      <p:sp>
        <p:nvSpPr>
          <p:cNvPr id="307203" name="Rectangle 3"/>
          <p:cNvSpPr>
            <a:spLocks noChangeArrowheads="1"/>
          </p:cNvSpPr>
          <p:nvPr/>
        </p:nvSpPr>
        <p:spPr bwMode="auto">
          <a:xfrm>
            <a:off x="0" y="1828800"/>
            <a:ext cx="9144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charset="0"/>
                <a:ea typeface="ＭＳ Ｐゴシック" charset="0"/>
              </a:rPr>
              <a:t>E</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x</a:t>
            </a:r>
            <a:r>
              <a:rPr kumimoji="0" lang="en-US" sz="5400" b="1" i="0" u="none" strike="noStrike" kern="1200" cap="none" spc="0" normalizeH="0" baseline="0" noProof="0">
                <a:ln>
                  <a:noFill/>
                </a:ln>
                <a:solidFill>
                  <a:srgbClr val="FFFF00"/>
                </a:solidFill>
                <a:effectLst/>
                <a:uLnTx/>
                <a:uFillTx/>
                <a:latin typeface="Arial" charset="0"/>
                <a:ea typeface="ＭＳ Ｐゴシック" charset="0"/>
              </a:rPr>
              <a:t>p</a:t>
            </a:r>
            <a:r>
              <a:rPr kumimoji="0" lang="en-US" sz="6000" b="1" i="0" u="none" strike="noStrike" kern="1200" cap="none" spc="0" normalizeH="0" baseline="0" noProof="0">
                <a:ln>
                  <a:noFill/>
                </a:ln>
                <a:solidFill>
                  <a:srgbClr val="FFFF00"/>
                </a:solidFill>
                <a:effectLst/>
                <a:uLnTx/>
                <a:uFillTx/>
                <a:latin typeface="Arial" charset="0"/>
                <a:ea typeface="ＭＳ Ｐゴシック" charset="0"/>
              </a:rPr>
              <a:t>a</a:t>
            </a:r>
            <a:r>
              <a:rPr kumimoji="0" lang="en-US" sz="6600" b="1" i="0" u="none" strike="noStrike" kern="1200" cap="none" spc="0" normalizeH="0" baseline="0" noProof="0">
                <a:ln>
                  <a:noFill/>
                </a:ln>
                <a:solidFill>
                  <a:srgbClr val="FFFF00"/>
                </a:solidFill>
                <a:effectLst/>
                <a:uLnTx/>
                <a:uFillTx/>
                <a:latin typeface="Arial" charset="0"/>
                <a:ea typeface="ＭＳ Ｐゴシック" charset="0"/>
              </a:rPr>
              <a:t>n</a:t>
            </a:r>
            <a:r>
              <a:rPr kumimoji="0" lang="en-US" sz="7200" b="1" i="0" u="none" strike="noStrike" kern="1200" cap="none" spc="0" normalizeH="0" baseline="0" noProof="0">
                <a:ln>
                  <a:noFill/>
                </a:ln>
                <a:solidFill>
                  <a:srgbClr val="FFFF00"/>
                </a:solidFill>
                <a:effectLst/>
                <a:uLnTx/>
                <a:uFillTx/>
                <a:latin typeface="Arial" charset="0"/>
                <a:ea typeface="ＭＳ Ｐゴシック" charset="0"/>
              </a:rPr>
              <a:t>d</a:t>
            </a: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your borders by…</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7204"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Knowing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His call,</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7205"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Supporting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it, and</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7206"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Praying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against enemies</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1" y="17598"/>
            <a:ext cx="3678173" cy="6828532"/>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a potter makes jars out of clay, </a:t>
            </a:r>
            <a:r>
              <a:rPr lang="en-US" sz="3200" b="1" dirty="0" err="1">
                <a:effectLst>
                  <a:glow rad="127000">
                    <a:schemeClr val="tx1"/>
                  </a:glow>
                </a:effectLst>
                <a:latin typeface="Arial" charset="0"/>
                <a:ea typeface="ＭＳ Ｐゴシック" charset="0"/>
                <a:cs typeface="ＭＳ Ｐゴシック" charset="0"/>
              </a:rPr>
              <a:t>doesn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he have a right to use the same lump of clay to make one jar for decoration and another to throw garbage into?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9:21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78174" y="47481"/>
            <a:ext cx="5465826" cy="6858000"/>
          </a:xfrm>
          <a:prstGeom prst="rect">
            <a:avLst/>
          </a:prstGeom>
        </p:spPr>
      </p:pic>
    </p:spTree>
    <p:extLst>
      <p:ext uri="{BB962C8B-B14F-4D97-AF65-F5344CB8AC3E}">
        <p14:creationId xmlns:p14="http://schemas.microsoft.com/office/powerpoint/2010/main" val="2680404658"/>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309251"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Three ways to </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e</a:t>
            </a:r>
            <a:r>
              <a:rPr kumimoji="0" lang="en-US" sz="5400" b="1" i="0" u="none" strike="noStrike" kern="1200" cap="none" spc="0" normalizeH="0" baseline="0" noProof="0">
                <a:ln>
                  <a:noFill/>
                </a:ln>
                <a:solidFill>
                  <a:srgbClr val="FFFF00"/>
                </a:solidFill>
                <a:effectLst/>
                <a:uLnTx/>
                <a:uFillTx/>
                <a:latin typeface="Arial" charset="0"/>
                <a:ea typeface="ＭＳ Ｐゴシック" charset="0"/>
              </a:rPr>
              <a:t>x</a:t>
            </a:r>
            <a:r>
              <a:rPr kumimoji="0" lang="en-US" sz="6000" b="1" i="0" u="none" strike="noStrike" kern="1200" cap="none" spc="0" normalizeH="0" baseline="0" noProof="0">
                <a:ln>
                  <a:noFill/>
                </a:ln>
                <a:solidFill>
                  <a:srgbClr val="FFFF00"/>
                </a:solidFill>
                <a:effectLst/>
                <a:uLnTx/>
                <a:uFillTx/>
                <a:latin typeface="Arial" charset="0"/>
                <a:ea typeface="ＭＳ Ｐゴシック" charset="0"/>
              </a:rPr>
              <a:t>p</a:t>
            </a:r>
            <a:r>
              <a:rPr kumimoji="0" lang="en-US" sz="6600" b="1" i="0" u="none" strike="noStrike" kern="1200" cap="none" spc="0" normalizeH="0" baseline="0" noProof="0">
                <a:ln>
                  <a:noFill/>
                </a:ln>
                <a:solidFill>
                  <a:srgbClr val="FFFF00"/>
                </a:solidFill>
                <a:effectLst/>
                <a:uLnTx/>
                <a:uFillTx/>
                <a:latin typeface="Arial" charset="0"/>
                <a:ea typeface="ＭＳ Ｐゴシック" charset="0"/>
              </a:rPr>
              <a:t>a</a:t>
            </a:r>
            <a:r>
              <a:rPr kumimoji="0" lang="en-US" sz="7200" b="1" i="0" u="none" strike="noStrike" kern="1200" cap="none" spc="0" normalizeH="0" baseline="0" noProof="0">
                <a:ln>
                  <a:noFill/>
                </a:ln>
                <a:solidFill>
                  <a:srgbClr val="FFFF00"/>
                </a:solidFill>
                <a:effectLst/>
                <a:uLnTx/>
                <a:uFillTx/>
                <a:latin typeface="Arial" charset="0"/>
                <a:ea typeface="ＭＳ Ｐゴシック" charset="0"/>
              </a:rPr>
              <a:t>n</a:t>
            </a:r>
            <a:r>
              <a:rPr kumimoji="0" lang="en-US" sz="8000" b="1" i="0" u="none" strike="noStrike" kern="1200" cap="none" spc="0" normalizeH="0" baseline="0" noProof="0">
                <a:ln>
                  <a:noFill/>
                </a:ln>
                <a:solidFill>
                  <a:srgbClr val="FFFF00"/>
                </a:solidFill>
                <a:effectLst/>
                <a:uLnTx/>
                <a:uFillTx/>
                <a:latin typeface="Arial" charset="0"/>
                <a:ea typeface="ＭＳ Ｐゴシック" charset="0"/>
              </a:rPr>
              <a:t>d</a:t>
            </a: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your borders…</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9252"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Know</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God</a:t>
            </a:r>
            <a:r>
              <a:rPr kumimoji="0" lang="mr-IN"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calling for you (14-22)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9253"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Support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God</a:t>
            </a:r>
            <a:r>
              <a:rPr kumimoji="0" lang="mr-IN"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new directions (23-29)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9254"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III.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Pray</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against opposition (30-33)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2209800" y="1066800"/>
            <a:ext cx="6553200" cy="2362200"/>
          </a:xfrm>
        </p:spPr>
        <p:txBody>
          <a:bodyPr/>
          <a:lstStyle/>
          <a:p>
            <a:pPr eaLnBrk="1" hangingPunct="1">
              <a:defRPr/>
            </a:pPr>
            <a:r>
              <a:rPr lang="en-US" b="1">
                <a:latin typeface="Tahoma" charset="-52"/>
                <a:ea typeface="MS Pゴシック" charset="0"/>
                <a:cs typeface="MS Pゴシック" charset="0"/>
              </a:rPr>
              <a:t>For Righteousness Disseminated it Takes…</a:t>
            </a:r>
            <a:endParaRPr lang="en-US">
              <a:latin typeface="Tahoma" charset="-52"/>
              <a:ea typeface="MS Pゴシック" charset="0"/>
              <a:cs typeface="MS Pゴシック" charset="0"/>
            </a:endParaRPr>
          </a:p>
        </p:txBody>
      </p:sp>
      <p:sp>
        <p:nvSpPr>
          <p:cNvPr id="645124" name="Rectangle 4"/>
          <p:cNvSpPr>
            <a:spLocks noChangeArrowheads="1"/>
          </p:cNvSpPr>
          <p:nvPr/>
        </p:nvSpPr>
        <p:spPr bwMode="auto">
          <a:xfrm>
            <a:off x="152400" y="4495800"/>
            <a:ext cx="3505200" cy="2209800"/>
          </a:xfrm>
          <a:prstGeom prst="rect">
            <a:avLst/>
          </a:prstGeom>
          <a:noFill/>
          <a:ln w="9525">
            <a:noFill/>
            <a:miter lim="800000"/>
            <a:headEnd/>
            <a:tailEnd/>
          </a:ln>
          <a:effectLst>
            <a:outerShdw blurRad="38100" dist="38099" dir="2700000" algn="ctr" rotWithShape="0">
              <a:schemeClr val="bg2">
                <a:alpha val="99962"/>
              </a:schemeClr>
            </a:outerShdw>
          </a:effectLst>
        </p:spPr>
        <p:txBody>
          <a:bodyPr/>
          <a:lstStyle/>
          <a:p>
            <a:pPr algn="ctr">
              <a:spcBef>
                <a:spcPct val="20000"/>
              </a:spcBef>
              <a:buFont typeface="Wingdings" pitchFamily="-112" charset="2"/>
              <a:buNone/>
              <a:defRPr/>
            </a:pPr>
            <a:r>
              <a:rPr lang="en-US" sz="3600" i="1">
                <a:latin typeface="Tahoma" pitchFamily="-112" charset="-52"/>
                <a:ea typeface="MS Pゴシック" pitchFamily="-92" charset="-128"/>
                <a:cs typeface="MS Pゴシック" pitchFamily="-92" charset="-128"/>
              </a:rPr>
              <a:t>Building Bridges to Propagate the  Gospel</a:t>
            </a:r>
          </a:p>
        </p:txBody>
      </p:sp>
      <p:sp>
        <p:nvSpPr>
          <p:cNvPr id="645126" name="Rectangle 6"/>
          <p:cNvSpPr>
            <a:spLocks noChangeArrowheads="1"/>
          </p:cNvSpPr>
          <p:nvPr/>
        </p:nvSpPr>
        <p:spPr bwMode="auto">
          <a:xfrm>
            <a:off x="3581400" y="3810000"/>
            <a:ext cx="5181600" cy="1752600"/>
          </a:xfrm>
          <a:prstGeom prst="rect">
            <a:avLst/>
          </a:prstGeom>
          <a:noFill/>
          <a:ln w="9525">
            <a:noFill/>
            <a:miter lim="800000"/>
            <a:headEnd/>
            <a:tailEnd/>
          </a:ln>
          <a:effectLst/>
        </p:spPr>
        <p:txBody>
          <a:bodyPr>
            <a:prstTxWarp prst="textNoShape">
              <a:avLst/>
            </a:prstTxWarp>
          </a:bodyPr>
          <a:lstStyle/>
          <a:p>
            <a:pPr algn="r">
              <a:spcBef>
                <a:spcPct val="20000"/>
              </a:spcBef>
              <a:buFont typeface="Wingdings" charset="2"/>
              <a:buChar char="w"/>
              <a:defRPr/>
            </a:pPr>
            <a:r>
              <a:rPr lang="en-US" sz="3600" b="1" dirty="0">
                <a:solidFill>
                  <a:srgbClr val="FFFF00"/>
                </a:solidFill>
                <a:latin typeface="Tahoma" charset="-52"/>
                <a:ea typeface="MS Pゴシック" charset="0"/>
                <a:cs typeface="MS Pゴシック" charset="0"/>
              </a:rPr>
              <a:t>Money (15:14-33)</a:t>
            </a:r>
          </a:p>
          <a:p>
            <a:pPr algn="r">
              <a:spcBef>
                <a:spcPct val="20000"/>
              </a:spcBef>
              <a:buFont typeface="Wingdings" charset="2"/>
              <a:buChar char="w"/>
              <a:defRPr/>
            </a:pPr>
            <a:endParaRPr lang="en-US" sz="3600" b="1" dirty="0">
              <a:latin typeface="Tahoma" charset="-52"/>
              <a:ea typeface="MS Pゴシック" charset="0"/>
              <a:cs typeface="MS Pゴシック" charset="0"/>
            </a:endParaRPr>
          </a:p>
        </p:txBody>
      </p:sp>
      <p:sp>
        <p:nvSpPr>
          <p:cNvPr id="8"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0" end="0"/>
                                            </p:txEl>
                                          </p:spTgt>
                                        </p:tgtEl>
                                        <p:attrNameLst>
                                          <p:attrName>style.visibility</p:attrName>
                                        </p:attrNameLst>
                                      </p:cBhvr>
                                      <p:to>
                                        <p:strVal val="visible"/>
                                      </p:to>
                                    </p:set>
                                    <p:anim calcmode="lin" valueType="num">
                                      <p:cBhvr additive="base">
                                        <p:cTn id="7" dur="500" fill="hold"/>
                                        <p:tgtEl>
                                          <p:spTgt spid="6451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Title 1"/>
          <p:cNvSpPr>
            <a:spLocks noGrp="1"/>
          </p:cNvSpPr>
          <p:nvPr>
            <p:ph type="title"/>
          </p:nvPr>
        </p:nvSpPr>
        <p:spPr/>
        <p:txBody>
          <a:bodyPr/>
          <a:lstStyle/>
          <a:p>
            <a:r>
              <a:rPr lang="en-US" altLang="zh-CN">
                <a:solidFill>
                  <a:srgbClr val="B00032"/>
                </a:solidFill>
                <a:ea typeface="ＭＳ Ｐゴシック" charset="-128"/>
                <a:cs typeface="ＭＳ Ｐゴシック" charset="-128"/>
              </a:rPr>
              <a:t>Relationships (A Negative View)</a:t>
            </a:r>
          </a:p>
        </p:txBody>
      </p:sp>
      <p:pic>
        <p:nvPicPr>
          <p:cNvPr id="1122307" name="Picture 2" descr="relationship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387350"/>
            <a:ext cx="8915400" cy="6858000"/>
          </a:xfrm>
          <a:prstGeom prst="rect">
            <a:avLst/>
          </a:prstGeom>
          <a:noFill/>
          <a:ln w="9525">
            <a:noFill/>
            <a:miter lim="800000"/>
            <a:headEnd/>
            <a:tailEnd/>
          </a:ln>
        </p:spPr>
      </p:pic>
      <p:sp>
        <p:nvSpPr>
          <p:cNvPr id="1122308" name="TextBox 4"/>
          <p:cNvSpPr txBox="1">
            <a:spLocks noChangeArrowheads="1"/>
          </p:cNvSpPr>
          <p:nvPr/>
        </p:nvSpPr>
        <p:spPr bwMode="auto">
          <a:xfrm>
            <a:off x="0" y="4614863"/>
            <a:ext cx="9144000" cy="1200150"/>
          </a:xfrm>
          <a:prstGeom prst="rect">
            <a:avLst/>
          </a:prstGeom>
          <a:solidFill>
            <a:schemeClr val="tx1"/>
          </a:solidFill>
          <a:ln w="9525">
            <a:noFill/>
            <a:miter lim="800000"/>
            <a:headEnd/>
            <a:tailEnd/>
          </a:ln>
        </p:spPr>
        <p:txBody>
          <a:bodyPr>
            <a:prstTxWarp prst="textNoShape">
              <a:avLst/>
            </a:prstTxWarp>
            <a:spAutoFit/>
          </a:bodyPr>
          <a:lstStyle/>
          <a:p>
            <a:pPr algn="ctr"/>
            <a:r>
              <a:rPr lang="en-US" sz="7200" dirty="0">
                <a:solidFill>
                  <a:srgbClr val="FFFFFF"/>
                </a:solidFill>
                <a:ea typeface="宋体" charset="-122"/>
                <a:cs typeface="宋体" charset="-122"/>
              </a:rPr>
              <a:t>RELATIONSHIPS</a:t>
            </a:r>
            <a:endParaRPr lang="en-US" sz="3600" dirty="0">
              <a:solidFill>
                <a:srgbClr val="FFFFFF"/>
              </a:solidFill>
              <a:ea typeface="宋体" charset="-122"/>
              <a:cs typeface="宋体" charset="-122"/>
            </a:endParaRPr>
          </a:p>
        </p:txBody>
      </p:sp>
      <p:sp>
        <p:nvSpPr>
          <p:cNvPr id="1122309" name="TextBox 3"/>
          <p:cNvSpPr txBox="1">
            <a:spLocks noChangeArrowheads="1"/>
          </p:cNvSpPr>
          <p:nvPr/>
        </p:nvSpPr>
        <p:spPr bwMode="auto">
          <a:xfrm>
            <a:off x="0" y="5613400"/>
            <a:ext cx="9144000" cy="830997"/>
          </a:xfrm>
          <a:prstGeom prst="rect">
            <a:avLst/>
          </a:prstGeom>
          <a:solidFill>
            <a:schemeClr val="tx1"/>
          </a:solidFill>
          <a:ln w="9525">
            <a:noFill/>
            <a:miter lim="800000"/>
            <a:headEnd/>
            <a:tailEnd/>
          </a:ln>
        </p:spPr>
        <p:txBody>
          <a:bodyPr>
            <a:prstTxWarp prst="textNoShape">
              <a:avLst/>
            </a:prstTxWarp>
            <a:spAutoFit/>
          </a:bodyPr>
          <a:lstStyle/>
          <a:p>
            <a:pPr algn="ctr"/>
            <a:r>
              <a:rPr lang="en-US" dirty="0">
                <a:solidFill>
                  <a:srgbClr val="FFFFFF"/>
                </a:solidFill>
                <a:latin typeface="Arial" charset="0"/>
                <a:ea typeface="宋体" charset="-122"/>
                <a:cs typeface="宋体" charset="-122"/>
              </a:rPr>
              <a:t>Sure, there are plenty of other fish in the sea.</a:t>
            </a:r>
            <a:br>
              <a:rPr lang="en-US" dirty="0">
                <a:solidFill>
                  <a:srgbClr val="FFFFFF"/>
                </a:solidFill>
                <a:latin typeface="Arial" charset="0"/>
                <a:ea typeface="宋体" charset="-122"/>
                <a:cs typeface="宋体" charset="-122"/>
              </a:rPr>
            </a:br>
            <a:r>
              <a:rPr lang="en-US" dirty="0">
                <a:solidFill>
                  <a:srgbClr val="FFFFFF"/>
                </a:solidFill>
                <a:latin typeface="Arial" charset="0"/>
                <a:ea typeface="宋体" charset="-122"/>
                <a:cs typeface="宋体" charset="-122"/>
              </a:rPr>
              <a:t>But you</a:t>
            </a:r>
            <a:r>
              <a:rPr lang="fr-FR" altLang="ja-JP" dirty="0">
                <a:solidFill>
                  <a:srgbClr val="FFFFFF"/>
                </a:solidFill>
                <a:latin typeface="Arial" charset="0"/>
                <a:ea typeface="宋体" charset="-122"/>
                <a:cs typeface="宋体" charset="-122"/>
              </a:rPr>
              <a:t>'</a:t>
            </a:r>
            <a:r>
              <a:rPr lang="en-US" altLang="ja-JP" dirty="0">
                <a:solidFill>
                  <a:srgbClr val="FFFFFF"/>
                </a:solidFill>
                <a:latin typeface="Arial" charset="0"/>
                <a:ea typeface="宋体" charset="-122"/>
                <a:cs typeface="宋体" charset="-122"/>
              </a:rPr>
              <a:t>re not anywhere near the sea.  You</a:t>
            </a:r>
            <a:r>
              <a:rPr lang="fr-FR" altLang="ja-JP" dirty="0">
                <a:solidFill>
                  <a:srgbClr val="FFFFFF"/>
                </a:solidFill>
                <a:latin typeface="Arial" charset="0"/>
                <a:ea typeface="宋体" charset="-122"/>
                <a:cs typeface="宋体" charset="-122"/>
              </a:rPr>
              <a:t>'</a:t>
            </a:r>
            <a:r>
              <a:rPr lang="en-US" altLang="ja-JP" dirty="0">
                <a:solidFill>
                  <a:srgbClr val="FFFFFF"/>
                </a:solidFill>
                <a:latin typeface="Arial" charset="0"/>
                <a:ea typeface="宋体" charset="-122"/>
                <a:cs typeface="宋体" charset="-122"/>
              </a:rPr>
              <a:t>re in the desert.  Alone.</a:t>
            </a:r>
            <a:endParaRPr lang="en-US" dirty="0">
              <a:solidFill>
                <a:srgbClr val="FFFFFF"/>
              </a:solidFill>
              <a:latin typeface="Arial" charset="0"/>
              <a:ea typeface="宋体" charset="-122"/>
              <a:cs typeface="宋体" charset="-122"/>
            </a:endParaRPr>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16</a:t>
            </a:r>
          </a:p>
        </p:txBody>
      </p:sp>
    </p:spTree>
    <p:extLst>
      <p:ext uri="{BB962C8B-B14F-4D97-AF65-F5344CB8AC3E}">
        <p14:creationId xmlns:p14="http://schemas.microsoft.com/office/powerpoint/2010/main" val="25232391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999427" name="Text Box 3"/>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rPr>
              <a:t>145</a:t>
            </a:r>
          </a:p>
        </p:txBody>
      </p:sp>
      <p:graphicFrame>
        <p:nvGraphicFramePr>
          <p:cNvPr id="644135" name="Group 39"/>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5687190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2209800" y="1066800"/>
            <a:ext cx="6553200" cy="2362200"/>
          </a:xfrm>
        </p:spPr>
        <p:txBody>
          <a:bodyPr/>
          <a:lstStyle/>
          <a:p>
            <a:pPr eaLnBrk="1" hangingPunct="1">
              <a:defRPr/>
            </a:pPr>
            <a:r>
              <a:rPr lang="en-US" b="1">
                <a:latin typeface="Tahoma" charset="-52"/>
                <a:ea typeface="MS Pゴシック" charset="0"/>
                <a:cs typeface="MS Pゴシック" charset="0"/>
              </a:rPr>
              <a:t>For Righteousness Disseminated it Takes…</a:t>
            </a:r>
            <a:endParaRPr lang="en-US">
              <a:latin typeface="Tahoma" charset="-52"/>
              <a:ea typeface="MS Pゴシック" charset="0"/>
              <a:cs typeface="MS Pゴシック" charset="0"/>
            </a:endParaRPr>
          </a:p>
        </p:txBody>
      </p:sp>
      <p:sp>
        <p:nvSpPr>
          <p:cNvPr id="645124" name="Rectangle 4"/>
          <p:cNvSpPr>
            <a:spLocks noChangeArrowheads="1"/>
          </p:cNvSpPr>
          <p:nvPr/>
        </p:nvSpPr>
        <p:spPr bwMode="auto">
          <a:xfrm>
            <a:off x="152400" y="4495800"/>
            <a:ext cx="3505200" cy="2209800"/>
          </a:xfrm>
          <a:prstGeom prst="rect">
            <a:avLst/>
          </a:prstGeom>
          <a:noFill/>
          <a:ln w="9525">
            <a:noFill/>
            <a:miter lim="800000"/>
            <a:headEnd/>
            <a:tailEnd/>
          </a:ln>
          <a:effectLst>
            <a:outerShdw blurRad="38100" dist="38099" dir="2700000" algn="ctr" rotWithShape="0">
              <a:schemeClr val="bg2">
                <a:alpha val="99962"/>
              </a:schemeClr>
            </a:outerShdw>
          </a:effectLst>
        </p:spPr>
        <p:txBody>
          <a:bodyPr/>
          <a:lstStyle/>
          <a:p>
            <a:pPr algn="ctr">
              <a:spcBef>
                <a:spcPct val="20000"/>
              </a:spcBef>
              <a:buFont typeface="Wingdings" pitchFamily="-112" charset="2"/>
              <a:buNone/>
              <a:defRPr/>
            </a:pPr>
            <a:r>
              <a:rPr lang="en-US" sz="3600" i="1">
                <a:solidFill>
                  <a:srgbClr val="FFFFFF"/>
                </a:solidFill>
                <a:latin typeface="Tahoma" pitchFamily="-112" charset="-52"/>
                <a:ea typeface="MS Pゴシック" pitchFamily="-92" charset="-128"/>
                <a:cs typeface="MS Pゴシック" pitchFamily="-92" charset="-128"/>
              </a:rPr>
              <a:t>Building Bridges to Propagate the  Gospel</a:t>
            </a:r>
          </a:p>
        </p:txBody>
      </p:sp>
      <p:sp>
        <p:nvSpPr>
          <p:cNvPr id="645126" name="Rectangle 6"/>
          <p:cNvSpPr>
            <a:spLocks noChangeArrowheads="1"/>
          </p:cNvSpPr>
          <p:nvPr/>
        </p:nvSpPr>
        <p:spPr bwMode="auto">
          <a:xfrm>
            <a:off x="3581400" y="3810000"/>
            <a:ext cx="5181600" cy="1752600"/>
          </a:xfrm>
          <a:prstGeom prst="rect">
            <a:avLst/>
          </a:prstGeom>
          <a:noFill/>
          <a:ln w="9525">
            <a:noFill/>
            <a:miter lim="800000"/>
            <a:headEnd/>
            <a:tailEnd/>
          </a:ln>
          <a:effectLst/>
        </p:spPr>
        <p:txBody>
          <a:bodyPr/>
          <a:lstStyle/>
          <a:p>
            <a:pPr algn="r">
              <a:spcBef>
                <a:spcPct val="20000"/>
              </a:spcBef>
              <a:buFont typeface="Wingdings" pitchFamily="-112" charset="2"/>
              <a:buChar char="w"/>
              <a:defRPr/>
            </a:pPr>
            <a:r>
              <a:rPr lang="en-US" sz="3600" b="1" dirty="0">
                <a:solidFill>
                  <a:srgbClr val="FFFFFF"/>
                </a:solidFill>
                <a:latin typeface="Tahoma" pitchFamily="-112" charset="-52"/>
                <a:ea typeface="MS Pゴシック" pitchFamily="-92" charset="-128"/>
                <a:cs typeface="MS Pゴシック" pitchFamily="-92" charset="-128"/>
              </a:rPr>
              <a:t>Money (15:14-33)</a:t>
            </a:r>
          </a:p>
          <a:p>
            <a:pPr algn="r">
              <a:spcBef>
                <a:spcPct val="20000"/>
              </a:spcBef>
              <a:buFont typeface="Wingdings" pitchFamily="-112" charset="2"/>
              <a:buChar char="w"/>
              <a:defRPr/>
            </a:pPr>
            <a:r>
              <a:rPr lang="en-US" sz="3600" b="1" dirty="0">
                <a:solidFill>
                  <a:srgbClr val="FFFF00"/>
                </a:solidFill>
                <a:latin typeface="Tahoma" pitchFamily="-112" charset="-52"/>
                <a:ea typeface="MS Pゴシック" pitchFamily="-92" charset="-128"/>
                <a:cs typeface="MS Pゴシック" pitchFamily="-92" charset="-128"/>
              </a:rPr>
              <a:t>People (16:1-24)</a:t>
            </a:r>
          </a:p>
        </p:txBody>
      </p:sp>
      <p:sp>
        <p:nvSpPr>
          <p:cNvPr id="6"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1" end="1"/>
                                            </p:txEl>
                                          </p:spTgt>
                                        </p:tgtEl>
                                        <p:attrNameLst>
                                          <p:attrName>style.visibility</p:attrName>
                                        </p:attrNameLst>
                                      </p:cBhvr>
                                      <p:to>
                                        <p:strVal val="visible"/>
                                      </p:to>
                                    </p:set>
                                    <p:anim calcmode="lin" valueType="num">
                                      <p:cBhvr additive="base">
                                        <p:cTn id="7" dur="500" fill="hold"/>
                                        <p:tgtEl>
                                          <p:spTgt spid="64512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4354" name="Picture 4" descr="people_gro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10" name="Picture 9" descr="People (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4700" y="0"/>
            <a:ext cx="4559300" cy="6858000"/>
          </a:xfrm>
          <a:prstGeom prst="rect">
            <a:avLst/>
          </a:prstGeom>
          <a:noFill/>
          <a:ln w="9525">
            <a:noFill/>
            <a:miter lim="800000"/>
            <a:headEnd/>
            <a:tailEnd/>
          </a:ln>
        </p:spPr>
      </p:pic>
      <p:pic>
        <p:nvPicPr>
          <p:cNvPr id="6" name="Picture 5" descr="People (16).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800" y="3429000"/>
            <a:ext cx="5156200" cy="3429000"/>
          </a:xfrm>
          <a:prstGeom prst="rect">
            <a:avLst/>
          </a:prstGeom>
          <a:noFill/>
          <a:ln w="9525">
            <a:noFill/>
            <a:miter lim="800000"/>
            <a:headEnd/>
            <a:tailEnd/>
          </a:ln>
        </p:spPr>
      </p:pic>
      <p:pic>
        <p:nvPicPr>
          <p:cNvPr id="8" name="Picture 7" descr="People (19).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13125"/>
            <a:ext cx="4800600" cy="3444875"/>
          </a:xfrm>
          <a:prstGeom prst="rect">
            <a:avLst/>
          </a:prstGeom>
          <a:noFill/>
          <a:ln w="9525">
            <a:noFill/>
            <a:miter lim="800000"/>
            <a:headEnd/>
            <a:tailEnd/>
          </a:ln>
        </p:spPr>
      </p:pic>
      <p:pic>
        <p:nvPicPr>
          <p:cNvPr id="9" name="Picture 8" descr="People (07).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5156200" cy="3429000"/>
          </a:xfrm>
          <a:prstGeom prst="rect">
            <a:avLst/>
          </a:prstGeom>
          <a:noFill/>
          <a:ln w="9525">
            <a:noFill/>
            <a:miter lim="800000"/>
            <a:headEnd/>
            <a:tailEnd/>
          </a:ln>
        </p:spPr>
      </p:pic>
      <p:sp>
        <p:nvSpPr>
          <p:cNvPr id="1124359" name="Title 1"/>
          <p:cNvSpPr>
            <a:spLocks noGrp="1"/>
          </p:cNvSpPr>
          <p:nvPr>
            <p:ph type="title"/>
          </p:nvPr>
        </p:nvSpPr>
        <p:spPr>
          <a:xfrm>
            <a:off x="323528" y="1300163"/>
            <a:ext cx="8675687" cy="615950"/>
          </a:xfrm>
          <a:solidFill>
            <a:srgbClr val="000000"/>
          </a:solidFill>
        </p:spPr>
        <p:txBody>
          <a:bodyPr/>
          <a:lstStyle/>
          <a:p>
            <a:r>
              <a:rPr lang="en-US" sz="3200" b="1" u="sng" dirty="0">
                <a:solidFill>
                  <a:schemeClr val="bg1"/>
                </a:solidFill>
                <a:latin typeface="Arial" charset="0"/>
                <a:ea typeface="Arial" charset="0"/>
                <a:cs typeface="Arial" charset="0"/>
              </a:rPr>
              <a:t>How to Imitate Paul</a:t>
            </a:r>
            <a:r>
              <a:rPr lang="fr-FR" altLang="ja-JP" sz="3200" b="1" u="sng" dirty="0">
                <a:solidFill>
                  <a:schemeClr val="bg1"/>
                </a:solidFill>
                <a:latin typeface="Arial" charset="0"/>
                <a:ea typeface="Arial" charset="0"/>
                <a:cs typeface="Arial" charset="0"/>
              </a:rPr>
              <a:t>'</a:t>
            </a:r>
            <a:r>
              <a:rPr lang="en-US" altLang="ja-JP" sz="3200" b="1" u="sng" dirty="0">
                <a:solidFill>
                  <a:schemeClr val="bg1"/>
                </a:solidFill>
                <a:latin typeface="Arial" charset="0"/>
                <a:ea typeface="Arial" charset="0"/>
                <a:cs typeface="Arial" charset="0"/>
              </a:rPr>
              <a:t>s Relationships</a:t>
            </a:r>
            <a:endParaRPr lang="en-US" sz="3200" b="1" u="sng" dirty="0">
              <a:solidFill>
                <a:schemeClr val="bg1"/>
              </a:solidFill>
              <a:latin typeface="Arial" charset="0"/>
              <a:ea typeface="Arial" charset="0"/>
              <a:cs typeface="Arial" charset="0"/>
            </a:endParaRPr>
          </a:p>
        </p:txBody>
      </p:sp>
      <p:sp>
        <p:nvSpPr>
          <p:cNvPr id="11" name="Title 1"/>
          <p:cNvSpPr txBox="1">
            <a:spLocks/>
          </p:cNvSpPr>
          <p:nvPr/>
        </p:nvSpPr>
        <p:spPr bwMode="auto">
          <a:xfrm>
            <a:off x="323528" y="1844675"/>
            <a:ext cx="8675687" cy="1879600"/>
          </a:xfrm>
          <a:prstGeom prst="rect">
            <a:avLst/>
          </a:prstGeom>
          <a:solidFill>
            <a:srgbClr val="000000"/>
          </a:solidFill>
          <a:ln w="9525">
            <a:noFill/>
            <a:miter lim="800000"/>
            <a:headEnd/>
            <a:tailEnd/>
          </a:ln>
        </p:spPr>
        <p:txBody>
          <a:bodyPr anchor="ctr"/>
          <a:lstStyle/>
          <a:p>
            <a:pPr marL="514350" indent="-514350" eaLnBrk="0" hangingPunct="0">
              <a:buFontTx/>
              <a:buAutoNum type="arabicPeriod"/>
              <a:defRPr/>
            </a:pPr>
            <a:r>
              <a:rPr lang="en-US" sz="3200" b="1" kern="0" dirty="0">
                <a:solidFill>
                  <a:schemeClr val="bg1"/>
                </a:solidFill>
                <a:latin typeface="Arial"/>
                <a:ea typeface="ＭＳ Ｐゴシック" pitchFamily="-112" charset="-128"/>
                <a:cs typeface="Arial"/>
              </a:rPr>
              <a:t>Commend co-laborers (16:1-16)</a:t>
            </a:r>
          </a:p>
          <a:p>
            <a:pPr marL="1079500" indent="-546100" eaLnBrk="0" hangingPunct="0">
              <a:buFontTx/>
              <a:buAutoNum type="alphaLcPeriod"/>
              <a:defRPr/>
            </a:pPr>
            <a:r>
              <a:rPr lang="en-US" sz="2800" b="1" kern="0" dirty="0">
                <a:solidFill>
                  <a:schemeClr val="bg1"/>
                </a:solidFill>
                <a:latin typeface="Arial"/>
                <a:ea typeface="ＭＳ Ｐゴシック" pitchFamily="-112" charset="-128"/>
                <a:cs typeface="Arial"/>
              </a:rPr>
              <a:t>Commend women like Phoebe (1-2)</a:t>
            </a:r>
          </a:p>
          <a:p>
            <a:pPr marL="1079500" indent="-546100" eaLnBrk="0" hangingPunct="0">
              <a:buFontTx/>
              <a:buAutoNum type="alphaLcPeriod"/>
              <a:defRPr/>
            </a:pPr>
            <a:r>
              <a:rPr lang="en-US" sz="2800" b="1" kern="0" dirty="0">
                <a:solidFill>
                  <a:schemeClr val="bg1"/>
                </a:solidFill>
                <a:latin typeface="Arial"/>
                <a:ea typeface="ＭＳ Ｐゴシック" pitchFamily="-112" charset="-128"/>
                <a:cs typeface="Arial"/>
              </a:rPr>
              <a:t>Greet people—Paul greets 26 people by name in a church he</a:t>
            </a:r>
            <a:r>
              <a:rPr lang="fr-FR" sz="2800" b="1" kern="0" dirty="0">
                <a:solidFill>
                  <a:schemeClr val="bg1"/>
                </a:solidFill>
                <a:latin typeface="Arial"/>
                <a:ea typeface="ＭＳ Ｐゴシック" pitchFamily="-112" charset="-128"/>
                <a:cs typeface="Arial"/>
              </a:rPr>
              <a:t>'</a:t>
            </a:r>
            <a:r>
              <a:rPr lang="en-US" sz="2800" b="1" kern="0" dirty="0">
                <a:solidFill>
                  <a:schemeClr val="bg1"/>
                </a:solidFill>
                <a:latin typeface="Arial"/>
                <a:ea typeface="ＭＳ Ｐゴシック" pitchFamily="-112" charset="-128"/>
                <a:cs typeface="Arial"/>
              </a:rPr>
              <a:t>d never visited (3-16)!</a:t>
            </a:r>
          </a:p>
        </p:txBody>
      </p:sp>
      <p:sp>
        <p:nvSpPr>
          <p:cNvPr id="12"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599"/>
                                          </p:stCondLst>
                                        </p:cTn>
                                        <p:tgtEl>
                                          <p:spTgt spid="10"/>
                                        </p:tgtEl>
                                        <p:attrNameLst>
                                          <p:attrName>style.visibility</p:attrName>
                                        </p:attrNameLst>
                                      </p:cBhvr>
                                      <p:to>
                                        <p:strVal val="visible"/>
                                      </p:to>
                                    </p:set>
                                  </p:childTnLst>
                                </p:cTn>
                              </p:par>
                            </p:childTnLst>
                          </p:cTn>
                        </p:par>
                        <p:par>
                          <p:cTn id="7" fill="hold" nodeType="afterGroup">
                            <p:stCondLst>
                              <p:cond delay="600"/>
                            </p:stCondLst>
                            <p:childTnLst>
                              <p:par>
                                <p:cTn id="8" presetID="1" presetClass="entr" presetSubtype="0" fill="hold" nodeType="afterEffect">
                                  <p:stCondLst>
                                    <p:cond delay="0"/>
                                  </p:stCondLst>
                                  <p:childTnLst>
                                    <p:set>
                                      <p:cBhvr>
                                        <p:cTn id="9" dur="1" fill="hold">
                                          <p:stCondLst>
                                            <p:cond delay="599"/>
                                          </p:stCondLst>
                                        </p:cTn>
                                        <p:tgtEl>
                                          <p:spTgt spid="9"/>
                                        </p:tgtEl>
                                        <p:attrNameLst>
                                          <p:attrName>style.visibility</p:attrName>
                                        </p:attrNameLst>
                                      </p:cBhvr>
                                      <p:to>
                                        <p:strVal val="visible"/>
                                      </p:to>
                                    </p:set>
                                  </p:childTnLst>
                                </p:cTn>
                              </p:par>
                            </p:childTnLst>
                          </p:cTn>
                        </p:par>
                        <p:par>
                          <p:cTn id="10" fill="hold" nodeType="afterGroup">
                            <p:stCondLst>
                              <p:cond delay="1200"/>
                            </p:stCondLst>
                            <p:childTnLst>
                              <p:par>
                                <p:cTn id="11" presetID="1" presetClass="entr" presetSubtype="0" fill="hold" nodeType="afterEffect">
                                  <p:stCondLst>
                                    <p:cond delay="0"/>
                                  </p:stCondLst>
                                  <p:childTnLst>
                                    <p:set>
                                      <p:cBhvr>
                                        <p:cTn id="12" dur="1" fill="hold">
                                          <p:stCondLst>
                                            <p:cond delay="599"/>
                                          </p:stCondLst>
                                        </p:cTn>
                                        <p:tgtEl>
                                          <p:spTgt spid="6"/>
                                        </p:tgtEl>
                                        <p:attrNameLst>
                                          <p:attrName>style.visibility</p:attrName>
                                        </p:attrNameLst>
                                      </p:cBhvr>
                                      <p:to>
                                        <p:strVal val="visible"/>
                                      </p:to>
                                    </p:set>
                                  </p:childTnLst>
                                </p:cTn>
                              </p:par>
                            </p:childTnLst>
                          </p:cTn>
                        </p:par>
                        <p:par>
                          <p:cTn id="13" fill="hold" nodeType="afterGroup">
                            <p:stCondLst>
                              <p:cond delay="1800"/>
                            </p:stCondLst>
                            <p:childTnLst>
                              <p:par>
                                <p:cTn id="14" presetID="1" presetClass="entr" presetSubtype="0" fill="hold" nodeType="afterEffect">
                                  <p:stCondLst>
                                    <p:cond delay="0"/>
                                  </p:stCondLst>
                                  <p:childTnLst>
                                    <p:set>
                                      <p:cBhvr>
                                        <p:cTn id="15" dur="1" fill="hold">
                                          <p:stCondLst>
                                            <p:cond delay="599"/>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bg/>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autoUpdateAnimBg="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5378" name="Group 3"/>
          <p:cNvGrpSpPr>
            <a:grpSpLocks/>
          </p:cNvGrpSpPr>
          <p:nvPr/>
        </p:nvGrpSpPr>
        <p:grpSpPr bwMode="auto">
          <a:xfrm>
            <a:off x="0" y="0"/>
            <a:ext cx="9144000" cy="6553200"/>
            <a:chOff x="192" y="144"/>
            <a:chExt cx="5184" cy="3648"/>
          </a:xfrm>
        </p:grpSpPr>
        <p:pic>
          <p:nvPicPr>
            <p:cNvPr id="1125382" name="Picture 4" descr="ephesians4_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144"/>
              <a:ext cx="5184" cy="3557"/>
            </a:xfrm>
            <a:prstGeom prst="rect">
              <a:avLst/>
            </a:prstGeom>
            <a:noFill/>
            <a:ln w="9525">
              <a:noFill/>
              <a:miter lim="800000"/>
              <a:headEnd/>
              <a:tailEnd/>
            </a:ln>
          </p:spPr>
        </p:pic>
        <p:sp>
          <p:nvSpPr>
            <p:cNvPr id="1125383"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000000"/>
                </a:solidFill>
              </a:endParaRPr>
            </a:p>
          </p:txBody>
        </p:sp>
      </p:grpSp>
      <p:sp>
        <p:nvSpPr>
          <p:cNvPr id="1125379" name="Title 1"/>
          <p:cNvSpPr>
            <a:spLocks noGrp="1"/>
          </p:cNvSpPr>
          <p:nvPr>
            <p:ph type="title"/>
          </p:nvPr>
        </p:nvSpPr>
        <p:spPr>
          <a:xfrm>
            <a:off x="251520" y="2133600"/>
            <a:ext cx="8675687" cy="609600"/>
          </a:xfrm>
          <a:solidFill>
            <a:srgbClr val="000000"/>
          </a:solidFill>
        </p:spPr>
        <p:txBody>
          <a:bodyPr/>
          <a:lstStyle/>
          <a:p>
            <a:r>
              <a:rPr lang="en-US" sz="3200" b="1" u="sng" dirty="0">
                <a:solidFill>
                  <a:schemeClr val="bg1"/>
                </a:solidFill>
                <a:latin typeface="Arial" charset="0"/>
                <a:ea typeface="Arial" charset="0"/>
                <a:cs typeface="Arial" charset="0"/>
              </a:rPr>
              <a:t>How to Imitate Paul</a:t>
            </a:r>
            <a:r>
              <a:rPr lang="fr-FR" altLang="ja-JP" sz="3200" b="1" u="sng" dirty="0">
                <a:solidFill>
                  <a:schemeClr val="bg1"/>
                </a:solidFill>
                <a:latin typeface="Arial" charset="0"/>
                <a:ea typeface="Arial" charset="0"/>
                <a:cs typeface="Arial" charset="0"/>
              </a:rPr>
              <a:t>'</a:t>
            </a:r>
            <a:r>
              <a:rPr lang="en-US" altLang="ja-JP" sz="3200" b="1" u="sng" dirty="0">
                <a:solidFill>
                  <a:schemeClr val="bg1"/>
                </a:solidFill>
                <a:latin typeface="Arial" charset="0"/>
                <a:ea typeface="Arial" charset="0"/>
                <a:cs typeface="Arial" charset="0"/>
              </a:rPr>
              <a:t>s Relationships</a:t>
            </a:r>
            <a:endParaRPr lang="en-US" sz="3200" b="1" u="sng" dirty="0">
              <a:solidFill>
                <a:schemeClr val="bg1"/>
              </a:solidFill>
              <a:latin typeface="Arial" charset="0"/>
              <a:ea typeface="Arial" charset="0"/>
              <a:cs typeface="Arial" charset="0"/>
            </a:endParaRPr>
          </a:p>
        </p:txBody>
      </p:sp>
      <p:sp>
        <p:nvSpPr>
          <p:cNvPr id="11" name="Title 1"/>
          <p:cNvSpPr txBox="1">
            <a:spLocks/>
          </p:cNvSpPr>
          <p:nvPr/>
        </p:nvSpPr>
        <p:spPr bwMode="auto">
          <a:xfrm>
            <a:off x="251520" y="2743200"/>
            <a:ext cx="8675687" cy="1752600"/>
          </a:xfrm>
          <a:prstGeom prst="rect">
            <a:avLst/>
          </a:prstGeom>
          <a:solidFill>
            <a:srgbClr val="000000"/>
          </a:solidFill>
          <a:ln w="9525">
            <a:noFill/>
            <a:miter lim="800000"/>
            <a:headEnd/>
            <a:tailEnd/>
          </a:ln>
        </p:spPr>
        <p:txBody>
          <a:bodyPr anchor="ctr">
            <a:prstTxWarp prst="textNoShape">
              <a:avLst/>
            </a:prstTxWarp>
          </a:bodyPr>
          <a:lstStyle/>
          <a:p>
            <a:pPr marL="514350" indent="-514350" eaLnBrk="0" hangingPunct="0">
              <a:buFont typeface="Times New Roman" charset="0"/>
              <a:buAutoNum type="arabicPeriod"/>
            </a:pPr>
            <a:r>
              <a:rPr lang="en-US" sz="3200" b="1" dirty="0">
                <a:solidFill>
                  <a:schemeClr val="bg1"/>
                </a:solidFill>
                <a:latin typeface="Arial" charset="0"/>
                <a:ea typeface="Arial" charset="0"/>
                <a:cs typeface="Arial" charset="0"/>
              </a:rPr>
              <a:t>Commend co-laborers (16:1-16)</a:t>
            </a:r>
          </a:p>
          <a:p>
            <a:pPr marL="514350" indent="-514350" eaLnBrk="0" hangingPunct="0">
              <a:buFont typeface="Times New Roman" charset="0"/>
              <a:buAutoNum type="arabicPeriod"/>
            </a:pPr>
            <a:r>
              <a:rPr lang="en-US" sz="3200" b="1" dirty="0">
                <a:solidFill>
                  <a:schemeClr val="bg1"/>
                </a:solidFill>
                <a:latin typeface="Arial" charset="0"/>
                <a:ea typeface="Arial" charset="0"/>
                <a:cs typeface="Arial" charset="0"/>
              </a:rPr>
              <a:t>Work for unity (16:17-20)</a:t>
            </a:r>
          </a:p>
          <a:p>
            <a:pPr marL="514350" indent="-514350" eaLnBrk="0" hangingPunct="0">
              <a:buFont typeface="Times New Roman" charset="0"/>
              <a:buAutoNum type="arabicPeriod"/>
            </a:pPr>
            <a:r>
              <a:rPr lang="en-US" sz="3200" b="1" dirty="0">
                <a:solidFill>
                  <a:schemeClr val="bg1"/>
                </a:solidFill>
                <a:latin typeface="Arial" charset="0"/>
                <a:ea typeface="Arial" charset="0"/>
                <a:cs typeface="Arial" charset="0"/>
              </a:rPr>
              <a:t>Fellowship between churches (16:21-24)</a:t>
            </a:r>
            <a:endParaRPr lang="en-US" sz="2800" b="1" dirty="0">
              <a:solidFill>
                <a:schemeClr val="bg1"/>
              </a:solidFill>
              <a:latin typeface="Arial" charset="0"/>
              <a:ea typeface="Arial" charset="0"/>
              <a:cs typeface="Arial" charset="0"/>
            </a:endParaRPr>
          </a:p>
        </p:txBody>
      </p:sp>
      <p:sp>
        <p:nvSpPr>
          <p:cNvPr id="15"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2209800" y="1066800"/>
            <a:ext cx="6553200" cy="2362200"/>
          </a:xfrm>
        </p:spPr>
        <p:txBody>
          <a:bodyPr/>
          <a:lstStyle/>
          <a:p>
            <a:pPr eaLnBrk="1" hangingPunct="1">
              <a:defRPr/>
            </a:pPr>
            <a:r>
              <a:rPr lang="en-US" b="1">
                <a:latin typeface="Tahoma" charset="-52"/>
                <a:ea typeface="MS Pゴシック" charset="0"/>
                <a:cs typeface="MS Pゴシック" charset="0"/>
              </a:rPr>
              <a:t>For Righteousness Disseminated it Takes…</a:t>
            </a:r>
            <a:endParaRPr lang="en-US">
              <a:latin typeface="Tahoma" charset="-52"/>
              <a:ea typeface="MS Pゴシック" charset="0"/>
              <a:cs typeface="MS Pゴシック" charset="0"/>
            </a:endParaRPr>
          </a:p>
        </p:txBody>
      </p:sp>
      <p:sp>
        <p:nvSpPr>
          <p:cNvPr id="645124" name="Rectangle 4"/>
          <p:cNvSpPr>
            <a:spLocks noChangeArrowheads="1"/>
          </p:cNvSpPr>
          <p:nvPr/>
        </p:nvSpPr>
        <p:spPr bwMode="auto">
          <a:xfrm>
            <a:off x="152400" y="4495800"/>
            <a:ext cx="3505200" cy="2209800"/>
          </a:xfrm>
          <a:prstGeom prst="rect">
            <a:avLst/>
          </a:prstGeom>
          <a:noFill/>
          <a:ln w="9525">
            <a:noFill/>
            <a:miter lim="800000"/>
            <a:headEnd/>
            <a:tailEnd/>
          </a:ln>
          <a:effectLst>
            <a:outerShdw blurRad="38100" dist="38099" dir="2700000" algn="ctr" rotWithShape="0">
              <a:schemeClr val="bg2">
                <a:alpha val="99962"/>
              </a:schemeClr>
            </a:outerShdw>
          </a:effectLst>
        </p:spPr>
        <p:txBody>
          <a:bodyPr/>
          <a:lstStyle/>
          <a:p>
            <a:pPr algn="ctr">
              <a:spcBef>
                <a:spcPct val="20000"/>
              </a:spcBef>
              <a:buFont typeface="Wingdings" pitchFamily="-112" charset="2"/>
              <a:buNone/>
              <a:defRPr/>
            </a:pPr>
            <a:r>
              <a:rPr lang="en-US" sz="3600" i="1">
                <a:solidFill>
                  <a:srgbClr val="FFFFFF"/>
                </a:solidFill>
                <a:latin typeface="Tahoma" pitchFamily="-112" charset="-52"/>
                <a:ea typeface="MS Pゴシック" pitchFamily="-92" charset="-128"/>
                <a:cs typeface="MS Pゴシック" pitchFamily="-92" charset="-128"/>
              </a:rPr>
              <a:t>Building Bridges to Propagate the  Gospel</a:t>
            </a:r>
          </a:p>
        </p:txBody>
      </p:sp>
      <p:sp>
        <p:nvSpPr>
          <p:cNvPr id="645126" name="Rectangle 6"/>
          <p:cNvSpPr>
            <a:spLocks noChangeArrowheads="1"/>
          </p:cNvSpPr>
          <p:nvPr/>
        </p:nvSpPr>
        <p:spPr bwMode="auto">
          <a:xfrm>
            <a:off x="3581400" y="3810000"/>
            <a:ext cx="5181600" cy="1752600"/>
          </a:xfrm>
          <a:prstGeom prst="rect">
            <a:avLst/>
          </a:prstGeom>
          <a:noFill/>
          <a:ln w="9525">
            <a:noFill/>
            <a:miter lim="800000"/>
            <a:headEnd/>
            <a:tailEnd/>
          </a:ln>
          <a:effectLst/>
        </p:spPr>
        <p:txBody>
          <a:bodyPr/>
          <a:lstStyle/>
          <a:p>
            <a:pPr algn="r">
              <a:spcBef>
                <a:spcPct val="20000"/>
              </a:spcBef>
              <a:buFont typeface="Wingdings" pitchFamily="-112" charset="2"/>
              <a:buChar char="w"/>
              <a:defRPr/>
            </a:pPr>
            <a:r>
              <a:rPr lang="en-US" sz="3600" b="1" dirty="0">
                <a:solidFill>
                  <a:srgbClr val="FFFFFF"/>
                </a:solidFill>
                <a:latin typeface="Tahoma" pitchFamily="-112" charset="-52"/>
                <a:ea typeface="MS Pゴシック" pitchFamily="-92" charset="-128"/>
                <a:cs typeface="MS Pゴシック" pitchFamily="-92" charset="-128"/>
              </a:rPr>
              <a:t>Money (15:14-33)</a:t>
            </a:r>
          </a:p>
          <a:p>
            <a:pPr algn="r">
              <a:spcBef>
                <a:spcPct val="20000"/>
              </a:spcBef>
              <a:buFont typeface="Wingdings" pitchFamily="-112" charset="2"/>
              <a:buChar char="w"/>
              <a:defRPr/>
            </a:pPr>
            <a:r>
              <a:rPr lang="en-US" sz="3600" b="1" dirty="0">
                <a:solidFill>
                  <a:srgbClr val="FFFFFF"/>
                </a:solidFill>
                <a:latin typeface="Tahoma" pitchFamily="-112" charset="-52"/>
                <a:ea typeface="MS Pゴシック" pitchFamily="-92" charset="-128"/>
                <a:cs typeface="MS Pゴシック" pitchFamily="-92" charset="-128"/>
              </a:rPr>
              <a:t>People (16:1-24)</a:t>
            </a:r>
          </a:p>
          <a:p>
            <a:pPr algn="r">
              <a:spcBef>
                <a:spcPct val="20000"/>
              </a:spcBef>
              <a:buFont typeface="Wingdings" pitchFamily="-112" charset="2"/>
              <a:buChar char="w"/>
              <a:defRPr/>
            </a:pPr>
            <a:r>
              <a:rPr lang="en-US" sz="3600" b="1" dirty="0">
                <a:solidFill>
                  <a:srgbClr val="FFFF00"/>
                </a:solidFill>
                <a:latin typeface="Tahoma" pitchFamily="-112" charset="-52"/>
                <a:ea typeface="MS Pゴシック" pitchFamily="-92" charset="-128"/>
                <a:cs typeface="MS Pゴシック" pitchFamily="-92" charset="-128"/>
              </a:rPr>
              <a:t>God (16:25-27)</a:t>
            </a:r>
          </a:p>
        </p:txBody>
      </p:sp>
      <p:sp>
        <p:nvSpPr>
          <p:cNvPr id="6"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2" end="2"/>
                                            </p:txEl>
                                          </p:spTgt>
                                        </p:tgtEl>
                                        <p:attrNameLst>
                                          <p:attrName>style.visibility</p:attrName>
                                        </p:attrNameLst>
                                      </p:cBhvr>
                                      <p:to>
                                        <p:strVal val="visible"/>
                                      </p:to>
                                    </p:set>
                                    <p:anim calcmode="lin" valueType="num">
                                      <p:cBhvr additive="base">
                                        <p:cTn id="7" dur="500" fill="hold"/>
                                        <p:tgtEl>
                                          <p:spTgt spid="64512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B3A49-9359-FA40-9E86-B2E39E8D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Romans 16:25 (NLT)</a:t>
            </a:r>
          </a:p>
        </p:txBody>
      </p:sp>
      <p:sp>
        <p:nvSpPr>
          <p:cNvPr id="5" name="Rectangle 4"/>
          <p:cNvSpPr/>
          <p:nvPr/>
        </p:nvSpPr>
        <p:spPr>
          <a:xfrm>
            <a:off x="291109" y="1752625"/>
            <a:ext cx="8848834"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25</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Now all glory to God, who is able to make you strong, just as my Good News says. This message about Jesus Christ has revealed his plan for you Gentiles, a plan kept secret from the beginning of time. </a:t>
            </a:r>
          </a:p>
        </p:txBody>
      </p:sp>
    </p:spTree>
    <p:extLst>
      <p:ext uri="{BB962C8B-B14F-4D97-AF65-F5344CB8AC3E}">
        <p14:creationId xmlns:p14="http://schemas.microsoft.com/office/powerpoint/2010/main" val="213058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1" y="-41752"/>
            <a:ext cx="9143999" cy="4901735"/>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the same way, even though God has the right to show his anger and his power, he is very patient with those on whom his anger falls, who are destined for destruction.  </a:t>
            </a:r>
            <a:r>
              <a:rPr lang="en-US" sz="3200" b="1" baseline="30000" dirty="0">
                <a:effectLst>
                  <a:glow rad="127000">
                    <a:schemeClr val="tx1"/>
                  </a:glow>
                </a:effectLst>
                <a:latin typeface="Arial" charset="0"/>
                <a:ea typeface="ＭＳ Ｐゴシック" charset="0"/>
                <a:cs typeface="ＭＳ Ｐゴシック" charset="0"/>
              </a:rPr>
              <a:t>23</a:t>
            </a:r>
            <a:r>
              <a:rPr lang="en-US" sz="3200" b="1" dirty="0">
                <a:effectLst>
                  <a:glow rad="127000">
                    <a:schemeClr val="tx1"/>
                  </a:glow>
                </a:effectLst>
                <a:latin typeface="Arial" charset="0"/>
                <a:ea typeface="ＭＳ Ｐゴシック" charset="0"/>
                <a:cs typeface="ＭＳ Ｐゴシック" charset="0"/>
              </a:rPr>
              <a:t>He does this to make the riches of his glory shine even brighter on those to whom he shows mercy, who were prepared in advance for glory.  </a:t>
            </a:r>
            <a:r>
              <a:rPr lang="en-US" sz="3200" b="1" baseline="30000" dirty="0">
                <a:effectLst>
                  <a:glow rad="127000">
                    <a:schemeClr val="tx1"/>
                  </a:glow>
                </a:effectLst>
                <a:latin typeface="Arial" charset="0"/>
                <a:ea typeface="ＭＳ Ｐゴシック" charset="0"/>
                <a:cs typeface="ＭＳ Ｐゴシック" charset="0"/>
              </a:rPr>
              <a:t>24</a:t>
            </a:r>
            <a:r>
              <a:rPr lang="en-US" sz="3200" b="1" dirty="0">
                <a:effectLst>
                  <a:glow rad="127000">
                    <a:schemeClr val="tx1"/>
                  </a:glow>
                </a:effectLst>
                <a:latin typeface="Arial" charset="0"/>
                <a:ea typeface="ＭＳ Ｐゴシック" charset="0"/>
                <a:cs typeface="ＭＳ Ｐゴシック" charset="0"/>
              </a:rPr>
              <a:t>And we are among those whom he selected, both from the Jews and from the Gentiles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(Romans 9:22-24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9333"/>
            <a:ext cx="9143999" cy="1938667"/>
          </a:xfrm>
          <a:prstGeom prst="rect">
            <a:avLst/>
          </a:prstGeom>
        </p:spPr>
      </p:pic>
    </p:spTree>
    <p:extLst>
      <p:ext uri="{BB962C8B-B14F-4D97-AF65-F5344CB8AC3E}">
        <p14:creationId xmlns:p14="http://schemas.microsoft.com/office/powerpoint/2010/main" val="4206587286"/>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B61F3-445C-B14D-AD6E-6FB15AF15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Romans 16:26 (NLT)</a:t>
            </a:r>
          </a:p>
        </p:txBody>
      </p:sp>
      <p:sp>
        <p:nvSpPr>
          <p:cNvPr id="5" name="Rectangle 4"/>
          <p:cNvSpPr/>
          <p:nvPr/>
        </p:nvSpPr>
        <p:spPr>
          <a:xfrm>
            <a:off x="160421" y="1752625"/>
            <a:ext cx="897952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26</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But now as the prophets foretold and as the eternal God has commanded, this message is made known to all Gentiles everywhere, so that they too might believe and obey him. </a:t>
            </a:r>
          </a:p>
        </p:txBody>
      </p:sp>
    </p:spTree>
    <p:extLst>
      <p:ext uri="{BB962C8B-B14F-4D97-AF65-F5344CB8AC3E}">
        <p14:creationId xmlns:p14="http://schemas.microsoft.com/office/powerpoint/2010/main" val="48653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191D38-C0BA-6247-A8FD-BB9A7928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Romans 16:27 (NLT)</a:t>
            </a:r>
          </a:p>
        </p:txBody>
      </p:sp>
      <p:sp>
        <p:nvSpPr>
          <p:cNvPr id="5" name="Rectangle 4"/>
          <p:cNvSpPr/>
          <p:nvPr/>
        </p:nvSpPr>
        <p:spPr>
          <a:xfrm>
            <a:off x="1" y="2491289"/>
            <a:ext cx="9139942"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27</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All glory to the only wise God, through Jesus Christ, forever. Amen.</a:t>
            </a:r>
          </a:p>
        </p:txBody>
      </p:sp>
    </p:spTree>
    <p:extLst>
      <p:ext uri="{BB962C8B-B14F-4D97-AF65-F5344CB8AC3E}">
        <p14:creationId xmlns:p14="http://schemas.microsoft.com/office/powerpoint/2010/main" val="47615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26" name="Picture 2" descr="gravecloth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3238"/>
          </a:xfrm>
          <a:prstGeom prst="rect">
            <a:avLst/>
          </a:prstGeom>
          <a:noFill/>
          <a:ln w="9525">
            <a:noFill/>
            <a:miter lim="800000"/>
            <a:headEnd/>
            <a:tailEnd/>
          </a:ln>
        </p:spPr>
      </p:pic>
      <p:sp>
        <p:nvSpPr>
          <p:cNvPr id="533507" name="Rectangle 3"/>
          <p:cNvSpPr>
            <a:spLocks noGrp="1" noChangeArrowheads="1"/>
          </p:cNvSpPr>
          <p:nvPr>
            <p:ph type="title"/>
          </p:nvPr>
        </p:nvSpPr>
        <p:spPr>
          <a:xfrm>
            <a:off x="3505200" y="0"/>
            <a:ext cx="1981200" cy="3306763"/>
          </a:xfrm>
        </p:spPr>
        <p:txBody>
          <a:bodyPr/>
          <a:lstStyle/>
          <a:p>
            <a:pPr eaLnBrk="1" hangingPunct="1">
              <a:defRPr/>
            </a:pPr>
            <a:r>
              <a:rPr lang="en-US" sz="3600">
                <a:ea typeface="ＭＳ Ｐゴシック" charset="-128"/>
                <a:cs typeface="ＭＳ Ｐゴシック" charset="-128"/>
              </a:rPr>
              <a:t>The tomb is empty for Jew &amp; Gentile!</a:t>
            </a:r>
          </a:p>
        </p:txBody>
      </p:sp>
      <p:sp>
        <p:nvSpPr>
          <p:cNvPr id="858116" name="Text Box 4"/>
          <p:cNvSpPr txBox="1">
            <a:spLocks noChangeArrowheads="1"/>
          </p:cNvSpPr>
          <p:nvPr/>
        </p:nvSpPr>
        <p:spPr bwMode="auto">
          <a:xfrm>
            <a:off x="1736725" y="4951413"/>
            <a:ext cx="6569075" cy="1816100"/>
          </a:xfrm>
          <a:prstGeom prst="rect">
            <a:avLst/>
          </a:prstGeom>
          <a:solidFill>
            <a:schemeClr val="bg1"/>
          </a:solidFill>
          <a:ln w="9525">
            <a:noFill/>
            <a:miter lim="800000"/>
            <a:headEnd/>
            <a:tailEnd/>
          </a:ln>
        </p:spPr>
        <p:txBody>
          <a:bodyPr>
            <a:prstTxWarp prst="textNoShape">
              <a:avLst/>
            </a:prstTxWarp>
            <a:spAutoFit/>
          </a:bodyPr>
          <a:lstStyle/>
          <a:p>
            <a:pPr algn="ctr"/>
            <a:r>
              <a:rPr lang="en-US" altLang="ja-JP" sz="2800" b="1" dirty="0">
                <a:latin typeface="Arial" charset="0"/>
                <a:ea typeface="Arial" charset="0"/>
                <a:cs typeface="Arial" charset="0"/>
              </a:rPr>
              <a:t>"Now to him who is able to establish you by my gospel and the proclamation of Jesus Christ…" </a:t>
            </a:r>
            <a:br>
              <a:rPr lang="en-US" altLang="ja-JP" sz="2800" b="1" dirty="0">
                <a:latin typeface="Arial" charset="0"/>
                <a:ea typeface="Arial" charset="0"/>
                <a:cs typeface="Arial" charset="0"/>
              </a:rPr>
            </a:br>
            <a:r>
              <a:rPr lang="en-US" altLang="ja-JP" sz="2800" b="1" dirty="0">
                <a:latin typeface="Arial" charset="0"/>
                <a:ea typeface="Arial" charset="0"/>
                <a:cs typeface="Arial" charset="0"/>
              </a:rPr>
              <a:t>(Romans 16:25)</a:t>
            </a:r>
            <a:endParaRPr lang="en-US" sz="2800" b="1" dirty="0">
              <a:latin typeface="Arial" charset="0"/>
              <a:ea typeface="Arial" charset="0"/>
              <a:cs typeface="Arial" charset="0"/>
            </a:endParaRPr>
          </a:p>
        </p:txBody>
      </p:sp>
      <p:sp>
        <p:nvSpPr>
          <p:cNvPr id="533509" name="Text Box 5"/>
          <p:cNvSpPr txBox="1">
            <a:spLocks noChangeArrowheads="1"/>
          </p:cNvSpPr>
          <p:nvPr/>
        </p:nvSpPr>
        <p:spPr bwMode="auto">
          <a:xfrm>
            <a:off x="83502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58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6"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one another?</a:t>
            </a:r>
          </a:p>
        </p:txBody>
      </p:sp>
    </p:spTree>
    <p:extLst>
      <p:ext uri="{BB962C8B-B14F-4D97-AF65-F5344CB8AC3E}">
        <p14:creationId xmlns:p14="http://schemas.microsoft.com/office/powerpoint/2010/main" val="248865211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Vindicated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Election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9" name="Rectangle 23"/>
          <p:cNvSpPr>
            <a:spLocks noChangeArrowheads="1"/>
          </p:cNvSpPr>
          <p:nvPr/>
        </p:nvSpPr>
        <p:spPr bwMode="auto">
          <a:xfrm>
            <a:off x="2193924" y="3011488"/>
            <a:ext cx="2057399"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Applies 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Transformation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12:1–15:13</a:t>
            </a:r>
          </a:p>
        </p:txBody>
      </p:sp>
      <p:sp>
        <p:nvSpPr>
          <p:cNvPr id="997400" name="Rectangle 24"/>
          <p:cNvSpPr>
            <a:spLocks noChangeArrowheads="1"/>
          </p:cNvSpPr>
          <p:nvPr/>
        </p:nvSpPr>
        <p:spPr bwMode="auto">
          <a:xfrm>
            <a:off x="3131840" y="1333217"/>
            <a:ext cx="2194769"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Disseminated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Propagation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15:14–16:27</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SELECTION</a:t>
            </a:r>
          </a:p>
        </p:txBody>
      </p:sp>
      <p:sp>
        <p:nvSpPr>
          <p:cNvPr id="997406" name="Rectangle 30"/>
          <p:cNvSpPr>
            <a:spLocks noChangeArrowheads="1"/>
          </p:cNvSpPr>
          <p:nvPr/>
        </p:nvSpPr>
        <p:spPr bwMode="auto">
          <a:xfrm rot="16200000">
            <a:off x="548549" y="3261151"/>
            <a:ext cx="2552700" cy="83099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SUBMISSION &amp; SENSITIVITY</a:t>
            </a:r>
          </a:p>
        </p:txBody>
      </p:sp>
      <p:sp>
        <p:nvSpPr>
          <p:cNvPr id="997407" name="Rectangle 31"/>
          <p:cNvSpPr>
            <a:spLocks noChangeArrowheads="1"/>
          </p:cNvSpPr>
          <p:nvPr/>
        </p:nvSpPr>
        <p:spPr bwMode="auto">
          <a:xfrm rot="19777426">
            <a:off x="2338388" y="431155"/>
            <a:ext cx="2292350" cy="46166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SPREADING</a:t>
            </a:r>
          </a:p>
        </p:txBody>
      </p:sp>
      <p:sp>
        <p:nvSpPr>
          <p:cNvPr id="997410" name="Rectangle 34"/>
          <p:cNvSpPr>
            <a:spLocks noChangeArrowheads="1"/>
          </p:cNvSpPr>
          <p:nvPr/>
        </p:nvSpPr>
        <p:spPr bwMode="auto">
          <a:xfrm>
            <a:off x="8075067" y="91480"/>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154h</a:t>
            </a:r>
          </a:p>
        </p:txBody>
      </p:sp>
    </p:spTree>
    <p:extLst>
      <p:ext uri="{BB962C8B-B14F-4D97-AF65-F5344CB8AC3E}">
        <p14:creationId xmlns:p14="http://schemas.microsoft.com/office/powerpoint/2010/main" val="13860563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997390"/>
                                        </p:tgtEl>
                                        <p:attrNameLst>
                                          <p:attrName>style.visibility</p:attrName>
                                        </p:attrNameLst>
                                      </p:cBhvr>
                                      <p:to>
                                        <p:strVal val="visible"/>
                                      </p:to>
                                    </p:set>
                                    <p:animEffect transition="in" filter="wipe(left)">
                                      <p:cBhvr>
                                        <p:cTn id="19" dur="500"/>
                                        <p:tgtEl>
                                          <p:spTgt spid="99739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97401">
                                            <p:txEl>
                                              <p:pRg st="0" end="0"/>
                                            </p:txEl>
                                          </p:spTgt>
                                        </p:tgtEl>
                                        <p:attrNameLst>
                                          <p:attrName>style.visibility</p:attrName>
                                        </p:attrNameLst>
                                      </p:cBhvr>
                                      <p:to>
                                        <p:strVal val="visible"/>
                                      </p:to>
                                    </p:set>
                                    <p:animEffect transition="in" filter="dissolve">
                                      <p:cBhvr>
                                        <p:cTn id="24" dur="500"/>
                                        <p:tgtEl>
                                          <p:spTgt spid="997401">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97393">
                                            <p:txEl>
                                              <p:pRg st="0" end="0"/>
                                            </p:txEl>
                                          </p:spTgt>
                                        </p:tgtEl>
                                        <p:attrNameLst>
                                          <p:attrName>style.visibility</p:attrName>
                                        </p:attrNameLst>
                                      </p:cBhvr>
                                      <p:to>
                                        <p:strVal val="visible"/>
                                      </p:to>
                                    </p:set>
                                  </p:childTnLst>
                                </p:cTn>
                              </p:par>
                              <p:par>
                                <p:cTn id="29" presetID="22" presetClass="entr" presetSubtype="8" fill="hold" grpId="0" nodeType="withEffect">
                                  <p:stCondLst>
                                    <p:cond delay="0"/>
                                  </p:stCondLst>
                                  <p:childTnLst>
                                    <p:set>
                                      <p:cBhvr>
                                        <p:cTn id="30" dur="1" fill="hold">
                                          <p:stCondLst>
                                            <p:cond delay="0"/>
                                          </p:stCondLst>
                                        </p:cTn>
                                        <p:tgtEl>
                                          <p:spTgt spid="997392"/>
                                        </p:tgtEl>
                                        <p:attrNameLst>
                                          <p:attrName>style.visibility</p:attrName>
                                        </p:attrNameLst>
                                      </p:cBhvr>
                                      <p:to>
                                        <p:strVal val="visible"/>
                                      </p:to>
                                    </p:set>
                                    <p:animEffect transition="in" filter="wipe(left)">
                                      <p:cBhvr>
                                        <p:cTn id="31" dur="500"/>
                                        <p:tgtEl>
                                          <p:spTgt spid="99739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97403">
                                            <p:txEl>
                                              <p:pRg st="0" end="0"/>
                                            </p:txEl>
                                          </p:spTgt>
                                        </p:tgtEl>
                                        <p:attrNameLst>
                                          <p:attrName>style.visibility</p:attrName>
                                        </p:attrNameLst>
                                      </p:cBhvr>
                                      <p:to>
                                        <p:strVal val="visible"/>
                                      </p:to>
                                    </p:set>
                                    <p:animEffect transition="in" filter="dissolve">
                                      <p:cBhvr>
                                        <p:cTn id="36" dur="500"/>
                                        <p:tgtEl>
                                          <p:spTgt spid="99740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997395">
                                            <p:txEl>
                                              <p:pRg st="0" end="0"/>
                                            </p:txEl>
                                          </p:spTgt>
                                        </p:tgtEl>
                                        <p:attrNameLst>
                                          <p:attrName>style.visibility</p:attrName>
                                        </p:attrNameLst>
                                      </p:cBhvr>
                                      <p:to>
                                        <p:strVal val="visible"/>
                                      </p:to>
                                    </p:set>
                                  </p:childTnLst>
                                </p:cTn>
                              </p:par>
                              <p:par>
                                <p:cTn id="41" presetID="22" presetClass="entr" presetSubtype="1" fill="hold" grpId="0" nodeType="withEffect">
                                  <p:stCondLst>
                                    <p:cond delay="0"/>
                                  </p:stCondLst>
                                  <p:childTnLst>
                                    <p:set>
                                      <p:cBhvr>
                                        <p:cTn id="42" dur="1" fill="hold">
                                          <p:stCondLst>
                                            <p:cond delay="0"/>
                                          </p:stCondLst>
                                        </p:cTn>
                                        <p:tgtEl>
                                          <p:spTgt spid="997394"/>
                                        </p:tgtEl>
                                        <p:attrNameLst>
                                          <p:attrName>style.visibility</p:attrName>
                                        </p:attrNameLst>
                                      </p:cBhvr>
                                      <p:to>
                                        <p:strVal val="visible"/>
                                      </p:to>
                                    </p:set>
                                    <p:animEffect transition="in" filter="wipe(up)">
                                      <p:cBhvr>
                                        <p:cTn id="43" dur="500"/>
                                        <p:tgtEl>
                                          <p:spTgt spid="99739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97404">
                                            <p:txEl>
                                              <p:pRg st="0" end="0"/>
                                            </p:txEl>
                                          </p:spTgt>
                                        </p:tgtEl>
                                        <p:attrNameLst>
                                          <p:attrName>style.visibility</p:attrName>
                                        </p:attrNameLst>
                                      </p:cBhvr>
                                      <p:to>
                                        <p:strVal val="visible"/>
                                      </p:to>
                                    </p:set>
                                    <p:animEffect transition="in" filter="dissolve">
                                      <p:cBhvr>
                                        <p:cTn id="48" dur="500"/>
                                        <p:tgtEl>
                                          <p:spTgt spid="99740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997397">
                                            <p:txEl>
                                              <p:pRg st="0" end="0"/>
                                            </p:txEl>
                                          </p:spTgt>
                                        </p:tgtEl>
                                        <p:attrNameLst>
                                          <p:attrName>style.visibility</p:attrName>
                                        </p:attrNameLst>
                                      </p:cBhvr>
                                      <p:to>
                                        <p:strVal val="visible"/>
                                      </p:to>
                                    </p:set>
                                  </p:childTnLst>
                                </p:cTn>
                              </p:par>
                              <p:par>
                                <p:cTn id="53" presetID="22" presetClass="entr" presetSubtype="2" fill="hold" grpId="0" nodeType="withEffect">
                                  <p:stCondLst>
                                    <p:cond delay="0"/>
                                  </p:stCondLst>
                                  <p:childTnLst>
                                    <p:set>
                                      <p:cBhvr>
                                        <p:cTn id="54" dur="1" fill="hold">
                                          <p:stCondLst>
                                            <p:cond delay="0"/>
                                          </p:stCondLst>
                                        </p:cTn>
                                        <p:tgtEl>
                                          <p:spTgt spid="997396"/>
                                        </p:tgtEl>
                                        <p:attrNameLst>
                                          <p:attrName>style.visibility</p:attrName>
                                        </p:attrNameLst>
                                      </p:cBhvr>
                                      <p:to>
                                        <p:strVal val="visible"/>
                                      </p:to>
                                    </p:set>
                                    <p:animEffect transition="in" filter="wipe(right)">
                                      <p:cBhvr>
                                        <p:cTn id="55" dur="500"/>
                                        <p:tgtEl>
                                          <p:spTgt spid="99739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997405">
                                            <p:txEl>
                                              <p:pRg st="0" end="0"/>
                                            </p:txEl>
                                          </p:spTgt>
                                        </p:tgtEl>
                                        <p:attrNameLst>
                                          <p:attrName>style.visibility</p:attrName>
                                        </p:attrNameLst>
                                      </p:cBhvr>
                                      <p:to>
                                        <p:strVal val="visible"/>
                                      </p:to>
                                    </p:set>
                                    <p:animEffect transition="in" filter="dissolve">
                                      <p:cBhvr>
                                        <p:cTn id="60" dur="500"/>
                                        <p:tgtEl>
                                          <p:spTgt spid="997405">
                                            <p:txEl>
                                              <p:pRg st="0" end="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997399">
                                            <p:txEl>
                                              <p:pRg st="0" end="0"/>
                                            </p:txEl>
                                          </p:spTgt>
                                        </p:tgtEl>
                                        <p:attrNameLst>
                                          <p:attrName>style.visibility</p:attrName>
                                        </p:attrNameLst>
                                      </p:cBhvr>
                                      <p:to>
                                        <p:strVal val="visible"/>
                                      </p:to>
                                    </p:set>
                                  </p:childTnLst>
                                </p:cTn>
                              </p:par>
                              <p:par>
                                <p:cTn id="65" presetID="22" presetClass="entr" presetSubtype="4" fill="hold" grpId="0" nodeType="withEffect">
                                  <p:stCondLst>
                                    <p:cond delay="0"/>
                                  </p:stCondLst>
                                  <p:childTnLst>
                                    <p:set>
                                      <p:cBhvr>
                                        <p:cTn id="66" dur="1" fill="hold">
                                          <p:stCondLst>
                                            <p:cond delay="0"/>
                                          </p:stCondLst>
                                        </p:cTn>
                                        <p:tgtEl>
                                          <p:spTgt spid="997398"/>
                                        </p:tgtEl>
                                        <p:attrNameLst>
                                          <p:attrName>style.visibility</p:attrName>
                                        </p:attrNameLst>
                                      </p:cBhvr>
                                      <p:to>
                                        <p:strVal val="visible"/>
                                      </p:to>
                                    </p:set>
                                    <p:animEffect transition="in" filter="wipe(down)">
                                      <p:cBhvr>
                                        <p:cTn id="67" dur="500"/>
                                        <p:tgtEl>
                                          <p:spTgt spid="99739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97406">
                                            <p:txEl>
                                              <p:pRg st="0" end="0"/>
                                            </p:txEl>
                                          </p:spTgt>
                                        </p:tgtEl>
                                        <p:attrNameLst>
                                          <p:attrName>style.visibility</p:attrName>
                                        </p:attrNameLst>
                                      </p:cBhvr>
                                      <p:to>
                                        <p:strVal val="visible"/>
                                      </p:to>
                                    </p:set>
                                    <p:animEffect transition="in" filter="dissolve">
                                      <p:cBhvr>
                                        <p:cTn id="72" dur="500"/>
                                        <p:tgtEl>
                                          <p:spTgt spid="99740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997400">
                                            <p:txEl>
                                              <p:pRg st="0" end="0"/>
                                            </p:txEl>
                                          </p:spTgt>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997407">
                                            <p:txEl>
                                              <p:pRg st="0" end="0"/>
                                            </p:txEl>
                                          </p:spTgt>
                                        </p:tgtEl>
                                        <p:attrNameLst>
                                          <p:attrName>style.visibility</p:attrName>
                                        </p:attrNameLst>
                                      </p:cBhvr>
                                      <p:to>
                                        <p:strVal val="visible"/>
                                      </p:to>
                                    </p:set>
                                    <p:animEffect transition="in" filter="dissolve">
                                      <p:cBhvr>
                                        <p:cTn id="81" dur="500"/>
                                        <p:tgtEl>
                                          <p:spTgt spid="997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build="p" autoUpdateAnimBg="0"/>
      <p:bldP spid="997394" grpId="0" animBg="1"/>
      <p:bldP spid="997395" grpId="0" build="p" autoUpdateAnimBg="0"/>
      <p:bldP spid="997396" grpId="0" animBg="1"/>
      <p:bldP spid="997397" grpId="0" build="p" autoUpdateAnimBg="0"/>
      <p:bldP spid="997398" grpId="0" animBg="1"/>
      <p:bldP spid="997399" grpId="0" build="p" autoUpdateAnimBg="0"/>
      <p:bldP spid="997400" grpId="0"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Romans</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accept each other because God’s righteousness comes to us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equally</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6563945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descr="https://moneymanagement-prod.s3-ap-southeast-2.amazonaws.com/s3fs-public/styles/preset_383x347/public/field/image/banned%20300.jpg?itok=RrrTLzmx">
            <a:extLst>
              <a:ext uri="{FF2B5EF4-FFF2-40B4-BE49-F238E27FC236}">
                <a16:creationId xmlns:a16="http://schemas.microsoft.com/office/drawing/2014/main" id="{D315DAC6-FA42-5C4E-86DA-CE2068306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336" y="1700808"/>
            <a:ext cx="4857328" cy="4857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D73151-639A-4A45-BB43-635862D87DC5}"/>
              </a:ext>
            </a:extLst>
          </p:cNvPr>
          <p:cNvSpPr txBox="1">
            <a:spLocks noChangeArrowheads="1"/>
          </p:cNvSpPr>
          <p:nvPr/>
        </p:nvSpPr>
        <p:spPr bwMode="auto">
          <a:xfrm>
            <a:off x="0" y="60440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Application of Romans</a:t>
            </a:r>
          </a:p>
        </p:txBody>
      </p:sp>
    </p:spTree>
    <p:extLst>
      <p:ext uri="{BB962C8B-B14F-4D97-AF65-F5344CB8AC3E}">
        <p14:creationId xmlns:p14="http://schemas.microsoft.com/office/powerpoint/2010/main" val="41875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18240" cy="1080120"/>
          </a:xfrm>
          <a:solidFill>
            <a:schemeClr val="accent2"/>
          </a:solidFill>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 How?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2195736" y="1080120"/>
            <a:ext cx="6915308" cy="577787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Have you received God’s forgiveness offered freely by trusting Christ?</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03326418-3BB4-1242-B9F6-6B4F2D597B59}"/>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Application of Romans</a:t>
            </a:r>
          </a:p>
        </p:txBody>
      </p:sp>
    </p:spTree>
    <p:extLst>
      <p:ext uri="{BB962C8B-B14F-4D97-AF65-F5344CB8AC3E}">
        <p14:creationId xmlns:p14="http://schemas.microsoft.com/office/powerpoint/2010/main" val="204438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474"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35555" name="Rectangle 3"/>
          <p:cNvSpPr>
            <a:spLocks noGrp="1" noChangeArrowheads="1"/>
          </p:cNvSpPr>
          <p:nvPr>
            <p:ph type="title"/>
          </p:nvPr>
        </p:nvSpPr>
        <p:spPr>
          <a:xfrm>
            <a:off x="0" y="228600"/>
            <a:ext cx="8534400" cy="838200"/>
          </a:xfrm>
          <a:effectLst>
            <a:outerShdw blurRad="63500" dist="107763" dir="2700000" algn="ctr" rotWithShape="0">
              <a:srgbClr val="000000">
                <a:alpha val="74998"/>
              </a:srgbClr>
            </a:outerShdw>
          </a:effectLst>
        </p:spPr>
        <p:txBody>
          <a:bodyPr/>
          <a:lstStyle/>
          <a:p>
            <a:pPr eaLnBrk="1" hangingPunct="1">
              <a:defRPr/>
            </a:pPr>
            <a:r>
              <a:rPr lang="en-US" b="1">
                <a:ea typeface="ＭＳ Ｐゴシック" charset="-128"/>
                <a:cs typeface="ＭＳ Ｐゴシック" charset="-128"/>
              </a:rPr>
              <a:t>How can you know Him?</a:t>
            </a:r>
          </a:p>
        </p:txBody>
      </p:sp>
      <p:sp>
        <p:nvSpPr>
          <p:cNvPr id="535556" name="Rectangle 4"/>
          <p:cNvSpPr>
            <a:spLocks noGrp="1" noChangeArrowheads="1"/>
          </p:cNvSpPr>
          <p:nvPr>
            <p:ph type="body" idx="1"/>
          </p:nvPr>
        </p:nvSpPr>
        <p:spPr>
          <a:xfrm>
            <a:off x="152400" y="2819400"/>
            <a:ext cx="8534400" cy="3352800"/>
          </a:xfrm>
          <a:effectLst>
            <a:outerShdw blurRad="63500" dist="107763" dir="2700000" algn="ctr" rotWithShape="0">
              <a:srgbClr val="000000">
                <a:alpha val="74998"/>
              </a:srgbClr>
            </a:outerShdw>
          </a:effectLst>
        </p:spPr>
        <p:txBody>
          <a:bodyPr/>
          <a:lstStyle/>
          <a:p>
            <a:pPr eaLnBrk="1" hangingPunct="1">
              <a:defRPr/>
            </a:pPr>
            <a:r>
              <a:rPr lang="en-US" b="1" dirty="0">
                <a:ea typeface="ＭＳ Ｐゴシック" charset="-128"/>
                <a:cs typeface="ＭＳ Ｐゴシック" charset="-128"/>
              </a:rPr>
              <a:t>Admit you have sinned (Rom. 3:23)</a:t>
            </a:r>
          </a:p>
          <a:p>
            <a:pPr eaLnBrk="1" hangingPunct="1">
              <a:defRPr/>
            </a:pPr>
            <a:r>
              <a:rPr lang="en-US" b="1" dirty="0">
                <a:ea typeface="ＭＳ Ｐゴシック" charset="-128"/>
                <a:cs typeface="ＭＳ Ｐゴシック" charset="-128"/>
              </a:rPr>
              <a:t>Believe that Jesus died for you (Rom. 6:23; 5:8)</a:t>
            </a:r>
          </a:p>
          <a:p>
            <a:pPr eaLnBrk="1" hangingPunct="1">
              <a:defRPr/>
            </a:pPr>
            <a:r>
              <a:rPr lang="en-US" b="1" dirty="0">
                <a:ea typeface="ＭＳ Ｐゴシック" charset="-128"/>
                <a:cs typeface="ＭＳ Ｐゴシック" charset="-128"/>
              </a:rPr>
              <a:t>Confess that Jesus is God and raised from the dead (Rom. 10:9-10)</a:t>
            </a:r>
          </a:p>
        </p:txBody>
      </p:sp>
      <p:sp>
        <p:nvSpPr>
          <p:cNvPr id="535557" name="Text Box 5"/>
          <p:cNvSpPr txBox="1">
            <a:spLocks noChangeArrowheads="1"/>
          </p:cNvSpPr>
          <p:nvPr/>
        </p:nvSpPr>
        <p:spPr bwMode="auto">
          <a:xfrm>
            <a:off x="8229600" y="228600"/>
            <a:ext cx="777875"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155i</a:t>
            </a:r>
          </a:p>
        </p:txBody>
      </p:sp>
      <p:sp>
        <p:nvSpPr>
          <p:cNvPr id="535558" name="Rectangle 6"/>
          <p:cNvSpPr>
            <a:spLocks noChangeArrowheads="1"/>
          </p:cNvSpPr>
          <p:nvPr/>
        </p:nvSpPr>
        <p:spPr bwMode="auto">
          <a:xfrm>
            <a:off x="0" y="1981200"/>
            <a:ext cx="8915400" cy="914400"/>
          </a:xfrm>
          <a:prstGeom prst="rect">
            <a:avLst/>
          </a:prstGeom>
          <a:noFill/>
          <a:ln w="9525">
            <a:no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None/>
              <a:defRPr/>
            </a:pPr>
            <a:r>
              <a:rPr lang="en-US" sz="3200" b="1" u="sng">
                <a:effectLst>
                  <a:outerShdw blurRad="38100" dist="38100" dir="2700000" algn="tl">
                    <a:srgbClr val="000000"/>
                  </a:outerShdw>
                </a:effectLst>
                <a:latin typeface="Tahoma" charset="-52"/>
              </a:rPr>
              <a:t>Walk down the Roman Road…</a:t>
            </a:r>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"If you confess with your mouth that Jesus is Lord and believe in your heart that God raised him from the dead, you will be saved. </a:t>
            </a:r>
            <a:r>
              <a:rPr kumimoji="0" lang="en-US" sz="4000" b="1" i="0" u="none" strike="noStrike" kern="1200" cap="none" spc="0" normalizeH="0" baseline="3000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10</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For it is by believing in your heart that you are made right with God, and it is by confessing with your mouth that you are saved (lit., </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it is confessed unto salvation</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p>
        </p:txBody>
      </p:sp>
    </p:spTree>
    <p:extLst>
      <p:ext uri="{BB962C8B-B14F-4D97-AF65-F5344CB8AC3E}">
        <p14:creationId xmlns:p14="http://schemas.microsoft.com/office/powerpoint/2010/main" val="54496054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1259632" y="6896"/>
            <a:ext cx="6408713" cy="685800"/>
          </a:xfrm>
          <a:noFill/>
          <a:ln>
            <a:noFill/>
          </a:ln>
          <a:effectLst/>
        </p:spPr>
        <p:txBody>
          <a:bodyPr/>
          <a:lstStyle/>
          <a:p>
            <a:pPr eaLnBrk="1" hangingPunct="1"/>
            <a:r>
              <a:rPr lang="en-US" sz="3600" b="1" dirty="0">
                <a:solidFill>
                  <a:schemeClr val="bg1"/>
                </a:solidFill>
              </a:rPr>
              <a:t>Summary of Romans 9–11</a:t>
            </a:r>
          </a:p>
        </p:txBody>
      </p:sp>
      <p:graphicFrame>
        <p:nvGraphicFramePr>
          <p:cNvPr id="5" name="Table 4"/>
          <p:cNvGraphicFramePr>
            <a:graphicFrameLocks noGrp="1"/>
          </p:cNvGraphicFramePr>
          <p:nvPr/>
        </p:nvGraphicFramePr>
        <p:xfrm>
          <a:off x="0" y="909638"/>
          <a:ext cx="9144000" cy="594836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a:ln>
                            <a:noFill/>
                          </a:ln>
                          <a:solidFill>
                            <a:schemeClr val="bg1"/>
                          </a:solidFill>
                          <a:effectLst/>
                          <a:latin typeface="Arial" charset="0"/>
                          <a:ea typeface="Times" charset="0"/>
                          <a:cs typeface="Times" charset="0"/>
                        </a:rPr>
                        <a:t>9:1-29</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9:30–10:21</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11:1-36</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past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present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future</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5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 elected Israel</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Israel rejects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God will reject Israel only partially and temporarily</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not due</a:t>
                      </a:r>
                      <a:br>
                        <a:rPr kumimoji="0" lang="en-US" sz="1800" b="1" i="0" u="none" strike="noStrike" cap="none" normalizeH="0" baseline="0" dirty="0">
                          <a:ln>
                            <a:noFill/>
                          </a:ln>
                          <a:solidFill>
                            <a:schemeClr val="bg1"/>
                          </a:solidFill>
                          <a:effectLst/>
                          <a:latin typeface="Arial" charset="0"/>
                          <a:ea typeface="Times" charset="0"/>
                          <a:cs typeface="Times" charset="0"/>
                        </a:rPr>
                      </a:br>
                      <a:r>
                        <a:rPr kumimoji="0" lang="en-US" sz="1800" b="1" i="0" u="none" strike="noStrike" cap="none" normalizeH="0" baseline="0" dirty="0">
                          <a:ln>
                            <a:noFill/>
                          </a:ln>
                          <a:solidFill>
                            <a:schemeClr val="bg1"/>
                          </a:solidFill>
                          <a:effectLst/>
                          <a:latin typeface="Arial" charset="0"/>
                          <a:ea typeface="Times" charset="0"/>
                          <a:cs typeface="Times" charset="0"/>
                        </a:rPr>
                        <a:t>to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unfaithfulness</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due to rejecting her Messiah</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will be neither total in scope nor final </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A Jewish remnant has been preserved by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Only a small Jewish remnant accepts Him now</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Yet this remnant will grow into an entire believing nation</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have also become elect of God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are now becoming saved by faith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should not be proud over blessings that Jews reject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Human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results</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Man</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responsibility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mercy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8857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Human unbelief cannot eradicate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promises because they are based on the principle of sovereign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However,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in sovereign grace to fulfill His Word does not eradicate human responsibility for unbelief</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Ultimately,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will be justified in the salvation of the Jewish nation alive when Christ returns (11:26-27)</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
        <p:nvSpPr>
          <p:cNvPr id="6" name="Text Box 4">
            <a:extLst>
              <a:ext uri="{FF2B5EF4-FFF2-40B4-BE49-F238E27FC236}">
                <a16:creationId xmlns:a16="http://schemas.microsoft.com/office/drawing/2014/main" id="{D2401E8B-BC7D-9149-AFEE-F0E8B9C2D66E}"/>
              </a:ext>
            </a:extLst>
          </p:cNvPr>
          <p:cNvSpPr txBox="1">
            <a:spLocks noChangeArrowheads="1"/>
          </p:cNvSpPr>
          <p:nvPr/>
        </p:nvSpPr>
        <p:spPr bwMode="auto">
          <a:xfrm>
            <a:off x="7923067" y="95250"/>
            <a:ext cx="1237303" cy="586957"/>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NT Survey,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page 154e</a:t>
            </a:r>
            <a:endParaRPr kumimoji="0" lang="en-US" sz="16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725462009"/>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18240" cy="1080120"/>
          </a:xfrm>
          <a:solidFill>
            <a:schemeClr val="accent2"/>
          </a:solidFill>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 How?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2195736" y="1080120"/>
            <a:ext cx="6915308" cy="577787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Have you received God’s forgiveness offered freely by trusting Christ?</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If so, are you seeing yourself clearly—that is, humbly? </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Or do you think yourself better than someone else? Who?</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Which Christian are you not accepting? How can you better accept that person?</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36709968-B296-1743-9FC7-0BC67B31C2FF}"/>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Application of Romans</a:t>
            </a:r>
          </a:p>
        </p:txBody>
      </p:sp>
    </p:spTree>
    <p:extLst>
      <p:ext uri="{BB962C8B-B14F-4D97-AF65-F5344CB8AC3E}">
        <p14:creationId xmlns:p14="http://schemas.microsoft.com/office/powerpoint/2010/main" val="17935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382142682"/>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3713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10</a:t>
            </a:r>
          </a:p>
        </p:txBody>
      </p:sp>
    </p:spTree>
    <p:extLst>
      <p:ext uri="{BB962C8B-B14F-4D97-AF65-F5344CB8AC3E}">
        <p14:creationId xmlns:p14="http://schemas.microsoft.com/office/powerpoint/2010/main" val="1712145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p:txBody>
          <a:bodyPr/>
          <a:lstStyle/>
          <a:p>
            <a:pPr eaLnBrk="1" hangingPunct="1"/>
            <a:r>
              <a:rPr lang="en-US">
                <a:solidFill>
                  <a:schemeClr val="bg1"/>
                </a:solidFill>
              </a:rPr>
              <a:t>Romans 10</a:t>
            </a:r>
            <a:endParaRPr lang="en-US"/>
          </a:p>
        </p:txBody>
      </p:sp>
      <p:sp>
        <p:nvSpPr>
          <p:cNvPr id="879619" name="Rectangle 3"/>
          <p:cNvSpPr>
            <a:spLocks noGrp="1" noChangeArrowheads="1"/>
          </p:cNvSpPr>
          <p:nvPr>
            <p:ph type="subTitle" idx="1"/>
          </p:nvPr>
        </p:nvSpPr>
        <p:spPr/>
        <p:txBody>
          <a:bodyPr/>
          <a:lstStyle/>
          <a:p>
            <a:pPr eaLnBrk="1" hangingPunct="1"/>
            <a:r>
              <a:rPr lang="en-US" b="1" i="1">
                <a:solidFill>
                  <a:schemeClr val="bg1"/>
                </a:solidFill>
              </a:rPr>
              <a:t>Righteousness is revealed in Israel rejecting God </a:t>
            </a:r>
            <a:br>
              <a:rPr lang="en-US" b="1" i="1">
                <a:solidFill>
                  <a:schemeClr val="bg1"/>
                </a:solidFill>
              </a:rPr>
            </a:br>
            <a:r>
              <a:rPr lang="en-US" b="1" i="1">
                <a:solidFill>
                  <a:schemeClr val="bg1"/>
                </a:solidFill>
              </a:rPr>
              <a:t>(not vice versa)</a:t>
            </a:r>
          </a:p>
        </p:txBody>
      </p:sp>
      <p:sp>
        <p:nvSpPr>
          <p:cNvPr id="142340" name="Text Box 4"/>
          <p:cNvSpPr txBox="1">
            <a:spLocks noChangeArrowheads="1"/>
          </p:cNvSpPr>
          <p:nvPr/>
        </p:nvSpPr>
        <p:spPr bwMode="auto">
          <a:xfrm>
            <a:off x="82296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154c</a:t>
            </a:r>
            <a:endParaRPr lang="en-US" b="1">
              <a:latin typeface="Arial" charset="0"/>
              <a:ea typeface="Arial" charset="0"/>
              <a:cs typeface="Arial"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Vindicated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Election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SELECTION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11102578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7">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997396"/>
                                        </p:tgtEl>
                                        <p:attrNameLst>
                                          <p:attrName>style.visibility</p:attrName>
                                        </p:attrNameLst>
                                      </p:cBhvr>
                                      <p:to>
                                        <p:strVal val="visible"/>
                                      </p:to>
                                    </p:set>
                                    <p:animEffect transition="in" filter="wipe(right)">
                                      <p:cBhvr>
                                        <p:cTn id="9" dur="500"/>
                                        <p:tgtEl>
                                          <p:spTgt spid="99739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5">
                                            <p:txEl>
                                              <p:pRg st="0" end="0"/>
                                            </p:txEl>
                                          </p:spTgt>
                                        </p:tgtEl>
                                        <p:attrNameLst>
                                          <p:attrName>style.visibility</p:attrName>
                                        </p:attrNameLst>
                                      </p:cBhvr>
                                      <p:to>
                                        <p:strVal val="visible"/>
                                      </p:to>
                                    </p:set>
                                    <p:animEffect transition="in" filter="dissolve">
                                      <p:cBhvr>
                                        <p:cTn id="14" dur="500"/>
                                        <p:tgtEl>
                                          <p:spTgt spid="9974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P spid="997397" grpId="0" build="p" autoUpdateAnimBg="0"/>
      <p:bldP spid="99740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8791631" cy="2736304"/>
          </a:xfrm>
        </p:spPr>
        <p:txBody>
          <a:bodyPr/>
          <a:lstStyle/>
          <a:p>
            <a:pPr eaLnBrk="1" hangingPunct="1"/>
            <a:r>
              <a:rPr lang="en-US" sz="2800" b="1" dirty="0">
                <a:solidFill>
                  <a:srgbClr val="FFFFFF"/>
                </a:solidFill>
              </a:rPr>
              <a:t>The reason Jews and Gentiles at Rome should accept each other is because God </a:t>
            </a:r>
            <a:r>
              <a:rPr lang="en-US" sz="2800" b="1" dirty="0">
                <a:solidFill>
                  <a:srgbClr val="FFFF00"/>
                </a:solidFill>
              </a:rPr>
              <a:t>vindicated</a:t>
            </a:r>
            <a:r>
              <a:rPr lang="en-US" sz="2800" b="1" dirty="0">
                <a:solidFill>
                  <a:srgbClr val="FFFFFF"/>
                </a:solidFill>
              </a:rPr>
              <a:t> his righteousness in Israel’s </a:t>
            </a:r>
            <a:r>
              <a:rPr lang="en-US" sz="2800" b="1" dirty="0">
                <a:solidFill>
                  <a:srgbClr val="FFFF00"/>
                </a:solidFill>
              </a:rPr>
              <a:t>election</a:t>
            </a:r>
            <a:r>
              <a:rPr lang="en-US" sz="2800" b="1" dirty="0">
                <a:solidFill>
                  <a:srgbClr val="FFFFFF"/>
                </a:solidFill>
              </a:rPr>
              <a:t> and Gentile salvation (Romans 9–11).</a:t>
            </a:r>
          </a:p>
        </p:txBody>
      </p:sp>
      <p:sp>
        <p:nvSpPr>
          <p:cNvPr id="780291" name="Rectangle 3"/>
          <p:cNvSpPr>
            <a:spLocks noGrp="1" noChangeArrowheads="1"/>
          </p:cNvSpPr>
          <p:nvPr>
            <p:ph type="subTitle" idx="1"/>
          </p:nvPr>
        </p:nvSpPr>
        <p:spPr>
          <a:xfrm>
            <a:off x="100849" y="2636912"/>
            <a:ext cx="9043151" cy="4032448"/>
          </a:xfrm>
        </p:spPr>
        <p:txBody>
          <a:bodyPr/>
          <a:lstStyle/>
          <a:p>
            <a:pPr marL="457200" indent="-457200" algn="l" eaLnBrk="1" hangingPunct="1">
              <a:buFont typeface="+mj-lt"/>
              <a:buAutoNum type="alphaUcPeriod"/>
            </a:pPr>
            <a:r>
              <a:rPr lang="en-US" sz="2400" b="1" dirty="0">
                <a:solidFill>
                  <a:srgbClr val="FFFFFF"/>
                </a:solidFill>
              </a:rPr>
              <a:t>God's righteousness is revealed in His sovereign </a:t>
            </a:r>
            <a:r>
              <a:rPr lang="en-US" sz="2400" b="1" dirty="0">
                <a:solidFill>
                  <a:srgbClr val="FFFF00"/>
                </a:solidFill>
              </a:rPr>
              <a:t>past</a:t>
            </a:r>
            <a:r>
              <a:rPr lang="en-US" sz="2400" b="1" dirty="0">
                <a:solidFill>
                  <a:srgbClr val="FFFFFF"/>
                </a:solidFill>
              </a:rPr>
              <a:t> choice of Israel so that Israel’s failure is not due to God’s unfaithfulness (9:1-29).</a:t>
            </a:r>
          </a:p>
          <a:p>
            <a:pPr marL="457200" indent="-457200" algn="l" eaLnBrk="1" hangingPunct="1">
              <a:buFont typeface="+mj-lt"/>
              <a:buAutoNum type="alphaUcPeriod"/>
            </a:pPr>
            <a:r>
              <a:rPr lang="en-US" sz="2400" b="1" dirty="0">
                <a:solidFill>
                  <a:srgbClr val="FFFFFF"/>
                </a:solidFill>
              </a:rPr>
              <a:t>God shows his righteousness in Israel’s </a:t>
            </a:r>
            <a:r>
              <a:rPr lang="en-US" sz="2400" b="1" dirty="0">
                <a:solidFill>
                  <a:srgbClr val="FFFF00"/>
                </a:solidFill>
              </a:rPr>
              <a:t>present</a:t>
            </a:r>
            <a:r>
              <a:rPr lang="en-US" sz="2400" b="1" dirty="0">
                <a:solidFill>
                  <a:srgbClr val="FFFFFF"/>
                </a:solidFill>
              </a:rPr>
              <a:t> rejection of his offer of righteousness in Christ despite the gospel being preached throughout the world to Gentiles (9:30–10:21). </a:t>
            </a:r>
          </a:p>
          <a:p>
            <a:pPr marL="457200" indent="-457200" algn="l" eaLnBrk="1" hangingPunct="1">
              <a:buFont typeface="+mj-lt"/>
              <a:buAutoNum type="alphaUcPeriod"/>
            </a:pPr>
            <a:r>
              <a:rPr lang="en-US" sz="2400" b="1" dirty="0">
                <a:solidFill>
                  <a:srgbClr val="FFFFFF"/>
                </a:solidFill>
              </a:rPr>
              <a:t>God will show his righteousness in Israel’s </a:t>
            </a:r>
            <a:r>
              <a:rPr lang="en-US" sz="2400" b="1" dirty="0">
                <a:solidFill>
                  <a:srgbClr val="FFFF00"/>
                </a:solidFill>
              </a:rPr>
              <a:t>future</a:t>
            </a:r>
            <a:r>
              <a:rPr lang="en-US" sz="2400" b="1" dirty="0">
                <a:solidFill>
                  <a:srgbClr val="FFFFFF"/>
                </a:solidFill>
              </a:rPr>
              <a:t> since he rejected her only in part and temporarily so Gentiles can be saved, so they should not be proud (Rom 11).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1397657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8791631" cy="2736304"/>
          </a:xfrm>
        </p:spPr>
        <p:txBody>
          <a:bodyPr/>
          <a:lstStyle/>
          <a:p>
            <a:pPr eaLnBrk="1" hangingPunct="1"/>
            <a:r>
              <a:rPr lang="en-US" sz="2800" b="1" dirty="0">
                <a:solidFill>
                  <a:srgbClr val="FFFFFF"/>
                </a:solidFill>
              </a:rPr>
              <a:t>God shows his righteousness in Israel’s </a:t>
            </a:r>
            <a:r>
              <a:rPr lang="en-US" sz="2800" b="1" dirty="0">
                <a:solidFill>
                  <a:srgbClr val="FFFF00"/>
                </a:solidFill>
              </a:rPr>
              <a:t>present</a:t>
            </a:r>
            <a:r>
              <a:rPr lang="en-US" sz="2800" b="1" dirty="0">
                <a:solidFill>
                  <a:srgbClr val="FFFFFF"/>
                </a:solidFill>
              </a:rPr>
              <a:t> rejection of his offer of righteousness in Christ despite the gospel being preached throughout the world to Gentiles (Romans 9:30–10:21). </a:t>
            </a:r>
          </a:p>
        </p:txBody>
      </p:sp>
      <p:sp>
        <p:nvSpPr>
          <p:cNvPr id="780291" name="Rectangle 3"/>
          <p:cNvSpPr>
            <a:spLocks noGrp="1" noChangeArrowheads="1"/>
          </p:cNvSpPr>
          <p:nvPr>
            <p:ph type="subTitle" idx="1"/>
          </p:nvPr>
        </p:nvSpPr>
        <p:spPr>
          <a:xfrm>
            <a:off x="100849" y="2636912"/>
            <a:ext cx="9043151" cy="4032448"/>
          </a:xfrm>
        </p:spPr>
        <p:txBody>
          <a:bodyPr/>
          <a:lstStyle/>
          <a:p>
            <a:pPr marL="457200" indent="-457200" algn="l" eaLnBrk="1" hangingPunct="1">
              <a:buFont typeface="+mj-lt"/>
              <a:buAutoNum type="arabicPeriod"/>
            </a:pPr>
            <a:r>
              <a:rPr lang="en-US" sz="2400" b="1" dirty="0">
                <a:solidFill>
                  <a:srgbClr val="FFFF00"/>
                </a:solidFill>
              </a:rPr>
              <a:t>Israel misses out </a:t>
            </a:r>
            <a:r>
              <a:rPr lang="en-US" sz="2400" b="1" dirty="0">
                <a:solidFill>
                  <a:schemeClr val="bg1"/>
                </a:solidFill>
              </a:rPr>
              <a:t>on God’s righteousness by unsuccessfully seeking salvation by works while Gentiles successfully find salvation by faith in Christ (9:30–10:4).</a:t>
            </a:r>
          </a:p>
          <a:p>
            <a:pPr marL="457200" indent="-457200" algn="l" eaLnBrk="1" hangingPunct="1">
              <a:buFont typeface="+mj-lt"/>
              <a:buAutoNum type="arabicPeriod"/>
            </a:pPr>
            <a:r>
              <a:rPr lang="en-US" sz="2400" b="1" dirty="0">
                <a:solidFill>
                  <a:schemeClr val="bg1"/>
                </a:solidFill>
              </a:rPr>
              <a:t>God's offer of salvation by faith in Christ (rather than 100% obedience to the law) is</a:t>
            </a:r>
            <a:r>
              <a:rPr lang="en-US" sz="2400" b="1" dirty="0">
                <a:solidFill>
                  <a:srgbClr val="FFFF00"/>
                </a:solidFill>
              </a:rPr>
              <a:t> still offered to Israel </a:t>
            </a:r>
            <a:r>
              <a:rPr lang="en-US" sz="2400" b="1" dirty="0">
                <a:solidFill>
                  <a:schemeClr val="bg1"/>
                </a:solidFill>
              </a:rPr>
              <a:t>and all men (10:5-15).</a:t>
            </a:r>
          </a:p>
          <a:p>
            <a:pPr marL="457200" indent="-457200" algn="l" eaLnBrk="1" hangingPunct="1">
              <a:buFont typeface="+mj-lt"/>
              <a:buAutoNum type="arabicPeriod"/>
            </a:pPr>
            <a:r>
              <a:rPr lang="en-US" sz="2400" b="1" dirty="0">
                <a:solidFill>
                  <a:schemeClr val="bg1"/>
                </a:solidFill>
              </a:rPr>
              <a:t>Israel rejected righteousness by faith by disobedience in </a:t>
            </a:r>
            <a:r>
              <a:rPr lang="en-US" sz="2400" b="1" dirty="0">
                <a:solidFill>
                  <a:srgbClr val="FFFF00"/>
                </a:solidFill>
              </a:rPr>
              <a:t>fulfillment of OT prophecies</a:t>
            </a:r>
            <a:r>
              <a:rPr lang="en-US" sz="2400" b="1" dirty="0">
                <a:solidFill>
                  <a:schemeClr val="bg1"/>
                </a:solidFill>
              </a:rPr>
              <a:t>, not by lack of hearing or understanding the gospel of Christ (10:16-21).</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615214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2"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55576" y="1133872"/>
            <a:ext cx="7772400" cy="1143000"/>
          </a:xfrm>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Having believed, you were marked in him with a </a:t>
            </a:r>
            <a:r>
              <a:rPr lang="en-US" sz="2800" b="1" dirty="0">
                <a:solidFill>
                  <a:srgbClr val="FFFF00"/>
                </a:solidFill>
                <a:effectLst>
                  <a:glow rad="127000">
                    <a:schemeClr val="tx1"/>
                  </a:glow>
                </a:effectLst>
                <a:latin typeface="Arial" charset="0"/>
                <a:ea typeface="ＭＳ Ｐゴシック" charset="0"/>
                <a:cs typeface="ＭＳ Ｐゴシック" charset="0"/>
              </a:rPr>
              <a:t>seal</a:t>
            </a:r>
            <a:r>
              <a:rPr lang="en-US" sz="2800" b="1" dirty="0">
                <a:effectLst>
                  <a:glow rad="127000">
                    <a:schemeClr val="tx1"/>
                  </a:glow>
                </a:effectLst>
                <a:latin typeface="Arial" charset="0"/>
                <a:ea typeface="ＭＳ Ｐゴシック" charset="0"/>
                <a:cs typeface="ＭＳ Ｐゴシック" charset="0"/>
              </a:rPr>
              <a:t>, the promised Holy Spirit,  </a:t>
            </a: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who is a </a:t>
            </a:r>
            <a:r>
              <a:rPr lang="en-US" sz="2800" b="1"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dirty="0">
                <a:effectLst>
                  <a:glow rad="127000">
                    <a:schemeClr val="tx1"/>
                  </a:glow>
                </a:effectLst>
                <a:latin typeface="Arial" charset="0"/>
                <a:ea typeface="ＭＳ Ｐゴシック" charset="0"/>
                <a:cs typeface="ＭＳ Ｐゴシック" charset="0"/>
              </a:rPr>
              <a:t> until the redemption of those who are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possession—to the praise of his glory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1:13-14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do not grieve the Holy Spirit of God, with whom you were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sealed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the day of redemption</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4:30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690"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w="9525">
            <a:noFill/>
            <a:miter lim="800000"/>
            <a:headEnd/>
            <a:tailEnd/>
          </a:ln>
        </p:spPr>
      </p:pic>
      <p:pic>
        <p:nvPicPr>
          <p:cNvPr id="882691"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3" y="0"/>
            <a:ext cx="9144000" cy="6858000"/>
          </a:xfrm>
          <a:prstGeom prst="rect">
            <a:avLst/>
          </a:prstGeom>
          <a:noFill/>
          <a:ln w="9525">
            <a:noFill/>
            <a:miter lim="800000"/>
            <a:headEnd/>
            <a:tailEnd/>
          </a:ln>
        </p:spPr>
      </p:pic>
      <p:sp>
        <p:nvSpPr>
          <p:cNvPr id="2" name="Title 1"/>
          <p:cNvSpPr>
            <a:spLocks noGrp="1"/>
          </p:cNvSpPr>
          <p:nvPr>
            <p:ph type="title"/>
          </p:nvPr>
        </p:nvSpPr>
        <p:spPr>
          <a:xfrm>
            <a:off x="9977438" y="692150"/>
            <a:ext cx="7772400" cy="5556250"/>
          </a:xfrm>
        </p:spPr>
        <p:txBody>
          <a:bodyPr/>
          <a:lstStyle/>
          <a:p>
            <a:pPr>
              <a:defRPr/>
            </a:pPr>
            <a:r>
              <a:rPr lang="en-US" sz="9600" i="1" dirty="0">
                <a:solidFill>
                  <a:srgbClr val="800000"/>
                </a:solidFill>
                <a:effectLst>
                  <a:outerShdw blurRad="38100" dist="38100" dir="2700000" algn="tl">
                    <a:srgbClr val="DDDDDD"/>
                  </a:outerShdw>
                </a:effectLst>
                <a:latin typeface="Apple Chancery" charset="0"/>
                <a:ea typeface="Apple Chancery" charset="0"/>
                <a:cs typeface="Apple Chancery" charset="0"/>
              </a:rPr>
              <a:t>Assurance</a:t>
            </a:r>
            <a:br>
              <a:rPr lang="en-US" sz="9600" i="1" dirty="0">
                <a:solidFill>
                  <a:srgbClr val="800000"/>
                </a:solidFill>
                <a:effectLst>
                  <a:outerShdw blurRad="38100" dist="38100" dir="2700000" algn="tl">
                    <a:srgbClr val="DDDDDD"/>
                  </a:outerShdw>
                </a:effectLst>
                <a:latin typeface="Apple Chancery" charset="0"/>
                <a:ea typeface="Apple Chancery" charset="0"/>
                <a:cs typeface="Apple Chancery" charset="0"/>
              </a:rPr>
            </a:br>
            <a:r>
              <a:rPr lang="en-US" sz="6000" i="1" dirty="0">
                <a:solidFill>
                  <a:schemeClr val="bg1"/>
                </a:solidFill>
                <a:effectLst>
                  <a:outerShdw blurRad="38100" dist="38100" dir="2700000" algn="tl">
                    <a:schemeClr val="tx1"/>
                  </a:outerShdw>
                </a:effectLst>
                <a:latin typeface="Apple Chancery" charset="0"/>
                <a:ea typeface="Apple Chancery" charset="0"/>
                <a:cs typeface="Apple Chancery" charset="0"/>
              </a:rPr>
              <a:t>of</a:t>
            </a:r>
            <a:br>
              <a:rPr lang="en-US" sz="9600" i="1" dirty="0">
                <a:solidFill>
                  <a:srgbClr val="800000"/>
                </a:solidFill>
                <a:effectLst>
                  <a:outerShdw blurRad="38100" dist="38100" dir="2700000" algn="tl">
                    <a:srgbClr val="DDDDDD"/>
                  </a:outerShdw>
                </a:effectLst>
                <a:latin typeface="Apple Chancery" charset="0"/>
                <a:ea typeface="Apple Chancery" charset="0"/>
                <a:cs typeface="Apple Chancery" charset="0"/>
              </a:rPr>
            </a:br>
            <a:r>
              <a:rPr lang="en-US" sz="9600" i="1" dirty="0">
                <a:solidFill>
                  <a:srgbClr val="800000"/>
                </a:solidFill>
                <a:effectLst>
                  <a:outerShdw blurRad="38100" dist="38100" dir="2700000" algn="tl">
                    <a:srgbClr val="DDDDDD"/>
                  </a:outerShdw>
                </a:effectLst>
                <a:latin typeface="Apple Chancery" charset="0"/>
                <a:ea typeface="Apple Chancery" charset="0"/>
                <a:cs typeface="Apple Chancery" charset="0"/>
              </a:rPr>
              <a:t>Salvation</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51520" y="5930864"/>
            <a:ext cx="8424936" cy="792088"/>
          </a:xfrm>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"If you confess with your mouth that Jesus is Lord and believe in your heart that God raised him from the dead, you will be saved. </a:t>
            </a:r>
            <a:r>
              <a:rPr lang="en-US" sz="4000" b="1" baseline="30000"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10</a:t>
            </a: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For it is by believing in your heart that you are made right with God, and it is by confessing with your mouth that you are saved (lit., </a:t>
            </a:r>
            <a:r>
              <a:rPr lang="fr-FR"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t>
            </a: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it is confessed unto salvation</a:t>
            </a:r>
            <a:r>
              <a:rPr lang="fr-FR"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t>
            </a: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en-US" sz="4800" b="1" dirty="0">
                <a:cs typeface="+mj-cs"/>
              </a:rPr>
              <a:t>Create In Me</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defRPr/>
            </a:pPr>
            <a:r>
              <a:rPr lang="en-US" b="1" dirty="0">
                <a:solidFill>
                  <a:srgbClr val="FFFFFF"/>
                </a:solidFill>
                <a:latin typeface="Arial"/>
                <a:cs typeface="Arial"/>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en-US" sz="2800" b="1" dirty="0">
                <a:solidFill>
                  <a:srgbClr val="FFFFFF"/>
                </a:solidFill>
                <a:cs typeface="Arial"/>
              </a:rPr>
              <a:t>John Carter ©1992 </a:t>
            </a:r>
            <a:r>
              <a:rPr lang="en-US" sz="2800" b="1" dirty="0" err="1">
                <a:solidFill>
                  <a:srgbClr val="FFFFFF"/>
                </a:solidFill>
                <a:cs typeface="Arial"/>
              </a:rPr>
              <a:t>Beckenhorst</a:t>
            </a:r>
            <a:r>
              <a:rPr lang="en-US" sz="2800" b="1" dirty="0">
                <a:solidFill>
                  <a:srgbClr val="FFFFFF"/>
                </a:solidFill>
                <a:cs typeface="Arial"/>
              </a:rPr>
              <a:t> Press, Inc.</a:t>
            </a:r>
          </a:p>
        </p:txBody>
      </p:sp>
      <p:sp>
        <p:nvSpPr>
          <p:cNvPr id="886790" name="Rectangle 5"/>
          <p:cNvSpPr>
            <a:spLocks noChangeArrowheads="1"/>
          </p:cNvSpPr>
          <p:nvPr/>
        </p:nvSpPr>
        <p:spPr bwMode="auto">
          <a:xfrm>
            <a:off x="-71438" y="-6350"/>
            <a:ext cx="179388" cy="6864350"/>
          </a:xfrm>
          <a:prstGeom prst="rect">
            <a:avLst/>
          </a:prstGeom>
          <a:solidFill>
            <a:schemeClr val="tx1"/>
          </a:solidFill>
          <a:ln w="9525">
            <a:solidFill>
              <a:schemeClr val="tx1"/>
            </a:solidFill>
            <a:round/>
            <a:headEnd/>
            <a:tailEnd/>
          </a:ln>
        </p:spPr>
        <p:txBody>
          <a:bodyPr>
            <a:prstTxWarp prst="textNoShape">
              <a:avLst/>
            </a:prstTxWarp>
          </a:bodyPr>
          <a:lstStyle/>
          <a:p>
            <a:endParaRPr lang="en-US" sz="1800">
              <a:solidFill>
                <a:schemeClr val="bg1"/>
              </a:solidFill>
              <a:latin typeface="Arial" charset="0"/>
            </a:endParaRPr>
          </a:p>
        </p:txBody>
      </p:sp>
      <p:sp>
        <p:nvSpPr>
          <p:cNvPr id="7" name="Rectangle 3"/>
          <p:cNvSpPr txBox="1">
            <a:spLocks noChangeArrowheads="1"/>
          </p:cNvSpPr>
          <p:nvPr/>
        </p:nvSpPr>
        <p:spPr bwMode="auto">
          <a:xfrm>
            <a:off x="467544" y="126876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en-US" sz="3600" b="1" dirty="0">
                <a:cs typeface="+mn-cs"/>
              </a:rPr>
              <a:t>Create in me a clean heart, O God </a:t>
            </a:r>
          </a:p>
          <a:p>
            <a:pPr eaLnBrk="1" hangingPunct="1">
              <a:defRPr/>
            </a:pPr>
            <a:r>
              <a:rPr lang="en-US" sz="3600" b="1" dirty="0">
                <a:cs typeface="+mn-cs"/>
              </a:rPr>
              <a:t>And renew a right spirit within me </a:t>
            </a:r>
          </a:p>
          <a:p>
            <a:pPr eaLnBrk="1" hangingPunct="1">
              <a:defRPr/>
            </a:pPr>
            <a:r>
              <a:rPr lang="en-US" sz="3600" b="1" dirty="0">
                <a:cs typeface="+mn-cs"/>
              </a:rPr>
              <a:t>Create in me a clean heart, O God </a:t>
            </a:r>
          </a:p>
          <a:p>
            <a:pPr eaLnBrk="1" hangingPunct="1">
              <a:defRPr/>
            </a:pPr>
            <a:r>
              <a:rPr lang="en-US" sz="3600" b="1" dirty="0">
                <a:cs typeface="+mn-cs"/>
              </a:rPr>
              <a:t>And renew a right spirit within me</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6512" y="1052736"/>
            <a:ext cx="9083675"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en-US" sz="3600" b="1" dirty="0">
                <a:cs typeface="+mn-cs"/>
              </a:rPr>
              <a:t>Cast me not away from Your presence, </a:t>
            </a:r>
            <a:br>
              <a:rPr lang="en-US" sz="3600" b="1" dirty="0">
                <a:cs typeface="+mn-cs"/>
              </a:rPr>
            </a:br>
            <a:r>
              <a:rPr lang="en-US" sz="3600" b="1" dirty="0">
                <a:cs typeface="+mn-cs"/>
              </a:rPr>
              <a:t>O Lord </a:t>
            </a:r>
          </a:p>
          <a:p>
            <a:pPr eaLnBrk="1" hangingPunct="1">
              <a:defRPr/>
            </a:pPr>
            <a:r>
              <a:rPr lang="en-US" sz="3600" b="1" dirty="0">
                <a:cs typeface="+mn-cs"/>
              </a:rPr>
              <a:t>And take not Thy Holy Spirit from me </a:t>
            </a:r>
          </a:p>
          <a:p>
            <a:pPr eaLnBrk="1" hangingPunct="1">
              <a:defRPr/>
            </a:pPr>
            <a:r>
              <a:rPr lang="en-US" sz="3600" b="1" dirty="0">
                <a:cs typeface="+mn-cs"/>
              </a:rPr>
              <a:t>Restore unto me the joy of Thy salvation </a:t>
            </a:r>
          </a:p>
          <a:p>
            <a:pPr eaLnBrk="1" hangingPunct="1">
              <a:defRPr/>
            </a:pPr>
            <a:r>
              <a:rPr lang="en-US" sz="3600" b="1" dirty="0">
                <a:cs typeface="+mn-cs"/>
              </a:rPr>
              <a:t>And renew a right spirit within me </a:t>
            </a:r>
          </a:p>
          <a:p>
            <a:pPr eaLnBrk="1" hangingPunct="1">
              <a:defRPr/>
            </a:pPr>
            <a:endParaRPr lang="en-US" sz="2000" b="1" dirty="0">
              <a:cs typeface="+mn-cs"/>
            </a:endParaRPr>
          </a:p>
          <a:p>
            <a:pPr eaLnBrk="1" hangingPunct="1">
              <a:defRPr/>
            </a:pPr>
            <a:endParaRPr lang="en-US" sz="2000" b="1" dirty="0">
              <a:cs typeface="+mn-cs"/>
            </a:endParaRPr>
          </a:p>
          <a:p>
            <a:pPr eaLnBrk="1" hangingPunct="1">
              <a:defRPr/>
            </a:pPr>
            <a:endParaRPr lang="en-US" sz="2000" b="1" dirty="0">
              <a:cs typeface="+mn-cs"/>
            </a:endParaRPr>
          </a:p>
          <a:p>
            <a:pPr eaLnBrk="1" hangingPunct="1">
              <a:defRPr/>
            </a:pPr>
            <a:r>
              <a:rPr lang="en-US" sz="2000" b="1" dirty="0">
                <a:cs typeface="+mn-cs"/>
              </a:rPr>
              <a:t>John Carter ©1992 </a:t>
            </a:r>
            <a:r>
              <a:rPr lang="en-US" sz="2000" b="1" dirty="0" err="1">
                <a:cs typeface="+mn-cs"/>
              </a:rPr>
              <a:t>Beckenhorst</a:t>
            </a:r>
            <a:r>
              <a:rPr lang="en-US" sz="2000" b="1" dirty="0">
                <a:cs typeface="+mn-cs"/>
              </a:rPr>
              <a:t> Press, Inc.</a:t>
            </a: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2" name="Right Arrow 1"/>
          <p:cNvSpPr>
            <a:spLocks noChangeArrowheads="1"/>
          </p:cNvSpPr>
          <p:nvPr/>
        </p:nvSpPr>
        <p:spPr bwMode="auto">
          <a:xfrm rot="-3523513">
            <a:off x="1185069" y="3380581"/>
            <a:ext cx="2016125" cy="792163"/>
          </a:xfrm>
          <a:prstGeom prst="rightArrow">
            <a:avLst>
              <a:gd name="adj1" fmla="val 50000"/>
              <a:gd name="adj2" fmla="val 49994"/>
            </a:avLst>
          </a:prstGeom>
          <a:solidFill>
            <a:schemeClr val="accent1"/>
          </a:solidFill>
          <a:ln w="9525">
            <a:solidFill>
              <a:schemeClr val="tx1"/>
            </a:solidFill>
            <a:round/>
            <a:headEnd/>
            <a:tailEnd/>
          </a:ln>
        </p:spPr>
        <p:txBody>
          <a:bodyPr>
            <a:prstTxWarp prst="textNoShape">
              <a:avLst/>
            </a:prstTxWarp>
          </a:bodyPr>
          <a:lstStyle/>
          <a:p>
            <a:endParaRPr lang="en-US" sz="1800">
              <a:solidFill>
                <a:srgbClr val="FFFFFF"/>
              </a:solidFill>
              <a:latin typeface="Arial"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eaLnBrk="1" hangingPunct="1">
              <a:defRPr/>
            </a:pPr>
            <a:r>
              <a:rPr lang="en-US" sz="2800" b="1" dirty="0">
                <a:solidFill>
                  <a:srgbClr val="FFFFFF"/>
                </a:solidFill>
              </a:rPr>
              <a:t>Should Christians pray this in light of Romans 10?</a:t>
            </a:r>
          </a:p>
        </p:txBody>
      </p:sp>
      <p:sp>
        <p:nvSpPr>
          <p:cNvPr id="887814" name="Rectangle 5"/>
          <p:cNvSpPr>
            <a:spLocks noChangeArrowheads="1"/>
          </p:cNvSpPr>
          <p:nvPr/>
        </p:nvSpPr>
        <p:spPr bwMode="auto">
          <a:xfrm>
            <a:off x="-71438" y="-6350"/>
            <a:ext cx="179388" cy="6864350"/>
          </a:xfrm>
          <a:prstGeom prst="rect">
            <a:avLst/>
          </a:prstGeom>
          <a:solidFill>
            <a:schemeClr val="tx1"/>
          </a:solidFill>
          <a:ln w="9525">
            <a:solidFill>
              <a:schemeClr val="tx1"/>
            </a:solidFill>
            <a:round/>
            <a:headEnd/>
            <a:tailEnd/>
          </a:ln>
        </p:spPr>
        <p:txBody>
          <a:bodyPr>
            <a:prstTxWarp prst="textNoShape">
              <a:avLst/>
            </a:prstTxWarp>
          </a:bodyPr>
          <a:lstStyle/>
          <a:p>
            <a:endParaRPr lang="en-US" sz="1800">
              <a:solidFill>
                <a:schemeClr val="bg1"/>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888834" name="Picture 3" descr="beautiful feet.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9144000" cy="6121400"/>
          </a:xfrm>
          <a:prstGeom prst="rect">
            <a:avLst/>
          </a:prstGeom>
          <a:noFill/>
          <a:ln w="9525">
            <a:noFill/>
            <a:miter lim="800000"/>
            <a:headEnd/>
            <a:tailEnd/>
          </a:ln>
        </p:spPr>
      </p:pic>
      <p:sp>
        <p:nvSpPr>
          <p:cNvPr id="888835" name="Title 1"/>
          <p:cNvSpPr>
            <a:spLocks noGrp="1"/>
          </p:cNvSpPr>
          <p:nvPr>
            <p:ph type="title"/>
          </p:nvPr>
        </p:nvSpPr>
        <p:spPr>
          <a:xfrm>
            <a:off x="0" y="6203776"/>
            <a:ext cx="9144000" cy="609600"/>
          </a:xfrm>
        </p:spPr>
        <p:txBody>
          <a:bodyPr/>
          <a:lstStyle/>
          <a:p>
            <a:r>
              <a:rPr lang="en-US" sz="3600" b="1" dirty="0">
                <a:solidFill>
                  <a:schemeClr val="bg1"/>
                </a:solidFill>
              </a:rPr>
              <a:t>Beautiful Feet</a:t>
            </a:r>
          </a:p>
        </p:txBody>
      </p:sp>
      <p:sp>
        <p:nvSpPr>
          <p:cNvPr id="888836" name="Content Placeholder 2"/>
          <p:cNvSpPr txBox="1">
            <a:spLocks/>
          </p:cNvSpPr>
          <p:nvPr/>
        </p:nvSpPr>
        <p:spPr bwMode="auto">
          <a:xfrm>
            <a:off x="903288" y="1341438"/>
            <a:ext cx="7772400" cy="4114800"/>
          </a:xfrm>
          <a:prstGeom prst="rect">
            <a:avLst/>
          </a:prstGeom>
          <a:noFill/>
          <a:ln w="9525">
            <a:noFill/>
            <a:miter lim="800000"/>
            <a:headEnd/>
            <a:tailEnd/>
          </a:ln>
        </p:spPr>
        <p:txBody>
          <a:bodyPr>
            <a:prstTxWarp prst="textNoShape">
              <a:avLst/>
            </a:prstTxWarp>
          </a:bodyPr>
          <a:lstStyle/>
          <a:p>
            <a:pPr eaLnBrk="0" hangingPunct="0">
              <a:spcBef>
                <a:spcPct val="20000"/>
              </a:spcBef>
            </a:pPr>
            <a:r>
              <a:rPr lang="en-US" sz="2800" b="1" baseline="30000" dirty="0">
                <a:solidFill>
                  <a:srgbClr val="FFFFFF"/>
                </a:solidFill>
                <a:effectLst>
                  <a:glow rad="203200">
                    <a:schemeClr val="tx1"/>
                  </a:glow>
                </a:effectLst>
                <a:latin typeface="Arial" charset="0"/>
                <a:ea typeface="Osaka" charset="-128"/>
                <a:cs typeface="Osaka" charset="-128"/>
              </a:rPr>
              <a:t>14 </a:t>
            </a:r>
            <a:r>
              <a:rPr lang="en-US" sz="2800" b="1" dirty="0">
                <a:solidFill>
                  <a:srgbClr val="FFFFFF"/>
                </a:solidFill>
                <a:effectLst>
                  <a:glow rad="203200">
                    <a:schemeClr val="tx1"/>
                  </a:glow>
                </a:effectLst>
                <a:latin typeface="Arial" charset="0"/>
                <a:ea typeface="Osaka" charset="-128"/>
                <a:cs typeface="Osaka" charset="-128"/>
              </a:rPr>
              <a:t>But how can they call on him to save them unless they believe in him? And how can they believe in him if they have never heard about him? And how can they hear about him unless someone tells them? </a:t>
            </a:r>
            <a:r>
              <a:rPr lang="en-US" sz="2800" b="1" baseline="30000" dirty="0">
                <a:solidFill>
                  <a:srgbClr val="FFFFFF"/>
                </a:solidFill>
                <a:effectLst>
                  <a:glow rad="203200">
                    <a:schemeClr val="tx1"/>
                  </a:glow>
                </a:effectLst>
                <a:latin typeface="Arial" charset="0"/>
                <a:ea typeface="Osaka" charset="-128"/>
                <a:cs typeface="Osaka" charset="-128"/>
              </a:rPr>
              <a:t>15</a:t>
            </a:r>
            <a:r>
              <a:rPr lang="en-US" sz="2800" b="1" dirty="0">
                <a:solidFill>
                  <a:srgbClr val="FFFFFF"/>
                </a:solidFill>
                <a:effectLst>
                  <a:glow rad="203200">
                    <a:schemeClr val="tx1"/>
                  </a:glow>
                </a:effectLst>
                <a:latin typeface="Arial" charset="0"/>
                <a:ea typeface="Osaka" charset="-128"/>
                <a:cs typeface="Osaka" charset="-128"/>
              </a:rPr>
              <a:t>And how will anyone go and tell them without being sent? That is why the Scriptures say, </a:t>
            </a:r>
            <a:r>
              <a:rPr lang="en-US" altLang="ja-JP" sz="2800" b="1" dirty="0">
                <a:solidFill>
                  <a:srgbClr val="FFFFFF"/>
                </a:solidFill>
                <a:effectLst>
                  <a:glow rad="203200">
                    <a:schemeClr val="tx1"/>
                  </a:glow>
                </a:effectLst>
                <a:latin typeface="Arial" charset="0"/>
                <a:ea typeface="Osaka" charset="-128"/>
                <a:cs typeface="Osaka" charset="-128"/>
              </a:rPr>
              <a:t>"How beautiful are the feet of messengers who bring good news!" (Romans 10:14-15 </a:t>
            </a:r>
            <a:r>
              <a:rPr lang="en-US" altLang="ja-JP" b="1" dirty="0">
                <a:solidFill>
                  <a:srgbClr val="FFFFFF"/>
                </a:solidFill>
                <a:effectLst>
                  <a:glow rad="203200">
                    <a:schemeClr val="tx1"/>
                  </a:glow>
                </a:effectLst>
                <a:latin typeface="Arial" charset="0"/>
                <a:ea typeface="Osaka" charset="-128"/>
                <a:cs typeface="Osaka" charset="-128"/>
              </a:rPr>
              <a:t>NLT</a:t>
            </a:r>
            <a:r>
              <a:rPr lang="en-US" altLang="ja-JP" sz="2800" b="1" dirty="0">
                <a:solidFill>
                  <a:srgbClr val="FFFFFF"/>
                </a:solidFill>
                <a:effectLst>
                  <a:glow rad="203200">
                    <a:schemeClr val="tx1"/>
                  </a:glow>
                </a:effectLst>
                <a:latin typeface="Arial" charset="0"/>
                <a:ea typeface="Osaka" charset="-128"/>
                <a:cs typeface="Osaka" charset="-128"/>
              </a:rPr>
              <a:t>)</a:t>
            </a:r>
            <a:endParaRPr lang="en-US" sz="2800" b="1" dirty="0">
              <a:solidFill>
                <a:srgbClr val="FFFFFF"/>
              </a:solidFill>
              <a:effectLst>
                <a:glow rad="203200">
                  <a:schemeClr val="tx1"/>
                </a:glow>
              </a:effectLst>
              <a:latin typeface="Arial" charset="0"/>
              <a:ea typeface="Osaka" charset="-128"/>
              <a:cs typeface="Osaka"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checkerboard(across)">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Title 1"/>
          <p:cNvSpPr>
            <a:spLocks noGrp="1"/>
          </p:cNvSpPr>
          <p:nvPr>
            <p:ph type="title"/>
          </p:nvPr>
        </p:nvSpPr>
        <p:spPr>
          <a:xfrm>
            <a:off x="762000" y="152400"/>
            <a:ext cx="7772400" cy="1143000"/>
          </a:xfrm>
        </p:spPr>
        <p:txBody>
          <a:bodyPr/>
          <a:lstStyle/>
          <a:p>
            <a:r>
              <a:rPr lang="en-US"/>
              <a:t>Are your feet beautiful?</a:t>
            </a:r>
          </a:p>
        </p:txBody>
      </p:sp>
      <p:pic>
        <p:nvPicPr>
          <p:cNvPr id="889859" name="Picture 3" descr="feet in s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705600" cy="5014913"/>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4498" name="Rectangle 2"/>
          <p:cNvSpPr>
            <a:spLocks noGrp="1" noChangeArrowheads="1"/>
          </p:cNvSpPr>
          <p:nvPr>
            <p:ph type="ctrTitle"/>
          </p:nvPr>
        </p:nvSpPr>
        <p:spPr/>
        <p:txBody>
          <a:bodyPr/>
          <a:lstStyle/>
          <a:p>
            <a:pPr eaLnBrk="1" hangingPunct="1"/>
            <a:r>
              <a:rPr lang="en-US" dirty="0">
                <a:solidFill>
                  <a:schemeClr val="bg1"/>
                </a:solidFill>
              </a:rPr>
              <a:t>Romans 9</a:t>
            </a:r>
            <a:endParaRPr lang="en-US" dirty="0"/>
          </a:p>
        </p:txBody>
      </p:sp>
      <p:sp>
        <p:nvSpPr>
          <p:cNvPr id="874499" name="Rectangle 3"/>
          <p:cNvSpPr>
            <a:spLocks noGrp="1" noChangeArrowheads="1"/>
          </p:cNvSpPr>
          <p:nvPr>
            <p:ph type="subTitle" idx="1"/>
          </p:nvPr>
        </p:nvSpPr>
        <p:spPr>
          <a:xfrm>
            <a:off x="685800" y="3886200"/>
            <a:ext cx="7848600" cy="1752600"/>
          </a:xfrm>
        </p:spPr>
        <p:txBody>
          <a:bodyPr/>
          <a:lstStyle/>
          <a:p>
            <a:pPr eaLnBrk="1" hangingPunct="1"/>
            <a:r>
              <a:rPr lang="en-US" b="1" i="1" dirty="0">
                <a:solidFill>
                  <a:schemeClr val="bg1"/>
                </a:solidFill>
              </a:rPr>
              <a:t>Righteousness was revealed in God</a:t>
            </a:r>
            <a:r>
              <a:rPr lang="fr-FR" altLang="ja-JP" b="1" i="1" dirty="0">
                <a:solidFill>
                  <a:schemeClr val="bg1"/>
                </a:solidFill>
              </a:rPr>
              <a:t>'</a:t>
            </a:r>
            <a:r>
              <a:rPr lang="en-US" altLang="ja-JP" b="1" i="1" dirty="0">
                <a:solidFill>
                  <a:schemeClr val="bg1"/>
                </a:solidFill>
              </a:rPr>
              <a:t>s sovereign choice of Israel</a:t>
            </a:r>
            <a:endParaRPr lang="en-US" b="1" i="1" dirty="0">
              <a:solidFill>
                <a:schemeClr val="bg1"/>
              </a:solidFill>
            </a:endParaRPr>
          </a:p>
        </p:txBody>
      </p:sp>
      <p:sp>
        <p:nvSpPr>
          <p:cNvPr id="141316" name="Text Box 4"/>
          <p:cNvSpPr txBox="1">
            <a:spLocks noChangeArrowheads="1"/>
          </p:cNvSpPr>
          <p:nvPr/>
        </p:nvSpPr>
        <p:spPr bwMode="auto">
          <a:xfrm>
            <a:off x="8229600" y="76200"/>
            <a:ext cx="776288"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154c</a:t>
            </a:r>
            <a:endParaRPr lang="en-US" b="1"/>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 name="Striped Right Arrow 3"/>
          <p:cNvSpPr/>
          <p:nvPr/>
        </p:nvSpPr>
        <p:spPr bwMode="auto">
          <a:xfrm>
            <a:off x="2907665" y="914400"/>
            <a:ext cx="6273800" cy="4876800"/>
          </a:xfrm>
          <a:prstGeom prst="stripedRightArrow">
            <a:avLst/>
          </a:prstGeom>
          <a:blipFill rotWithShape="1">
            <a:blip r:embed="rId3"/>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
        <p:nvSpPr>
          <p:cNvPr id="428034" name="Rectangle 2"/>
          <p:cNvSpPr>
            <a:spLocks noGrp="1" noChangeArrowheads="1"/>
          </p:cNvSpPr>
          <p:nvPr>
            <p:ph type="ctrTitle"/>
          </p:nvPr>
        </p:nvSpPr>
        <p:spPr>
          <a:xfrm>
            <a:off x="0" y="1066800"/>
            <a:ext cx="3326524" cy="4724400"/>
          </a:xfrm>
          <a:effectLst>
            <a:outerShdw blurRad="63500" dist="35921" dir="2700000" algn="ctr" rotWithShape="0">
              <a:schemeClr val="tx2">
                <a:alpha val="74998"/>
              </a:schemeClr>
            </a:outerShdw>
          </a:effectLst>
        </p:spPr>
        <p:txBody>
          <a:bodyPr/>
          <a:lstStyle/>
          <a:p>
            <a:pPr eaLnBrk="1" hangingPunct="1">
              <a:defRPr/>
            </a:pPr>
            <a:r>
              <a:rPr lang="en-US" sz="5400" b="1" dirty="0">
                <a:solidFill>
                  <a:schemeClr val="bg1"/>
                </a:solidFill>
              </a:rPr>
              <a:t>Is There a Future for Ethnic Jews?</a:t>
            </a:r>
            <a:endParaRPr lang="en-US" sz="4000" b="1" dirty="0"/>
          </a:p>
        </p:txBody>
      </p:sp>
      <p:sp>
        <p:nvSpPr>
          <p:cNvPr id="428036" name="Text Box 4"/>
          <p:cNvSpPr txBox="1">
            <a:spLocks noChangeArrowheads="1"/>
          </p:cNvSpPr>
          <p:nvPr/>
        </p:nvSpPr>
        <p:spPr bwMode="auto">
          <a:xfrm>
            <a:off x="9144000" y="9917"/>
            <a:ext cx="885825"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155q</a:t>
            </a:r>
            <a:endPar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314915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381000" y="304800"/>
            <a:ext cx="8077200" cy="1447800"/>
          </a:xfrm>
        </p:spPr>
        <p:txBody>
          <a:bodyPr/>
          <a:lstStyle/>
          <a:p>
            <a:pPr eaLnBrk="1" hangingPunct="1"/>
            <a:r>
              <a:rPr lang="en-US" b="1"/>
              <a:t>Distinctions Between </a:t>
            </a:r>
            <a:br>
              <a:rPr lang="en-US" b="1"/>
            </a:br>
            <a:r>
              <a:rPr lang="en-US" b="1"/>
              <a:t>Israel and the Church</a:t>
            </a:r>
          </a:p>
        </p:txBody>
      </p:sp>
      <p:sp>
        <p:nvSpPr>
          <p:cNvPr id="430085" name="Text Box 5"/>
          <p:cNvSpPr txBox="1">
            <a:spLocks noChangeArrowheads="1"/>
          </p:cNvSpPr>
          <p:nvPr/>
        </p:nvSpPr>
        <p:spPr bwMode="auto">
          <a:xfrm>
            <a:off x="8149715" y="71438"/>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155u</a:t>
            </a:r>
            <a:endParaRPr lang="en-US" b="1" dirty="0">
              <a:latin typeface="Arial" charset="0"/>
              <a:ea typeface="Arial" charset="0"/>
              <a:cs typeface="Arial" charset="0"/>
            </a:endParaRPr>
          </a:p>
        </p:txBody>
      </p:sp>
      <p:sp>
        <p:nvSpPr>
          <p:cNvPr id="430086" name="Rectangle 6"/>
          <p:cNvSpPr>
            <a:spLocks noChangeArrowheads="1"/>
          </p:cNvSpPr>
          <p:nvPr/>
        </p:nvSpPr>
        <p:spPr bwMode="auto">
          <a:xfrm>
            <a:off x="1524000" y="2362200"/>
            <a:ext cx="7391400" cy="35052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3600" b="1" dirty="0">
                <a:solidFill>
                  <a:schemeClr val="tx2"/>
                </a:solidFill>
                <a:latin typeface="Arial" charset="0"/>
                <a:ea typeface="Osaka" charset="-128"/>
                <a:cs typeface="Osaka" charset="-128"/>
              </a:rPr>
              <a:t>Discontinuity (155u)</a:t>
            </a:r>
          </a:p>
          <a:p>
            <a:pPr marL="342900" indent="-342900">
              <a:spcBef>
                <a:spcPct val="20000"/>
              </a:spcBef>
              <a:buFontTx/>
              <a:buChar char="•"/>
            </a:pPr>
            <a:r>
              <a:rPr lang="en-US" sz="3600" b="1" dirty="0">
                <a:solidFill>
                  <a:schemeClr val="tx2"/>
                </a:solidFill>
                <a:latin typeface="Arial" charset="0"/>
                <a:ea typeface="Osaka" charset="-128"/>
                <a:cs typeface="Osaka" charset="-128"/>
              </a:rPr>
              <a:t>Continuity (155v)</a:t>
            </a:r>
          </a:p>
          <a:p>
            <a:pPr marL="342900" indent="-342900">
              <a:spcBef>
                <a:spcPct val="20000"/>
              </a:spcBef>
              <a:buFontTx/>
              <a:buChar char="•"/>
            </a:pPr>
            <a:r>
              <a:rPr lang="en-US" sz="3600" b="1" dirty="0">
                <a:solidFill>
                  <a:schemeClr val="tx2"/>
                </a:solidFill>
                <a:latin typeface="Arial" charset="0"/>
                <a:ea typeface="Osaka" charset="-128"/>
                <a:cs typeface="Osaka" charset="-128"/>
              </a:rPr>
              <a:t>Problem Passages (155w-y)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30086">
                                            <p:txEl>
                                              <p:pRg st="0" end="0"/>
                                            </p:txEl>
                                          </p:spTgt>
                                        </p:tgtEl>
                                        <p:attrNameLst>
                                          <p:attrName>style.visibility</p:attrName>
                                        </p:attrNameLst>
                                      </p:cBhvr>
                                      <p:to>
                                        <p:strVal val="visible"/>
                                      </p:to>
                                    </p:set>
                                    <p:animEffect transition="in" filter="fade">
                                      <p:cBhvr>
                                        <p:cTn id="7" dur="770" decel="100000"/>
                                        <p:tgtEl>
                                          <p:spTgt spid="430086">
                                            <p:txEl>
                                              <p:pRg st="0" end="0"/>
                                            </p:txEl>
                                          </p:spTgt>
                                        </p:tgtEl>
                                      </p:cBhvr>
                                    </p:animEffect>
                                    <p:animScale>
                                      <p:cBhvr>
                                        <p:cTn id="8" dur="770" decel="100000"/>
                                        <p:tgtEl>
                                          <p:spTgt spid="430086">
                                            <p:txEl>
                                              <p:pRg st="0" end="0"/>
                                            </p:txEl>
                                          </p:spTgt>
                                        </p:tgtEl>
                                      </p:cBhvr>
                                      <p:from x="10000" y="10000"/>
                                      <p:to x="200000" y="450000"/>
                                    </p:animScale>
                                    <p:animScale>
                                      <p:cBhvr>
                                        <p:cTn id="9" dur="1230" accel="100000" fill="hold">
                                          <p:stCondLst>
                                            <p:cond delay="770"/>
                                          </p:stCondLst>
                                        </p:cTn>
                                        <p:tgtEl>
                                          <p:spTgt spid="430086">
                                            <p:txEl>
                                              <p:pRg st="0" end="0"/>
                                            </p:txEl>
                                          </p:spTgt>
                                        </p:tgtEl>
                                      </p:cBhvr>
                                      <p:from x="200000" y="450000"/>
                                      <p:to x="100000" y="100000"/>
                                    </p:animScale>
                                    <p:set>
                                      <p:cBhvr>
                                        <p:cTn id="10" dur="770" fill="hold"/>
                                        <p:tgtEl>
                                          <p:spTgt spid="430086">
                                            <p:txEl>
                                              <p:pRg st="0" end="0"/>
                                            </p:txEl>
                                          </p:spTgt>
                                        </p:tgtEl>
                                        <p:attrNameLst>
                                          <p:attrName>ppt_x</p:attrName>
                                        </p:attrNameLst>
                                      </p:cBhvr>
                                      <p:to>
                                        <p:strVal val="(0.5)"/>
                                      </p:to>
                                    </p:set>
                                    <p:anim from="(0.5)" to="(#ppt_x)" calcmode="lin" valueType="num">
                                      <p:cBhvr>
                                        <p:cTn id="11" dur="1230" accel="100000" fill="hold">
                                          <p:stCondLst>
                                            <p:cond delay="770"/>
                                          </p:stCondLst>
                                        </p:cTn>
                                        <p:tgtEl>
                                          <p:spTgt spid="430086">
                                            <p:txEl>
                                              <p:pRg st="0" end="0"/>
                                            </p:txEl>
                                          </p:spTgt>
                                        </p:tgtEl>
                                        <p:attrNameLst>
                                          <p:attrName>ppt_x</p:attrName>
                                        </p:attrNameLst>
                                      </p:cBhvr>
                                    </p:anim>
                                    <p:set>
                                      <p:cBhvr>
                                        <p:cTn id="12" dur="770" fill="hold"/>
                                        <p:tgtEl>
                                          <p:spTgt spid="43008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0086">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30086">
                                            <p:txEl>
                                              <p:pRg st="1" end="1"/>
                                            </p:txEl>
                                          </p:spTgt>
                                        </p:tgtEl>
                                        <p:attrNameLst>
                                          <p:attrName>style.visibility</p:attrName>
                                        </p:attrNameLst>
                                      </p:cBhvr>
                                      <p:to>
                                        <p:strVal val="visible"/>
                                      </p:to>
                                    </p:set>
                                    <p:animEffect transition="in" filter="fade">
                                      <p:cBhvr>
                                        <p:cTn id="18" dur="770" decel="100000"/>
                                        <p:tgtEl>
                                          <p:spTgt spid="430086">
                                            <p:txEl>
                                              <p:pRg st="1" end="1"/>
                                            </p:txEl>
                                          </p:spTgt>
                                        </p:tgtEl>
                                      </p:cBhvr>
                                    </p:animEffect>
                                    <p:animScale>
                                      <p:cBhvr>
                                        <p:cTn id="19" dur="770" decel="100000"/>
                                        <p:tgtEl>
                                          <p:spTgt spid="430086">
                                            <p:txEl>
                                              <p:pRg st="1" end="1"/>
                                            </p:txEl>
                                          </p:spTgt>
                                        </p:tgtEl>
                                      </p:cBhvr>
                                      <p:from x="10000" y="10000"/>
                                      <p:to x="200000" y="450000"/>
                                    </p:animScale>
                                    <p:animScale>
                                      <p:cBhvr>
                                        <p:cTn id="20" dur="1230" accel="100000" fill="hold">
                                          <p:stCondLst>
                                            <p:cond delay="770"/>
                                          </p:stCondLst>
                                        </p:cTn>
                                        <p:tgtEl>
                                          <p:spTgt spid="430086">
                                            <p:txEl>
                                              <p:pRg st="1" end="1"/>
                                            </p:txEl>
                                          </p:spTgt>
                                        </p:tgtEl>
                                      </p:cBhvr>
                                      <p:from x="200000" y="450000"/>
                                      <p:to x="100000" y="100000"/>
                                    </p:animScale>
                                    <p:set>
                                      <p:cBhvr>
                                        <p:cTn id="21" dur="770" fill="hold"/>
                                        <p:tgtEl>
                                          <p:spTgt spid="430086">
                                            <p:txEl>
                                              <p:pRg st="1" end="1"/>
                                            </p:txEl>
                                          </p:spTgt>
                                        </p:tgtEl>
                                        <p:attrNameLst>
                                          <p:attrName>ppt_x</p:attrName>
                                        </p:attrNameLst>
                                      </p:cBhvr>
                                      <p:to>
                                        <p:strVal val="(0.5)"/>
                                      </p:to>
                                    </p:set>
                                    <p:anim from="(0.5)" to="(#ppt_x)" calcmode="lin" valueType="num">
                                      <p:cBhvr>
                                        <p:cTn id="22" dur="1230" accel="100000" fill="hold">
                                          <p:stCondLst>
                                            <p:cond delay="770"/>
                                          </p:stCondLst>
                                        </p:cTn>
                                        <p:tgtEl>
                                          <p:spTgt spid="430086">
                                            <p:txEl>
                                              <p:pRg st="1" end="1"/>
                                            </p:txEl>
                                          </p:spTgt>
                                        </p:tgtEl>
                                        <p:attrNameLst>
                                          <p:attrName>ppt_x</p:attrName>
                                        </p:attrNameLst>
                                      </p:cBhvr>
                                    </p:anim>
                                    <p:set>
                                      <p:cBhvr>
                                        <p:cTn id="23" dur="770" fill="hold"/>
                                        <p:tgtEl>
                                          <p:spTgt spid="43008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30086">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30086">
                                            <p:txEl>
                                              <p:pRg st="2" end="2"/>
                                            </p:txEl>
                                          </p:spTgt>
                                        </p:tgtEl>
                                        <p:attrNameLst>
                                          <p:attrName>style.visibility</p:attrName>
                                        </p:attrNameLst>
                                      </p:cBhvr>
                                      <p:to>
                                        <p:strVal val="visible"/>
                                      </p:to>
                                    </p:set>
                                    <p:animEffect transition="in" filter="fade">
                                      <p:cBhvr>
                                        <p:cTn id="29" dur="770" decel="100000"/>
                                        <p:tgtEl>
                                          <p:spTgt spid="430086">
                                            <p:txEl>
                                              <p:pRg st="2" end="2"/>
                                            </p:txEl>
                                          </p:spTgt>
                                        </p:tgtEl>
                                      </p:cBhvr>
                                    </p:animEffect>
                                    <p:animScale>
                                      <p:cBhvr>
                                        <p:cTn id="30" dur="770" decel="100000"/>
                                        <p:tgtEl>
                                          <p:spTgt spid="430086">
                                            <p:txEl>
                                              <p:pRg st="2" end="2"/>
                                            </p:txEl>
                                          </p:spTgt>
                                        </p:tgtEl>
                                      </p:cBhvr>
                                      <p:from x="10000" y="10000"/>
                                      <p:to x="200000" y="450000"/>
                                    </p:animScale>
                                    <p:animScale>
                                      <p:cBhvr>
                                        <p:cTn id="31" dur="1230" accel="100000" fill="hold">
                                          <p:stCondLst>
                                            <p:cond delay="770"/>
                                          </p:stCondLst>
                                        </p:cTn>
                                        <p:tgtEl>
                                          <p:spTgt spid="430086">
                                            <p:txEl>
                                              <p:pRg st="2" end="2"/>
                                            </p:txEl>
                                          </p:spTgt>
                                        </p:tgtEl>
                                      </p:cBhvr>
                                      <p:from x="200000" y="450000"/>
                                      <p:to x="100000" y="100000"/>
                                    </p:animScale>
                                    <p:set>
                                      <p:cBhvr>
                                        <p:cTn id="32" dur="770" fill="hold"/>
                                        <p:tgtEl>
                                          <p:spTgt spid="430086">
                                            <p:txEl>
                                              <p:pRg st="2" end="2"/>
                                            </p:txEl>
                                          </p:spTgt>
                                        </p:tgtEl>
                                        <p:attrNameLst>
                                          <p:attrName>ppt_x</p:attrName>
                                        </p:attrNameLst>
                                      </p:cBhvr>
                                      <p:to>
                                        <p:strVal val="(0.5)"/>
                                      </p:to>
                                    </p:set>
                                    <p:anim from="(0.5)" to="(#ppt_x)" calcmode="lin" valueType="num">
                                      <p:cBhvr>
                                        <p:cTn id="33" dur="1230" accel="100000" fill="hold">
                                          <p:stCondLst>
                                            <p:cond delay="770"/>
                                          </p:stCondLst>
                                        </p:cTn>
                                        <p:tgtEl>
                                          <p:spTgt spid="430086">
                                            <p:txEl>
                                              <p:pRg st="2" end="2"/>
                                            </p:txEl>
                                          </p:spTgt>
                                        </p:tgtEl>
                                        <p:attrNameLst>
                                          <p:attrName>ppt_x</p:attrName>
                                        </p:attrNameLst>
                                      </p:cBhvr>
                                    </p:anim>
                                    <p:set>
                                      <p:cBhvr>
                                        <p:cTn id="34" dur="770" fill="hold"/>
                                        <p:tgtEl>
                                          <p:spTgt spid="43008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3008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6"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BE7A0FB8-7304-3FDA-9E02-28672AD2B0C2}"/>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ctangle 74">
            <a:extLst>
              <a:ext uri="{FF2B5EF4-FFF2-40B4-BE49-F238E27FC236}">
                <a16:creationId xmlns:a16="http://schemas.microsoft.com/office/drawing/2014/main" id="{BF93187F-E145-297A-FC00-E1549ADBEBCF}"/>
              </a:ext>
            </a:extLst>
          </p:cNvPr>
          <p:cNvSpPr>
            <a:spLocks noChangeArrowheads="1"/>
          </p:cNvSpPr>
          <p:nvPr/>
        </p:nvSpPr>
        <p:spPr bwMode="auto">
          <a:xfrm>
            <a:off x="0" y="573088"/>
            <a:ext cx="9072109" cy="704143"/>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52962" name="Group 102"/>
          <p:cNvGrpSpPr>
            <a:grpSpLocks/>
          </p:cNvGrpSpPr>
          <p:nvPr/>
        </p:nvGrpSpPr>
        <p:grpSpPr bwMode="auto">
          <a:xfrm>
            <a:off x="0" y="609600"/>
            <a:ext cx="9144000" cy="6324600"/>
            <a:chOff x="0" y="336"/>
            <a:chExt cx="5760" cy="2211"/>
          </a:xfrm>
        </p:grpSpPr>
        <p:grpSp>
          <p:nvGrpSpPr>
            <p:cNvPr id="552965" name="Group 3"/>
            <p:cNvGrpSpPr>
              <a:grpSpLocks/>
            </p:cNvGrpSpPr>
            <p:nvPr/>
          </p:nvGrpSpPr>
          <p:grpSpPr bwMode="auto">
            <a:xfrm>
              <a:off x="0" y="336"/>
              <a:ext cx="951" cy="224"/>
              <a:chOff x="0" y="0"/>
              <a:chExt cx="672" cy="422"/>
            </a:xfrm>
          </p:grpSpPr>
          <p:sp>
            <p:nvSpPr>
              <p:cNvPr id="553021" name="Rectangle 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nvGrpSpPr>
              <p:cNvPr id="553022" name="Group 5"/>
              <p:cNvGrpSpPr>
                <a:grpSpLocks/>
              </p:cNvGrpSpPr>
              <p:nvPr/>
            </p:nvGrpSpPr>
            <p:grpSpPr bwMode="auto">
              <a:xfrm>
                <a:off x="0" y="0"/>
                <a:ext cx="672" cy="422"/>
                <a:chOff x="0" y="0"/>
                <a:chExt cx="672" cy="422"/>
              </a:xfrm>
            </p:grpSpPr>
            <p:sp>
              <p:nvSpPr>
                <p:cNvPr id="553023" name="Rectangle 6"/>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p>
              </p:txBody>
            </p:sp>
            <p:sp>
              <p:nvSpPr>
                <p:cNvPr id="553024" name="Rectangle 7"/>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grpSp>
          <p:nvGrpSpPr>
            <p:cNvPr id="552966" name="Group 8"/>
            <p:cNvGrpSpPr>
              <a:grpSpLocks/>
            </p:cNvGrpSpPr>
            <p:nvPr/>
          </p:nvGrpSpPr>
          <p:grpSpPr bwMode="auto">
            <a:xfrm>
              <a:off x="951" y="336"/>
              <a:ext cx="2387" cy="224"/>
              <a:chOff x="672" y="0"/>
              <a:chExt cx="1688" cy="422"/>
            </a:xfrm>
          </p:grpSpPr>
          <p:sp>
            <p:nvSpPr>
              <p:cNvPr id="553017" name="Rectangle 9"/>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nvGrpSpPr>
              <p:cNvPr id="553018" name="Group 10"/>
              <p:cNvGrpSpPr>
                <a:grpSpLocks/>
              </p:cNvGrpSpPr>
              <p:nvPr/>
            </p:nvGrpSpPr>
            <p:grpSpPr bwMode="auto">
              <a:xfrm>
                <a:off x="672" y="0"/>
                <a:ext cx="1688" cy="422"/>
                <a:chOff x="672" y="0"/>
                <a:chExt cx="1688" cy="422"/>
              </a:xfrm>
            </p:grpSpPr>
            <p:sp>
              <p:nvSpPr>
                <p:cNvPr id="553019" name="Rectangle 11"/>
                <p:cNvSpPr>
                  <a:spLocks noChangeArrowheads="1"/>
                </p:cNvSpPr>
                <p:nvPr/>
              </p:nvSpPr>
              <p:spPr bwMode="auto">
                <a:xfrm>
                  <a:off x="704" y="0"/>
                  <a:ext cx="1624" cy="422"/>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Israel</a:t>
                  </a:r>
                </a:p>
              </p:txBody>
            </p:sp>
            <p:sp>
              <p:nvSpPr>
                <p:cNvPr id="553020" name="Rectangle 12"/>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grpSp>
          <p:nvGrpSpPr>
            <p:cNvPr id="552967" name="Group 13"/>
            <p:cNvGrpSpPr>
              <a:grpSpLocks/>
            </p:cNvGrpSpPr>
            <p:nvPr/>
          </p:nvGrpSpPr>
          <p:grpSpPr bwMode="auto">
            <a:xfrm>
              <a:off x="3338" y="336"/>
              <a:ext cx="2422" cy="224"/>
              <a:chOff x="2360" y="0"/>
              <a:chExt cx="1712" cy="422"/>
            </a:xfrm>
          </p:grpSpPr>
          <p:sp>
            <p:nvSpPr>
              <p:cNvPr id="553013" name="Rectangle 14"/>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nvGrpSpPr>
              <p:cNvPr id="553014" name="Group 15"/>
              <p:cNvGrpSpPr>
                <a:grpSpLocks/>
              </p:cNvGrpSpPr>
              <p:nvPr/>
            </p:nvGrpSpPr>
            <p:grpSpPr bwMode="auto">
              <a:xfrm>
                <a:off x="2360" y="0"/>
                <a:ext cx="1712" cy="422"/>
                <a:chOff x="2360" y="0"/>
                <a:chExt cx="1712" cy="422"/>
              </a:xfrm>
            </p:grpSpPr>
            <p:sp>
              <p:nvSpPr>
                <p:cNvPr id="553015" name="Rectangle 16"/>
                <p:cNvSpPr>
                  <a:spLocks noChangeArrowheads="1"/>
                </p:cNvSpPr>
                <p:nvPr/>
              </p:nvSpPr>
              <p:spPr bwMode="auto">
                <a:xfrm>
                  <a:off x="2392" y="0"/>
                  <a:ext cx="1648" cy="422"/>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Church</a:t>
                  </a:r>
                </a:p>
              </p:txBody>
            </p:sp>
            <p:sp>
              <p:nvSpPr>
                <p:cNvPr id="553016" name="Rectangle 17"/>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grpSp>
          <p:nvGrpSpPr>
            <p:cNvPr id="552968" name="Group 18"/>
            <p:cNvGrpSpPr>
              <a:grpSpLocks/>
            </p:cNvGrpSpPr>
            <p:nvPr/>
          </p:nvGrpSpPr>
          <p:grpSpPr bwMode="auto">
            <a:xfrm>
              <a:off x="0" y="560"/>
              <a:ext cx="951" cy="398"/>
              <a:chOff x="0" y="422"/>
              <a:chExt cx="672" cy="748"/>
            </a:xfrm>
          </p:grpSpPr>
          <p:sp>
            <p:nvSpPr>
              <p:cNvPr id="553011" name="Rectangle 19"/>
              <p:cNvSpPr>
                <a:spLocks noChangeArrowheads="1"/>
              </p:cNvSpPr>
              <p:nvPr/>
            </p:nvSpPr>
            <p:spPr bwMode="auto">
              <a:xfrm>
                <a:off x="32" y="422"/>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Identity</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12" name="Rectangle 20"/>
              <p:cNvSpPr>
                <a:spLocks noChangeArrowheads="1"/>
              </p:cNvSpPr>
              <p:nvPr/>
            </p:nvSpPr>
            <p:spPr bwMode="auto">
              <a:xfrm>
                <a:off x="0" y="422"/>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69" name="Group 21"/>
            <p:cNvGrpSpPr>
              <a:grpSpLocks/>
            </p:cNvGrpSpPr>
            <p:nvPr/>
          </p:nvGrpSpPr>
          <p:grpSpPr bwMode="auto">
            <a:xfrm>
              <a:off x="951" y="560"/>
              <a:ext cx="2387" cy="398"/>
              <a:chOff x="672" y="422"/>
              <a:chExt cx="1688" cy="748"/>
            </a:xfrm>
          </p:grpSpPr>
          <p:sp>
            <p:nvSpPr>
              <p:cNvPr id="553009" name="Rectangle 22"/>
              <p:cNvSpPr>
                <a:spLocks noChangeArrowheads="1"/>
              </p:cNvSpPr>
              <p:nvPr/>
            </p:nvSpPr>
            <p:spPr bwMode="auto">
              <a:xfrm>
                <a:off x="704" y="422"/>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Physical seed of Abraham (Gal. 6:12-16)</a:t>
                </a:r>
              </a:p>
            </p:txBody>
          </p:sp>
          <p:sp>
            <p:nvSpPr>
              <p:cNvPr id="553010" name="Rectangle 23"/>
              <p:cNvSpPr>
                <a:spLocks noChangeArrowheads="1"/>
              </p:cNvSpPr>
              <p:nvPr/>
            </p:nvSpPr>
            <p:spPr bwMode="auto">
              <a:xfrm>
                <a:off x="672" y="422"/>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0" name="Group 24"/>
            <p:cNvGrpSpPr>
              <a:grpSpLocks/>
            </p:cNvGrpSpPr>
            <p:nvPr/>
          </p:nvGrpSpPr>
          <p:grpSpPr bwMode="auto">
            <a:xfrm>
              <a:off x="3338" y="560"/>
              <a:ext cx="2422" cy="398"/>
              <a:chOff x="2360" y="422"/>
              <a:chExt cx="1712" cy="748"/>
            </a:xfrm>
          </p:grpSpPr>
          <p:sp>
            <p:nvSpPr>
              <p:cNvPr id="553007" name="Rectangle 25"/>
              <p:cNvSpPr>
                <a:spLocks noChangeArrowheads="1"/>
              </p:cNvSpPr>
              <p:nvPr/>
            </p:nvSpPr>
            <p:spPr bwMode="auto">
              <a:xfrm>
                <a:off x="2392" y="422"/>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Spiritual seed of Abraham </a:t>
                </a:r>
                <a:b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b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(Gal. 3:7, 29)</a:t>
                </a:r>
              </a:p>
            </p:txBody>
          </p:sp>
          <p:sp>
            <p:nvSpPr>
              <p:cNvPr id="553008" name="Rectangle 26"/>
              <p:cNvSpPr>
                <a:spLocks noChangeArrowheads="1"/>
              </p:cNvSpPr>
              <p:nvPr/>
            </p:nvSpPr>
            <p:spPr bwMode="auto">
              <a:xfrm>
                <a:off x="2360" y="422"/>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1" name="Group 27"/>
            <p:cNvGrpSpPr>
              <a:grpSpLocks/>
            </p:cNvGrpSpPr>
            <p:nvPr/>
          </p:nvGrpSpPr>
          <p:grpSpPr bwMode="auto">
            <a:xfrm>
              <a:off x="0" y="958"/>
              <a:ext cx="951" cy="458"/>
              <a:chOff x="0" y="1170"/>
              <a:chExt cx="672" cy="863"/>
            </a:xfrm>
          </p:grpSpPr>
          <p:sp>
            <p:nvSpPr>
              <p:cNvPr id="553005" name="Rectangle 28"/>
              <p:cNvSpPr>
                <a:spLocks noChangeArrowheads="1"/>
              </p:cNvSpPr>
              <p:nvPr/>
            </p:nvSpPr>
            <p:spPr bwMode="auto">
              <a:xfrm>
                <a:off x="32" y="1170"/>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Land Covenant</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06" name="Rectangle 29"/>
              <p:cNvSpPr>
                <a:spLocks noChangeArrowheads="1"/>
              </p:cNvSpPr>
              <p:nvPr/>
            </p:nvSpPr>
            <p:spPr bwMode="auto">
              <a:xfrm>
                <a:off x="0" y="1170"/>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2" name="Group 30"/>
            <p:cNvGrpSpPr>
              <a:grpSpLocks/>
            </p:cNvGrpSpPr>
            <p:nvPr/>
          </p:nvGrpSpPr>
          <p:grpSpPr bwMode="auto">
            <a:xfrm>
              <a:off x="951" y="958"/>
              <a:ext cx="2387" cy="458"/>
              <a:chOff x="672" y="1170"/>
              <a:chExt cx="1688" cy="863"/>
            </a:xfrm>
          </p:grpSpPr>
          <p:sp>
            <p:nvSpPr>
              <p:cNvPr id="553003" name="Rectangle 31"/>
              <p:cNvSpPr>
                <a:spLocks noChangeArrowheads="1"/>
              </p:cNvSpPr>
              <p:nvPr/>
            </p:nvSpPr>
            <p:spPr bwMode="auto">
              <a:xfrm>
                <a:off x="704" y="1170"/>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Still outstanding (Deut. 30:1-10) but partly fulfilled since 1948 (Ezek. 37:1-7)</a:t>
                </a:r>
              </a:p>
            </p:txBody>
          </p:sp>
          <p:sp>
            <p:nvSpPr>
              <p:cNvPr id="553004" name="Rectangle 32"/>
              <p:cNvSpPr>
                <a:spLocks noChangeArrowheads="1"/>
              </p:cNvSpPr>
              <p:nvPr/>
            </p:nvSpPr>
            <p:spPr bwMode="auto">
              <a:xfrm>
                <a:off x="672" y="1170"/>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3" name="Group 33"/>
            <p:cNvGrpSpPr>
              <a:grpSpLocks/>
            </p:cNvGrpSpPr>
            <p:nvPr/>
          </p:nvGrpSpPr>
          <p:grpSpPr bwMode="auto">
            <a:xfrm>
              <a:off x="3338" y="958"/>
              <a:ext cx="2422" cy="458"/>
              <a:chOff x="2360" y="1170"/>
              <a:chExt cx="1712" cy="863"/>
            </a:xfrm>
          </p:grpSpPr>
          <p:sp>
            <p:nvSpPr>
              <p:cNvPr id="553001" name="Rectangle 34"/>
              <p:cNvSpPr>
                <a:spLocks noChangeArrowheads="1"/>
              </p:cNvSpPr>
              <p:nvPr/>
            </p:nvSpPr>
            <p:spPr bwMode="auto">
              <a:xfrm>
                <a:off x="2392" y="1170"/>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No land promise (Palestinian Covenant) can be claimed by present believers</a:t>
                </a:r>
              </a:p>
            </p:txBody>
          </p:sp>
          <p:sp>
            <p:nvSpPr>
              <p:cNvPr id="553002" name="Rectangle 35"/>
              <p:cNvSpPr>
                <a:spLocks noChangeArrowheads="1"/>
              </p:cNvSpPr>
              <p:nvPr/>
            </p:nvSpPr>
            <p:spPr bwMode="auto">
              <a:xfrm>
                <a:off x="2360" y="1170"/>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4" name="Group 36"/>
            <p:cNvGrpSpPr>
              <a:grpSpLocks/>
            </p:cNvGrpSpPr>
            <p:nvPr/>
          </p:nvGrpSpPr>
          <p:grpSpPr bwMode="auto">
            <a:xfrm>
              <a:off x="0" y="1416"/>
              <a:ext cx="951" cy="336"/>
              <a:chOff x="0" y="2033"/>
              <a:chExt cx="672" cy="633"/>
            </a:xfrm>
          </p:grpSpPr>
          <p:sp>
            <p:nvSpPr>
              <p:cNvPr id="552999" name="Rectangle 37"/>
              <p:cNvSpPr>
                <a:spLocks noChangeArrowheads="1"/>
              </p:cNvSpPr>
              <p:nvPr/>
            </p:nvSpPr>
            <p:spPr bwMode="auto">
              <a:xfrm>
                <a:off x="32" y="203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Law</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00" name="Rectangle 38"/>
              <p:cNvSpPr>
                <a:spLocks noChangeArrowheads="1"/>
              </p:cNvSpPr>
              <p:nvPr/>
            </p:nvSpPr>
            <p:spPr bwMode="auto">
              <a:xfrm>
                <a:off x="0" y="203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5" name="Group 39"/>
            <p:cNvGrpSpPr>
              <a:grpSpLocks/>
            </p:cNvGrpSpPr>
            <p:nvPr/>
          </p:nvGrpSpPr>
          <p:grpSpPr bwMode="auto">
            <a:xfrm>
              <a:off x="951" y="1416"/>
              <a:ext cx="2387" cy="336"/>
              <a:chOff x="672" y="2033"/>
              <a:chExt cx="1688" cy="633"/>
            </a:xfrm>
          </p:grpSpPr>
          <p:sp>
            <p:nvSpPr>
              <p:cNvPr id="552997" name="Rectangle 40"/>
              <p:cNvSpPr>
                <a:spLocks noChangeArrowheads="1"/>
              </p:cNvSpPr>
              <p:nvPr/>
            </p:nvSpPr>
            <p:spPr bwMode="auto">
              <a:xfrm>
                <a:off x="704" y="203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Required to obey the law (Exod. 19–20)</a:t>
                </a:r>
              </a:p>
            </p:txBody>
          </p:sp>
          <p:sp>
            <p:nvSpPr>
              <p:cNvPr id="552998" name="Rectangle 41"/>
              <p:cNvSpPr>
                <a:spLocks noChangeArrowheads="1"/>
              </p:cNvSpPr>
              <p:nvPr/>
            </p:nvSpPr>
            <p:spPr bwMode="auto">
              <a:xfrm>
                <a:off x="672" y="203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6" name="Group 42"/>
            <p:cNvGrpSpPr>
              <a:grpSpLocks/>
            </p:cNvGrpSpPr>
            <p:nvPr/>
          </p:nvGrpSpPr>
          <p:grpSpPr bwMode="auto">
            <a:xfrm>
              <a:off x="3338" y="1416"/>
              <a:ext cx="2422" cy="336"/>
              <a:chOff x="2360" y="2033"/>
              <a:chExt cx="1712" cy="633"/>
            </a:xfrm>
          </p:grpSpPr>
          <p:sp>
            <p:nvSpPr>
              <p:cNvPr id="552995" name="Rectangle 43"/>
              <p:cNvSpPr>
                <a:spLocks noChangeArrowheads="1"/>
              </p:cNvSpPr>
              <p:nvPr/>
            </p:nvSpPr>
            <p:spPr bwMode="auto">
              <a:xfrm>
                <a:off x="2392" y="203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Freedom from the law </a:t>
                </a:r>
                <a:b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b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(Rom. 7; Gal. 3)</a:t>
                </a:r>
              </a:p>
            </p:txBody>
          </p:sp>
          <p:sp>
            <p:nvSpPr>
              <p:cNvPr id="552996" name="Rectangle 44"/>
              <p:cNvSpPr>
                <a:spLocks noChangeArrowheads="1"/>
              </p:cNvSpPr>
              <p:nvPr/>
            </p:nvSpPr>
            <p:spPr bwMode="auto">
              <a:xfrm>
                <a:off x="2360" y="203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7" name="Group 45"/>
            <p:cNvGrpSpPr>
              <a:grpSpLocks/>
            </p:cNvGrpSpPr>
            <p:nvPr/>
          </p:nvGrpSpPr>
          <p:grpSpPr bwMode="auto">
            <a:xfrm>
              <a:off x="0" y="1752"/>
              <a:ext cx="951" cy="398"/>
              <a:chOff x="0" y="2666"/>
              <a:chExt cx="672" cy="748"/>
            </a:xfrm>
          </p:grpSpPr>
          <p:sp>
            <p:nvSpPr>
              <p:cNvPr id="552993" name="Rectangle 46"/>
              <p:cNvSpPr>
                <a:spLocks noChangeArrowheads="1"/>
              </p:cNvSpPr>
              <p:nvPr/>
            </p:nvSpPr>
            <p:spPr bwMode="auto">
              <a:xfrm>
                <a:off x="32" y="2666"/>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Duration</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94" name="Rectangle 47"/>
              <p:cNvSpPr>
                <a:spLocks noChangeArrowheads="1"/>
              </p:cNvSpPr>
              <p:nvPr/>
            </p:nvSpPr>
            <p:spPr bwMode="auto">
              <a:xfrm>
                <a:off x="0" y="2666"/>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8" name="Group 48"/>
            <p:cNvGrpSpPr>
              <a:grpSpLocks/>
            </p:cNvGrpSpPr>
            <p:nvPr/>
          </p:nvGrpSpPr>
          <p:grpSpPr bwMode="auto">
            <a:xfrm>
              <a:off x="951" y="1752"/>
              <a:ext cx="2387" cy="398"/>
              <a:chOff x="672" y="2666"/>
              <a:chExt cx="1688" cy="748"/>
            </a:xfrm>
          </p:grpSpPr>
          <p:sp>
            <p:nvSpPr>
              <p:cNvPr id="552991" name="Rectangle 49"/>
              <p:cNvSpPr>
                <a:spLocks noChangeArrowheads="1"/>
              </p:cNvSpPr>
              <p:nvPr/>
            </p:nvSpPr>
            <p:spPr bwMode="auto">
              <a:xfrm>
                <a:off x="704" y="2666"/>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Abraham (Gen. 12:1-3) to eternity (Jer. 31:35-37)</a:t>
                </a:r>
              </a:p>
            </p:txBody>
          </p:sp>
          <p:sp>
            <p:nvSpPr>
              <p:cNvPr id="552992" name="Rectangle 50"/>
              <p:cNvSpPr>
                <a:spLocks noChangeArrowheads="1"/>
              </p:cNvSpPr>
              <p:nvPr/>
            </p:nvSpPr>
            <p:spPr bwMode="auto">
              <a:xfrm>
                <a:off x="672" y="2666"/>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9" name="Group 51"/>
            <p:cNvGrpSpPr>
              <a:grpSpLocks/>
            </p:cNvGrpSpPr>
            <p:nvPr/>
          </p:nvGrpSpPr>
          <p:grpSpPr bwMode="auto">
            <a:xfrm>
              <a:off x="3338" y="1752"/>
              <a:ext cx="2422" cy="398"/>
              <a:chOff x="2360" y="2666"/>
              <a:chExt cx="1712" cy="748"/>
            </a:xfrm>
          </p:grpSpPr>
          <p:sp>
            <p:nvSpPr>
              <p:cNvPr id="552989" name="Rectangle 52"/>
              <p:cNvSpPr>
                <a:spLocks noChangeArrowheads="1"/>
              </p:cNvSpPr>
              <p:nvPr/>
            </p:nvSpPr>
            <p:spPr bwMode="auto">
              <a:xfrm>
                <a:off x="2392" y="2666"/>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Pentecost (Acts 2) to Rapture (1 Thess. 4:13-18) or even later (?)</a:t>
                </a:r>
              </a:p>
            </p:txBody>
          </p:sp>
          <p:sp>
            <p:nvSpPr>
              <p:cNvPr id="552990" name="Rectangle 53"/>
              <p:cNvSpPr>
                <a:spLocks noChangeArrowheads="1"/>
              </p:cNvSpPr>
              <p:nvPr/>
            </p:nvSpPr>
            <p:spPr bwMode="auto">
              <a:xfrm>
                <a:off x="2360" y="2666"/>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80" name="Group 54"/>
            <p:cNvGrpSpPr>
              <a:grpSpLocks/>
            </p:cNvGrpSpPr>
            <p:nvPr/>
          </p:nvGrpSpPr>
          <p:grpSpPr bwMode="auto">
            <a:xfrm>
              <a:off x="0" y="2150"/>
              <a:ext cx="951" cy="397"/>
              <a:chOff x="0" y="3414"/>
              <a:chExt cx="672" cy="748"/>
            </a:xfrm>
          </p:grpSpPr>
          <p:sp>
            <p:nvSpPr>
              <p:cNvPr id="552987" name="Rectangle 55"/>
              <p:cNvSpPr>
                <a:spLocks noChangeArrowheads="1"/>
              </p:cNvSpPr>
              <p:nvPr/>
            </p:nvSpPr>
            <p:spPr bwMode="auto">
              <a:xfrm>
                <a:off x="32" y="3414"/>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Wrath</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88" name="Rectangle 56"/>
              <p:cNvSpPr>
                <a:spLocks noChangeArrowheads="1"/>
              </p:cNvSpPr>
              <p:nvPr/>
            </p:nvSpPr>
            <p:spPr bwMode="auto">
              <a:xfrm>
                <a:off x="0" y="3414"/>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81" name="Group 57"/>
            <p:cNvGrpSpPr>
              <a:grpSpLocks/>
            </p:cNvGrpSpPr>
            <p:nvPr/>
          </p:nvGrpSpPr>
          <p:grpSpPr bwMode="auto">
            <a:xfrm>
              <a:off x="951" y="2150"/>
              <a:ext cx="2387" cy="397"/>
              <a:chOff x="672" y="3414"/>
              <a:chExt cx="1688" cy="748"/>
            </a:xfrm>
          </p:grpSpPr>
          <p:sp>
            <p:nvSpPr>
              <p:cNvPr id="552985" name="Rectangle 58"/>
              <p:cNvSpPr>
                <a:spLocks noChangeArrowheads="1"/>
              </p:cNvSpPr>
              <p:nvPr/>
            </p:nvSpPr>
            <p:spPr bwMode="auto">
              <a:xfrm>
                <a:off x="704" y="3414"/>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Experienced in Tribulation (Jer. 30:7)</a:t>
                </a:r>
              </a:p>
            </p:txBody>
          </p:sp>
          <p:sp>
            <p:nvSpPr>
              <p:cNvPr id="552986" name="Rectangle 59"/>
              <p:cNvSpPr>
                <a:spLocks noChangeArrowheads="1"/>
              </p:cNvSpPr>
              <p:nvPr/>
            </p:nvSpPr>
            <p:spPr bwMode="auto">
              <a:xfrm>
                <a:off x="672" y="3414"/>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82" name="Group 60"/>
            <p:cNvGrpSpPr>
              <a:grpSpLocks/>
            </p:cNvGrpSpPr>
            <p:nvPr/>
          </p:nvGrpSpPr>
          <p:grpSpPr bwMode="auto">
            <a:xfrm>
              <a:off x="3338" y="2150"/>
              <a:ext cx="2422" cy="397"/>
              <a:chOff x="2360" y="3414"/>
              <a:chExt cx="1712" cy="748"/>
            </a:xfrm>
          </p:grpSpPr>
          <p:sp>
            <p:nvSpPr>
              <p:cNvPr id="552983" name="Rectangle 61"/>
              <p:cNvSpPr>
                <a:spLocks noChangeArrowheads="1"/>
              </p:cNvSpPr>
              <p:nvPr/>
            </p:nvSpPr>
            <p:spPr bwMode="auto">
              <a:xfrm>
                <a:off x="2392" y="3414"/>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Free from wrath </a:t>
                </a:r>
                <a:b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br>
                <a:r>
                  <a:rPr kumimoji="0" lang="en-US" altLang="zh-CN" sz="24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(1 Thess. 5:9; Rev. 3:10)</a:t>
                </a:r>
              </a:p>
            </p:txBody>
          </p:sp>
          <p:sp>
            <p:nvSpPr>
              <p:cNvPr id="552984" name="Rectangle 62"/>
              <p:cNvSpPr>
                <a:spLocks noChangeArrowheads="1"/>
              </p:cNvSpPr>
              <p:nvPr/>
            </p:nvSpPr>
            <p:spPr bwMode="auto">
              <a:xfrm>
                <a:off x="2360" y="3414"/>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sp>
        <p:nvSpPr>
          <p:cNvPr id="68707" name="Rectangle 99"/>
          <p:cNvSpPr>
            <a:spLocks noGrp="1" noChangeArrowheads="1"/>
          </p:cNvSpPr>
          <p:nvPr>
            <p:ph type="title"/>
          </p:nvPr>
        </p:nvSpPr>
        <p:spPr>
          <a:xfrm>
            <a:off x="152400" y="76200"/>
            <a:ext cx="8077200" cy="457200"/>
          </a:xfrm>
          <a:solidFill>
            <a:srgbClr val="800000"/>
          </a:solidFill>
        </p:spPr>
        <p:txBody>
          <a:bodyPr/>
          <a:lstStyle/>
          <a:p>
            <a:pPr>
              <a:defRPr/>
            </a:pPr>
            <a:r>
              <a:rPr lang="en-US" altLang="zh-CN" sz="3200">
                <a:effectLst>
                  <a:glow rad="228600">
                    <a:srgbClr val="000000">
                      <a:alpha val="72000"/>
                    </a:srgbClr>
                  </a:glow>
                  <a:outerShdw blurRad="38100" dist="38100" dir="2700000" algn="tl">
                    <a:srgbClr val="000000"/>
                  </a:outerShdw>
                </a:effectLst>
                <a:latin typeface="Arial Black" charset="0"/>
                <a:ea typeface="SimSun" charset="0"/>
                <a:cs typeface="SimSun" charset="0"/>
              </a:rPr>
              <a:t>Israel &amp; the Church: Discontinuity</a:t>
            </a:r>
            <a:endParaRPr lang="en-US" sz="3200">
              <a:effectLst>
                <a:glow rad="228600">
                  <a:srgbClr val="000000">
                    <a:alpha val="72000"/>
                  </a:srgbClr>
                </a:glow>
                <a:outerShdw blurRad="38100" dist="38100" dir="2700000" algn="tl">
                  <a:srgbClr val="000000"/>
                </a:outerShdw>
              </a:effectLst>
              <a:latin typeface="Arial Black" charset="0"/>
              <a:ea typeface="SimSun" charset="0"/>
              <a:cs typeface="SimSun" charset="0"/>
            </a:endParaRPr>
          </a:p>
        </p:txBody>
      </p:sp>
      <p:sp>
        <p:nvSpPr>
          <p:cNvPr id="552964" name="Text Box 100"/>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117</a:t>
            </a:r>
          </a:p>
        </p:txBody>
      </p:sp>
    </p:spTree>
    <p:extLst>
      <p:ext uri="{BB962C8B-B14F-4D97-AF65-F5344CB8AC3E}">
        <p14:creationId xmlns:p14="http://schemas.microsoft.com/office/powerpoint/2010/main" val="447697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7AF62F05-FA88-CBFD-3784-929D2F96E49E}"/>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ctangle 74">
            <a:extLst>
              <a:ext uri="{FF2B5EF4-FFF2-40B4-BE49-F238E27FC236}">
                <a16:creationId xmlns:a16="http://schemas.microsoft.com/office/drawing/2014/main" id="{5901DB1A-2C89-0690-2C22-43F3F693E521}"/>
              </a:ext>
            </a:extLst>
          </p:cNvPr>
          <p:cNvSpPr>
            <a:spLocks noChangeArrowheads="1"/>
          </p:cNvSpPr>
          <p:nvPr/>
        </p:nvSpPr>
        <p:spPr bwMode="auto">
          <a:xfrm>
            <a:off x="0" y="573088"/>
            <a:ext cx="9072109" cy="704143"/>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55010" name="Group 191"/>
          <p:cNvGrpSpPr>
            <a:grpSpLocks/>
          </p:cNvGrpSpPr>
          <p:nvPr/>
        </p:nvGrpSpPr>
        <p:grpSpPr bwMode="auto">
          <a:xfrm>
            <a:off x="0" y="495300"/>
            <a:ext cx="9144000" cy="6324600"/>
            <a:chOff x="0" y="336"/>
            <a:chExt cx="5760" cy="1995"/>
          </a:xfrm>
        </p:grpSpPr>
        <p:grpSp>
          <p:nvGrpSpPr>
            <p:cNvPr id="555013" name="Group 125"/>
            <p:cNvGrpSpPr>
              <a:grpSpLocks/>
            </p:cNvGrpSpPr>
            <p:nvPr/>
          </p:nvGrpSpPr>
          <p:grpSpPr bwMode="auto">
            <a:xfrm>
              <a:off x="0" y="336"/>
              <a:ext cx="951" cy="224"/>
              <a:chOff x="0" y="0"/>
              <a:chExt cx="672" cy="422"/>
            </a:xfrm>
          </p:grpSpPr>
          <p:sp>
            <p:nvSpPr>
              <p:cNvPr id="555061" name="Rectangle 12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5062" name="Group 123"/>
              <p:cNvGrpSpPr>
                <a:grpSpLocks/>
              </p:cNvGrpSpPr>
              <p:nvPr/>
            </p:nvGrpSpPr>
            <p:grpSpPr bwMode="auto">
              <a:xfrm>
                <a:off x="0" y="0"/>
                <a:ext cx="672" cy="422"/>
                <a:chOff x="0" y="0"/>
                <a:chExt cx="672" cy="422"/>
              </a:xfrm>
            </p:grpSpPr>
            <p:sp>
              <p:nvSpPr>
                <p:cNvPr id="555063" name="Rectangle 92"/>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p>
              </p:txBody>
            </p:sp>
            <p:sp>
              <p:nvSpPr>
                <p:cNvPr id="555064" name="Rectangle 12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5014" name="Group 129"/>
            <p:cNvGrpSpPr>
              <a:grpSpLocks/>
            </p:cNvGrpSpPr>
            <p:nvPr/>
          </p:nvGrpSpPr>
          <p:grpSpPr bwMode="auto">
            <a:xfrm>
              <a:off x="951" y="336"/>
              <a:ext cx="2387" cy="224"/>
              <a:chOff x="672" y="0"/>
              <a:chExt cx="1688" cy="422"/>
            </a:xfrm>
          </p:grpSpPr>
          <p:sp>
            <p:nvSpPr>
              <p:cNvPr id="555057" name="Rectangle 128"/>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5058" name="Group 127"/>
              <p:cNvGrpSpPr>
                <a:grpSpLocks/>
              </p:cNvGrpSpPr>
              <p:nvPr/>
            </p:nvGrpSpPr>
            <p:grpSpPr bwMode="auto">
              <a:xfrm>
                <a:off x="672" y="0"/>
                <a:ext cx="1688" cy="422"/>
                <a:chOff x="672" y="0"/>
                <a:chExt cx="1688" cy="422"/>
              </a:xfrm>
            </p:grpSpPr>
            <p:sp>
              <p:nvSpPr>
                <p:cNvPr id="555059" name="Rectangle 93"/>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Israel</a:t>
                  </a:r>
                </a:p>
              </p:txBody>
            </p:sp>
            <p:sp>
              <p:nvSpPr>
                <p:cNvPr id="555060" name="Rectangle 12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5015" name="Group 133"/>
            <p:cNvGrpSpPr>
              <a:grpSpLocks/>
            </p:cNvGrpSpPr>
            <p:nvPr/>
          </p:nvGrpSpPr>
          <p:grpSpPr bwMode="auto">
            <a:xfrm>
              <a:off x="3338" y="336"/>
              <a:ext cx="2422" cy="224"/>
              <a:chOff x="2360" y="0"/>
              <a:chExt cx="1712" cy="422"/>
            </a:xfrm>
          </p:grpSpPr>
          <p:sp>
            <p:nvSpPr>
              <p:cNvPr id="555053" name="Rectangle 132"/>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5054" name="Group 131"/>
              <p:cNvGrpSpPr>
                <a:grpSpLocks/>
              </p:cNvGrpSpPr>
              <p:nvPr/>
            </p:nvGrpSpPr>
            <p:grpSpPr bwMode="auto">
              <a:xfrm>
                <a:off x="2360" y="0"/>
                <a:ext cx="1712" cy="422"/>
                <a:chOff x="2360" y="0"/>
                <a:chExt cx="1712" cy="422"/>
              </a:xfrm>
            </p:grpSpPr>
            <p:sp>
              <p:nvSpPr>
                <p:cNvPr id="555055" name="Rectangle 94"/>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Church</a:t>
                  </a:r>
                </a:p>
              </p:txBody>
            </p:sp>
            <p:sp>
              <p:nvSpPr>
                <p:cNvPr id="555056" name="Rectangle 13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5016" name="Group 190"/>
            <p:cNvGrpSpPr>
              <a:grpSpLocks/>
            </p:cNvGrpSpPr>
            <p:nvPr/>
          </p:nvGrpSpPr>
          <p:grpSpPr bwMode="auto">
            <a:xfrm>
              <a:off x="0" y="558"/>
              <a:ext cx="5760" cy="1773"/>
              <a:chOff x="0" y="2547"/>
              <a:chExt cx="5760" cy="1773"/>
            </a:xfrm>
          </p:grpSpPr>
          <p:grpSp>
            <p:nvGrpSpPr>
              <p:cNvPr id="555017" name="Group 165"/>
              <p:cNvGrpSpPr>
                <a:grpSpLocks/>
              </p:cNvGrpSpPr>
              <p:nvPr/>
            </p:nvGrpSpPr>
            <p:grpSpPr bwMode="auto">
              <a:xfrm>
                <a:off x="0" y="2547"/>
                <a:ext cx="951" cy="336"/>
                <a:chOff x="0" y="4162"/>
                <a:chExt cx="672" cy="633"/>
              </a:xfrm>
            </p:grpSpPr>
            <p:sp>
              <p:nvSpPr>
                <p:cNvPr id="555051" name="Rectangle 110"/>
                <p:cNvSpPr>
                  <a:spLocks noChangeArrowheads="1"/>
                </p:cNvSpPr>
                <p:nvPr/>
              </p:nvSpPr>
              <p:spPr bwMode="auto">
                <a:xfrm>
                  <a:off x="32" y="416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Faith</a:t>
                  </a:r>
                </a:p>
              </p:txBody>
            </p:sp>
            <p:sp>
              <p:nvSpPr>
                <p:cNvPr id="555052" name="Rectangle 164"/>
                <p:cNvSpPr>
                  <a:spLocks noChangeArrowheads="1"/>
                </p:cNvSpPr>
                <p:nvPr/>
              </p:nvSpPr>
              <p:spPr bwMode="auto">
                <a:xfrm>
                  <a:off x="0" y="416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18" name="Group 167"/>
              <p:cNvGrpSpPr>
                <a:grpSpLocks/>
              </p:cNvGrpSpPr>
              <p:nvPr/>
            </p:nvGrpSpPr>
            <p:grpSpPr bwMode="auto">
              <a:xfrm>
                <a:off x="951" y="2547"/>
                <a:ext cx="2387" cy="336"/>
                <a:chOff x="672" y="4162"/>
                <a:chExt cx="1688" cy="633"/>
              </a:xfrm>
            </p:grpSpPr>
            <p:sp>
              <p:nvSpPr>
                <p:cNvPr id="555049" name="Rectangle 111"/>
                <p:cNvSpPr>
                  <a:spLocks noChangeArrowheads="1"/>
                </p:cNvSpPr>
                <p:nvPr/>
              </p:nvSpPr>
              <p:spPr bwMode="auto">
                <a:xfrm>
                  <a:off x="704" y="416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Shown in offering sacrifices</a:t>
                  </a:r>
                </a:p>
              </p:txBody>
            </p:sp>
            <p:sp>
              <p:nvSpPr>
                <p:cNvPr id="555050" name="Rectangle 166"/>
                <p:cNvSpPr>
                  <a:spLocks noChangeArrowheads="1"/>
                </p:cNvSpPr>
                <p:nvPr/>
              </p:nvSpPr>
              <p:spPr bwMode="auto">
                <a:xfrm>
                  <a:off x="672" y="416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19" name="Group 169"/>
              <p:cNvGrpSpPr>
                <a:grpSpLocks/>
              </p:cNvGrpSpPr>
              <p:nvPr/>
            </p:nvGrpSpPr>
            <p:grpSpPr bwMode="auto">
              <a:xfrm>
                <a:off x="3338" y="2547"/>
                <a:ext cx="2422" cy="336"/>
                <a:chOff x="2360" y="4162"/>
                <a:chExt cx="1712" cy="633"/>
              </a:xfrm>
            </p:grpSpPr>
            <p:sp>
              <p:nvSpPr>
                <p:cNvPr id="555047" name="Rectangle 112"/>
                <p:cNvSpPr>
                  <a:spLocks noChangeArrowheads="1"/>
                </p:cNvSpPr>
                <p:nvPr/>
              </p:nvSpPr>
              <p:spPr bwMode="auto">
                <a:xfrm>
                  <a:off x="2392" y="416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Shown in trusting Christ</a:t>
                  </a:r>
                  <a:r>
                    <a:rPr kumimoji="0" lang="fr-FR"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s sacrifice</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48" name="Rectangle 168"/>
                <p:cNvSpPr>
                  <a:spLocks noChangeArrowheads="1"/>
                </p:cNvSpPr>
                <p:nvPr/>
              </p:nvSpPr>
              <p:spPr bwMode="auto">
                <a:xfrm>
                  <a:off x="2360" y="416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0" name="Group 171"/>
              <p:cNvGrpSpPr>
                <a:grpSpLocks/>
              </p:cNvGrpSpPr>
              <p:nvPr/>
            </p:nvGrpSpPr>
            <p:grpSpPr bwMode="auto">
              <a:xfrm>
                <a:off x="0" y="2883"/>
                <a:ext cx="951" cy="337"/>
                <a:chOff x="0" y="4795"/>
                <a:chExt cx="672" cy="633"/>
              </a:xfrm>
            </p:grpSpPr>
            <p:sp>
              <p:nvSpPr>
                <p:cNvPr id="555045" name="Rectangle 113"/>
                <p:cNvSpPr>
                  <a:spLocks noChangeArrowheads="1"/>
                </p:cNvSpPr>
                <p:nvPr/>
              </p:nvSpPr>
              <p:spPr bwMode="auto">
                <a:xfrm>
                  <a:off x="32" y="4795"/>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Priesthood</a:t>
                  </a:r>
                </a:p>
              </p:txBody>
            </p:sp>
            <p:sp>
              <p:nvSpPr>
                <p:cNvPr id="555046" name="Rectangle 170"/>
                <p:cNvSpPr>
                  <a:spLocks noChangeArrowheads="1"/>
                </p:cNvSpPr>
                <p:nvPr/>
              </p:nvSpPr>
              <p:spPr bwMode="auto">
                <a:xfrm>
                  <a:off x="0" y="4795"/>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1" name="Group 173"/>
              <p:cNvGrpSpPr>
                <a:grpSpLocks/>
              </p:cNvGrpSpPr>
              <p:nvPr/>
            </p:nvGrpSpPr>
            <p:grpSpPr bwMode="auto">
              <a:xfrm>
                <a:off x="951" y="2883"/>
                <a:ext cx="2387" cy="337"/>
                <a:chOff x="672" y="4795"/>
                <a:chExt cx="1688" cy="633"/>
              </a:xfrm>
            </p:grpSpPr>
            <p:sp>
              <p:nvSpPr>
                <p:cNvPr id="555043" name="Rectangle 114"/>
                <p:cNvSpPr>
                  <a:spLocks noChangeArrowheads="1"/>
                </p:cNvSpPr>
                <p:nvPr/>
              </p:nvSpPr>
              <p:spPr bwMode="auto">
                <a:xfrm>
                  <a:off x="704" y="4795"/>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Has</a:t>
                  </a: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one: a special class by heredity</a:t>
                  </a:r>
                </a:p>
              </p:txBody>
            </p:sp>
            <p:sp>
              <p:nvSpPr>
                <p:cNvPr id="555044" name="Rectangle 172"/>
                <p:cNvSpPr>
                  <a:spLocks noChangeArrowheads="1"/>
                </p:cNvSpPr>
                <p:nvPr/>
              </p:nvSpPr>
              <p:spPr bwMode="auto">
                <a:xfrm>
                  <a:off x="672" y="4795"/>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2" name="Group 175"/>
              <p:cNvGrpSpPr>
                <a:grpSpLocks/>
              </p:cNvGrpSpPr>
              <p:nvPr/>
            </p:nvGrpSpPr>
            <p:grpSpPr bwMode="auto">
              <a:xfrm>
                <a:off x="3338" y="2883"/>
                <a:ext cx="2422" cy="337"/>
                <a:chOff x="2360" y="4795"/>
                <a:chExt cx="1712" cy="633"/>
              </a:xfrm>
            </p:grpSpPr>
            <p:sp>
              <p:nvSpPr>
                <p:cNvPr id="555041" name="Rectangle 115"/>
                <p:cNvSpPr>
                  <a:spLocks noChangeArrowheads="1"/>
                </p:cNvSpPr>
                <p:nvPr/>
              </p:nvSpPr>
              <p:spPr bwMode="auto">
                <a:xfrm>
                  <a:off x="2392" y="4795"/>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Is</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one: all are priests (1 Pet. 2:5)</a:t>
                  </a:r>
                </a:p>
              </p:txBody>
            </p:sp>
            <p:sp>
              <p:nvSpPr>
                <p:cNvPr id="555042" name="Rectangle 174"/>
                <p:cNvSpPr>
                  <a:spLocks noChangeArrowheads="1"/>
                </p:cNvSpPr>
                <p:nvPr/>
              </p:nvSpPr>
              <p:spPr bwMode="auto">
                <a:xfrm>
                  <a:off x="2360" y="4795"/>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3" name="Group 177"/>
              <p:cNvGrpSpPr>
                <a:grpSpLocks/>
              </p:cNvGrpSpPr>
              <p:nvPr/>
            </p:nvGrpSpPr>
            <p:grpSpPr bwMode="auto">
              <a:xfrm>
                <a:off x="0" y="3220"/>
                <a:ext cx="951" cy="458"/>
                <a:chOff x="0" y="5428"/>
                <a:chExt cx="672" cy="863"/>
              </a:xfrm>
            </p:grpSpPr>
            <p:sp>
              <p:nvSpPr>
                <p:cNvPr id="555039" name="Rectangle 116"/>
                <p:cNvSpPr>
                  <a:spLocks noChangeArrowheads="1"/>
                </p:cNvSpPr>
                <p:nvPr/>
              </p:nvSpPr>
              <p:spPr bwMode="auto">
                <a:xfrm>
                  <a:off x="32" y="5428"/>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Activity</a:t>
                  </a:r>
                </a:p>
              </p:txBody>
            </p:sp>
            <p:sp>
              <p:nvSpPr>
                <p:cNvPr id="555040" name="Rectangle 176"/>
                <p:cNvSpPr>
                  <a:spLocks noChangeArrowheads="1"/>
                </p:cNvSpPr>
                <p:nvPr/>
              </p:nvSpPr>
              <p:spPr bwMode="auto">
                <a:xfrm>
                  <a:off x="0" y="5428"/>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4" name="Group 179"/>
              <p:cNvGrpSpPr>
                <a:grpSpLocks/>
              </p:cNvGrpSpPr>
              <p:nvPr/>
            </p:nvGrpSpPr>
            <p:grpSpPr bwMode="auto">
              <a:xfrm>
                <a:off x="951" y="3220"/>
                <a:ext cx="2387" cy="458"/>
                <a:chOff x="672" y="5428"/>
                <a:chExt cx="1688" cy="863"/>
              </a:xfrm>
            </p:grpSpPr>
            <p:sp>
              <p:nvSpPr>
                <p:cNvPr id="555037" name="Rectangle 117"/>
                <p:cNvSpPr>
                  <a:spLocks noChangeArrowheads="1"/>
                </p:cNvSpPr>
                <p:nvPr/>
              </p:nvSpPr>
              <p:spPr bwMode="auto">
                <a:xfrm>
                  <a:off x="704" y="5428"/>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Set aside between 69th &amp; 70th </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Weeks</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(Dan. 9:24-27)–a part of the </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times of the Gentiles</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(Luke 21:24)</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8" name="Rectangle 178"/>
                <p:cNvSpPr>
                  <a:spLocks noChangeArrowheads="1"/>
                </p:cNvSpPr>
                <p:nvPr/>
              </p:nvSpPr>
              <p:spPr bwMode="auto">
                <a:xfrm>
                  <a:off x="672" y="5428"/>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5" name="Group 181"/>
              <p:cNvGrpSpPr>
                <a:grpSpLocks/>
              </p:cNvGrpSpPr>
              <p:nvPr/>
            </p:nvGrpSpPr>
            <p:grpSpPr bwMode="auto">
              <a:xfrm>
                <a:off x="3338" y="3220"/>
                <a:ext cx="2422" cy="458"/>
                <a:chOff x="2360" y="5428"/>
                <a:chExt cx="1712" cy="863"/>
              </a:xfrm>
            </p:grpSpPr>
            <p:sp>
              <p:nvSpPr>
                <p:cNvPr id="555035" name="Rectangle 118"/>
                <p:cNvSpPr>
                  <a:spLocks noChangeArrowheads="1"/>
                </p:cNvSpPr>
                <p:nvPr/>
              </p:nvSpPr>
              <p:spPr bwMode="auto">
                <a:xfrm>
                  <a:off x="2392" y="5428"/>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Between 69th &amp; 70th </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Weeks</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the church is a mystery unforeseen in the OT (Eph. 3:1-9; Col. 1:26)</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6" name="Rectangle 180"/>
                <p:cNvSpPr>
                  <a:spLocks noChangeArrowheads="1"/>
                </p:cNvSpPr>
                <p:nvPr/>
              </p:nvSpPr>
              <p:spPr bwMode="auto">
                <a:xfrm>
                  <a:off x="2360" y="5428"/>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6" name="Group 183"/>
              <p:cNvGrpSpPr>
                <a:grpSpLocks/>
              </p:cNvGrpSpPr>
              <p:nvPr/>
            </p:nvGrpSpPr>
            <p:grpSpPr bwMode="auto">
              <a:xfrm>
                <a:off x="0" y="3678"/>
                <a:ext cx="951" cy="642"/>
                <a:chOff x="0" y="6291"/>
                <a:chExt cx="672" cy="1208"/>
              </a:xfrm>
            </p:grpSpPr>
            <p:sp>
              <p:nvSpPr>
                <p:cNvPr id="555033" name="Rectangle 119"/>
                <p:cNvSpPr>
                  <a:spLocks noChangeArrowheads="1"/>
                </p:cNvSpPr>
                <p:nvPr/>
              </p:nvSpPr>
              <p:spPr bwMode="auto">
                <a:xfrm>
                  <a:off x="32" y="6291"/>
                  <a:ext cx="60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Qualifi-cation</a:t>
                  </a:r>
                </a:p>
              </p:txBody>
            </p:sp>
            <p:sp>
              <p:nvSpPr>
                <p:cNvPr id="555034" name="Rectangle 182"/>
                <p:cNvSpPr>
                  <a:spLocks noChangeArrowheads="1"/>
                </p:cNvSpPr>
                <p:nvPr/>
              </p:nvSpPr>
              <p:spPr bwMode="auto">
                <a:xfrm>
                  <a:off x="0" y="6291"/>
                  <a:ext cx="67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7" name="Group 185"/>
              <p:cNvGrpSpPr>
                <a:grpSpLocks/>
              </p:cNvGrpSpPr>
              <p:nvPr/>
            </p:nvGrpSpPr>
            <p:grpSpPr bwMode="auto">
              <a:xfrm>
                <a:off x="951" y="3678"/>
                <a:ext cx="2387" cy="642"/>
                <a:chOff x="672" y="6291"/>
                <a:chExt cx="1688" cy="1208"/>
              </a:xfrm>
            </p:grpSpPr>
            <p:sp>
              <p:nvSpPr>
                <p:cNvPr id="555031" name="Rectangle 120"/>
                <p:cNvSpPr>
                  <a:spLocks noChangeArrowheads="1"/>
                </p:cNvSpPr>
                <p:nvPr/>
              </p:nvSpPr>
              <p:spPr bwMode="auto">
                <a:xfrm>
                  <a:off x="678" y="6291"/>
                  <a:ext cx="1671"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Ethnic–descendants of Abraham or Gentile proselytes who became Jews via circumcision as blessing is via Israel (1 Kings 8:41-43; Isa. 2:2-3; 19:19-25; 49:6; 51:4; 56:6-8; Zech. 14:16-19)</a:t>
                  </a:r>
                </a:p>
              </p:txBody>
            </p:sp>
            <p:sp>
              <p:nvSpPr>
                <p:cNvPr id="555032" name="Rectangle 184"/>
                <p:cNvSpPr>
                  <a:spLocks noChangeArrowheads="1"/>
                </p:cNvSpPr>
                <p:nvPr/>
              </p:nvSpPr>
              <p:spPr bwMode="auto">
                <a:xfrm>
                  <a:off x="672" y="6291"/>
                  <a:ext cx="168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8" name="Group 187"/>
              <p:cNvGrpSpPr>
                <a:grpSpLocks/>
              </p:cNvGrpSpPr>
              <p:nvPr/>
            </p:nvGrpSpPr>
            <p:grpSpPr bwMode="auto">
              <a:xfrm>
                <a:off x="3338" y="3678"/>
                <a:ext cx="2422" cy="642"/>
                <a:chOff x="2360" y="6291"/>
                <a:chExt cx="1712" cy="1208"/>
              </a:xfrm>
            </p:grpSpPr>
            <p:sp>
              <p:nvSpPr>
                <p:cNvPr id="555029" name="Rectangle 121"/>
                <p:cNvSpPr>
                  <a:spLocks noChangeArrowheads="1"/>
                </p:cNvSpPr>
                <p:nvPr/>
              </p:nvSpPr>
              <p:spPr bwMode="auto">
                <a:xfrm>
                  <a:off x="2392" y="6291"/>
                  <a:ext cx="164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dirty="0" err="1">
                      <a:ln>
                        <a:noFill/>
                      </a:ln>
                      <a:solidFill>
                        <a:srgbClr val="FFFFFF"/>
                      </a:solidFill>
                      <a:effectLst>
                        <a:glow rad="228600">
                          <a:srgbClr val="000000"/>
                        </a:glow>
                      </a:effectLst>
                      <a:uLnTx/>
                      <a:uFillTx/>
                      <a:latin typeface="Arial Narrow" charset="0"/>
                      <a:ea typeface="ＭＳ Ｐゴシック" charset="0"/>
                      <a:cs typeface="Times New Roman" charset="0"/>
                    </a:rPr>
                    <a:t>Nonethnic</a:t>
                  </a: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Neither Jew nor Gentile</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(Gal. 3:28) means a combination of Jews and Gentiles without need to become Jewish proselytes (Acts 15; Eph. 3:3, 6)</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0" name="Rectangle 186"/>
                <p:cNvSpPr>
                  <a:spLocks noChangeArrowheads="1"/>
                </p:cNvSpPr>
                <p:nvPr/>
              </p:nvSpPr>
              <p:spPr bwMode="auto">
                <a:xfrm>
                  <a:off x="2360" y="6291"/>
                  <a:ext cx="171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sp>
        <p:nvSpPr>
          <p:cNvPr id="64514" name="Rectangle 2"/>
          <p:cNvSpPr>
            <a:spLocks noGrp="1" noChangeArrowheads="1"/>
          </p:cNvSpPr>
          <p:nvPr>
            <p:ph type="title"/>
          </p:nvPr>
        </p:nvSpPr>
        <p:spPr>
          <a:xfrm>
            <a:off x="152400" y="76200"/>
            <a:ext cx="8077200" cy="457200"/>
          </a:xfrm>
          <a:solidFill>
            <a:srgbClr val="800000"/>
          </a:solidFill>
        </p:spPr>
        <p:txBody>
          <a:bodyPr/>
          <a:lstStyle/>
          <a:p>
            <a:pPr>
              <a:defRPr/>
            </a:pPr>
            <a:r>
              <a:rPr lang="en-US" altLang="zh-CN" sz="3200">
                <a:effectLst>
                  <a:glow rad="228600">
                    <a:srgbClr val="000000"/>
                  </a:glow>
                  <a:outerShdw blurRad="38100" dist="38100" dir="2700000" algn="tl">
                    <a:srgbClr val="000000"/>
                  </a:outerShdw>
                </a:effectLst>
                <a:latin typeface="Arial Black" charset="0"/>
                <a:ea typeface="SimSun" charset="0"/>
                <a:cs typeface="SimSun" charset="0"/>
              </a:rPr>
              <a:t>Israel &amp; the Church: Discontinuity</a:t>
            </a:r>
            <a:endParaRPr lang="en-US" sz="3200">
              <a:effectLst>
                <a:glow rad="228600">
                  <a:srgbClr val="000000"/>
                </a:glow>
                <a:outerShdw blurRad="38100" dist="38100" dir="2700000" algn="tl">
                  <a:srgbClr val="000000"/>
                </a:outerShdw>
              </a:effectLst>
              <a:latin typeface="Arial Black" charset="0"/>
              <a:ea typeface="SimSun" charset="0"/>
              <a:cs typeface="SimSun" charset="0"/>
            </a:endParaRPr>
          </a:p>
        </p:txBody>
      </p:sp>
      <p:sp>
        <p:nvSpPr>
          <p:cNvPr id="555012" name="Text Box 3"/>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117</a:t>
            </a:r>
          </a:p>
        </p:txBody>
      </p:sp>
    </p:spTree>
    <p:extLst>
      <p:ext uri="{BB962C8B-B14F-4D97-AF65-F5344CB8AC3E}">
        <p14:creationId xmlns:p14="http://schemas.microsoft.com/office/powerpoint/2010/main" val="2615364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5EC91E8F-6A27-AE0D-ACD4-DAC21CB1FD6E}"/>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635" name="Rectangle 99"/>
          <p:cNvSpPr>
            <a:spLocks noGrp="1" noChangeArrowheads="1"/>
          </p:cNvSpPr>
          <p:nvPr>
            <p:ph type="title"/>
          </p:nvPr>
        </p:nvSpPr>
        <p:spPr>
          <a:xfrm>
            <a:off x="152400" y="76200"/>
            <a:ext cx="8077200" cy="457200"/>
          </a:xfrm>
          <a:solidFill>
            <a:srgbClr val="000090"/>
          </a:solidFill>
        </p:spPr>
        <p:txBody>
          <a:bodyPr/>
          <a:lstStyle/>
          <a:p>
            <a:pPr>
              <a:defRPr/>
            </a:pPr>
            <a:r>
              <a:rPr lang="en-US" altLang="zh-CN" sz="3200">
                <a:effectLst>
                  <a:glow rad="228600">
                    <a:srgbClr val="000000">
                      <a:alpha val="87000"/>
                    </a:srgbClr>
                  </a:glow>
                  <a:outerShdw blurRad="38100" dist="38100" dir="2700000" algn="tl">
                    <a:srgbClr val="000000"/>
                  </a:outerShdw>
                </a:effectLst>
                <a:latin typeface="Arial Black" charset="0"/>
                <a:ea typeface="SimSun" charset="0"/>
                <a:cs typeface="SimSun" charset="0"/>
              </a:rPr>
              <a:t>Israel &amp; the Church: Continuity</a:t>
            </a:r>
            <a:endParaRPr lang="en-US" sz="3200">
              <a:effectLst>
                <a:glow rad="228600">
                  <a:srgbClr val="000000">
                    <a:alpha val="87000"/>
                  </a:srgbClr>
                </a:glow>
                <a:outerShdw blurRad="38100" dist="38100" dir="2700000" algn="tl">
                  <a:srgbClr val="000000"/>
                </a:outerShdw>
              </a:effectLst>
              <a:latin typeface="Arial Black" charset="0"/>
              <a:ea typeface="SimSun" charset="0"/>
              <a:cs typeface="SimSun" charset="0"/>
            </a:endParaRPr>
          </a:p>
        </p:txBody>
      </p:sp>
      <p:sp>
        <p:nvSpPr>
          <p:cNvPr id="557059" name="Text Box 100"/>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118</a:t>
            </a:r>
          </a:p>
        </p:txBody>
      </p:sp>
      <p:grpSp>
        <p:nvGrpSpPr>
          <p:cNvPr id="557060" name="Group 152"/>
          <p:cNvGrpSpPr>
            <a:grpSpLocks/>
          </p:cNvGrpSpPr>
          <p:nvPr/>
        </p:nvGrpSpPr>
        <p:grpSpPr bwMode="auto">
          <a:xfrm>
            <a:off x="0" y="631825"/>
            <a:ext cx="9144000" cy="6226175"/>
            <a:chOff x="0" y="0"/>
            <a:chExt cx="4072" cy="3874"/>
          </a:xfrm>
        </p:grpSpPr>
        <p:grpSp>
          <p:nvGrpSpPr>
            <p:cNvPr id="557061" name="Group 119"/>
            <p:cNvGrpSpPr>
              <a:grpSpLocks/>
            </p:cNvGrpSpPr>
            <p:nvPr/>
          </p:nvGrpSpPr>
          <p:grpSpPr bwMode="auto">
            <a:xfrm>
              <a:off x="0" y="0"/>
              <a:ext cx="672" cy="422"/>
              <a:chOff x="0" y="0"/>
              <a:chExt cx="672" cy="422"/>
            </a:xfrm>
          </p:grpSpPr>
          <p:sp>
            <p:nvSpPr>
              <p:cNvPr id="557108" name="Rectangle 118"/>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nvGrpSpPr>
              <p:cNvPr id="557109" name="Group 117"/>
              <p:cNvGrpSpPr>
                <a:grpSpLocks/>
              </p:cNvGrpSpPr>
              <p:nvPr/>
            </p:nvGrpSpPr>
            <p:grpSpPr bwMode="auto">
              <a:xfrm>
                <a:off x="0" y="0"/>
                <a:ext cx="672" cy="422"/>
                <a:chOff x="0" y="0"/>
                <a:chExt cx="672" cy="422"/>
              </a:xfrm>
            </p:grpSpPr>
            <p:sp>
              <p:nvSpPr>
                <p:cNvPr id="557110" name="Rectangle 101"/>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p>
              </p:txBody>
            </p:sp>
            <p:sp>
              <p:nvSpPr>
                <p:cNvPr id="557111" name="Rectangle 116"/>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grpSp>
          <p:nvGrpSpPr>
            <p:cNvPr id="557062" name="Group 123"/>
            <p:cNvGrpSpPr>
              <a:grpSpLocks/>
            </p:cNvGrpSpPr>
            <p:nvPr/>
          </p:nvGrpSpPr>
          <p:grpSpPr bwMode="auto">
            <a:xfrm>
              <a:off x="672" y="0"/>
              <a:ext cx="1688" cy="422"/>
              <a:chOff x="672" y="0"/>
              <a:chExt cx="1688" cy="422"/>
            </a:xfrm>
          </p:grpSpPr>
          <p:sp>
            <p:nvSpPr>
              <p:cNvPr id="557104" name="Rectangle 122"/>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nvGrpSpPr>
              <p:cNvPr id="557105" name="Group 121"/>
              <p:cNvGrpSpPr>
                <a:grpSpLocks/>
              </p:cNvGrpSpPr>
              <p:nvPr/>
            </p:nvGrpSpPr>
            <p:grpSpPr bwMode="auto">
              <a:xfrm>
                <a:off x="672" y="0"/>
                <a:ext cx="1688" cy="422"/>
                <a:chOff x="672" y="0"/>
                <a:chExt cx="1688" cy="422"/>
              </a:xfrm>
            </p:grpSpPr>
            <p:sp>
              <p:nvSpPr>
                <p:cNvPr id="557106" name="Rectangle 102"/>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Israel</a:t>
                  </a:r>
                </a:p>
              </p:txBody>
            </p:sp>
            <p:sp>
              <p:nvSpPr>
                <p:cNvPr id="557107" name="Rectangle 120"/>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grpSp>
          <p:nvGrpSpPr>
            <p:cNvPr id="557063" name="Group 127"/>
            <p:cNvGrpSpPr>
              <a:grpSpLocks/>
            </p:cNvGrpSpPr>
            <p:nvPr/>
          </p:nvGrpSpPr>
          <p:grpSpPr bwMode="auto">
            <a:xfrm>
              <a:off x="2360" y="0"/>
              <a:ext cx="1712" cy="422"/>
              <a:chOff x="2360" y="0"/>
              <a:chExt cx="1712" cy="422"/>
            </a:xfrm>
          </p:grpSpPr>
          <p:sp>
            <p:nvSpPr>
              <p:cNvPr id="557100" name="Rectangle 126"/>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nvGrpSpPr>
              <p:cNvPr id="557101" name="Group 125"/>
              <p:cNvGrpSpPr>
                <a:grpSpLocks/>
              </p:cNvGrpSpPr>
              <p:nvPr/>
            </p:nvGrpSpPr>
            <p:grpSpPr bwMode="auto">
              <a:xfrm>
                <a:off x="2360" y="0"/>
                <a:ext cx="1712" cy="422"/>
                <a:chOff x="2360" y="0"/>
                <a:chExt cx="1712" cy="422"/>
              </a:xfrm>
            </p:grpSpPr>
            <p:sp>
              <p:nvSpPr>
                <p:cNvPr id="557102" name="Rectangle 103"/>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Church</a:t>
                  </a:r>
                  <a:endPar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103" name="Rectangle 124"/>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grpSp>
          <p:nvGrpSpPr>
            <p:cNvPr id="557064" name="Group 129"/>
            <p:cNvGrpSpPr>
              <a:grpSpLocks/>
            </p:cNvGrpSpPr>
            <p:nvPr/>
          </p:nvGrpSpPr>
          <p:grpSpPr bwMode="auto">
            <a:xfrm>
              <a:off x="0" y="422"/>
              <a:ext cx="672" cy="863"/>
              <a:chOff x="0" y="422"/>
              <a:chExt cx="672" cy="863"/>
            </a:xfrm>
          </p:grpSpPr>
          <p:sp>
            <p:nvSpPr>
              <p:cNvPr id="557098" name="Rectangle 104"/>
              <p:cNvSpPr>
                <a:spLocks noChangeArrowheads="1"/>
              </p:cNvSpPr>
              <p:nvPr/>
            </p:nvSpPr>
            <p:spPr bwMode="auto">
              <a:xfrm>
                <a:off x="32" y="422"/>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Abrahamic Covenant</a:t>
                </a:r>
              </a:p>
            </p:txBody>
          </p:sp>
          <p:sp>
            <p:nvSpPr>
              <p:cNvPr id="557099" name="Rectangle 128"/>
              <p:cNvSpPr>
                <a:spLocks noChangeArrowheads="1"/>
              </p:cNvSpPr>
              <p:nvPr/>
            </p:nvSpPr>
            <p:spPr bwMode="auto">
              <a:xfrm>
                <a:off x="0" y="422"/>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5" name="Group 131"/>
            <p:cNvGrpSpPr>
              <a:grpSpLocks/>
            </p:cNvGrpSpPr>
            <p:nvPr/>
          </p:nvGrpSpPr>
          <p:grpSpPr bwMode="auto">
            <a:xfrm>
              <a:off x="672" y="422"/>
              <a:ext cx="1688" cy="863"/>
              <a:chOff x="672" y="422"/>
              <a:chExt cx="1688" cy="863"/>
            </a:xfrm>
          </p:grpSpPr>
          <p:sp>
            <p:nvSpPr>
              <p:cNvPr id="557096" name="Rectangle 105"/>
              <p:cNvSpPr>
                <a:spLocks noChangeArrowheads="1"/>
              </p:cNvSpPr>
              <p:nvPr/>
            </p:nvSpPr>
            <p:spPr bwMode="auto">
              <a:xfrm>
                <a:off x="704" y="422"/>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Origin in Abraham as the father of the nation (Gen. 12:1-3)</a:t>
                </a:r>
              </a:p>
            </p:txBody>
          </p:sp>
          <p:sp>
            <p:nvSpPr>
              <p:cNvPr id="557097" name="Rectangle 130"/>
              <p:cNvSpPr>
                <a:spLocks noChangeArrowheads="1"/>
              </p:cNvSpPr>
              <p:nvPr/>
            </p:nvSpPr>
            <p:spPr bwMode="auto">
              <a:xfrm>
                <a:off x="672" y="422"/>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6" name="Group 133"/>
            <p:cNvGrpSpPr>
              <a:grpSpLocks/>
            </p:cNvGrpSpPr>
            <p:nvPr/>
          </p:nvGrpSpPr>
          <p:grpSpPr bwMode="auto">
            <a:xfrm>
              <a:off x="2360" y="422"/>
              <a:ext cx="1712" cy="863"/>
              <a:chOff x="2360" y="422"/>
              <a:chExt cx="1712" cy="863"/>
            </a:xfrm>
          </p:grpSpPr>
          <p:sp>
            <p:nvSpPr>
              <p:cNvPr id="557094" name="Rectangle 106"/>
              <p:cNvSpPr>
                <a:spLocks noChangeArrowheads="1"/>
              </p:cNvSpPr>
              <p:nvPr/>
            </p:nvSpPr>
            <p:spPr bwMode="auto">
              <a:xfrm>
                <a:off x="2392" y="422"/>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Believers today are grafted into this same covenant (Rom. 11:17-21; cf. Gal. 3:29)</a:t>
                </a:r>
              </a:p>
            </p:txBody>
          </p:sp>
          <p:sp>
            <p:nvSpPr>
              <p:cNvPr id="557095" name="Rectangle 132"/>
              <p:cNvSpPr>
                <a:spLocks noChangeArrowheads="1"/>
              </p:cNvSpPr>
              <p:nvPr/>
            </p:nvSpPr>
            <p:spPr bwMode="auto">
              <a:xfrm>
                <a:off x="2360" y="422"/>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7" name="Group 135"/>
            <p:cNvGrpSpPr>
              <a:grpSpLocks/>
            </p:cNvGrpSpPr>
            <p:nvPr/>
          </p:nvGrpSpPr>
          <p:grpSpPr bwMode="auto">
            <a:xfrm>
              <a:off x="0" y="1285"/>
              <a:ext cx="672" cy="748"/>
              <a:chOff x="0" y="1285"/>
              <a:chExt cx="672" cy="748"/>
            </a:xfrm>
          </p:grpSpPr>
          <p:sp>
            <p:nvSpPr>
              <p:cNvPr id="557092" name="Rectangle 107"/>
              <p:cNvSpPr>
                <a:spLocks noChangeArrowheads="1"/>
              </p:cNvSpPr>
              <p:nvPr/>
            </p:nvSpPr>
            <p:spPr bwMode="auto">
              <a:xfrm>
                <a:off x="32" y="128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Davidic Covenant</a:t>
                </a:r>
              </a:p>
            </p:txBody>
          </p:sp>
          <p:sp>
            <p:nvSpPr>
              <p:cNvPr id="557093" name="Rectangle 134"/>
              <p:cNvSpPr>
                <a:spLocks noChangeArrowheads="1"/>
              </p:cNvSpPr>
              <p:nvPr/>
            </p:nvSpPr>
            <p:spPr bwMode="auto">
              <a:xfrm>
                <a:off x="0" y="128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8" name="Group 137"/>
            <p:cNvGrpSpPr>
              <a:grpSpLocks/>
            </p:cNvGrpSpPr>
            <p:nvPr/>
          </p:nvGrpSpPr>
          <p:grpSpPr bwMode="auto">
            <a:xfrm>
              <a:off x="672" y="1285"/>
              <a:ext cx="1688" cy="748"/>
              <a:chOff x="672" y="1285"/>
              <a:chExt cx="1688" cy="748"/>
            </a:xfrm>
          </p:grpSpPr>
          <p:sp>
            <p:nvSpPr>
              <p:cNvPr id="557090" name="Rectangle 108"/>
              <p:cNvSpPr>
                <a:spLocks noChangeArrowheads="1"/>
              </p:cNvSpPr>
              <p:nvPr/>
            </p:nvSpPr>
            <p:spPr bwMode="auto">
              <a:xfrm>
                <a:off x="704" y="128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Promise of a literal temple (2 Sam. 7:13) fulfilled by Solomon (1 Kings)</a:t>
                </a:r>
              </a:p>
            </p:txBody>
          </p:sp>
          <p:sp>
            <p:nvSpPr>
              <p:cNvPr id="557091" name="Rectangle 136"/>
              <p:cNvSpPr>
                <a:spLocks noChangeArrowheads="1"/>
              </p:cNvSpPr>
              <p:nvPr/>
            </p:nvSpPr>
            <p:spPr bwMode="auto">
              <a:xfrm>
                <a:off x="672" y="128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9" name="Group 139"/>
            <p:cNvGrpSpPr>
              <a:grpSpLocks/>
            </p:cNvGrpSpPr>
            <p:nvPr/>
          </p:nvGrpSpPr>
          <p:grpSpPr bwMode="auto">
            <a:xfrm>
              <a:off x="2360" y="1285"/>
              <a:ext cx="1712" cy="748"/>
              <a:chOff x="2360" y="1285"/>
              <a:chExt cx="1712" cy="748"/>
            </a:xfrm>
          </p:grpSpPr>
          <p:sp>
            <p:nvSpPr>
              <p:cNvPr id="557088" name="Rectangle 109"/>
              <p:cNvSpPr>
                <a:spLocks noChangeArrowheads="1"/>
              </p:cNvSpPr>
              <p:nvPr/>
            </p:nvSpPr>
            <p:spPr bwMode="auto">
              <a:xfrm>
                <a:off x="2392" y="128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Functions now as a spiritual temple (Eph. 2:19-22; 1 Pet. 2:4-10)</a:t>
                </a:r>
              </a:p>
            </p:txBody>
          </p:sp>
          <p:sp>
            <p:nvSpPr>
              <p:cNvPr id="557089" name="Rectangle 138"/>
              <p:cNvSpPr>
                <a:spLocks noChangeArrowheads="1"/>
              </p:cNvSpPr>
              <p:nvPr/>
            </p:nvSpPr>
            <p:spPr bwMode="auto">
              <a:xfrm>
                <a:off x="2360" y="128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0" name="Group 141"/>
            <p:cNvGrpSpPr>
              <a:grpSpLocks/>
            </p:cNvGrpSpPr>
            <p:nvPr/>
          </p:nvGrpSpPr>
          <p:grpSpPr bwMode="auto">
            <a:xfrm>
              <a:off x="0" y="2033"/>
              <a:ext cx="672" cy="978"/>
              <a:chOff x="0" y="2033"/>
              <a:chExt cx="672" cy="978"/>
            </a:xfrm>
          </p:grpSpPr>
          <p:sp>
            <p:nvSpPr>
              <p:cNvPr id="557086" name="Rectangle 110"/>
              <p:cNvSpPr>
                <a:spLocks noChangeArrowheads="1"/>
              </p:cNvSpPr>
              <p:nvPr/>
            </p:nvSpPr>
            <p:spPr bwMode="auto">
              <a:xfrm>
                <a:off x="32" y="2033"/>
                <a:ext cx="60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New Covenant</a:t>
                </a:r>
              </a:p>
            </p:txBody>
          </p:sp>
          <p:sp>
            <p:nvSpPr>
              <p:cNvPr id="557087" name="Rectangle 140"/>
              <p:cNvSpPr>
                <a:spLocks noChangeArrowheads="1"/>
              </p:cNvSpPr>
              <p:nvPr/>
            </p:nvSpPr>
            <p:spPr bwMode="auto">
              <a:xfrm>
                <a:off x="0" y="2033"/>
                <a:ext cx="67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1" name="Group 143"/>
            <p:cNvGrpSpPr>
              <a:grpSpLocks/>
            </p:cNvGrpSpPr>
            <p:nvPr/>
          </p:nvGrpSpPr>
          <p:grpSpPr bwMode="auto">
            <a:xfrm>
              <a:off x="672" y="2033"/>
              <a:ext cx="1688" cy="978"/>
              <a:chOff x="672" y="2033"/>
              <a:chExt cx="1688" cy="978"/>
            </a:xfrm>
          </p:grpSpPr>
          <p:sp>
            <p:nvSpPr>
              <p:cNvPr id="557084" name="Rectangle 111"/>
              <p:cNvSpPr>
                <a:spLocks noChangeArrowheads="1"/>
              </p:cNvSpPr>
              <p:nvPr/>
            </p:nvSpPr>
            <p:spPr bwMode="auto">
              <a:xfrm>
                <a:off x="704" y="2033"/>
                <a:ext cx="162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Forgiveness of sins, indwelling Spirit, new heart, reunification of Israel and Judah, &amp; knowledge of God everywhere (Jer. 31:31-34)</a:t>
                </a:r>
              </a:p>
            </p:txBody>
          </p:sp>
          <p:sp>
            <p:nvSpPr>
              <p:cNvPr id="557085" name="Rectangle 142"/>
              <p:cNvSpPr>
                <a:spLocks noChangeArrowheads="1"/>
              </p:cNvSpPr>
              <p:nvPr/>
            </p:nvSpPr>
            <p:spPr bwMode="auto">
              <a:xfrm>
                <a:off x="672" y="2033"/>
                <a:ext cx="168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2" name="Group 145"/>
            <p:cNvGrpSpPr>
              <a:grpSpLocks/>
            </p:cNvGrpSpPr>
            <p:nvPr/>
          </p:nvGrpSpPr>
          <p:grpSpPr bwMode="auto">
            <a:xfrm>
              <a:off x="2360" y="2033"/>
              <a:ext cx="1712" cy="978"/>
              <a:chOff x="2360" y="2033"/>
              <a:chExt cx="1712" cy="978"/>
            </a:xfrm>
          </p:grpSpPr>
          <p:sp>
            <p:nvSpPr>
              <p:cNvPr id="557082" name="Rectangle 112"/>
              <p:cNvSpPr>
                <a:spLocks noChangeArrowheads="1"/>
              </p:cNvSpPr>
              <p:nvPr/>
            </p:nvSpPr>
            <p:spPr bwMode="auto">
              <a:xfrm>
                <a:off x="2392" y="2033"/>
                <a:ext cx="164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The first 3 aspects (forgiveness of sins, indwelling Spirit, new heart) true today in a progressive covenant fulfillment (Luke 22:20)</a:t>
                </a:r>
              </a:p>
            </p:txBody>
          </p:sp>
          <p:sp>
            <p:nvSpPr>
              <p:cNvPr id="557083" name="Rectangle 144"/>
              <p:cNvSpPr>
                <a:spLocks noChangeArrowheads="1"/>
              </p:cNvSpPr>
              <p:nvPr/>
            </p:nvSpPr>
            <p:spPr bwMode="auto">
              <a:xfrm>
                <a:off x="2360" y="2033"/>
                <a:ext cx="171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3" name="Group 147"/>
            <p:cNvGrpSpPr>
              <a:grpSpLocks/>
            </p:cNvGrpSpPr>
            <p:nvPr/>
          </p:nvGrpSpPr>
          <p:grpSpPr bwMode="auto">
            <a:xfrm>
              <a:off x="0" y="3011"/>
              <a:ext cx="672" cy="863"/>
              <a:chOff x="0" y="3011"/>
              <a:chExt cx="672" cy="863"/>
            </a:xfrm>
          </p:grpSpPr>
          <p:sp>
            <p:nvSpPr>
              <p:cNvPr id="557080" name="Rectangle 113"/>
              <p:cNvSpPr>
                <a:spLocks noChangeArrowheads="1"/>
              </p:cNvSpPr>
              <p:nvPr/>
            </p:nvSpPr>
            <p:spPr bwMode="auto">
              <a:xfrm>
                <a:off x="32" y="3011"/>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endPar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Law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81" name="Rectangle 146"/>
              <p:cNvSpPr>
                <a:spLocks noChangeArrowheads="1"/>
              </p:cNvSpPr>
              <p:nvPr/>
            </p:nvSpPr>
            <p:spPr bwMode="auto">
              <a:xfrm>
                <a:off x="0" y="3011"/>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4" name="Group 149"/>
            <p:cNvGrpSpPr>
              <a:grpSpLocks/>
            </p:cNvGrpSpPr>
            <p:nvPr/>
          </p:nvGrpSpPr>
          <p:grpSpPr bwMode="auto">
            <a:xfrm>
              <a:off x="672" y="3011"/>
              <a:ext cx="1688" cy="863"/>
              <a:chOff x="672" y="3011"/>
              <a:chExt cx="1688" cy="863"/>
            </a:xfrm>
          </p:grpSpPr>
          <p:sp>
            <p:nvSpPr>
              <p:cNvPr id="557078" name="Rectangle 114"/>
              <p:cNvSpPr>
                <a:spLocks noChangeArrowheads="1"/>
              </p:cNvSpPr>
              <p:nvPr/>
            </p:nvSpPr>
            <p:spPr bwMode="auto">
              <a:xfrm>
                <a:off x="704" y="3011"/>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Required to obey the Mosaic law (Exod. 19–20)</a:t>
                </a:r>
              </a:p>
            </p:txBody>
          </p:sp>
          <p:sp>
            <p:nvSpPr>
              <p:cNvPr id="557079" name="Rectangle 148"/>
              <p:cNvSpPr>
                <a:spLocks noChangeArrowheads="1"/>
              </p:cNvSpPr>
              <p:nvPr/>
            </p:nvSpPr>
            <p:spPr bwMode="auto">
              <a:xfrm>
                <a:off x="672" y="3011"/>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5" name="Group 151"/>
            <p:cNvGrpSpPr>
              <a:grpSpLocks/>
            </p:cNvGrpSpPr>
            <p:nvPr/>
          </p:nvGrpSpPr>
          <p:grpSpPr bwMode="auto">
            <a:xfrm>
              <a:off x="2360" y="3011"/>
              <a:ext cx="1712" cy="863"/>
              <a:chOff x="2360" y="3011"/>
              <a:chExt cx="1712" cy="863"/>
            </a:xfrm>
          </p:grpSpPr>
          <p:sp>
            <p:nvSpPr>
              <p:cNvPr id="557076" name="Rectangle 115"/>
              <p:cNvSpPr>
                <a:spLocks noChangeArrowheads="1"/>
              </p:cNvSpPr>
              <p:nvPr/>
            </p:nvSpPr>
            <p:spPr bwMode="auto">
              <a:xfrm>
                <a:off x="2392" y="3011"/>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Required to obey the </a:t>
                </a:r>
                <a:r>
                  <a:rPr kumimoji="0" lang="mr-IN"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law of Christ</a:t>
                </a:r>
                <a:r>
                  <a:rPr kumimoji="0" lang="mr-IN"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(Gal 6:2) or </a:t>
                </a:r>
                <a:r>
                  <a:rPr kumimoji="0" lang="mr-IN"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law that gives freedom</a:t>
                </a:r>
                <a:r>
                  <a:rPr kumimoji="0" lang="mr-IN"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(Jas 1:25; 2:12)</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77" name="Rectangle 150"/>
              <p:cNvSpPr>
                <a:spLocks noChangeArrowheads="1"/>
              </p:cNvSpPr>
              <p:nvPr/>
            </p:nvSpPr>
            <p:spPr bwMode="auto">
              <a:xfrm>
                <a:off x="2360" y="3011"/>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619488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7E97F043-A51F-B84E-D238-5D91AB0ACEE0}"/>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9634" name="Rectangle 2"/>
          <p:cNvSpPr>
            <a:spLocks noGrp="1" noChangeArrowheads="1"/>
          </p:cNvSpPr>
          <p:nvPr>
            <p:ph type="title"/>
          </p:nvPr>
        </p:nvSpPr>
        <p:spPr>
          <a:xfrm>
            <a:off x="152400" y="76200"/>
            <a:ext cx="8077200" cy="457200"/>
          </a:xfrm>
          <a:solidFill>
            <a:srgbClr val="000090"/>
          </a:solidFill>
        </p:spPr>
        <p:txBody>
          <a:bodyPr/>
          <a:lstStyle/>
          <a:p>
            <a:pPr>
              <a:defRPr/>
            </a:pPr>
            <a:r>
              <a:rPr lang="en-US" altLang="zh-CN" sz="3200">
                <a:effectLst>
                  <a:glow rad="228600">
                    <a:srgbClr val="000000">
                      <a:alpha val="88000"/>
                    </a:srgbClr>
                  </a:glow>
                  <a:outerShdw blurRad="38100" dist="38100" dir="2700000" algn="tl">
                    <a:srgbClr val="000000"/>
                  </a:outerShdw>
                </a:effectLst>
                <a:latin typeface="Arial Black" charset="0"/>
                <a:ea typeface="SimSun" charset="0"/>
                <a:cs typeface="SimSun" charset="0"/>
              </a:rPr>
              <a:t>Israel &amp; the Church: Continuity</a:t>
            </a:r>
            <a:endParaRPr lang="en-US" sz="3200">
              <a:effectLst>
                <a:glow rad="228600">
                  <a:srgbClr val="000000">
                    <a:alpha val="88000"/>
                  </a:srgbClr>
                </a:glow>
                <a:outerShdw blurRad="38100" dist="38100" dir="2700000" algn="tl">
                  <a:srgbClr val="000000"/>
                </a:outerShdw>
              </a:effectLst>
              <a:latin typeface="Arial Black" charset="0"/>
              <a:ea typeface="SimSun" charset="0"/>
              <a:cs typeface="SimSun" charset="0"/>
            </a:endParaRPr>
          </a:p>
        </p:txBody>
      </p:sp>
      <p:sp>
        <p:nvSpPr>
          <p:cNvPr id="559107" name="Text Box 3"/>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118</a:t>
            </a:r>
          </a:p>
        </p:txBody>
      </p:sp>
      <p:grpSp>
        <p:nvGrpSpPr>
          <p:cNvPr id="559108" name="Group 145"/>
          <p:cNvGrpSpPr>
            <a:grpSpLocks/>
          </p:cNvGrpSpPr>
          <p:nvPr/>
        </p:nvGrpSpPr>
        <p:grpSpPr bwMode="auto">
          <a:xfrm>
            <a:off x="0" y="685800"/>
            <a:ext cx="9144000" cy="6019800"/>
            <a:chOff x="844" y="506"/>
            <a:chExt cx="4072" cy="2953"/>
          </a:xfrm>
        </p:grpSpPr>
        <p:grpSp>
          <p:nvGrpSpPr>
            <p:cNvPr id="559109" name="Group 86"/>
            <p:cNvGrpSpPr>
              <a:grpSpLocks/>
            </p:cNvGrpSpPr>
            <p:nvPr/>
          </p:nvGrpSpPr>
          <p:grpSpPr bwMode="auto">
            <a:xfrm>
              <a:off x="844" y="506"/>
              <a:ext cx="672" cy="422"/>
              <a:chOff x="0" y="0"/>
              <a:chExt cx="672" cy="422"/>
            </a:xfrm>
          </p:grpSpPr>
          <p:sp>
            <p:nvSpPr>
              <p:cNvPr id="559157" name="Rectangle 85"/>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9158" name="Group 84"/>
              <p:cNvGrpSpPr>
                <a:grpSpLocks/>
              </p:cNvGrpSpPr>
              <p:nvPr/>
            </p:nvGrpSpPr>
            <p:grpSpPr bwMode="auto">
              <a:xfrm>
                <a:off x="0" y="0"/>
                <a:ext cx="672" cy="422"/>
                <a:chOff x="0" y="0"/>
                <a:chExt cx="672" cy="422"/>
              </a:xfrm>
            </p:grpSpPr>
            <p:sp>
              <p:nvSpPr>
                <p:cNvPr id="559159" name="Rectangle 56"/>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p>
              </p:txBody>
            </p:sp>
            <p:sp>
              <p:nvSpPr>
                <p:cNvPr id="559160" name="Rectangle 83"/>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9110" name="Group 90"/>
            <p:cNvGrpSpPr>
              <a:grpSpLocks/>
            </p:cNvGrpSpPr>
            <p:nvPr/>
          </p:nvGrpSpPr>
          <p:grpSpPr bwMode="auto">
            <a:xfrm>
              <a:off x="1516" y="506"/>
              <a:ext cx="1688" cy="422"/>
              <a:chOff x="672" y="0"/>
              <a:chExt cx="1688" cy="422"/>
            </a:xfrm>
          </p:grpSpPr>
          <p:sp>
            <p:nvSpPr>
              <p:cNvPr id="559153" name="Rectangle 89"/>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9154" name="Group 88"/>
              <p:cNvGrpSpPr>
                <a:grpSpLocks/>
              </p:cNvGrpSpPr>
              <p:nvPr/>
            </p:nvGrpSpPr>
            <p:grpSpPr bwMode="auto">
              <a:xfrm>
                <a:off x="672" y="0"/>
                <a:ext cx="1688" cy="422"/>
                <a:chOff x="672" y="0"/>
                <a:chExt cx="1688" cy="422"/>
              </a:xfrm>
            </p:grpSpPr>
            <p:sp>
              <p:nvSpPr>
                <p:cNvPr id="559155" name="Rectangle 57"/>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Israel</a:t>
                  </a:r>
                </a:p>
              </p:txBody>
            </p:sp>
            <p:sp>
              <p:nvSpPr>
                <p:cNvPr id="559156" name="Rectangle 87"/>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9111" name="Group 94"/>
            <p:cNvGrpSpPr>
              <a:grpSpLocks/>
            </p:cNvGrpSpPr>
            <p:nvPr/>
          </p:nvGrpSpPr>
          <p:grpSpPr bwMode="auto">
            <a:xfrm>
              <a:off x="3204" y="506"/>
              <a:ext cx="1712" cy="422"/>
              <a:chOff x="2360" y="0"/>
              <a:chExt cx="1712" cy="422"/>
            </a:xfrm>
          </p:grpSpPr>
          <p:sp>
            <p:nvSpPr>
              <p:cNvPr id="559149" name="Rectangle 93"/>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9150" name="Group 92"/>
              <p:cNvGrpSpPr>
                <a:grpSpLocks/>
              </p:cNvGrpSpPr>
              <p:nvPr/>
            </p:nvGrpSpPr>
            <p:grpSpPr bwMode="auto">
              <a:xfrm>
                <a:off x="2360" y="0"/>
                <a:ext cx="1712" cy="422"/>
                <a:chOff x="2360" y="0"/>
                <a:chExt cx="1712" cy="422"/>
              </a:xfrm>
            </p:grpSpPr>
            <p:sp>
              <p:nvSpPr>
                <p:cNvPr id="559151" name="Rectangle 58"/>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Church</a:t>
                  </a:r>
                  <a:endPar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52" name="Rectangle 91"/>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9112" name="Group 144"/>
            <p:cNvGrpSpPr>
              <a:grpSpLocks/>
            </p:cNvGrpSpPr>
            <p:nvPr/>
          </p:nvGrpSpPr>
          <p:grpSpPr bwMode="auto">
            <a:xfrm>
              <a:off x="844" y="927"/>
              <a:ext cx="4072" cy="2532"/>
              <a:chOff x="844" y="4380"/>
              <a:chExt cx="4072" cy="2532"/>
            </a:xfrm>
          </p:grpSpPr>
          <p:grpSp>
            <p:nvGrpSpPr>
              <p:cNvPr id="559113" name="Group 120"/>
              <p:cNvGrpSpPr>
                <a:grpSpLocks/>
              </p:cNvGrpSpPr>
              <p:nvPr/>
            </p:nvGrpSpPr>
            <p:grpSpPr bwMode="auto">
              <a:xfrm>
                <a:off x="844" y="4380"/>
                <a:ext cx="672" cy="633"/>
                <a:chOff x="0" y="3874"/>
                <a:chExt cx="672" cy="633"/>
              </a:xfrm>
            </p:grpSpPr>
            <p:sp>
              <p:nvSpPr>
                <p:cNvPr id="559147" name="Rectangle 71"/>
                <p:cNvSpPr>
                  <a:spLocks noChangeArrowheads="1"/>
                </p:cNvSpPr>
                <p:nvPr/>
              </p:nvSpPr>
              <p:spPr bwMode="auto">
                <a:xfrm>
                  <a:off x="32" y="3874"/>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Salvation by</a:t>
                  </a:r>
                </a:p>
              </p:txBody>
            </p:sp>
            <p:sp>
              <p:nvSpPr>
                <p:cNvPr id="559148" name="Rectangle 119"/>
                <p:cNvSpPr>
                  <a:spLocks noChangeArrowheads="1"/>
                </p:cNvSpPr>
                <p:nvPr/>
              </p:nvSpPr>
              <p:spPr bwMode="auto">
                <a:xfrm>
                  <a:off x="0" y="3874"/>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4" name="Group 122"/>
              <p:cNvGrpSpPr>
                <a:grpSpLocks/>
              </p:cNvGrpSpPr>
              <p:nvPr/>
            </p:nvGrpSpPr>
            <p:grpSpPr bwMode="auto">
              <a:xfrm>
                <a:off x="1516" y="4380"/>
                <a:ext cx="1688" cy="633"/>
                <a:chOff x="672" y="3874"/>
                <a:chExt cx="1688" cy="633"/>
              </a:xfrm>
            </p:grpSpPr>
            <p:sp>
              <p:nvSpPr>
                <p:cNvPr id="559145" name="Rectangle 72"/>
                <p:cNvSpPr>
                  <a:spLocks noChangeArrowheads="1"/>
                </p:cNvSpPr>
                <p:nvPr/>
              </p:nvSpPr>
              <p:spPr bwMode="auto">
                <a:xfrm>
                  <a:off x="704" y="3874"/>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God</a:t>
                  </a:r>
                  <a:r>
                    <a:rPr kumimoji="0" lang="fr-FR"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 grace through faith (Gen. 15:6)</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46" name="Rectangle 121"/>
                <p:cNvSpPr>
                  <a:spLocks noChangeArrowheads="1"/>
                </p:cNvSpPr>
                <p:nvPr/>
              </p:nvSpPr>
              <p:spPr bwMode="auto">
                <a:xfrm>
                  <a:off x="672" y="3874"/>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5" name="Group 124"/>
              <p:cNvGrpSpPr>
                <a:grpSpLocks/>
              </p:cNvGrpSpPr>
              <p:nvPr/>
            </p:nvGrpSpPr>
            <p:grpSpPr bwMode="auto">
              <a:xfrm>
                <a:off x="3204" y="4380"/>
                <a:ext cx="1712" cy="633"/>
                <a:chOff x="2360" y="3874"/>
                <a:chExt cx="1712" cy="633"/>
              </a:xfrm>
            </p:grpSpPr>
            <p:sp>
              <p:nvSpPr>
                <p:cNvPr id="559143" name="Rectangle 73"/>
                <p:cNvSpPr>
                  <a:spLocks noChangeArrowheads="1"/>
                </p:cNvSpPr>
                <p:nvPr/>
              </p:nvSpPr>
              <p:spPr bwMode="auto">
                <a:xfrm>
                  <a:off x="2392" y="3874"/>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God</a:t>
                  </a:r>
                  <a:r>
                    <a:rPr kumimoji="0" lang="fr-FR"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 grace through faith (Rom. 4:3)</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44" name="Rectangle 123"/>
                <p:cNvSpPr>
                  <a:spLocks noChangeArrowheads="1"/>
                </p:cNvSpPr>
                <p:nvPr/>
              </p:nvSpPr>
              <p:spPr bwMode="auto">
                <a:xfrm>
                  <a:off x="2360" y="3874"/>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6" name="Group 126"/>
              <p:cNvGrpSpPr>
                <a:grpSpLocks/>
              </p:cNvGrpSpPr>
              <p:nvPr/>
            </p:nvGrpSpPr>
            <p:grpSpPr bwMode="auto">
              <a:xfrm>
                <a:off x="844" y="5013"/>
                <a:ext cx="672" cy="633"/>
                <a:chOff x="0" y="4507"/>
                <a:chExt cx="672" cy="633"/>
              </a:xfrm>
            </p:grpSpPr>
            <p:sp>
              <p:nvSpPr>
                <p:cNvPr id="559141" name="Rectangle 74"/>
                <p:cNvSpPr>
                  <a:spLocks noChangeArrowheads="1"/>
                </p:cNvSpPr>
                <p:nvPr/>
              </p:nvSpPr>
              <p:spPr bwMode="auto">
                <a:xfrm>
                  <a:off x="32" y="4507"/>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Basis of Salvation</a:t>
                  </a:r>
                </a:p>
              </p:txBody>
            </p:sp>
            <p:sp>
              <p:nvSpPr>
                <p:cNvPr id="559142" name="Rectangle 125"/>
                <p:cNvSpPr>
                  <a:spLocks noChangeArrowheads="1"/>
                </p:cNvSpPr>
                <p:nvPr/>
              </p:nvSpPr>
              <p:spPr bwMode="auto">
                <a:xfrm>
                  <a:off x="0" y="4507"/>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7" name="Group 128"/>
              <p:cNvGrpSpPr>
                <a:grpSpLocks/>
              </p:cNvGrpSpPr>
              <p:nvPr/>
            </p:nvGrpSpPr>
            <p:grpSpPr bwMode="auto">
              <a:xfrm>
                <a:off x="1516" y="5013"/>
                <a:ext cx="1688" cy="633"/>
                <a:chOff x="672" y="4507"/>
                <a:chExt cx="1688" cy="633"/>
              </a:xfrm>
            </p:grpSpPr>
            <p:sp>
              <p:nvSpPr>
                <p:cNvPr id="559139" name="Rectangle 75"/>
                <p:cNvSpPr>
                  <a:spLocks noChangeArrowheads="1"/>
                </p:cNvSpPr>
                <p:nvPr/>
              </p:nvSpPr>
              <p:spPr bwMode="auto">
                <a:xfrm>
                  <a:off x="704" y="4507"/>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Sacrificial lamb</a:t>
                  </a:r>
                </a:p>
              </p:txBody>
            </p:sp>
            <p:sp>
              <p:nvSpPr>
                <p:cNvPr id="559140" name="Rectangle 127"/>
                <p:cNvSpPr>
                  <a:spLocks noChangeArrowheads="1"/>
                </p:cNvSpPr>
                <p:nvPr/>
              </p:nvSpPr>
              <p:spPr bwMode="auto">
                <a:xfrm>
                  <a:off x="672" y="4507"/>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8" name="Group 130"/>
              <p:cNvGrpSpPr>
                <a:grpSpLocks/>
              </p:cNvGrpSpPr>
              <p:nvPr/>
            </p:nvGrpSpPr>
            <p:grpSpPr bwMode="auto">
              <a:xfrm>
                <a:off x="3204" y="5013"/>
                <a:ext cx="1712" cy="633"/>
                <a:chOff x="2360" y="4507"/>
                <a:chExt cx="1712" cy="633"/>
              </a:xfrm>
            </p:grpSpPr>
            <p:sp>
              <p:nvSpPr>
                <p:cNvPr id="559137" name="Rectangle 76"/>
                <p:cNvSpPr>
                  <a:spLocks noChangeArrowheads="1"/>
                </p:cNvSpPr>
                <p:nvPr/>
              </p:nvSpPr>
              <p:spPr bwMode="auto">
                <a:xfrm>
                  <a:off x="2392" y="4507"/>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Sacrificial Lamb</a:t>
                  </a:r>
                </a:p>
              </p:txBody>
            </p:sp>
            <p:sp>
              <p:nvSpPr>
                <p:cNvPr id="559138" name="Rectangle 129"/>
                <p:cNvSpPr>
                  <a:spLocks noChangeArrowheads="1"/>
                </p:cNvSpPr>
                <p:nvPr/>
              </p:nvSpPr>
              <p:spPr bwMode="auto">
                <a:xfrm>
                  <a:off x="2360" y="4507"/>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9" name="Group 132"/>
              <p:cNvGrpSpPr>
                <a:grpSpLocks/>
              </p:cNvGrpSpPr>
              <p:nvPr/>
            </p:nvGrpSpPr>
            <p:grpSpPr bwMode="auto">
              <a:xfrm>
                <a:off x="844" y="5646"/>
                <a:ext cx="672" cy="633"/>
                <a:chOff x="0" y="5140"/>
                <a:chExt cx="672" cy="633"/>
              </a:xfrm>
            </p:grpSpPr>
            <p:sp>
              <p:nvSpPr>
                <p:cNvPr id="559135" name="Rectangle 77"/>
                <p:cNvSpPr>
                  <a:spLocks noChangeArrowheads="1"/>
                </p:cNvSpPr>
                <p:nvPr/>
              </p:nvSpPr>
              <p:spPr bwMode="auto">
                <a:xfrm>
                  <a:off x="32" y="5140"/>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Spirit</a:t>
                  </a:r>
                </a:p>
              </p:txBody>
            </p:sp>
            <p:sp>
              <p:nvSpPr>
                <p:cNvPr id="559136" name="Rectangle 131"/>
                <p:cNvSpPr>
                  <a:spLocks noChangeArrowheads="1"/>
                </p:cNvSpPr>
                <p:nvPr/>
              </p:nvSpPr>
              <p:spPr bwMode="auto">
                <a:xfrm>
                  <a:off x="0" y="5140"/>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0" name="Group 134"/>
              <p:cNvGrpSpPr>
                <a:grpSpLocks/>
              </p:cNvGrpSpPr>
              <p:nvPr/>
            </p:nvGrpSpPr>
            <p:grpSpPr bwMode="auto">
              <a:xfrm>
                <a:off x="1516" y="5646"/>
                <a:ext cx="1688" cy="633"/>
                <a:chOff x="672" y="5140"/>
                <a:chExt cx="1688" cy="633"/>
              </a:xfrm>
            </p:grpSpPr>
            <p:sp>
              <p:nvSpPr>
                <p:cNvPr id="559133" name="Rectangle 78"/>
                <p:cNvSpPr>
                  <a:spLocks noChangeArrowheads="1"/>
                </p:cNvSpPr>
                <p:nvPr/>
              </p:nvSpPr>
              <p:spPr bwMode="auto">
                <a:xfrm>
                  <a:off x="704" y="5140"/>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Filling on leaders</a:t>
                  </a:r>
                </a:p>
              </p:txBody>
            </p:sp>
            <p:sp>
              <p:nvSpPr>
                <p:cNvPr id="559134" name="Rectangle 133"/>
                <p:cNvSpPr>
                  <a:spLocks noChangeArrowheads="1"/>
                </p:cNvSpPr>
                <p:nvPr/>
              </p:nvSpPr>
              <p:spPr bwMode="auto">
                <a:xfrm>
                  <a:off x="672" y="5140"/>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1" name="Group 136"/>
              <p:cNvGrpSpPr>
                <a:grpSpLocks/>
              </p:cNvGrpSpPr>
              <p:nvPr/>
            </p:nvGrpSpPr>
            <p:grpSpPr bwMode="auto">
              <a:xfrm>
                <a:off x="3204" y="5646"/>
                <a:ext cx="1712" cy="633"/>
                <a:chOff x="2360" y="5140"/>
                <a:chExt cx="1712" cy="633"/>
              </a:xfrm>
            </p:grpSpPr>
            <p:sp>
              <p:nvSpPr>
                <p:cNvPr id="559131" name="Rectangle 79"/>
                <p:cNvSpPr>
                  <a:spLocks noChangeArrowheads="1"/>
                </p:cNvSpPr>
                <p:nvPr/>
              </p:nvSpPr>
              <p:spPr bwMode="auto">
                <a:xfrm>
                  <a:off x="2392" y="5140"/>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Indwelling of all believers (Rom. 8:9)</a:t>
                  </a:r>
                </a:p>
              </p:txBody>
            </p:sp>
            <p:sp>
              <p:nvSpPr>
                <p:cNvPr id="559132" name="Rectangle 135"/>
                <p:cNvSpPr>
                  <a:spLocks noChangeArrowheads="1"/>
                </p:cNvSpPr>
                <p:nvPr/>
              </p:nvSpPr>
              <p:spPr bwMode="auto">
                <a:xfrm>
                  <a:off x="2360" y="5140"/>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2" name="Group 138"/>
              <p:cNvGrpSpPr>
                <a:grpSpLocks/>
              </p:cNvGrpSpPr>
              <p:nvPr/>
            </p:nvGrpSpPr>
            <p:grpSpPr bwMode="auto">
              <a:xfrm>
                <a:off x="844" y="6279"/>
                <a:ext cx="672" cy="633"/>
                <a:chOff x="0" y="5773"/>
                <a:chExt cx="672" cy="633"/>
              </a:xfrm>
            </p:grpSpPr>
            <p:sp>
              <p:nvSpPr>
                <p:cNvPr id="559129" name="Rectangle 80"/>
                <p:cNvSpPr>
                  <a:spLocks noChangeArrowheads="1"/>
                </p:cNvSpPr>
                <p:nvPr/>
              </p:nvSpPr>
              <p:spPr bwMode="auto">
                <a:xfrm>
                  <a:off x="32" y="577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Prophets</a:t>
                  </a:r>
                </a:p>
              </p:txBody>
            </p:sp>
            <p:sp>
              <p:nvSpPr>
                <p:cNvPr id="559130" name="Rectangle 137"/>
                <p:cNvSpPr>
                  <a:spLocks noChangeArrowheads="1"/>
                </p:cNvSpPr>
                <p:nvPr/>
              </p:nvSpPr>
              <p:spPr bwMode="auto">
                <a:xfrm>
                  <a:off x="0" y="577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3" name="Group 140"/>
              <p:cNvGrpSpPr>
                <a:grpSpLocks/>
              </p:cNvGrpSpPr>
              <p:nvPr/>
            </p:nvGrpSpPr>
            <p:grpSpPr bwMode="auto">
              <a:xfrm>
                <a:off x="1516" y="6279"/>
                <a:ext cx="1688" cy="633"/>
                <a:chOff x="672" y="5773"/>
                <a:chExt cx="1688" cy="633"/>
              </a:xfrm>
            </p:grpSpPr>
            <p:sp>
              <p:nvSpPr>
                <p:cNvPr id="559127" name="Rectangle 81"/>
                <p:cNvSpPr>
                  <a:spLocks noChangeArrowheads="1"/>
                </p:cNvSpPr>
                <p:nvPr/>
              </p:nvSpPr>
              <p:spPr bwMode="auto">
                <a:xfrm>
                  <a:off x="704" y="577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Provided revelation of God</a:t>
                  </a:r>
                  <a:r>
                    <a:rPr kumimoji="0" lang="fr-FR"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 word</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28" name="Rectangle 139"/>
                <p:cNvSpPr>
                  <a:spLocks noChangeArrowheads="1"/>
                </p:cNvSpPr>
                <p:nvPr/>
              </p:nvSpPr>
              <p:spPr bwMode="auto">
                <a:xfrm>
                  <a:off x="672" y="577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4" name="Group 142"/>
              <p:cNvGrpSpPr>
                <a:grpSpLocks/>
              </p:cNvGrpSpPr>
              <p:nvPr/>
            </p:nvGrpSpPr>
            <p:grpSpPr bwMode="auto">
              <a:xfrm>
                <a:off x="3204" y="6279"/>
                <a:ext cx="1712" cy="633"/>
                <a:chOff x="2360" y="5773"/>
                <a:chExt cx="1712" cy="633"/>
              </a:xfrm>
            </p:grpSpPr>
            <p:sp>
              <p:nvSpPr>
                <p:cNvPr id="559125" name="Rectangle 82"/>
                <p:cNvSpPr>
                  <a:spLocks noChangeArrowheads="1"/>
                </p:cNvSpPr>
                <p:nvPr/>
              </p:nvSpPr>
              <p:spPr bwMode="auto">
                <a:xfrm>
                  <a:off x="2392" y="577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Foundation of the church (Eph. 2:20)</a:t>
                  </a:r>
                </a:p>
              </p:txBody>
            </p:sp>
            <p:sp>
              <p:nvSpPr>
                <p:cNvPr id="559126" name="Rectangle 141"/>
                <p:cNvSpPr>
                  <a:spLocks noChangeArrowheads="1"/>
                </p:cNvSpPr>
                <p:nvPr/>
              </p:nvSpPr>
              <p:spPr bwMode="auto">
                <a:xfrm>
                  <a:off x="2360" y="577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spTree>
    <p:extLst>
      <p:ext uri="{BB962C8B-B14F-4D97-AF65-F5344CB8AC3E}">
        <p14:creationId xmlns:p14="http://schemas.microsoft.com/office/powerpoint/2010/main" val="670192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870DBD36-A12D-5AB3-6B7A-82E1F1AD170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6802" name="Rectangle 2"/>
          <p:cNvSpPr>
            <a:spLocks noGrp="1" noChangeArrowheads="1"/>
          </p:cNvSpPr>
          <p:nvPr>
            <p:ph type="title"/>
          </p:nvPr>
        </p:nvSpPr>
        <p:spPr>
          <a:xfrm>
            <a:off x="152400" y="76200"/>
            <a:ext cx="8077200" cy="457200"/>
          </a:xfrm>
          <a:solidFill>
            <a:srgbClr val="000090"/>
          </a:solidFill>
        </p:spPr>
        <p:txBody>
          <a:bodyPr/>
          <a:lstStyle/>
          <a:p>
            <a:pPr>
              <a:defRPr/>
            </a:pPr>
            <a:r>
              <a:rPr lang="en-US" altLang="zh-CN" sz="3200">
                <a:effectLst>
                  <a:glow rad="228600">
                    <a:srgbClr val="000000">
                      <a:alpha val="91000"/>
                    </a:srgbClr>
                  </a:glow>
                  <a:outerShdw blurRad="38100" dist="38100" dir="2700000" algn="tl">
                    <a:srgbClr val="000000"/>
                  </a:outerShdw>
                </a:effectLst>
                <a:latin typeface="Arial Black" charset="0"/>
                <a:ea typeface="SimSun" charset="0"/>
                <a:cs typeface="SimSun" charset="0"/>
              </a:rPr>
              <a:t>Israel &amp; the Church: Continuity</a:t>
            </a:r>
            <a:endParaRPr lang="en-US" sz="3200">
              <a:effectLst>
                <a:glow rad="228600">
                  <a:srgbClr val="000000">
                    <a:alpha val="91000"/>
                  </a:srgbClr>
                </a:glow>
                <a:outerShdw blurRad="38100" dist="38100" dir="2700000" algn="tl">
                  <a:srgbClr val="000000"/>
                </a:outerShdw>
              </a:effectLst>
              <a:latin typeface="Arial Black" charset="0"/>
              <a:ea typeface="SimSun" charset="0"/>
              <a:cs typeface="SimSun" charset="0"/>
            </a:endParaRPr>
          </a:p>
        </p:txBody>
      </p:sp>
      <p:sp>
        <p:nvSpPr>
          <p:cNvPr id="561155" name="Text Box 3"/>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118</a:t>
            </a:r>
          </a:p>
        </p:txBody>
      </p:sp>
      <p:grpSp>
        <p:nvGrpSpPr>
          <p:cNvPr id="561156" name="Group 108"/>
          <p:cNvGrpSpPr>
            <a:grpSpLocks/>
          </p:cNvGrpSpPr>
          <p:nvPr/>
        </p:nvGrpSpPr>
        <p:grpSpPr bwMode="auto">
          <a:xfrm>
            <a:off x="0" y="585788"/>
            <a:ext cx="9144000" cy="6272212"/>
            <a:chOff x="0" y="0"/>
            <a:chExt cx="4072" cy="3759"/>
          </a:xfrm>
        </p:grpSpPr>
        <p:grpSp>
          <p:nvGrpSpPr>
            <p:cNvPr id="561157" name="Group 75"/>
            <p:cNvGrpSpPr>
              <a:grpSpLocks/>
            </p:cNvGrpSpPr>
            <p:nvPr/>
          </p:nvGrpSpPr>
          <p:grpSpPr bwMode="auto">
            <a:xfrm>
              <a:off x="0" y="0"/>
              <a:ext cx="672" cy="422"/>
              <a:chOff x="0" y="0"/>
              <a:chExt cx="672" cy="422"/>
            </a:xfrm>
          </p:grpSpPr>
          <p:sp>
            <p:nvSpPr>
              <p:cNvPr id="561204" name="Rectangle 74"/>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61205" name="Group 73"/>
              <p:cNvGrpSpPr>
                <a:grpSpLocks/>
              </p:cNvGrpSpPr>
              <p:nvPr/>
            </p:nvGrpSpPr>
            <p:grpSpPr bwMode="auto">
              <a:xfrm>
                <a:off x="0" y="0"/>
                <a:ext cx="672" cy="422"/>
                <a:chOff x="0" y="0"/>
                <a:chExt cx="672" cy="422"/>
              </a:xfrm>
            </p:grpSpPr>
            <p:sp>
              <p:nvSpPr>
                <p:cNvPr id="561206" name="Rectangle 57"/>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207" name="Rectangle 7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grpSp>
          <p:nvGrpSpPr>
            <p:cNvPr id="561158" name="Group 79"/>
            <p:cNvGrpSpPr>
              <a:grpSpLocks/>
            </p:cNvGrpSpPr>
            <p:nvPr/>
          </p:nvGrpSpPr>
          <p:grpSpPr bwMode="auto">
            <a:xfrm>
              <a:off x="672" y="0"/>
              <a:ext cx="1688" cy="422"/>
              <a:chOff x="672" y="0"/>
              <a:chExt cx="1688" cy="422"/>
            </a:xfrm>
          </p:grpSpPr>
          <p:sp>
            <p:nvSpPr>
              <p:cNvPr id="561200" name="Rectangle 78"/>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61201" name="Group 77"/>
              <p:cNvGrpSpPr>
                <a:grpSpLocks/>
              </p:cNvGrpSpPr>
              <p:nvPr/>
            </p:nvGrpSpPr>
            <p:grpSpPr bwMode="auto">
              <a:xfrm>
                <a:off x="672" y="0"/>
                <a:ext cx="1688" cy="422"/>
                <a:chOff x="672" y="0"/>
                <a:chExt cx="1688" cy="422"/>
              </a:xfrm>
            </p:grpSpPr>
            <p:sp>
              <p:nvSpPr>
                <p:cNvPr id="561202" name="Rectangle 58"/>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Israel</a:t>
                  </a:r>
                </a:p>
              </p:txBody>
            </p:sp>
            <p:sp>
              <p:nvSpPr>
                <p:cNvPr id="561203" name="Rectangle 7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grpSp>
          <p:nvGrpSpPr>
            <p:cNvPr id="561159" name="Group 83"/>
            <p:cNvGrpSpPr>
              <a:grpSpLocks/>
            </p:cNvGrpSpPr>
            <p:nvPr/>
          </p:nvGrpSpPr>
          <p:grpSpPr bwMode="auto">
            <a:xfrm>
              <a:off x="2360" y="0"/>
              <a:ext cx="1712" cy="422"/>
              <a:chOff x="2360" y="0"/>
              <a:chExt cx="1712" cy="422"/>
            </a:xfrm>
          </p:grpSpPr>
          <p:sp>
            <p:nvSpPr>
              <p:cNvPr id="561196" name="Rectangle 82"/>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61197" name="Group 81"/>
              <p:cNvGrpSpPr>
                <a:grpSpLocks/>
              </p:cNvGrpSpPr>
              <p:nvPr/>
            </p:nvGrpSpPr>
            <p:grpSpPr bwMode="auto">
              <a:xfrm>
                <a:off x="2360" y="0"/>
                <a:ext cx="1712" cy="422"/>
                <a:chOff x="2360" y="0"/>
                <a:chExt cx="1712" cy="422"/>
              </a:xfrm>
            </p:grpSpPr>
            <p:sp>
              <p:nvSpPr>
                <p:cNvPr id="561198" name="Rectangle 59"/>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Church</a:t>
                  </a:r>
                </a:p>
              </p:txBody>
            </p:sp>
            <p:sp>
              <p:nvSpPr>
                <p:cNvPr id="561199" name="Rectangle 8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grpSp>
          <p:nvGrpSpPr>
            <p:cNvPr id="561160" name="Group 85"/>
            <p:cNvGrpSpPr>
              <a:grpSpLocks/>
            </p:cNvGrpSpPr>
            <p:nvPr/>
          </p:nvGrpSpPr>
          <p:grpSpPr bwMode="auto">
            <a:xfrm>
              <a:off x="0" y="422"/>
              <a:ext cx="672" cy="633"/>
              <a:chOff x="0" y="422"/>
              <a:chExt cx="672" cy="633"/>
            </a:xfrm>
          </p:grpSpPr>
          <p:sp>
            <p:nvSpPr>
              <p:cNvPr id="561194" name="Rectangle 60"/>
              <p:cNvSpPr>
                <a:spLocks noChangeArrowheads="1"/>
              </p:cNvSpPr>
              <p:nvPr/>
            </p:nvSpPr>
            <p:spPr bwMode="auto">
              <a:xfrm>
                <a:off x="32" y="42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Election</a:t>
                </a:r>
              </a:p>
            </p:txBody>
          </p:sp>
          <p:sp>
            <p:nvSpPr>
              <p:cNvPr id="561195" name="Rectangle 84"/>
              <p:cNvSpPr>
                <a:spLocks noChangeArrowheads="1"/>
              </p:cNvSpPr>
              <p:nvPr/>
            </p:nvSpPr>
            <p:spPr bwMode="auto">
              <a:xfrm>
                <a:off x="0" y="42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1" name="Group 87"/>
            <p:cNvGrpSpPr>
              <a:grpSpLocks/>
            </p:cNvGrpSpPr>
            <p:nvPr/>
          </p:nvGrpSpPr>
          <p:grpSpPr bwMode="auto">
            <a:xfrm>
              <a:off x="672" y="422"/>
              <a:ext cx="1688" cy="633"/>
              <a:chOff x="672" y="422"/>
              <a:chExt cx="1688" cy="633"/>
            </a:xfrm>
          </p:grpSpPr>
          <p:sp>
            <p:nvSpPr>
              <p:cNvPr id="561192" name="Rectangle 61"/>
              <p:cNvSpPr>
                <a:spLocks noChangeArrowheads="1"/>
              </p:cNvSpPr>
              <p:nvPr/>
            </p:nvSpPr>
            <p:spPr bwMode="auto">
              <a:xfrm>
                <a:off x="704" y="42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Based on grace (Mal. 1:2)</a:t>
                </a:r>
              </a:p>
            </p:txBody>
          </p:sp>
          <p:sp>
            <p:nvSpPr>
              <p:cNvPr id="561193" name="Rectangle 86"/>
              <p:cNvSpPr>
                <a:spLocks noChangeArrowheads="1"/>
              </p:cNvSpPr>
              <p:nvPr/>
            </p:nvSpPr>
            <p:spPr bwMode="auto">
              <a:xfrm>
                <a:off x="672" y="42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2" name="Group 89"/>
            <p:cNvGrpSpPr>
              <a:grpSpLocks/>
            </p:cNvGrpSpPr>
            <p:nvPr/>
          </p:nvGrpSpPr>
          <p:grpSpPr bwMode="auto">
            <a:xfrm>
              <a:off x="2360" y="422"/>
              <a:ext cx="1712" cy="633"/>
              <a:chOff x="2360" y="422"/>
              <a:chExt cx="1712" cy="633"/>
            </a:xfrm>
          </p:grpSpPr>
          <p:sp>
            <p:nvSpPr>
              <p:cNvPr id="561190" name="Rectangle 62"/>
              <p:cNvSpPr>
                <a:spLocks noChangeArrowheads="1"/>
              </p:cNvSpPr>
              <p:nvPr/>
            </p:nvSpPr>
            <p:spPr bwMode="auto">
              <a:xfrm>
                <a:off x="2392" y="42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Based on grace (Eph. 1:4-6, 11)</a:t>
                </a:r>
              </a:p>
            </p:txBody>
          </p:sp>
          <p:sp>
            <p:nvSpPr>
              <p:cNvPr id="561191" name="Rectangle 88"/>
              <p:cNvSpPr>
                <a:spLocks noChangeArrowheads="1"/>
              </p:cNvSpPr>
              <p:nvPr/>
            </p:nvSpPr>
            <p:spPr bwMode="auto">
              <a:xfrm>
                <a:off x="2360" y="42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3" name="Group 91"/>
            <p:cNvGrpSpPr>
              <a:grpSpLocks/>
            </p:cNvGrpSpPr>
            <p:nvPr/>
          </p:nvGrpSpPr>
          <p:grpSpPr bwMode="auto">
            <a:xfrm>
              <a:off x="0" y="1055"/>
              <a:ext cx="672" cy="748"/>
              <a:chOff x="0" y="1055"/>
              <a:chExt cx="672" cy="748"/>
            </a:xfrm>
          </p:grpSpPr>
          <p:sp>
            <p:nvSpPr>
              <p:cNvPr id="561188" name="Rectangle 63"/>
              <p:cNvSpPr>
                <a:spLocks noChangeArrowheads="1"/>
              </p:cNvSpPr>
              <p:nvPr/>
            </p:nvSpPr>
            <p:spPr bwMode="auto">
              <a:xfrm>
                <a:off x="32" y="105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19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Disobedience</a:t>
                </a:r>
              </a:p>
            </p:txBody>
          </p:sp>
          <p:sp>
            <p:nvSpPr>
              <p:cNvPr id="561189" name="Rectangle 90"/>
              <p:cNvSpPr>
                <a:spLocks noChangeArrowheads="1"/>
              </p:cNvSpPr>
              <p:nvPr/>
            </p:nvSpPr>
            <p:spPr bwMode="auto">
              <a:xfrm>
                <a:off x="0" y="105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4" name="Group 93"/>
            <p:cNvGrpSpPr>
              <a:grpSpLocks/>
            </p:cNvGrpSpPr>
            <p:nvPr/>
          </p:nvGrpSpPr>
          <p:grpSpPr bwMode="auto">
            <a:xfrm>
              <a:off x="672" y="1055"/>
              <a:ext cx="1688" cy="748"/>
              <a:chOff x="672" y="1055"/>
              <a:chExt cx="1688" cy="748"/>
            </a:xfrm>
          </p:grpSpPr>
          <p:sp>
            <p:nvSpPr>
              <p:cNvPr id="561186" name="Rectangle 64"/>
              <p:cNvSpPr>
                <a:spLocks noChangeArrowheads="1"/>
              </p:cNvSpPr>
              <p:nvPr/>
            </p:nvSpPr>
            <p:spPr bwMode="auto">
              <a:xfrm>
                <a:off x="704" y="105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Led to God</a:t>
                </a:r>
                <a:r>
                  <a:rPr kumimoji="0" lang="fr-FR" altLang="ja-JP"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s discipline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endParaRPr>
              </a:p>
            </p:txBody>
          </p:sp>
          <p:sp>
            <p:nvSpPr>
              <p:cNvPr id="561187" name="Rectangle 92"/>
              <p:cNvSpPr>
                <a:spLocks noChangeArrowheads="1"/>
              </p:cNvSpPr>
              <p:nvPr/>
            </p:nvSpPr>
            <p:spPr bwMode="auto">
              <a:xfrm>
                <a:off x="672" y="105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5" name="Group 95"/>
            <p:cNvGrpSpPr>
              <a:grpSpLocks/>
            </p:cNvGrpSpPr>
            <p:nvPr/>
          </p:nvGrpSpPr>
          <p:grpSpPr bwMode="auto">
            <a:xfrm>
              <a:off x="2360" y="1055"/>
              <a:ext cx="1712" cy="748"/>
              <a:chOff x="2360" y="1055"/>
              <a:chExt cx="1712" cy="748"/>
            </a:xfrm>
          </p:grpSpPr>
          <p:sp>
            <p:nvSpPr>
              <p:cNvPr id="561184" name="Rectangle 65"/>
              <p:cNvSpPr>
                <a:spLocks noChangeArrowheads="1"/>
              </p:cNvSpPr>
              <p:nvPr/>
            </p:nvSpPr>
            <p:spPr bwMode="auto">
              <a:xfrm>
                <a:off x="2392" y="105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Leads to God</a:t>
                </a:r>
                <a:r>
                  <a:rPr kumimoji="0" lang="fr-FR"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s discipline </a:t>
                </a:r>
                <a:br>
                  <a:rPr kumimoji="0" lang="en-US"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br>
                <a:r>
                  <a:rPr kumimoji="0" lang="en-US"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(1 Cor. 11:30)</a:t>
                </a:r>
                <a:endPar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85" name="Rectangle 94"/>
              <p:cNvSpPr>
                <a:spLocks noChangeArrowheads="1"/>
              </p:cNvSpPr>
              <p:nvPr/>
            </p:nvSpPr>
            <p:spPr bwMode="auto">
              <a:xfrm>
                <a:off x="2360" y="105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6" name="Group 97"/>
            <p:cNvGrpSpPr>
              <a:grpSpLocks/>
            </p:cNvGrpSpPr>
            <p:nvPr/>
          </p:nvGrpSpPr>
          <p:grpSpPr bwMode="auto">
            <a:xfrm>
              <a:off x="0" y="1803"/>
              <a:ext cx="672" cy="1093"/>
              <a:chOff x="0" y="1803"/>
              <a:chExt cx="672" cy="1093"/>
            </a:xfrm>
          </p:grpSpPr>
          <p:sp>
            <p:nvSpPr>
              <p:cNvPr id="561182" name="Rectangle 66"/>
              <p:cNvSpPr>
                <a:spLocks noChangeArrowheads="1"/>
              </p:cNvSpPr>
              <p:nvPr/>
            </p:nvSpPr>
            <p:spPr bwMode="auto">
              <a:xfrm>
                <a:off x="32" y="1803"/>
                <a:ext cx="60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Leadership</a:t>
                </a:r>
              </a:p>
            </p:txBody>
          </p:sp>
          <p:sp>
            <p:nvSpPr>
              <p:cNvPr id="561183" name="Rectangle 96"/>
              <p:cNvSpPr>
                <a:spLocks noChangeArrowheads="1"/>
              </p:cNvSpPr>
              <p:nvPr/>
            </p:nvSpPr>
            <p:spPr bwMode="auto">
              <a:xfrm>
                <a:off x="0" y="1803"/>
                <a:ext cx="67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7" name="Group 99"/>
            <p:cNvGrpSpPr>
              <a:grpSpLocks/>
            </p:cNvGrpSpPr>
            <p:nvPr/>
          </p:nvGrpSpPr>
          <p:grpSpPr bwMode="auto">
            <a:xfrm>
              <a:off x="672" y="1803"/>
              <a:ext cx="1688" cy="1093"/>
              <a:chOff x="672" y="1803"/>
              <a:chExt cx="1688" cy="1093"/>
            </a:xfrm>
          </p:grpSpPr>
          <p:sp>
            <p:nvSpPr>
              <p:cNvPr id="561180" name="Rectangle 67"/>
              <p:cNvSpPr>
                <a:spLocks noChangeArrowheads="1"/>
              </p:cNvSpPr>
              <p:nvPr/>
            </p:nvSpPr>
            <p:spPr bwMode="auto">
              <a:xfrm>
                <a:off x="704" y="1803"/>
                <a:ext cx="1624"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Elders (Exod. 3:16, 18; 4:29, 31;12:21;  Num. 11:16-17; Josh. 24:31; 1 Sam. 15:30; 2 Sam. 17:4, 15; 1 Kings 21:8, 11 and many other texts)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81" name="Rectangle 98"/>
              <p:cNvSpPr>
                <a:spLocks noChangeArrowheads="1"/>
              </p:cNvSpPr>
              <p:nvPr/>
            </p:nvSpPr>
            <p:spPr bwMode="auto">
              <a:xfrm>
                <a:off x="672" y="1803"/>
                <a:ext cx="1688"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8" name="Group 101"/>
            <p:cNvGrpSpPr>
              <a:grpSpLocks/>
            </p:cNvGrpSpPr>
            <p:nvPr/>
          </p:nvGrpSpPr>
          <p:grpSpPr bwMode="auto">
            <a:xfrm>
              <a:off x="2360" y="1803"/>
              <a:ext cx="1712" cy="1093"/>
              <a:chOff x="2360" y="1803"/>
              <a:chExt cx="1712" cy="1093"/>
            </a:xfrm>
          </p:grpSpPr>
          <p:sp>
            <p:nvSpPr>
              <p:cNvPr id="561178" name="Rectangle 68"/>
              <p:cNvSpPr>
                <a:spLocks noChangeArrowheads="1"/>
              </p:cNvSpPr>
              <p:nvPr/>
            </p:nvSpPr>
            <p:spPr bwMode="auto">
              <a:xfrm>
                <a:off x="2392" y="1803"/>
                <a:ext cx="164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Elders (Acts 11:30; 14:23-24; 15:1-6; 16:4; 20:17-38; 21:17-26; 1 Thess. 5:12-13; Phil. 1:1; 1 Tim. 3:1-7; 4:14; 5:17-25; Tit. 1:5-9; Jas. 5:14; 1 Pet. 5:1-5; Heb. 13:17)</a:t>
                </a:r>
              </a:p>
            </p:txBody>
          </p:sp>
          <p:sp>
            <p:nvSpPr>
              <p:cNvPr id="561179" name="Rectangle 100"/>
              <p:cNvSpPr>
                <a:spLocks noChangeArrowheads="1"/>
              </p:cNvSpPr>
              <p:nvPr/>
            </p:nvSpPr>
            <p:spPr bwMode="auto">
              <a:xfrm>
                <a:off x="2360" y="1803"/>
                <a:ext cx="171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9" name="Group 103"/>
            <p:cNvGrpSpPr>
              <a:grpSpLocks/>
            </p:cNvGrpSpPr>
            <p:nvPr/>
          </p:nvGrpSpPr>
          <p:grpSpPr bwMode="auto">
            <a:xfrm>
              <a:off x="0" y="2896"/>
              <a:ext cx="672" cy="863"/>
              <a:chOff x="0" y="2896"/>
              <a:chExt cx="672" cy="863"/>
            </a:xfrm>
          </p:grpSpPr>
          <p:sp>
            <p:nvSpPr>
              <p:cNvPr id="561176" name="Rectangle 69"/>
              <p:cNvSpPr>
                <a:spLocks noChangeArrowheads="1"/>
              </p:cNvSpPr>
              <p:nvPr/>
            </p:nvSpPr>
            <p:spPr bwMode="auto">
              <a:xfrm>
                <a:off x="32" y="2896"/>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Witness</a:t>
                </a:r>
              </a:p>
            </p:txBody>
          </p:sp>
          <p:sp>
            <p:nvSpPr>
              <p:cNvPr id="561177" name="Rectangle 102"/>
              <p:cNvSpPr>
                <a:spLocks noChangeArrowheads="1"/>
              </p:cNvSpPr>
              <p:nvPr/>
            </p:nvSpPr>
            <p:spPr bwMode="auto">
              <a:xfrm>
                <a:off x="0" y="2896"/>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70" name="Group 105"/>
            <p:cNvGrpSpPr>
              <a:grpSpLocks/>
            </p:cNvGrpSpPr>
            <p:nvPr/>
          </p:nvGrpSpPr>
          <p:grpSpPr bwMode="auto">
            <a:xfrm>
              <a:off x="672" y="2896"/>
              <a:ext cx="1688" cy="863"/>
              <a:chOff x="672" y="2896"/>
              <a:chExt cx="1688" cy="863"/>
            </a:xfrm>
          </p:grpSpPr>
          <p:sp>
            <p:nvSpPr>
              <p:cNvPr id="561174" name="Rectangle 70"/>
              <p:cNvSpPr>
                <a:spLocks noChangeArrowheads="1"/>
              </p:cNvSpPr>
              <p:nvPr/>
            </p:nvSpPr>
            <p:spPr bwMode="auto">
              <a:xfrm>
                <a:off x="704" y="2896"/>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zh-CN"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light for the Gentiles</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(Is. 49:3-6)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kingdom of priests</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(Exod. 19:6)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holy nation</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(Exod. 19:6)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75" name="Rectangle 104"/>
              <p:cNvSpPr>
                <a:spLocks noChangeArrowheads="1"/>
              </p:cNvSpPr>
              <p:nvPr/>
            </p:nvSpPr>
            <p:spPr bwMode="auto">
              <a:xfrm>
                <a:off x="672" y="2896"/>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71" name="Group 107"/>
            <p:cNvGrpSpPr>
              <a:grpSpLocks/>
            </p:cNvGrpSpPr>
            <p:nvPr/>
          </p:nvGrpSpPr>
          <p:grpSpPr bwMode="auto">
            <a:xfrm>
              <a:off x="2360" y="2896"/>
              <a:ext cx="1712" cy="863"/>
              <a:chOff x="2360" y="2896"/>
              <a:chExt cx="1712" cy="863"/>
            </a:xfrm>
          </p:grpSpPr>
          <p:sp>
            <p:nvSpPr>
              <p:cNvPr id="561172" name="Rectangle 71"/>
              <p:cNvSpPr>
                <a:spLocks noChangeArrowheads="1"/>
              </p:cNvSpPr>
              <p:nvPr/>
            </p:nvSpPr>
            <p:spPr bwMode="auto">
              <a:xfrm>
                <a:off x="2392" y="2896"/>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light of the world</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(Matt. 5:14-16)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royal priesthood</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(1 Pet 2:5, 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holy nation</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(1 Pet. 5:9)</a:t>
                </a:r>
                <a:endParaRPr kumimoji="0" lang="en-US" altLang="zh-CN"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73" name="Rectangle 106"/>
              <p:cNvSpPr>
                <a:spLocks noChangeArrowheads="1"/>
              </p:cNvSpPr>
              <p:nvPr/>
            </p:nvSpPr>
            <p:spPr bwMode="auto">
              <a:xfrm>
                <a:off x="2360" y="2896"/>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201675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mos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250430" cy="693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67" name="Rectangle 19"/>
          <p:cNvSpPr>
            <a:spLocks noGrp="1" noChangeArrowheads="1"/>
          </p:cNvSpPr>
          <p:nvPr>
            <p:ph type="title" idx="4294967295"/>
          </p:nvPr>
        </p:nvSpPr>
        <p:spPr>
          <a:xfrm>
            <a:off x="914400" y="1066800"/>
            <a:ext cx="8229600" cy="1143000"/>
          </a:xfrm>
        </p:spPr>
        <p:txBody>
          <a:bodyPr/>
          <a:lstStyle/>
          <a:p>
            <a:pPr eaLnBrk="1" hangingPunct="1">
              <a:defRPr/>
            </a:pPr>
            <a:r>
              <a:rPr lang="en-US" dirty="0">
                <a:latin typeface="Arial" charset="0"/>
                <a:cs typeface="Arial" charset="0"/>
              </a:rPr>
              <a:t>Why was the Law given?</a:t>
            </a:r>
          </a:p>
        </p:txBody>
      </p:sp>
      <p:sp>
        <p:nvSpPr>
          <p:cNvPr id="334868" name="Rectangle 20"/>
          <p:cNvSpPr>
            <a:spLocks noChangeArrowheads="1"/>
          </p:cNvSpPr>
          <p:nvPr/>
        </p:nvSpPr>
        <p:spPr bwMode="auto">
          <a:xfrm>
            <a:off x="4283968" y="5095056"/>
            <a:ext cx="4860032" cy="1790328"/>
          </a:xfrm>
          <a:prstGeom prst="rect">
            <a:avLst/>
          </a:prstGeom>
          <a:noFill/>
          <a:ln w="9525">
            <a:noFill/>
            <a:miter lim="800000"/>
            <a:headEnd/>
            <a:tailEnd/>
          </a:ln>
          <a:effectLst/>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B9EFEE"/>
                </a:solidFill>
                <a:effectLst>
                  <a:outerShdw blurRad="38100" dist="38100" dir="2700000" algn="tl">
                    <a:srgbClr val="000000"/>
                  </a:outerShdw>
                </a:effectLst>
                <a:uLnTx/>
                <a:uFillTx/>
                <a:latin typeface="Arial" charset="0"/>
                <a:ea typeface="ＭＳ Ｐゴシック" charset="0"/>
                <a:cs typeface="Arial" charset="0"/>
              </a:rPr>
              <a:t>The Law governed</a:t>
            </a:r>
            <a:r>
              <a:rPr kumimoji="0" lang="en-US" sz="4400" b="1" i="0" u="none" strike="noStrike" kern="1200" cap="none" spc="0" normalizeH="0" noProof="0" dirty="0">
                <a:ln>
                  <a:noFill/>
                </a:ln>
                <a:solidFill>
                  <a:srgbClr val="B9EFEE"/>
                </a:solidFill>
                <a:effectLst>
                  <a:outerShdw blurRad="38100" dist="38100" dir="2700000" algn="tl">
                    <a:srgbClr val="000000"/>
                  </a:outerShdw>
                </a:effectLst>
                <a:uLnTx/>
                <a:uFillTx/>
                <a:latin typeface="Arial" charset="0"/>
                <a:ea typeface="ＭＳ Ｐゴシック" charset="0"/>
                <a:cs typeface="Arial" charset="0"/>
              </a:rPr>
              <a:t> Israel</a:t>
            </a:r>
            <a:endParaRPr kumimoji="0" lang="en-US" sz="4400" b="1" i="0" u="none" strike="noStrike" kern="1200" cap="none" spc="0" normalizeH="0" baseline="0" noProof="0" dirty="0">
              <a:ln>
                <a:noFill/>
              </a:ln>
              <a:solidFill>
                <a:srgbClr val="B9EFEE"/>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759763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4868">
                                            <p:txEl>
                                              <p:pRg st="0" end="0"/>
                                            </p:txEl>
                                          </p:spTgt>
                                        </p:tgtEl>
                                        <p:attrNameLst>
                                          <p:attrName>style.visibility</p:attrName>
                                        </p:attrNameLst>
                                      </p:cBhvr>
                                      <p:to>
                                        <p:strVal val="visible"/>
                                      </p:to>
                                    </p:set>
                                    <p:animEffect transition="in" filter="dissolve">
                                      <p:cBhvr>
                                        <p:cTn id="7" dur="500"/>
                                        <p:tgtEl>
                                          <p:spTgt spid="3348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8"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36513" y="-26988"/>
            <a:ext cx="9180513" cy="1295748"/>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rPr>
              <a:t>Is there a future for ethnic believing Israel?</a:t>
            </a: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08088" y="1387475"/>
            <a:ext cx="2627312"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Dispensational</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Premillennialism</a:t>
            </a:r>
          </a:p>
        </p:txBody>
      </p:sp>
      <p:sp>
        <p:nvSpPr>
          <p:cNvPr id="31748" name="Text Box 4"/>
          <p:cNvSpPr txBox="1">
            <a:spLocks noChangeArrowheads="1"/>
          </p:cNvSpPr>
          <p:nvPr/>
        </p:nvSpPr>
        <p:spPr bwMode="auto">
          <a:xfrm>
            <a:off x="2971800" y="3613150"/>
            <a:ext cx="131445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Israel has a future</a:t>
            </a: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257800" y="1387475"/>
            <a:ext cx="31242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C9C4FF"/>
                </a:solidFill>
                <a:effectLst/>
                <a:uLnTx/>
                <a:uFillTx/>
                <a:latin typeface="Arial" charset="0"/>
                <a:ea typeface="ＭＳ Ｐゴシック" charset="0"/>
              </a:rPr>
              <a:t>Amillennialism &amp;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C9C4FF"/>
                </a:solidFill>
                <a:effectLst/>
                <a:uLnTx/>
                <a:uFillTx/>
                <a:latin typeface="Arial" charset="0"/>
                <a:ea typeface="ＭＳ Ｐゴシック" charset="0"/>
              </a:rPr>
              <a:t>Postmillennialism</a:t>
            </a:r>
          </a:p>
        </p:txBody>
      </p:sp>
      <p:sp>
        <p:nvSpPr>
          <p:cNvPr id="31751" name="Text Box 7"/>
          <p:cNvSpPr txBox="1">
            <a:spLocks noChangeArrowheads="1"/>
          </p:cNvSpPr>
          <p:nvPr/>
        </p:nvSpPr>
        <p:spPr bwMode="auto">
          <a:xfrm>
            <a:off x="7239000" y="3613150"/>
            <a:ext cx="131445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C9C4FF"/>
                </a:solidFill>
                <a:effectLst/>
                <a:uLnTx/>
                <a:uFillTx/>
                <a:latin typeface="Arial" charset="0"/>
                <a:ea typeface="ＭＳ Ｐゴシック" charset="0"/>
              </a:rPr>
              <a:t>Israel has no future</a:t>
            </a:r>
          </a:p>
        </p:txBody>
      </p:sp>
      <p:sp>
        <p:nvSpPr>
          <p:cNvPr id="31752" name="Oval 8"/>
          <p:cNvSpPr>
            <a:spLocks noChangeArrowheads="1"/>
          </p:cNvSpPr>
          <p:nvPr/>
        </p:nvSpPr>
        <p:spPr bwMode="auto">
          <a:xfrm>
            <a:off x="2686050" y="3048000"/>
            <a:ext cx="3810000" cy="3657600"/>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5551488" y="5959475"/>
            <a:ext cx="2627312"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Covenant</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Premillennialism</a:t>
            </a:r>
          </a:p>
        </p:txBody>
      </p:sp>
      <p:sp>
        <p:nvSpPr>
          <p:cNvPr id="31754" name="Text Box 10"/>
          <p:cNvSpPr txBox="1">
            <a:spLocks noChangeArrowheads="1"/>
          </p:cNvSpPr>
          <p:nvPr/>
        </p:nvSpPr>
        <p:spPr bwMode="auto">
          <a:xfrm>
            <a:off x="4895850" y="3613150"/>
            <a:ext cx="131445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FFFF"/>
                </a:solidFill>
                <a:effectLst/>
                <a:uLnTx/>
                <a:uFillTx/>
                <a:latin typeface="Arial" charset="0"/>
                <a:ea typeface="ＭＳ Ｐゴシック" charset="0"/>
              </a:rPr>
              <a:t>Church is new Israel</a:t>
            </a:r>
          </a:p>
        </p:txBody>
      </p:sp>
      <p:sp>
        <p:nvSpPr>
          <p:cNvPr id="31755" name="Text Box 11"/>
          <p:cNvSpPr txBox="1">
            <a:spLocks noChangeArrowheads="1"/>
          </p:cNvSpPr>
          <p:nvPr/>
        </p:nvSpPr>
        <p:spPr bwMode="auto">
          <a:xfrm>
            <a:off x="914400" y="3657600"/>
            <a:ext cx="154305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Church &amp; Israel distinct</a:t>
            </a:r>
          </a:p>
        </p:txBody>
      </p:sp>
      <p:sp>
        <p:nvSpPr>
          <p:cNvPr id="13" name="Text Box 4"/>
          <p:cNvSpPr txBox="1">
            <a:spLocks noChangeArrowheads="1"/>
          </p:cNvSpPr>
          <p:nvPr/>
        </p:nvSpPr>
        <p:spPr bwMode="auto">
          <a:xfrm>
            <a:off x="9252520"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437</a:t>
            </a:r>
          </a:p>
        </p:txBody>
      </p:sp>
    </p:spTree>
    <p:extLst>
      <p:ext uri="{BB962C8B-B14F-4D97-AF65-F5344CB8AC3E}">
        <p14:creationId xmlns:p14="http://schemas.microsoft.com/office/powerpoint/2010/main" val="321346192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p:val>
                                            <p:strVal val="#ppt_w"/>
                                          </p:val>
                                        </p:tav>
                                      </p:tavLst>
                                    </p:anim>
                                    <p:anim calcmode="lin" valueType="num">
                                      <p:cBhvr additive="repl">
                                        <p:cTn id="46" dur="1000" fill="hold"/>
                                        <p:tgtEl>
                                          <p:spTgt spid="31753"/>
                                        </p:tgtEl>
                                        <p:attrNameLst>
                                          <p:attrName>ppt_h</p:attrName>
                                        </p:attrNameLst>
                                      </p:cBhvr>
                                      <p:tavLst>
                                        <p:tav tm="100000">
                                          <p:val>
                                            <p:strVal val="#ppt_h"/>
                                          </p:val>
                                        </p:tav>
                                        <p:tav>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p:val>
                                            <p:strVal val="#ppt_w"/>
                                          </p:val>
                                        </p:tav>
                                      </p:tavLst>
                                    </p:anim>
                                    <p:anim calcmode="lin" valueType="num">
                                      <p:cBhvr additive="repl">
                                        <p:cTn id="52" dur="1000" fill="hold"/>
                                        <p:tgtEl>
                                          <p:spTgt spid="31752"/>
                                        </p:tgtEl>
                                        <p:attrNameLst>
                                          <p:attrName>ppt_h</p:attrName>
                                        </p:attrNameLst>
                                      </p:cBhvr>
                                      <p:tavLst>
                                        <p:tav tm="100000">
                                          <p:val>
                                            <p:strVal val="#ppt_h"/>
                                          </p:val>
                                        </p:tav>
                                        <p:tav>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p:val>
                                            <p:strVal val="#ppt_w"/>
                                          </p:val>
                                        </p:tav>
                                      </p:tavLst>
                                    </p:anim>
                                    <p:anim calcmode="lin" valueType="num">
                                      <p:cBhvr additive="repl">
                                        <p:cTn id="59" dur="1000" fill="hold"/>
                                        <p:tgtEl>
                                          <p:spTgt spid="31754"/>
                                        </p:tgtEl>
                                        <p:attrNameLst>
                                          <p:attrName>ppt_h</p:attrName>
                                        </p:attrNameLst>
                                      </p:cBhvr>
                                      <p:tavLst>
                                        <p:tav tm="100000">
                                          <p:val>
                                            <p:strVal val="#ppt_h"/>
                                          </p:val>
                                        </p:tav>
                                        <p:tav>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p:val>
                                            <p:strVal val="#ppt_w"/>
                                          </p:val>
                                        </p:tav>
                                      </p:tavLst>
                                    </p:anim>
                                    <p:anim calcmode="lin" valueType="num">
                                      <p:cBhvr additive="repl">
                                        <p:cTn id="66" dur="1000" fill="hold"/>
                                        <p:tgtEl>
                                          <p:spTgt spid="31755"/>
                                        </p:tgtEl>
                                        <p:attrNameLst>
                                          <p:attrName>ppt_h</p:attrName>
                                        </p:attrNameLst>
                                      </p:cBhvr>
                                      <p:tavLst>
                                        <p:tav tm="100000">
                                          <p:val>
                                            <p:strVal val="#ppt_h"/>
                                          </p:val>
                                        </p:tav>
                                        <p:tav>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1259632" y="6896"/>
            <a:ext cx="6408713" cy="685800"/>
          </a:xfrm>
          <a:noFill/>
          <a:ln>
            <a:noFill/>
          </a:ln>
          <a:effectLst/>
        </p:spPr>
        <p:txBody>
          <a:bodyPr/>
          <a:lstStyle/>
          <a:p>
            <a:pPr eaLnBrk="1" hangingPunct="1"/>
            <a:r>
              <a:rPr lang="en-US" sz="3600" b="1" dirty="0">
                <a:solidFill>
                  <a:schemeClr val="bg1"/>
                </a:solidFill>
              </a:rPr>
              <a:t>Summary of Romans 9–11</a:t>
            </a:r>
          </a:p>
        </p:txBody>
      </p:sp>
      <p:graphicFrame>
        <p:nvGraphicFramePr>
          <p:cNvPr id="5" name="Table 4"/>
          <p:cNvGraphicFramePr>
            <a:graphicFrameLocks noGrp="1"/>
          </p:cNvGraphicFramePr>
          <p:nvPr/>
        </p:nvGraphicFramePr>
        <p:xfrm>
          <a:off x="0" y="909638"/>
          <a:ext cx="9144000" cy="594836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a:ln>
                            <a:noFill/>
                          </a:ln>
                          <a:solidFill>
                            <a:schemeClr val="bg1"/>
                          </a:solidFill>
                          <a:effectLst/>
                          <a:latin typeface="Arial" charset="0"/>
                          <a:ea typeface="Times" charset="0"/>
                          <a:cs typeface="Times" charset="0"/>
                        </a:rPr>
                        <a:t>9:1-29</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9:30–10:21</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11:1-36</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past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present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future</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5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 elected Israel</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Israel rejects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God will reject Israel only partially and temporarily</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not due</a:t>
                      </a:r>
                      <a:br>
                        <a:rPr kumimoji="0" lang="en-US" sz="1800" b="1" i="0" u="none" strike="noStrike" cap="none" normalizeH="0" baseline="0" dirty="0">
                          <a:ln>
                            <a:noFill/>
                          </a:ln>
                          <a:solidFill>
                            <a:schemeClr val="bg1"/>
                          </a:solidFill>
                          <a:effectLst/>
                          <a:latin typeface="Arial" charset="0"/>
                          <a:ea typeface="Times" charset="0"/>
                          <a:cs typeface="Times" charset="0"/>
                        </a:rPr>
                      </a:br>
                      <a:r>
                        <a:rPr kumimoji="0" lang="en-US" sz="1800" b="1" i="0" u="none" strike="noStrike" cap="none" normalizeH="0" baseline="0" dirty="0">
                          <a:ln>
                            <a:noFill/>
                          </a:ln>
                          <a:solidFill>
                            <a:schemeClr val="bg1"/>
                          </a:solidFill>
                          <a:effectLst/>
                          <a:latin typeface="Arial" charset="0"/>
                          <a:ea typeface="Times" charset="0"/>
                          <a:cs typeface="Times" charset="0"/>
                        </a:rPr>
                        <a:t>to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unfaithfulness</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due to rejecting her Messiah</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will be neither total in scope nor final </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A Jewish remnant has been preserved by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Only a small Jewish remnant accepts Him now</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Yet this remnant will grow into an entire believing nation</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have also become elect of God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are now becoming saved by faith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should not be proud over blessings that Jews reject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Human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results</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Man</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responsibility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mercy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8857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Human unbelief cannot eradicate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promises because they are based on the principle of sovereign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However,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in sovereign grace to fulfill His Word does not eradicate human responsibility for unbelief</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Ultimately,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will be justified in the salvation of the Jewish nation alive when Christ returns (11:26-27)</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
        <p:nvSpPr>
          <p:cNvPr id="6" name="Text Box 4">
            <a:extLst>
              <a:ext uri="{FF2B5EF4-FFF2-40B4-BE49-F238E27FC236}">
                <a16:creationId xmlns:a16="http://schemas.microsoft.com/office/drawing/2014/main" id="{D2401E8B-BC7D-9149-AFEE-F0E8B9C2D66E}"/>
              </a:ext>
            </a:extLst>
          </p:cNvPr>
          <p:cNvSpPr txBox="1">
            <a:spLocks noChangeArrowheads="1"/>
          </p:cNvSpPr>
          <p:nvPr/>
        </p:nvSpPr>
        <p:spPr bwMode="auto">
          <a:xfrm>
            <a:off x="7923067" y="95250"/>
            <a:ext cx="1237303" cy="586957"/>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NT Survey,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page 154e</a:t>
            </a:r>
            <a:endParaRPr kumimoji="0" lang="en-US" sz="16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50377789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875523"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graphicFrame>
        <p:nvGraphicFramePr>
          <p:cNvPr id="43319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11</a:t>
            </a:r>
          </a:p>
        </p:txBody>
      </p:sp>
    </p:spTree>
    <p:extLst>
      <p:ext uri="{BB962C8B-B14F-4D97-AF65-F5344CB8AC3E}">
        <p14:creationId xmlns:p14="http://schemas.microsoft.com/office/powerpoint/2010/main" val="3996519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ctrTitle"/>
          </p:nvPr>
        </p:nvSpPr>
        <p:spPr/>
        <p:txBody>
          <a:bodyPr/>
          <a:lstStyle/>
          <a:p>
            <a:pPr eaLnBrk="1" hangingPunct="1"/>
            <a:r>
              <a:rPr lang="en-US">
                <a:solidFill>
                  <a:schemeClr val="bg1"/>
                </a:solidFill>
              </a:rPr>
              <a:t>Romans 11</a:t>
            </a:r>
            <a:endParaRPr lang="en-US"/>
          </a:p>
        </p:txBody>
      </p:sp>
      <p:sp>
        <p:nvSpPr>
          <p:cNvPr id="899075" name="Rectangle 3"/>
          <p:cNvSpPr>
            <a:spLocks noGrp="1" noChangeArrowheads="1"/>
          </p:cNvSpPr>
          <p:nvPr>
            <p:ph type="subTitle" idx="1"/>
          </p:nvPr>
        </p:nvSpPr>
        <p:spPr/>
        <p:txBody>
          <a:bodyPr/>
          <a:lstStyle/>
          <a:p>
            <a:pPr eaLnBrk="1" hangingPunct="1"/>
            <a:r>
              <a:rPr lang="en-US" b="1" i="1" dirty="0">
                <a:solidFill>
                  <a:schemeClr val="bg1"/>
                </a:solidFill>
              </a:rPr>
              <a:t>Righteousness will be revealed in Israel</a:t>
            </a:r>
            <a:r>
              <a:rPr lang="fr-FR" altLang="ja-JP" b="1" i="1" dirty="0">
                <a:solidFill>
                  <a:schemeClr val="bg1"/>
                </a:solidFill>
              </a:rPr>
              <a:t>'</a:t>
            </a:r>
            <a:r>
              <a:rPr lang="en-US" altLang="ja-JP" b="1" i="1" dirty="0">
                <a:solidFill>
                  <a:schemeClr val="bg1"/>
                </a:solidFill>
              </a:rPr>
              <a:t>s future restoration</a:t>
            </a:r>
            <a:endParaRPr lang="en-US" b="1" i="1" dirty="0">
              <a:solidFill>
                <a:schemeClr val="bg1"/>
              </a:solidFill>
            </a:endParaRPr>
          </a:p>
        </p:txBody>
      </p:sp>
      <p:sp>
        <p:nvSpPr>
          <p:cNvPr id="144388" name="Text Box 4"/>
          <p:cNvSpPr txBox="1">
            <a:spLocks noChangeArrowheads="1"/>
          </p:cNvSpPr>
          <p:nvPr/>
        </p:nvSpPr>
        <p:spPr bwMode="auto">
          <a:xfrm>
            <a:off x="8305800" y="76200"/>
            <a:ext cx="811213"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154d</a:t>
            </a:r>
            <a:endParaRPr lang="en-US" b="1"/>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8791631" cy="2736304"/>
          </a:xfrm>
        </p:spPr>
        <p:txBody>
          <a:bodyPr/>
          <a:lstStyle/>
          <a:p>
            <a:pPr eaLnBrk="1" hangingPunct="1"/>
            <a:r>
              <a:rPr lang="en-US" sz="2800" b="1" dirty="0">
                <a:solidFill>
                  <a:srgbClr val="FFFFFF"/>
                </a:solidFill>
              </a:rPr>
              <a:t>The reason Jews and Gentiles at Rome should accept each other is because God </a:t>
            </a:r>
            <a:r>
              <a:rPr lang="en-US" sz="2800" b="1" dirty="0">
                <a:solidFill>
                  <a:srgbClr val="FFFF00"/>
                </a:solidFill>
              </a:rPr>
              <a:t>vindicated</a:t>
            </a:r>
            <a:r>
              <a:rPr lang="en-US" sz="2800" b="1" dirty="0">
                <a:solidFill>
                  <a:srgbClr val="FFFFFF"/>
                </a:solidFill>
              </a:rPr>
              <a:t> his righteousness in Israel’s </a:t>
            </a:r>
            <a:r>
              <a:rPr lang="en-US" sz="2800" b="1" dirty="0">
                <a:solidFill>
                  <a:srgbClr val="FFFF00"/>
                </a:solidFill>
              </a:rPr>
              <a:t>election</a:t>
            </a:r>
            <a:r>
              <a:rPr lang="en-US" sz="2800" b="1" dirty="0">
                <a:solidFill>
                  <a:srgbClr val="FFFFFF"/>
                </a:solidFill>
              </a:rPr>
              <a:t> and Gentile salvation (Romans 9–11).</a:t>
            </a:r>
          </a:p>
        </p:txBody>
      </p:sp>
      <p:sp>
        <p:nvSpPr>
          <p:cNvPr id="780291" name="Rectangle 3"/>
          <p:cNvSpPr>
            <a:spLocks noGrp="1" noChangeArrowheads="1"/>
          </p:cNvSpPr>
          <p:nvPr>
            <p:ph type="subTitle" idx="1"/>
          </p:nvPr>
        </p:nvSpPr>
        <p:spPr>
          <a:xfrm>
            <a:off x="100849" y="2636912"/>
            <a:ext cx="9043151" cy="4032448"/>
          </a:xfrm>
        </p:spPr>
        <p:txBody>
          <a:bodyPr/>
          <a:lstStyle/>
          <a:p>
            <a:pPr marL="457200" indent="-457200" algn="l" eaLnBrk="1" hangingPunct="1">
              <a:buFont typeface="+mj-lt"/>
              <a:buAutoNum type="alphaUcPeriod"/>
            </a:pPr>
            <a:r>
              <a:rPr lang="en-US" sz="2400" b="1" dirty="0">
                <a:solidFill>
                  <a:srgbClr val="FFFFFF"/>
                </a:solidFill>
              </a:rPr>
              <a:t>God's righteousness is revealed in His sovereign </a:t>
            </a:r>
            <a:r>
              <a:rPr lang="en-US" sz="2400" b="1" dirty="0">
                <a:solidFill>
                  <a:srgbClr val="FFFF00"/>
                </a:solidFill>
              </a:rPr>
              <a:t>past</a:t>
            </a:r>
            <a:r>
              <a:rPr lang="en-US" sz="2400" b="1" dirty="0">
                <a:solidFill>
                  <a:srgbClr val="FFFFFF"/>
                </a:solidFill>
              </a:rPr>
              <a:t> choice of Israel so that Israel’s failure is not due to God’s unfaithfulness (9:1-29).</a:t>
            </a:r>
          </a:p>
          <a:p>
            <a:pPr marL="457200" indent="-457200" algn="l" eaLnBrk="1" hangingPunct="1">
              <a:buFont typeface="+mj-lt"/>
              <a:buAutoNum type="alphaUcPeriod"/>
            </a:pPr>
            <a:r>
              <a:rPr lang="en-US" sz="2400" b="1" dirty="0">
                <a:solidFill>
                  <a:srgbClr val="FFFFFF"/>
                </a:solidFill>
              </a:rPr>
              <a:t>God shows his righteousness in Israel’s </a:t>
            </a:r>
            <a:r>
              <a:rPr lang="en-US" sz="2400" b="1" dirty="0">
                <a:solidFill>
                  <a:srgbClr val="FFFF00"/>
                </a:solidFill>
              </a:rPr>
              <a:t>present</a:t>
            </a:r>
            <a:r>
              <a:rPr lang="en-US" sz="2400" b="1" dirty="0">
                <a:solidFill>
                  <a:srgbClr val="FFFFFF"/>
                </a:solidFill>
              </a:rPr>
              <a:t> rejection of his offer of righteousness in Christ despite the gospel being preached throughout the world to Gentiles (9:30–10:21). </a:t>
            </a:r>
          </a:p>
          <a:p>
            <a:pPr marL="457200" indent="-457200" algn="l" eaLnBrk="1" hangingPunct="1">
              <a:buFont typeface="+mj-lt"/>
              <a:buAutoNum type="alphaUcPeriod"/>
            </a:pPr>
            <a:r>
              <a:rPr lang="en-US" sz="2400" b="1" dirty="0">
                <a:solidFill>
                  <a:srgbClr val="FFFFFF"/>
                </a:solidFill>
              </a:rPr>
              <a:t>God will show his righteousness in Israel’s </a:t>
            </a:r>
            <a:r>
              <a:rPr lang="en-US" sz="2400" b="1" dirty="0">
                <a:solidFill>
                  <a:srgbClr val="FFFF00"/>
                </a:solidFill>
              </a:rPr>
              <a:t>future</a:t>
            </a:r>
            <a:r>
              <a:rPr lang="en-US" sz="2400" b="1" dirty="0">
                <a:solidFill>
                  <a:srgbClr val="FFFFFF"/>
                </a:solidFill>
              </a:rPr>
              <a:t> since he rejected her only in part and temporarily so Gentiles can be saved, so they should not be proud (Rom 11).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53342074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0" y="44624"/>
            <a:ext cx="9143999" cy="2736304"/>
          </a:xfrm>
        </p:spPr>
        <p:txBody>
          <a:bodyPr/>
          <a:lstStyle/>
          <a:p>
            <a:pPr eaLnBrk="1" hangingPunct="1"/>
            <a:r>
              <a:rPr lang="en-US" sz="2800" b="1" dirty="0">
                <a:solidFill>
                  <a:srgbClr val="FFFFFF"/>
                </a:solidFill>
              </a:rPr>
              <a:t>God will show his righteousness in Israel’s </a:t>
            </a:r>
            <a:r>
              <a:rPr lang="en-US" sz="2800" b="1" dirty="0">
                <a:solidFill>
                  <a:srgbClr val="FFFF00"/>
                </a:solidFill>
              </a:rPr>
              <a:t>future</a:t>
            </a:r>
            <a:r>
              <a:rPr lang="en-US" sz="2800" b="1" dirty="0">
                <a:solidFill>
                  <a:srgbClr val="FFFFFF"/>
                </a:solidFill>
              </a:rPr>
              <a:t> since he rejected her only in part and temporarily so Gentiles can be saved, so they should not be proud (Romans 11).</a:t>
            </a:r>
          </a:p>
        </p:txBody>
      </p:sp>
      <p:sp>
        <p:nvSpPr>
          <p:cNvPr id="780291" name="Rectangle 3"/>
          <p:cNvSpPr>
            <a:spLocks noGrp="1" noChangeArrowheads="1"/>
          </p:cNvSpPr>
          <p:nvPr>
            <p:ph type="subTitle" idx="1"/>
          </p:nvPr>
        </p:nvSpPr>
        <p:spPr>
          <a:xfrm>
            <a:off x="100849" y="2492896"/>
            <a:ext cx="9043151" cy="4032448"/>
          </a:xfrm>
        </p:spPr>
        <p:txBody>
          <a:bodyPr/>
          <a:lstStyle/>
          <a:p>
            <a:pPr marL="457200" indent="-457200" algn="l" eaLnBrk="1" hangingPunct="1">
              <a:buFont typeface="+mj-lt"/>
              <a:buAutoNum type="arabicPeriod"/>
            </a:pPr>
            <a:r>
              <a:rPr lang="en-US" sz="2400" b="1" dirty="0">
                <a:solidFill>
                  <a:schemeClr val="bg1"/>
                </a:solidFill>
              </a:rPr>
              <a:t>God has not rejected his people whom he foreknew (11:2a) because a remnant is now being saved (11:1-10).</a:t>
            </a:r>
          </a:p>
          <a:p>
            <a:pPr marL="457200" indent="-457200" algn="l" eaLnBrk="1" hangingPunct="1">
              <a:buFont typeface="+mj-lt"/>
              <a:buAutoNum type="arabicPeriod"/>
            </a:pPr>
            <a:r>
              <a:rPr lang="en-US" sz="2400" b="1" dirty="0">
                <a:solidFill>
                  <a:schemeClr val="bg1"/>
                </a:solidFill>
              </a:rPr>
              <a:t>Israel’s present rejection will stop but it saves Gentiles via the Abrahamic covenant to provoke Israel to faith and restoration of blessing (11:11-24).</a:t>
            </a:r>
          </a:p>
          <a:p>
            <a:pPr marL="457200" indent="-457200" algn="l" eaLnBrk="1" hangingPunct="1">
              <a:buFont typeface="+mj-lt"/>
              <a:buAutoNum type="arabicPeriod"/>
            </a:pPr>
            <a:r>
              <a:rPr lang="en-US" sz="2400" b="1" dirty="0">
                <a:solidFill>
                  <a:schemeClr val="bg1"/>
                </a:solidFill>
              </a:rPr>
              <a:t>God has not rejected Israel forever since the nation will be saved after all elect Gentiles have repented at the return of Christ to Jerusalem (11:25-32).</a:t>
            </a:r>
          </a:p>
          <a:p>
            <a:pPr marL="457200" indent="-457200" algn="l" eaLnBrk="1" hangingPunct="1">
              <a:buFont typeface="+mj-lt"/>
              <a:buAutoNum type="arabicPeriod"/>
            </a:pPr>
            <a:r>
              <a:rPr lang="en-US" sz="2400" b="1" dirty="0">
                <a:solidFill>
                  <a:schemeClr val="bg1"/>
                </a:solidFill>
              </a:rPr>
              <a:t>God deserves all glory and praise for unrivaled wisdom and knowledge (11:33-36).</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417369838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0" y="44624"/>
            <a:ext cx="9143999" cy="2736304"/>
          </a:xfrm>
        </p:spPr>
        <p:txBody>
          <a:bodyPr/>
          <a:lstStyle/>
          <a:p>
            <a:pPr eaLnBrk="1" hangingPunct="1"/>
            <a:r>
              <a:rPr lang="en-US" sz="2800" b="1" dirty="0">
                <a:solidFill>
                  <a:srgbClr val="FFFFFF"/>
                </a:solidFill>
              </a:rPr>
              <a:t>God will show his righteousness in Israel’s </a:t>
            </a:r>
            <a:r>
              <a:rPr lang="en-US" sz="2800" b="1" dirty="0">
                <a:solidFill>
                  <a:srgbClr val="FFFF00"/>
                </a:solidFill>
              </a:rPr>
              <a:t>future</a:t>
            </a:r>
            <a:r>
              <a:rPr lang="en-US" sz="2800" b="1" dirty="0">
                <a:solidFill>
                  <a:srgbClr val="FFFFFF"/>
                </a:solidFill>
              </a:rPr>
              <a:t> since he rejected her only in part and temporarily so Gentiles can be saved, so they should not be proud (Romans 11).</a:t>
            </a:r>
          </a:p>
        </p:txBody>
      </p:sp>
      <p:sp>
        <p:nvSpPr>
          <p:cNvPr id="780291" name="Rectangle 3"/>
          <p:cNvSpPr>
            <a:spLocks noGrp="1" noChangeArrowheads="1"/>
          </p:cNvSpPr>
          <p:nvPr>
            <p:ph type="subTitle" idx="1"/>
          </p:nvPr>
        </p:nvSpPr>
        <p:spPr>
          <a:xfrm>
            <a:off x="100849" y="2492896"/>
            <a:ext cx="9043151" cy="4032448"/>
          </a:xfrm>
        </p:spPr>
        <p:txBody>
          <a:bodyPr/>
          <a:lstStyle/>
          <a:p>
            <a:pPr marL="457200" indent="-457200" algn="l" eaLnBrk="1" hangingPunct="1">
              <a:buFont typeface="+mj-lt"/>
              <a:buAutoNum type="arabicPeriod"/>
            </a:pPr>
            <a:r>
              <a:rPr lang="en-US" sz="2400" b="1" dirty="0">
                <a:solidFill>
                  <a:schemeClr val="bg1"/>
                </a:solidFill>
              </a:rPr>
              <a:t>God has not rejected his people whom he foreknew (11:2a) because a remnant is now being saved (11:1-10).</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117443657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03491" name="Rectangle 3"/>
          <p:cNvSpPr>
            <a:spLocks noGrp="1" noChangeArrowheads="1"/>
          </p:cNvSpPr>
          <p:nvPr>
            <p:ph type="title"/>
          </p:nvPr>
        </p:nvSpPr>
        <p:spPr>
          <a:xfrm>
            <a:off x="0" y="533400"/>
            <a:ext cx="8763000" cy="838200"/>
          </a:xfrm>
        </p:spPr>
        <p:txBody>
          <a:bodyPr/>
          <a:lstStyle/>
          <a:p>
            <a:pPr eaLnBrk="1" hangingPunct="1">
              <a:defRPr/>
            </a:pPr>
            <a:r>
              <a:rPr lang="en-US" sz="6000" b="1">
                <a:effectLst>
                  <a:outerShdw blurRad="38100" dist="38100" dir="2700000" algn="tl">
                    <a:srgbClr val="FFFFFF"/>
                  </a:outerShdw>
                </a:effectLst>
                <a:ea typeface="ＭＳ Ｐゴシック" charset="-128"/>
                <a:cs typeface="ＭＳ Ｐゴシック" charset="-128"/>
              </a:rPr>
              <a:t>The Kingdom of God</a:t>
            </a:r>
            <a:endParaRPr lang="en-US" sz="4000" b="1">
              <a:effectLst>
                <a:outerShdw blurRad="38100" dist="38100" dir="2700000" algn="tl">
                  <a:srgbClr val="FFFFFF"/>
                </a:outerShdw>
              </a:effectLst>
              <a:ea typeface="ＭＳ Ｐゴシック" charset="-128"/>
              <a:cs typeface="ＭＳ Ｐゴシック" charset="-128"/>
            </a:endParaRPr>
          </a:p>
        </p:txBody>
      </p:sp>
      <p:sp>
        <p:nvSpPr>
          <p:cNvPr id="703492" name="Rectangle 4"/>
          <p:cNvSpPr>
            <a:spLocks noGrp="1" noChangeArrowheads="1"/>
          </p:cNvSpPr>
          <p:nvPr>
            <p:ph type="body" idx="1"/>
          </p:nvPr>
        </p:nvSpPr>
        <p:spPr>
          <a:xfrm>
            <a:off x="2133600" y="1524000"/>
            <a:ext cx="4648200" cy="609600"/>
          </a:xfrm>
        </p:spPr>
        <p:txBody>
          <a:bodyPr/>
          <a:lstStyle/>
          <a:p>
            <a:pPr marL="461963" indent="-461963" algn="ctr" eaLnBrk="1" hangingPunct="1">
              <a:buFontTx/>
              <a:buNone/>
              <a:defRPr/>
            </a:pPr>
            <a:r>
              <a:rPr lang="en-US" sz="2800" b="1" i="1">
                <a:effectLst>
                  <a:outerShdw blurRad="38100" dist="38100" dir="2700000" algn="tl">
                    <a:srgbClr val="FFFFFF"/>
                  </a:outerShdw>
                </a:effectLst>
                <a:ea typeface="ＭＳ Ｐゴシック" charset="-128"/>
                <a:cs typeface="ＭＳ Ｐゴシック" charset="-128"/>
              </a:rPr>
              <a:t>What is it?  When is it?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03492">
                                            <p:txEl>
                                              <p:pRg st="0" end="0"/>
                                            </p:txEl>
                                          </p:spTgt>
                                        </p:tgtEl>
                                        <p:attrNameLst>
                                          <p:attrName>style.visibility</p:attrName>
                                        </p:attrNameLst>
                                      </p:cBhvr>
                                      <p:to>
                                        <p:strVal val="visible"/>
                                      </p:to>
                                    </p:set>
                                    <p:animEffect transition="in" filter="circle(in)">
                                      <p:cBhvr>
                                        <p:cTn id="7" dur="2000"/>
                                        <p:tgtEl>
                                          <p:spTgt spid="7034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9"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6033256"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2"/>
          <p:cNvSpPr>
            <a:spLocks noGrp="1" noChangeArrowheads="1"/>
          </p:cNvSpPr>
          <p:nvPr>
            <p:ph type="title"/>
          </p:nvPr>
        </p:nvSpPr>
        <p:spPr>
          <a:xfrm>
            <a:off x="6096000" y="0"/>
            <a:ext cx="3048000" cy="2590800"/>
          </a:xfrm>
        </p:spPr>
        <p:txBody>
          <a:bodyPr/>
          <a:lstStyle/>
          <a:p>
            <a:pPr eaLnBrk="1" hangingPunct="1"/>
            <a:r>
              <a:rPr lang="en-US" b="1" dirty="0">
                <a:solidFill>
                  <a:schemeClr val="bg1"/>
                </a:solidFill>
                <a:latin typeface="Arial"/>
                <a:ea typeface="ＭＳ Ｐゴシック" charset="0"/>
                <a:cs typeface="Arial"/>
              </a:rPr>
              <a:t>Wolves now love</a:t>
            </a:r>
          </a:p>
        </p:txBody>
      </p:sp>
      <p:sp>
        <p:nvSpPr>
          <p:cNvPr id="6" name="Rectangle 2"/>
          <p:cNvSpPr txBox="1">
            <a:spLocks noChangeArrowheads="1"/>
          </p:cNvSpPr>
          <p:nvPr/>
        </p:nvSpPr>
        <p:spPr bwMode="auto">
          <a:xfrm>
            <a:off x="6096000" y="2438400"/>
            <a:ext cx="3048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…to kill</a:t>
            </a:r>
          </a:p>
        </p:txBody>
      </p:sp>
    </p:spTree>
    <p:extLst>
      <p:ext uri="{BB962C8B-B14F-4D97-AF65-F5344CB8AC3E}">
        <p14:creationId xmlns:p14="http://schemas.microsoft.com/office/powerpoint/2010/main" val="1053591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1389"/>
                                        </p:tgtEl>
                                        <p:attrNameLst>
                                          <p:attrName>style.visibility</p:attrName>
                                        </p:attrNameLst>
                                      </p:cBhvr>
                                      <p:to>
                                        <p:strVal val="visible"/>
                                      </p:to>
                                    </p:set>
                                    <p:anim calcmode="lin" valueType="num">
                                      <p:cBhvr>
                                        <p:cTn id="7" dur="1000" fill="hold"/>
                                        <p:tgtEl>
                                          <p:spTgt spid="101389"/>
                                        </p:tgtEl>
                                        <p:attrNameLst>
                                          <p:attrName>ppt_w</p:attrName>
                                        </p:attrNameLst>
                                      </p:cBhvr>
                                      <p:tavLst>
                                        <p:tav tm="0">
                                          <p:val>
                                            <p:fltVal val="0"/>
                                          </p:val>
                                        </p:tav>
                                        <p:tav tm="100000">
                                          <p:val>
                                            <p:strVal val="#ppt_w"/>
                                          </p:val>
                                        </p:tav>
                                      </p:tavLst>
                                    </p:anim>
                                    <p:anim calcmode="lin" valueType="num">
                                      <p:cBhvr>
                                        <p:cTn id="8" dur="1000" fill="hold"/>
                                        <p:tgtEl>
                                          <p:spTgt spid="101389"/>
                                        </p:tgtEl>
                                        <p:attrNameLst>
                                          <p:attrName>ppt_h</p:attrName>
                                        </p:attrNameLst>
                                      </p:cBhvr>
                                      <p:tavLst>
                                        <p:tav tm="0">
                                          <p:val>
                                            <p:fltVal val="0"/>
                                          </p:val>
                                        </p:tav>
                                        <p:tav tm="100000">
                                          <p:val>
                                            <p:strVal val="#ppt_h"/>
                                          </p:val>
                                        </p:tav>
                                      </p:tavLst>
                                    </p:anim>
                                    <p:anim calcmode="lin" valueType="num">
                                      <p:cBhvr>
                                        <p:cTn id="9" dur="1000" fill="hold"/>
                                        <p:tgtEl>
                                          <p:spTgt spid="101389"/>
                                        </p:tgtEl>
                                        <p:attrNameLst>
                                          <p:attrName>style.rotation</p:attrName>
                                        </p:attrNameLst>
                                      </p:cBhvr>
                                      <p:tavLst>
                                        <p:tav tm="0">
                                          <p:val>
                                            <p:fltVal val="90"/>
                                          </p:val>
                                        </p:tav>
                                        <p:tav tm="100000">
                                          <p:val>
                                            <p:fltVal val="0"/>
                                          </p:val>
                                        </p:tav>
                                      </p:tavLst>
                                    </p:anim>
                                    <p:animEffect transition="in" filter="fade">
                                      <p:cBhvr>
                                        <p:cTn id="10" dur="1000"/>
                                        <p:tgtEl>
                                          <p:spTgt spid="10138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6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the wolf will dwell with the lamb, and the leopard will lie down with the young goat, and the calf and the young lion and the fatling together.</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462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310238837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59875"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15876" y="4852988"/>
            <a:ext cx="9159876" cy="2262188"/>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6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the wolf will dwell with the lamb, and the leopard will lie down with the young goat, and the calf and the young lion and the fatling together; </a:t>
            </a:r>
            <a:r>
              <a:rPr kumimoji="0" lang="en-GB"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and a little boy will lead them.</a:t>
            </a:r>
          </a:p>
        </p:txBody>
      </p:sp>
      <p:sp>
        <p:nvSpPr>
          <p:cNvPr id="2" name="Title 1"/>
          <p:cNvSpPr>
            <a:spLocks noGrp="1"/>
          </p:cNvSpPr>
          <p:nvPr>
            <p:ph type="title" idx="4294967295"/>
          </p:nvPr>
        </p:nvSpPr>
        <p:spPr>
          <a:xfrm>
            <a:off x="395288" y="260350"/>
            <a:ext cx="4105275" cy="1081088"/>
          </a:xfrm>
          <a:solidFill>
            <a:schemeClr val="tx1"/>
          </a:solidFill>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6676" name="Text Box 37"/>
          <p:cNvSpPr txBox="1">
            <a:spLocks noChangeArrowheads="1"/>
          </p:cNvSpPr>
          <p:nvPr/>
        </p:nvSpPr>
        <p:spPr bwMode="auto">
          <a:xfrm>
            <a:off x="8313737"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7258221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7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Also the cow and the bear will graze, their young will lie down together, and the lion will eat straw like the ox.</a:t>
            </a:r>
          </a:p>
        </p:txBody>
      </p:sp>
      <p:sp>
        <p:nvSpPr>
          <p:cNvPr id="2" name="Title 1"/>
          <p:cNvSpPr>
            <a:spLocks noGrp="1"/>
          </p:cNvSpPr>
          <p:nvPr>
            <p:ph type="title" idx="4294967295"/>
          </p:nvPr>
        </p:nvSpPr>
        <p:spPr>
          <a:xfrm>
            <a:off x="395288" y="260350"/>
            <a:ext cx="4105275" cy="1081088"/>
          </a:xfrm>
          <a:solidFill>
            <a:schemeClr val="tx1"/>
          </a:solidFill>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872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8482796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1259632" y="6896"/>
            <a:ext cx="6408713" cy="685800"/>
          </a:xfrm>
          <a:noFill/>
          <a:ln>
            <a:noFill/>
          </a:ln>
          <a:effectLst/>
        </p:spPr>
        <p:txBody>
          <a:bodyPr/>
          <a:lstStyle/>
          <a:p>
            <a:pPr eaLnBrk="1" hangingPunct="1"/>
            <a:r>
              <a:rPr lang="en-US" sz="3600" b="1" dirty="0">
                <a:solidFill>
                  <a:schemeClr val="bg1"/>
                </a:solidFill>
              </a:rPr>
              <a:t>Summary of Romans 9–11</a:t>
            </a:r>
          </a:p>
        </p:txBody>
      </p:sp>
      <p:graphicFrame>
        <p:nvGraphicFramePr>
          <p:cNvPr id="5" name="Table 4"/>
          <p:cNvGraphicFramePr>
            <a:graphicFrameLocks noGrp="1"/>
          </p:cNvGraphicFramePr>
          <p:nvPr>
            <p:extLst>
              <p:ext uri="{D42A27DB-BD31-4B8C-83A1-F6EECF244321}">
                <p14:modId xmlns:p14="http://schemas.microsoft.com/office/powerpoint/2010/main" val="1672570007"/>
              </p:ext>
            </p:extLst>
          </p:nvPr>
        </p:nvGraphicFramePr>
        <p:xfrm>
          <a:off x="0" y="909638"/>
          <a:ext cx="9144000" cy="594836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a:ln>
                            <a:noFill/>
                          </a:ln>
                          <a:solidFill>
                            <a:schemeClr val="bg1"/>
                          </a:solidFill>
                          <a:effectLst/>
                          <a:latin typeface="Arial" charset="0"/>
                          <a:ea typeface="Times" charset="0"/>
                          <a:cs typeface="Times" charset="0"/>
                        </a:rPr>
                        <a:t>9:1-29</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9:30–10:21</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11:1-36</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past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present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future</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5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 elected Israel</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Israel rejects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God will reject Israel only partially and temporarily</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not due</a:t>
                      </a:r>
                      <a:br>
                        <a:rPr kumimoji="0" lang="en-US" sz="1800" b="1" i="0" u="none" strike="noStrike" cap="none" normalizeH="0" baseline="0" dirty="0">
                          <a:ln>
                            <a:noFill/>
                          </a:ln>
                          <a:solidFill>
                            <a:schemeClr val="bg1"/>
                          </a:solidFill>
                          <a:effectLst/>
                          <a:latin typeface="Arial" charset="0"/>
                          <a:ea typeface="Times" charset="0"/>
                          <a:cs typeface="Times" charset="0"/>
                        </a:rPr>
                      </a:br>
                      <a:r>
                        <a:rPr kumimoji="0" lang="en-US" sz="1800" b="1" i="0" u="none" strike="noStrike" cap="none" normalizeH="0" baseline="0" dirty="0">
                          <a:ln>
                            <a:noFill/>
                          </a:ln>
                          <a:solidFill>
                            <a:schemeClr val="bg1"/>
                          </a:solidFill>
                          <a:effectLst/>
                          <a:latin typeface="Arial" charset="0"/>
                          <a:ea typeface="Times" charset="0"/>
                          <a:cs typeface="Times" charset="0"/>
                        </a:rPr>
                        <a:t>to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unfaithfulness</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due to rejecting her Messiah</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will be neither total in scope nor final </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A Jewish remnant has been preserved by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Only a small Jewish remnant accepts Him now</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Yet this remnant will grow into an entire believing nation</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have also become elect of God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are now becoming saved by faith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should not be proud over blessings that Jews reject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Human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results</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Man</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responsibility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mercy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8857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Human unbelief cannot eradicate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promises because they are based on the principle of sovereign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However,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in sovereign grace to fulfill His Word does not eradicate human responsibility for unbelief</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Ultimately,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will be justified in the salvation of the Jewish nation alive when Christ returns (11:26-27)</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
        <p:nvSpPr>
          <p:cNvPr id="6" name="Text Box 4">
            <a:extLst>
              <a:ext uri="{FF2B5EF4-FFF2-40B4-BE49-F238E27FC236}">
                <a16:creationId xmlns:a16="http://schemas.microsoft.com/office/drawing/2014/main" id="{D2401E8B-BC7D-9149-AFEE-F0E8B9C2D66E}"/>
              </a:ext>
            </a:extLst>
          </p:cNvPr>
          <p:cNvSpPr txBox="1">
            <a:spLocks noChangeArrowheads="1"/>
          </p:cNvSpPr>
          <p:nvPr/>
        </p:nvSpPr>
        <p:spPr bwMode="auto">
          <a:xfrm>
            <a:off x="7923067" y="95250"/>
            <a:ext cx="1237303" cy="586957"/>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NT Survey,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1" dirty="0">
                <a:solidFill>
                  <a:srgbClr val="FFFFFF"/>
                </a:solidFill>
                <a:latin typeface="Arial" charset="0"/>
                <a:ea typeface="Arial" charset="0"/>
                <a:cs typeface="Arial" charset="0"/>
              </a:rPr>
              <a:t>p</a:t>
            </a: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age 154e</a:t>
            </a:r>
            <a:endParaRPr kumimoji="0" lang="en-US" sz="16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84165679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76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8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nursing child will play by the hole of the cobra, and the weaned child will put his hand on the viper</a:t>
            </a:r>
            <a:r>
              <a:rPr kumimoji="0" lang="uk-U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den. </a:t>
            </a:r>
            <a:b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9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They will not hurt or destroy in all My holy mountain, for the earth will be full of the knowledge of the L</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as the waters cover the sea.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80077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34217599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06242"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06243" name="Rectangle 2"/>
          <p:cNvSpPr>
            <a:spLocks noGrp="1" noChangeArrowheads="1"/>
          </p:cNvSpPr>
          <p:nvPr>
            <p:ph type="title"/>
          </p:nvPr>
        </p:nvSpPr>
        <p:spPr>
          <a:xfrm>
            <a:off x="685800" y="409575"/>
            <a:ext cx="7772400" cy="1190625"/>
          </a:xfrm>
          <a:solidFill>
            <a:srgbClr val="000000"/>
          </a:solidFill>
          <a:ln>
            <a:solidFill>
              <a:schemeClr val="bg1"/>
            </a:solidFill>
          </a:ln>
        </p:spPr>
        <p:txBody>
          <a:bodyPr/>
          <a:lstStyle/>
          <a:p>
            <a:pPr eaLnBrk="1" hangingPunct="1"/>
            <a:r>
              <a:rPr lang="en-US">
                <a:solidFill>
                  <a:schemeClr val="bg1"/>
                </a:solidFill>
              </a:rPr>
              <a:t>Why Am I Dispensational?</a:t>
            </a:r>
            <a:br>
              <a:rPr lang="en-US">
                <a:solidFill>
                  <a:schemeClr val="bg1"/>
                </a:solidFill>
              </a:rPr>
            </a:br>
            <a:r>
              <a:rPr lang="en-US" sz="2400">
                <a:solidFill>
                  <a:schemeClr val="bg1"/>
                </a:solidFill>
              </a:rPr>
              <a:t>(Why do I distinguish between Israel &amp; the Church?)</a:t>
            </a:r>
            <a:endParaRPr lang="en-US">
              <a:solidFill>
                <a:schemeClr val="bg1"/>
              </a:solidFill>
            </a:endParaRPr>
          </a:p>
        </p:txBody>
      </p:sp>
      <p:sp>
        <p:nvSpPr>
          <p:cNvPr id="906244" name="Text Box 4"/>
          <p:cNvSpPr txBox="1">
            <a:spLocks noChangeArrowheads="1"/>
          </p:cNvSpPr>
          <p:nvPr/>
        </p:nvSpPr>
        <p:spPr bwMode="auto">
          <a:xfrm>
            <a:off x="7997825" y="0"/>
            <a:ext cx="1146175" cy="457200"/>
          </a:xfrm>
          <a:prstGeom prst="rect">
            <a:avLst/>
          </a:prstGeom>
          <a:solidFill>
            <a:schemeClr val="tx2"/>
          </a:solidFill>
          <a:ln w="9525">
            <a:noFill/>
            <a:miter lim="800000"/>
            <a:headEnd/>
            <a:tailEnd type="none" w="lg" len="lg"/>
          </a:ln>
        </p:spPr>
        <p:txBody>
          <a:bodyPr wrap="none" lIns="90000" tIns="46800" rIns="90000" bIns="46800">
            <a:prstTxWarp prst="textNoShape">
              <a:avLst/>
            </a:prstTxWarp>
            <a:spAutoFit/>
          </a:bodyPr>
          <a:lstStyle/>
          <a:p>
            <a:pPr algn="ctr" eaLnBrk="0" hangingPunct="0"/>
            <a:r>
              <a:rPr lang="en-US" b="1">
                <a:solidFill>
                  <a:srgbClr val="FFFFFF"/>
                </a:solidFill>
                <a:latin typeface="Arial" charset="0"/>
                <a:ea typeface="Osaka" charset="-128"/>
                <a:cs typeface="Osaka" charset="-128"/>
              </a:rPr>
              <a:t>155u-v</a:t>
            </a:r>
            <a:endParaRPr lang="en-US" b="1">
              <a:latin typeface="Arial" charset="0"/>
              <a:ea typeface="Osaka" charset="-128"/>
              <a:cs typeface="Osaka" charset="-128"/>
            </a:endParaRPr>
          </a:p>
        </p:txBody>
      </p:sp>
      <p:sp>
        <p:nvSpPr>
          <p:cNvPr id="707589" name="Rectangle 5"/>
          <p:cNvSpPr>
            <a:spLocks noChangeArrowheads="1"/>
          </p:cNvSpPr>
          <p:nvPr/>
        </p:nvSpPr>
        <p:spPr bwMode="auto">
          <a:xfrm>
            <a:off x="381000" y="1857375"/>
            <a:ext cx="8591550" cy="4695825"/>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3200" dirty="0">
                <a:solidFill>
                  <a:schemeClr val="bg1"/>
                </a:solidFill>
                <a:latin typeface="Arial" charset="0"/>
                <a:ea typeface="Osaka" charset="-128"/>
                <a:cs typeface="Osaka" charset="-128"/>
              </a:rPr>
              <a:t>The Church Age was unseen in the OT.</a:t>
            </a:r>
          </a:p>
          <a:p>
            <a:pPr marL="342900" indent="-342900">
              <a:lnSpc>
                <a:spcPct val="90000"/>
              </a:lnSpc>
              <a:spcBef>
                <a:spcPct val="20000"/>
              </a:spcBef>
              <a:buFontTx/>
              <a:buChar char="•"/>
            </a:pPr>
            <a:r>
              <a:rPr lang="en-US" sz="3200" dirty="0">
                <a:solidFill>
                  <a:schemeClr val="bg1"/>
                </a:solidFill>
                <a:latin typeface="Arial" charset="0"/>
                <a:ea typeface="Osaka" charset="-128"/>
                <a:cs typeface="Osaka" charset="-128"/>
              </a:rPr>
              <a:t>Saints will reign on the </a:t>
            </a:r>
            <a:r>
              <a:rPr lang="en-US" sz="3200" i="1" dirty="0">
                <a:solidFill>
                  <a:schemeClr val="bg1"/>
                </a:solidFill>
                <a:latin typeface="Arial" charset="0"/>
                <a:ea typeface="Osaka" charset="-128"/>
                <a:cs typeface="Osaka" charset="-128"/>
              </a:rPr>
              <a:t>earth</a:t>
            </a:r>
            <a:r>
              <a:rPr lang="en-US" sz="3200" dirty="0">
                <a:solidFill>
                  <a:schemeClr val="bg1"/>
                </a:solidFill>
                <a:latin typeface="Arial" charset="0"/>
                <a:ea typeface="Osaka" charset="-128"/>
                <a:cs typeface="Osaka" charset="-128"/>
              </a:rPr>
              <a:t> (Rev. 5:10), not in heaven as amillennialists claim.</a:t>
            </a:r>
          </a:p>
          <a:p>
            <a:pPr marL="342900" indent="-342900">
              <a:lnSpc>
                <a:spcPct val="90000"/>
              </a:lnSpc>
              <a:spcBef>
                <a:spcPct val="20000"/>
              </a:spcBef>
              <a:buFontTx/>
              <a:buChar char="•"/>
            </a:pPr>
            <a:r>
              <a:rPr lang="en-US" sz="3200" dirty="0">
                <a:solidFill>
                  <a:schemeClr val="bg1"/>
                </a:solidFill>
                <a:latin typeface="Arial" charset="0"/>
                <a:ea typeface="Osaka" charset="-128"/>
                <a:cs typeface="Osaka" charset="-128"/>
              </a:rPr>
              <a:t>Ezekiel</a:t>
            </a:r>
            <a:r>
              <a:rPr lang="fr-FR" altLang="ja-JP" sz="3200" dirty="0">
                <a:solidFill>
                  <a:schemeClr val="bg1"/>
                </a:solidFill>
                <a:latin typeface="Arial" charset="0"/>
                <a:ea typeface="Osaka" charset="-128"/>
                <a:cs typeface="Osaka" charset="-128"/>
              </a:rPr>
              <a:t>'</a:t>
            </a:r>
            <a:r>
              <a:rPr lang="en-US" altLang="ja-JP" sz="3200" dirty="0">
                <a:solidFill>
                  <a:schemeClr val="bg1"/>
                </a:solidFill>
                <a:latin typeface="Arial" charset="0"/>
                <a:ea typeface="Osaka" charset="-128"/>
                <a:cs typeface="Osaka" charset="-128"/>
              </a:rPr>
              <a:t>s temple will be a real temple (cf. "Outline of End-Time Events," Eschatology notes, 105-106).</a:t>
            </a:r>
            <a:endParaRPr lang="en-US" altLang="ja-JP" sz="3200" dirty="0">
              <a:solidFill>
                <a:srgbClr val="FFFF00"/>
              </a:solidFill>
              <a:latin typeface="Arial" charset="0"/>
              <a:ea typeface="Osaka" charset="-128"/>
              <a:cs typeface="Osaka" charset="-128"/>
            </a:endParaRPr>
          </a:p>
          <a:p>
            <a:pPr marL="342900" indent="-342900">
              <a:lnSpc>
                <a:spcPct val="90000"/>
              </a:lnSpc>
              <a:spcBef>
                <a:spcPct val="20000"/>
              </a:spcBef>
              <a:buFontTx/>
              <a:buChar char="•"/>
            </a:pPr>
            <a:r>
              <a:rPr lang="en-US" sz="3200" dirty="0" err="1">
                <a:solidFill>
                  <a:srgbClr val="FFFF00"/>
                </a:solidFill>
                <a:latin typeface="Arial" charset="0"/>
                <a:ea typeface="Osaka" charset="-128"/>
                <a:cs typeface="Osaka" charset="-128"/>
              </a:rPr>
              <a:t>Dispensationalism</a:t>
            </a:r>
            <a:r>
              <a:rPr lang="en-US" sz="3200" dirty="0">
                <a:solidFill>
                  <a:srgbClr val="FFFF00"/>
                </a:solidFill>
                <a:latin typeface="Arial" charset="0"/>
                <a:ea typeface="Osaka" charset="-128"/>
                <a:cs typeface="Osaka" charset="-128"/>
              </a:rPr>
              <a:t> best explains how the Abrahamic, Land, Davidic, and New Covenants will be fulfilled.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11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defRPr/>
            </a:pPr>
            <a:endParaRPr lang="en-US" sz="2400">
              <a:solidFill>
                <a:srgbClr val="FFFFFF"/>
              </a:solidFill>
              <a:latin typeface="Times New Roman"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a:defRPr/>
            </a:pPr>
            <a:r>
              <a:rPr lang="en-US" sz="1800" dirty="0">
                <a:solidFill>
                  <a:srgbClr val="FFFFFF"/>
                </a:solidFill>
                <a:effectLst>
                  <a:outerShdw blurRad="38100" dist="38100" dir="2700000" algn="tl">
                    <a:srgbClr val="000000"/>
                  </a:outerShdw>
                </a:effectLst>
                <a:latin typeface="Kosher-Normal"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Adam rules with God (Gen. 1:26, 28; 2:19)</a:t>
            </a:r>
            <a:r>
              <a:rPr lang="en-US" sz="900" b="1">
                <a:solidFill>
                  <a:srgbClr val="FFFFFF"/>
                </a:solidFill>
                <a:effectLst>
                  <a:outerShdw blurRad="38100" dist="38100" dir="2700000" algn="tl">
                    <a:srgbClr val="000000"/>
                  </a:outerShdw>
                </a:effectLst>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Satan begins rule as god of this world (Gen. 3:15; </a:t>
            </a:r>
          </a:p>
          <a:p>
            <a:pPr algn="ctr">
              <a:defRPr/>
            </a:pPr>
            <a:r>
              <a:rPr lang="en-US" sz="800" b="1" dirty="0">
                <a:solidFill>
                  <a:srgbClr val="FFFFFF"/>
                </a:solidFill>
                <a:effectLst>
                  <a:outerShdw blurRad="38100" dist="38100" dir="2700000" algn="tl">
                    <a:srgbClr val="000000"/>
                  </a:outerShdw>
                </a:effectLst>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en-US" sz="2800" b="1" dirty="0">
                <a:solidFill>
                  <a:srgbClr val="FFFFFF"/>
                </a:solidFill>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a:defRPr/>
            </a:pPr>
            <a:r>
              <a:rPr lang="en-US" sz="1800" b="1" dirty="0">
                <a:solidFill>
                  <a:srgbClr val="FFFFFF"/>
                </a:solidFill>
                <a:effectLst>
                  <a:outerShdw blurRad="38100" dist="38100" dir="2700000" algn="tl">
                    <a:srgbClr val="000000"/>
                  </a:outerShdw>
                </a:effectLst>
                <a:latin typeface="Kosher-Normal"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defRPr/>
            </a:pPr>
            <a:endParaRPr lang="en-US" sz="2400">
              <a:solidFill>
                <a:srgbClr val="FFFFFF"/>
              </a:solidFill>
              <a:latin typeface="Times New Roman"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a:defRPr/>
            </a:pPr>
            <a:r>
              <a:rPr lang="en-US" sz="1800" b="1">
                <a:solidFill>
                  <a:srgbClr val="FFFFFF"/>
                </a:solidFill>
                <a:effectLst>
                  <a:outerShdw blurRad="38100" dist="38100" dir="2700000" algn="tl">
                    <a:srgbClr val="000000"/>
                  </a:outerShdw>
                </a:effectLst>
                <a:latin typeface="Kosher-Normal"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a:defRPr/>
            </a:pPr>
            <a:r>
              <a:rPr lang="en-US" sz="1800" b="1">
                <a:solidFill>
                  <a:srgbClr val="FFFFFF"/>
                </a:solidFill>
                <a:effectLst>
                  <a:outerShdw blurRad="38100" dist="38100" dir="2700000" algn="tl">
                    <a:srgbClr val="000000"/>
                  </a:outerShdw>
                </a:effectLst>
                <a:latin typeface="Kosher-Normal"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1800" dirty="0">
                <a:solidFill>
                  <a:srgbClr val="FFFFFF"/>
                </a:solidFill>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God covenants with Abraham to reestablish man</a:t>
            </a:r>
            <a:r>
              <a:rPr lang="fr-FR"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a:defRPr/>
            </a:pPr>
            <a:r>
              <a:rPr lang="en-US" sz="1200" b="1">
                <a:solidFill>
                  <a:srgbClr val="FFA040"/>
                </a:solidFill>
                <a:effectLst>
                  <a:outerShdw blurRad="38100" dist="38100" dir="2700000" algn="tl">
                    <a:srgbClr val="000000"/>
                  </a:outerShdw>
                </a:effectLst>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Israel</a:t>
            </a:r>
            <a:r>
              <a:rPr lang="fr-FR" altLang="ja-JP"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Jeremiah 31:31-34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Forgiveness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Indwelling Spirit</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New heart, nature, mind</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Reunification of Israel and Judah</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dirty="0">
                <a:solidFill>
                  <a:srgbClr val="FFFFFF"/>
                </a:solidFill>
                <a:latin typeface="Arial" pitchFamily="24" charset="0"/>
                <a:ea typeface="ＭＳ Ｐゴシック" charset="-128"/>
                <a:cs typeface="ＭＳ Ｐゴシック" charset="-128"/>
              </a:rPr>
              <a:t>2 Samuel 7:12-16 promises:</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Sons ("house" never wiped out)</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Kingdom (political dynasty)</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Throne (right to rule by descendants)</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Genesis 15:18 (cf. Deut. 30:1-10)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Land from Wadi of Egypt to Euphrates River (Isa. 27:12)</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Eternal possession of land (Gen. 17:8) after exile/restoration</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Israel rejects Messiah</a:t>
            </a:r>
            <a:r>
              <a:rPr lang="fr-FR" altLang="ja-JP"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Christ subdues Israel</a:t>
            </a:r>
            <a:r>
              <a:rPr lang="fr-FR" altLang="ja-JP"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Israel judged for rejecting Messiah by dispersion away from land for 19 centuries </a:t>
            </a:r>
          </a:p>
          <a:p>
            <a:pPr algn="ctr">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900" b="1" dirty="0">
                <a:solidFill>
                  <a:srgbClr val="FFFFFF"/>
                </a:solidFill>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493" name="Rectangle 45"/>
          <p:cNvSpPr>
            <a:spLocks noChangeArrowheads="1"/>
          </p:cNvSpPr>
          <p:nvPr/>
        </p:nvSpPr>
        <p:spPr bwMode="auto">
          <a:xfrm>
            <a:off x="7696200" y="2192338"/>
            <a:ext cx="1414463" cy="243656"/>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1000" b="1" dirty="0">
                <a:solidFill>
                  <a:srgbClr val="FFFFFF"/>
                </a:solidFill>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Full restoration (Ezek. 37:8-28) Jerusalem world capital</a:t>
            </a:r>
          </a:p>
          <a:p>
            <a:pPr algn="ctr">
              <a:defRPr/>
            </a:pPr>
            <a:r>
              <a:rPr lang="en-US" sz="800" b="1" dirty="0">
                <a:solidFill>
                  <a:srgbClr val="FFFFFF"/>
                </a:solidFill>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New Jerusalem</a:t>
            </a:r>
          </a:p>
          <a:p>
            <a:pPr algn="ctr">
              <a:defRPr/>
            </a:pPr>
            <a:r>
              <a:rPr lang="en-US" sz="800" b="1" dirty="0">
                <a:solidFill>
                  <a:srgbClr val="FFFFFF"/>
                </a:solidFill>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dirty="0">
                <a:solidFill>
                  <a:srgbClr val="000000"/>
                </a:solidFill>
                <a:latin typeface="Arial" pitchFamily="24" charset="0"/>
                <a:ea typeface="ＭＳ Ｐゴシック" charset="-128"/>
                <a:cs typeface="ＭＳ Ｐゴシック" charset="-128"/>
              </a:rPr>
              <a:t>Christ reigns over the world </a:t>
            </a:r>
          </a:p>
          <a:p>
            <a:pPr algn="ctr">
              <a:defRPr/>
            </a:pPr>
            <a:r>
              <a:rPr lang="en-US" sz="800" b="1" dirty="0">
                <a:solidFill>
                  <a:srgbClr val="000000"/>
                </a:solidFill>
                <a:latin typeface="Arial" pitchFamily="24" charset="0"/>
                <a:ea typeface="ＭＳ Ｐゴシック" charset="-128"/>
                <a:cs typeface="ＭＳ Ｐゴシック" charset="-128"/>
              </a:rPr>
              <a:t>(Isa. 11) </a:t>
            </a:r>
          </a:p>
          <a:p>
            <a:pPr algn="ctr">
              <a:defRPr/>
            </a:pPr>
            <a:r>
              <a:rPr lang="en-US" sz="800" b="1" dirty="0">
                <a:solidFill>
                  <a:srgbClr val="000000"/>
                </a:solidFill>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400" b="1" dirty="0">
                <a:solidFill>
                  <a:srgbClr val="FFFFFF"/>
                </a:solidFill>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hands kingdom over to Father (1  </a:t>
            </a:r>
          </a:p>
          <a:p>
            <a:pPr algn="ctr">
              <a:defRPr/>
            </a:pPr>
            <a:r>
              <a:rPr lang="en-US" sz="800" b="1">
                <a:solidFill>
                  <a:srgbClr val="000000"/>
                </a:solidFill>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sz="2400">
                <a:solidFill>
                  <a:srgbClr val="FFFFFF"/>
                </a:solidFill>
                <a:latin typeface="Times New Roman" charset="0"/>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eaLnBrk="1" hangingPunct="1"/>
              <a:endParaRPr lang="en-US" sz="2400">
                <a:solidFill>
                  <a:srgbClr val="FFFFFF"/>
                </a:solidFill>
                <a:latin typeface="Times New Roman" charset="0"/>
              </a:endParaRPr>
            </a:p>
          </p:txBody>
        </p:sp>
      </p:grpSp>
      <p:sp>
        <p:nvSpPr>
          <p:cNvPr id="104524" name="Rectangle 76"/>
          <p:cNvSpPr>
            <a:spLocks noChangeArrowheads="1"/>
          </p:cNvSpPr>
          <p:nvPr/>
        </p:nvSpPr>
        <p:spPr bwMode="auto">
          <a:xfrm>
            <a:off x="0" y="6215777"/>
            <a:ext cx="9144000"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1200" b="1" dirty="0">
                <a:solidFill>
                  <a:srgbClr val="FFFFFF"/>
                </a:solidFill>
                <a:effectLst>
                  <a:outerShdw blurRad="38100" dist="38100" dir="2700000" algn="tl">
                    <a:srgbClr val="000000"/>
                  </a:outerShdw>
                </a:effectLst>
                <a:latin typeface="Arial"/>
                <a:cs typeface="Arial"/>
              </a:rPr>
              <a:t>Scripture has a dual kingdom-covenant theme.  Israel</a:t>
            </a:r>
            <a:r>
              <a:rPr lang="fr-FR" sz="1200" b="1" dirty="0">
                <a:solidFill>
                  <a:srgbClr val="FFFFFF"/>
                </a:solidFill>
                <a:effectLst>
                  <a:outerShdw blurRad="38100" dist="38100" dir="2700000" algn="tl">
                    <a:srgbClr val="000000"/>
                  </a:outerShdw>
                </a:effectLst>
                <a:latin typeface="Arial"/>
                <a:cs typeface="Arial"/>
              </a:rPr>
              <a:t>'</a:t>
            </a:r>
            <a:r>
              <a:rPr lang="en-US" sz="1200" b="1" dirty="0">
                <a:solidFill>
                  <a:srgbClr val="FFFFFF"/>
                </a:solidFill>
                <a:effectLst>
                  <a:outerShdw blurRad="38100" dist="38100" dir="2700000" algn="tl">
                    <a:srgbClr val="000000"/>
                  </a:outerShdw>
                </a:effectLst>
                <a:latin typeface="Arial"/>
                <a:cs typeface="Arial"/>
              </a:rPr>
              <a:t>s role from Abraham to Christ expands to include the Church (continuity) yet the Church never replaces the nation as the "new Israel" (discontinuity).  Israel will again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a:solidFill>
                  <a:srgbClr val="FFFFFF"/>
                </a:solidFill>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a:solidFill>
                  <a:srgbClr val="FFFFFF"/>
                </a:solidFill>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700" b="1" i="1" dirty="0">
                <a:solidFill>
                  <a:srgbClr val="FFFFFF"/>
                </a:solidFill>
                <a:latin typeface="Arial" pitchFamily="24" charset="0"/>
                <a:ea typeface="ＭＳ Ｐゴシック" charset="-128"/>
                <a:cs typeface="ＭＳ Ｐゴシック" charset="-128"/>
              </a:rPr>
              <a:t>Eighth Edition</a:t>
            </a:r>
          </a:p>
          <a:p>
            <a:pPr>
              <a:defRPr/>
            </a:pPr>
            <a:r>
              <a:rPr lang="en-US" sz="700" b="1" i="1" dirty="0">
                <a:solidFill>
                  <a:srgbClr val="FFFFFF"/>
                </a:solidFill>
                <a:latin typeface="Arial" pitchFamily="24" charset="0"/>
                <a:ea typeface="ＭＳ Ｐゴシック" charset="-128"/>
                <a:cs typeface="ＭＳ Ｐゴシック" charset="-128"/>
              </a:rPr>
              <a:t>29 Aug 2016</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sz="2400">
                <a:solidFill>
                  <a:srgbClr val="FFFFFF"/>
                </a:solidFill>
                <a:latin typeface="Times New Roman"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1" hangingPunct="1"/>
                <a:endParaRPr lang="en-US" sz="2400">
                  <a:solidFill>
                    <a:srgbClr val="FFFFFF"/>
                  </a:solidFill>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1" hangingPunct="1"/>
                <a:endParaRPr lang="en-US" sz="2400">
                  <a:solidFill>
                    <a:srgbClr val="FFFFFF"/>
                  </a:solidFill>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a:t>
            </a:r>
          </a:p>
          <a:p>
            <a:pPr algn="ctr">
              <a:defRPr/>
            </a:pPr>
            <a:r>
              <a:rPr lang="en-US" sz="800" b="1">
                <a:solidFill>
                  <a:srgbClr val="000000"/>
                </a:solidFill>
                <a:latin typeface="Arial" pitchFamily="24" charset="0"/>
                <a:ea typeface="ＭＳ Ｐゴシック" charset="-128"/>
                <a:cs typeface="ＭＳ Ｐゴシック" charset="-128"/>
              </a:rPr>
              <a:t>things made new! </a:t>
            </a:r>
          </a:p>
          <a:p>
            <a:pPr algn="ctr">
              <a:defRPr/>
            </a:pPr>
            <a:r>
              <a:rPr lang="en-US" sz="800" b="1">
                <a:solidFill>
                  <a:srgbClr val="000000"/>
                </a:solidFill>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a:defRPr/>
            </a:pPr>
            <a:r>
              <a:rPr lang="en-US" sz="900" b="1" dirty="0">
                <a:solidFill>
                  <a:srgbClr val="FFFFFF"/>
                </a:solidFill>
                <a:effectLst>
                  <a:outerShdw blurRad="38100" dist="38100" dir="2700000" algn="tl">
                    <a:srgbClr val="000000"/>
                  </a:outerShdw>
                </a:effectLst>
                <a:cs typeface="Arial" charset="0"/>
              </a:rPr>
              <a:t>Genesis 6:18; 9:8-17</a:t>
            </a:r>
          </a:p>
        </p:txBody>
      </p:sp>
      <p:sp>
        <p:nvSpPr>
          <p:cNvPr id="104553" name="Text Box 105"/>
          <p:cNvSpPr txBox="1">
            <a:spLocks noChangeArrowheads="1"/>
          </p:cNvSpPr>
          <p:nvPr/>
        </p:nvSpPr>
        <p:spPr bwMode="auto">
          <a:xfrm>
            <a:off x="8594351" y="28596"/>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9612560" y="980728"/>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latin typeface="Arial" pitchFamily="-111" charset="0"/>
                <a:ea typeface="+mn-ea"/>
                <a:cs typeface="+mn-cs"/>
              </a:rPr>
              <a:t>22 &amp;</a:t>
            </a:r>
          </a:p>
          <a:p>
            <a:pPr algn="ctr">
              <a:defRPr/>
            </a:pPr>
            <a:r>
              <a:rPr lang="en-US" sz="2400" b="1" dirty="0">
                <a:latin typeface="Arial" pitchFamily="-111" charset="0"/>
                <a:ea typeface="+mn-ea"/>
                <a:cs typeface="+mn-cs"/>
              </a:rPr>
              <a:t>337</a:t>
            </a:r>
          </a:p>
        </p:txBody>
      </p:sp>
    </p:spTree>
    <p:extLst>
      <p:ext uri="{BB962C8B-B14F-4D97-AF65-F5344CB8AC3E}">
        <p14:creationId xmlns:p14="http://schemas.microsoft.com/office/powerpoint/2010/main" val="93425763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10338"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10339" name="Rectangle 2"/>
          <p:cNvSpPr>
            <a:spLocks noGrp="1" noChangeArrowheads="1"/>
          </p:cNvSpPr>
          <p:nvPr>
            <p:ph type="title"/>
          </p:nvPr>
        </p:nvSpPr>
        <p:spPr>
          <a:xfrm>
            <a:off x="685800" y="333375"/>
            <a:ext cx="7772400" cy="1190625"/>
          </a:xfrm>
          <a:solidFill>
            <a:srgbClr val="000000"/>
          </a:solidFill>
          <a:ln>
            <a:solidFill>
              <a:schemeClr val="bg1"/>
            </a:solidFill>
          </a:ln>
        </p:spPr>
        <p:txBody>
          <a:bodyPr/>
          <a:lstStyle/>
          <a:p>
            <a:pPr eaLnBrk="1" hangingPunct="1"/>
            <a:r>
              <a:rPr lang="en-US">
                <a:solidFill>
                  <a:schemeClr val="bg1"/>
                </a:solidFill>
              </a:rPr>
              <a:t>Why Am I Dispensational?</a:t>
            </a:r>
            <a:br>
              <a:rPr lang="en-US">
                <a:solidFill>
                  <a:schemeClr val="bg1"/>
                </a:solidFill>
              </a:rPr>
            </a:br>
            <a:r>
              <a:rPr lang="en-US" sz="2400">
                <a:solidFill>
                  <a:schemeClr val="bg1"/>
                </a:solidFill>
              </a:rPr>
              <a:t>(Why do I distinguish between Israel &amp; the Church?)</a:t>
            </a:r>
            <a:endParaRPr lang="en-US">
              <a:solidFill>
                <a:schemeClr val="bg1"/>
              </a:solidFill>
            </a:endParaRPr>
          </a:p>
        </p:txBody>
      </p:sp>
      <p:sp>
        <p:nvSpPr>
          <p:cNvPr id="712709" name="Text Box 5"/>
          <p:cNvSpPr txBox="1">
            <a:spLocks noChangeArrowheads="1"/>
          </p:cNvSpPr>
          <p:nvPr/>
        </p:nvSpPr>
        <p:spPr bwMode="auto">
          <a:xfrm>
            <a:off x="8305800" y="76200"/>
            <a:ext cx="776288"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155r</a:t>
            </a:r>
            <a:endParaRPr lang="en-US" b="1"/>
          </a:p>
        </p:txBody>
      </p:sp>
      <p:sp>
        <p:nvSpPr>
          <p:cNvPr id="712710" name="Rectangle 6"/>
          <p:cNvSpPr>
            <a:spLocks noChangeArrowheads="1"/>
          </p:cNvSpPr>
          <p:nvPr/>
        </p:nvSpPr>
        <p:spPr bwMode="auto">
          <a:xfrm>
            <a:off x="381000" y="1704975"/>
            <a:ext cx="8591550" cy="5076825"/>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3200" dirty="0">
                <a:solidFill>
                  <a:schemeClr val="bg1"/>
                </a:solidFill>
                <a:latin typeface="Arial" charset="0"/>
                <a:ea typeface="Osaka" charset="-128"/>
                <a:cs typeface="Osaka" charset="-128"/>
              </a:rPr>
              <a:t>The Church Age was unseen in the OT.</a:t>
            </a:r>
          </a:p>
          <a:p>
            <a:pPr marL="342900" indent="-342900">
              <a:lnSpc>
                <a:spcPct val="90000"/>
              </a:lnSpc>
              <a:spcBef>
                <a:spcPct val="20000"/>
              </a:spcBef>
              <a:buFontTx/>
              <a:buChar char="•"/>
            </a:pPr>
            <a:r>
              <a:rPr lang="en-US" sz="3200" dirty="0">
                <a:solidFill>
                  <a:schemeClr val="bg1"/>
                </a:solidFill>
                <a:latin typeface="Arial" charset="0"/>
                <a:ea typeface="Osaka" charset="-128"/>
                <a:cs typeface="Osaka" charset="-128"/>
              </a:rPr>
              <a:t>Saints will reign on the </a:t>
            </a:r>
            <a:r>
              <a:rPr lang="en-US" sz="3200" i="1" dirty="0">
                <a:solidFill>
                  <a:schemeClr val="bg1"/>
                </a:solidFill>
                <a:latin typeface="Arial" charset="0"/>
                <a:ea typeface="Osaka" charset="-128"/>
                <a:cs typeface="Osaka" charset="-128"/>
              </a:rPr>
              <a:t>earth</a:t>
            </a:r>
            <a:r>
              <a:rPr lang="en-US" sz="3200" dirty="0">
                <a:solidFill>
                  <a:schemeClr val="bg1"/>
                </a:solidFill>
                <a:latin typeface="Arial" charset="0"/>
                <a:ea typeface="Osaka" charset="-128"/>
                <a:cs typeface="Osaka" charset="-128"/>
              </a:rPr>
              <a:t> (Rev. 5:10), not in heaven as amillennialists claim.</a:t>
            </a:r>
          </a:p>
          <a:p>
            <a:pPr marL="342900" indent="-342900">
              <a:lnSpc>
                <a:spcPct val="90000"/>
              </a:lnSpc>
              <a:spcBef>
                <a:spcPct val="20000"/>
              </a:spcBef>
              <a:buFontTx/>
              <a:buChar char="•"/>
            </a:pPr>
            <a:r>
              <a:rPr lang="en-US" sz="3200" dirty="0">
                <a:solidFill>
                  <a:schemeClr val="bg1"/>
                </a:solidFill>
                <a:latin typeface="Arial" charset="0"/>
                <a:ea typeface="Osaka" charset="-128"/>
                <a:cs typeface="Osaka" charset="-128"/>
              </a:rPr>
              <a:t>Ezekiel</a:t>
            </a:r>
            <a:r>
              <a:rPr lang="fr-FR" altLang="ja-JP" sz="3200" dirty="0">
                <a:solidFill>
                  <a:schemeClr val="bg1"/>
                </a:solidFill>
                <a:latin typeface="Arial" charset="0"/>
                <a:ea typeface="Osaka" charset="-128"/>
                <a:cs typeface="Osaka" charset="-128"/>
              </a:rPr>
              <a:t>'</a:t>
            </a:r>
            <a:r>
              <a:rPr lang="en-US" altLang="ja-JP" sz="3200" dirty="0">
                <a:solidFill>
                  <a:schemeClr val="bg1"/>
                </a:solidFill>
                <a:latin typeface="Arial" charset="0"/>
                <a:ea typeface="Osaka" charset="-128"/>
                <a:cs typeface="Osaka" charset="-128"/>
              </a:rPr>
              <a:t>s temple will be a real temple (cf. "Outline of End-Time Events," 105-106).</a:t>
            </a:r>
          </a:p>
          <a:p>
            <a:pPr marL="342900" indent="-342900">
              <a:lnSpc>
                <a:spcPct val="90000"/>
              </a:lnSpc>
              <a:spcBef>
                <a:spcPct val="20000"/>
              </a:spcBef>
              <a:buFontTx/>
              <a:buChar char="•"/>
            </a:pPr>
            <a:r>
              <a:rPr lang="en-US" sz="3200" dirty="0" err="1">
                <a:solidFill>
                  <a:schemeClr val="bg1"/>
                </a:solidFill>
                <a:latin typeface="Arial" charset="0"/>
                <a:ea typeface="Osaka" charset="-128"/>
                <a:cs typeface="Osaka" charset="-128"/>
              </a:rPr>
              <a:t>Dispensationalism</a:t>
            </a:r>
            <a:r>
              <a:rPr lang="en-US" sz="3200" dirty="0">
                <a:solidFill>
                  <a:schemeClr val="bg1"/>
                </a:solidFill>
                <a:latin typeface="Arial" charset="0"/>
                <a:ea typeface="Osaka" charset="-128"/>
                <a:cs typeface="Osaka" charset="-128"/>
              </a:rPr>
              <a:t> best explains how the Abrahamic, Land, Davidic, and New Covenants will be fulfilled.</a:t>
            </a:r>
          </a:p>
          <a:p>
            <a:pPr marL="342900" indent="-342900">
              <a:lnSpc>
                <a:spcPct val="90000"/>
              </a:lnSpc>
              <a:spcBef>
                <a:spcPct val="20000"/>
              </a:spcBef>
              <a:buFontTx/>
              <a:buChar char="•"/>
            </a:pPr>
            <a:r>
              <a:rPr lang="en-US" sz="3200" dirty="0">
                <a:solidFill>
                  <a:srgbClr val="FFFF00"/>
                </a:solidFill>
                <a:latin typeface="Arial" charset="0"/>
                <a:ea typeface="Osaka" charset="-128"/>
                <a:cs typeface="Osaka" charset="-128"/>
              </a:rPr>
              <a:t>The Church and Israel are continually distinguished in Scripture.</a:t>
            </a:r>
            <a:endParaRPr lang="en-US" sz="3200" dirty="0">
              <a:solidFill>
                <a:schemeClr val="bg1"/>
              </a:solidFill>
              <a:latin typeface="Arial" charset="0"/>
              <a:ea typeface="Osaka" charset="-128"/>
              <a:cs typeface="Osaka"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2710">
                                            <p:txEl>
                                              <p:pRg st="4" end="4"/>
                                            </p:txEl>
                                          </p:spTgt>
                                        </p:tgtEl>
                                        <p:attrNameLst>
                                          <p:attrName>style.visibility</p:attrName>
                                        </p:attrNameLst>
                                      </p:cBhvr>
                                      <p:to>
                                        <p:strVal val="visible"/>
                                      </p:to>
                                    </p:set>
                                    <p:animEffect transition="in" filter="dissolve">
                                      <p:cBhvr>
                                        <p:cTn id="7" dur="500"/>
                                        <p:tgtEl>
                                          <p:spTgt spid="7127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10"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6322" name="Rectangle 2"/>
          <p:cNvSpPr>
            <a:spLocks noGrp="1" noChangeArrowheads="1"/>
          </p:cNvSpPr>
          <p:nvPr>
            <p:ph type="title" idx="4294967295"/>
          </p:nvPr>
        </p:nvSpPr>
        <p:spPr>
          <a:xfrm>
            <a:off x="0" y="152400"/>
            <a:ext cx="9144000" cy="1143000"/>
          </a:xfrm>
        </p:spPr>
        <p:txBody>
          <a:bodyPr/>
          <a:lstStyle/>
          <a:p>
            <a:pPr eaLnBrk="1" hangingPunct="1">
              <a:defRPr/>
            </a:pPr>
            <a:r>
              <a:rPr lang="en-US" sz="3600" dirty="0"/>
              <a:t>The "New Israel" View</a:t>
            </a:r>
            <a:br>
              <a:rPr lang="en-US" sz="3600" dirty="0"/>
            </a:br>
            <a:r>
              <a:rPr lang="en-US" sz="3600" dirty="0"/>
              <a:t> of Covenant Premillennialism</a:t>
            </a:r>
          </a:p>
        </p:txBody>
      </p:sp>
      <p:sp>
        <p:nvSpPr>
          <p:cNvPr id="56323" name="Rectangle 3"/>
          <p:cNvSpPr>
            <a:spLocks noChangeArrowheads="1"/>
          </p:cNvSpPr>
          <p:nvPr/>
        </p:nvSpPr>
        <p:spPr bwMode="auto">
          <a:xfrm>
            <a:off x="0" y="1676400"/>
            <a:ext cx="9220200" cy="51816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indent="-342900">
              <a:lnSpc>
                <a:spcPct val="90000"/>
              </a:lnSpc>
              <a:spcBef>
                <a:spcPct val="20000"/>
              </a:spcBef>
              <a:buFont typeface="Wingdings" pitchFamily="-112" charset="2"/>
              <a:buChar char=""/>
              <a:defRPr/>
            </a:pPr>
            <a:r>
              <a:rPr lang="en-US" sz="2800" u="sng" dirty="0">
                <a:latin typeface="Arial" pitchFamily="-112" charset="0"/>
                <a:ea typeface="+mn-ea"/>
                <a:cs typeface="+mn-cs"/>
              </a:rPr>
              <a:t>The church is spiritual Israel</a:t>
            </a:r>
            <a:r>
              <a:rPr lang="en-US" sz="2800" dirty="0">
                <a:latin typeface="Arial" pitchFamily="-112" charset="0"/>
                <a:ea typeface="+mn-ea"/>
                <a:cs typeface="+mn-cs"/>
              </a:rPr>
              <a:t>. Ladd says that Paul "applies prophecies to the church which in their Old Testament setting belong to literal Israel; he calls the church sons, the seeds of Abraham.  He calls believers the true circumcision.  It is difficult to avoid the conclusion that </a:t>
            </a:r>
            <a:r>
              <a:rPr lang="en-US" sz="2800" dirty="0">
                <a:solidFill>
                  <a:srgbClr val="FFFF00"/>
                </a:solidFill>
                <a:latin typeface="Arial" pitchFamily="-112" charset="0"/>
                <a:ea typeface="+mn-ea"/>
                <a:cs typeface="+mn-cs"/>
              </a:rPr>
              <a:t>Paul sees the church as spiritual Israel</a:t>
            </a:r>
            <a:r>
              <a:rPr lang="en-US" sz="2800" dirty="0">
                <a:latin typeface="Arial" pitchFamily="-112" charset="0"/>
                <a:ea typeface="+mn-ea"/>
                <a:cs typeface="+mn-cs"/>
              </a:rPr>
              <a:t>" (</a:t>
            </a:r>
            <a:r>
              <a:rPr lang="en-US" sz="2800" i="1" dirty="0">
                <a:latin typeface="Arial" pitchFamily="-112" charset="0"/>
                <a:ea typeface="+mn-ea"/>
                <a:cs typeface="+mn-cs"/>
              </a:rPr>
              <a:t>The Meaning of the Millennium</a:t>
            </a:r>
            <a:r>
              <a:rPr lang="en-US" sz="2800" dirty="0">
                <a:latin typeface="Arial" pitchFamily="-112" charset="0"/>
                <a:ea typeface="+mn-ea"/>
                <a:cs typeface="+mn-cs"/>
              </a:rPr>
              <a:t>, 25).</a:t>
            </a:r>
          </a:p>
          <a:p>
            <a:pPr marL="342900" indent="-342900">
              <a:lnSpc>
                <a:spcPct val="90000"/>
              </a:lnSpc>
              <a:spcBef>
                <a:spcPct val="20000"/>
              </a:spcBef>
              <a:buFont typeface="Wingdings" pitchFamily="-112" charset="2"/>
              <a:buChar char=""/>
              <a:defRPr/>
            </a:pPr>
            <a:r>
              <a:rPr lang="en-US" sz="2800" u="sng" dirty="0">
                <a:latin typeface="Arial" pitchFamily="-112" charset="0"/>
                <a:ea typeface="+mn-ea"/>
                <a:cs typeface="+mn-cs"/>
              </a:rPr>
              <a:t>The dispensational conception of millennial sacrifices contradicts Hebrews 8:8-13</a:t>
            </a:r>
            <a:r>
              <a:rPr lang="en-US" sz="2800" dirty="0">
                <a:latin typeface="Arial" pitchFamily="-112" charset="0"/>
                <a:ea typeface="+mn-ea"/>
                <a:cs typeface="+mn-cs"/>
              </a:rPr>
              <a:t>.  Ladd claims that Hebrews 8 refutes dispensationalism because it "affirms that </a:t>
            </a:r>
            <a:r>
              <a:rPr lang="en-US" sz="2800" dirty="0">
                <a:solidFill>
                  <a:srgbClr val="FFFF00"/>
                </a:solidFill>
                <a:latin typeface="Arial" pitchFamily="-112" charset="0"/>
                <a:ea typeface="+mn-ea"/>
                <a:cs typeface="+mn-cs"/>
              </a:rPr>
              <a:t>the new covenant in Christ has displaced the Old Testament cult</a:t>
            </a:r>
            <a:r>
              <a:rPr lang="en-US" sz="2800" dirty="0">
                <a:latin typeface="Arial" pitchFamily="-112" charset="0"/>
                <a:ea typeface="+mn-ea"/>
                <a:cs typeface="+mn-cs"/>
              </a:rPr>
              <a:t> which is therefore doomed to pass away" (</a:t>
            </a:r>
            <a:r>
              <a:rPr lang="en-US" sz="2800" i="1" dirty="0">
                <a:latin typeface="Arial" pitchFamily="-112" charset="0"/>
                <a:ea typeface="+mn-ea"/>
                <a:cs typeface="+mn-cs"/>
              </a:rPr>
              <a:t>ibid.</a:t>
            </a:r>
            <a:r>
              <a:rPr lang="en-US" sz="2800" dirty="0">
                <a:latin typeface="Arial" pitchFamily="-112" charset="0"/>
                <a:ea typeface="+mn-ea"/>
                <a:cs typeface="+mn-cs"/>
              </a:rPr>
              <a:t>, 26-27).</a:t>
            </a: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latin typeface="Arial" pitchFamily="-112" charset="0"/>
                <a:ea typeface="+mn-ea"/>
                <a:cs typeface="+mn-cs"/>
              </a:rPr>
              <a:t>155s</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264194" name="Rectangle 2"/>
          <p:cNvSpPr>
            <a:spLocks noGrp="1" noChangeArrowheads="1"/>
          </p:cNvSpPr>
          <p:nvPr>
            <p:ph type="title" idx="4294967295"/>
          </p:nvPr>
        </p:nvSpPr>
        <p:spPr>
          <a:xfrm>
            <a:off x="0" y="152400"/>
            <a:ext cx="9144000" cy="1143000"/>
          </a:xfrm>
        </p:spPr>
        <p:txBody>
          <a:bodyPr/>
          <a:lstStyle/>
          <a:p>
            <a:pPr eaLnBrk="1" hangingPunct="1">
              <a:defRPr/>
            </a:pPr>
            <a:r>
              <a:rPr lang="en-US" sz="3600" dirty="0"/>
              <a:t>Why Distinguish Israel &amp; the Church?</a:t>
            </a:r>
          </a:p>
        </p:txBody>
      </p:sp>
      <p:sp>
        <p:nvSpPr>
          <p:cNvPr id="264196" name="Rectangle 4"/>
          <p:cNvSpPr>
            <a:spLocks noChangeArrowheads="1"/>
          </p:cNvSpPr>
          <p:nvPr/>
        </p:nvSpPr>
        <p:spPr bwMode="auto">
          <a:xfrm>
            <a:off x="0" y="990600"/>
            <a:ext cx="9144000" cy="4572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indent="-342900" algn="ctr">
              <a:spcBef>
                <a:spcPct val="20000"/>
              </a:spcBef>
              <a:buFont typeface="Wingdings" pitchFamily="-112" charset="2"/>
              <a:buNone/>
              <a:defRPr/>
            </a:pPr>
            <a:r>
              <a:rPr lang="en-US" sz="2800" i="1" dirty="0">
                <a:latin typeface="Tahoma" pitchFamily="-112" charset="-52"/>
                <a:ea typeface="+mn-ea"/>
                <a:cs typeface="+mn-cs"/>
              </a:rPr>
              <a:t>(Reasons I don</a:t>
            </a:r>
            <a:r>
              <a:rPr lang="fr-FR" sz="2800" i="1" dirty="0">
                <a:latin typeface="Tahoma" pitchFamily="-112" charset="-52"/>
                <a:ea typeface="+mn-ea"/>
                <a:cs typeface="+mn-cs"/>
              </a:rPr>
              <a:t>'</a:t>
            </a:r>
            <a:r>
              <a:rPr lang="en-US" sz="2800" i="1" dirty="0">
                <a:latin typeface="Tahoma" pitchFamily="-112" charset="-52"/>
                <a:ea typeface="+mn-ea"/>
                <a:cs typeface="+mn-cs"/>
              </a:rPr>
              <a:t>t call the Church the "new Israel")</a:t>
            </a:r>
          </a:p>
        </p:txBody>
      </p:sp>
      <p:sp>
        <p:nvSpPr>
          <p:cNvPr id="264195" name="Rectangle 3"/>
          <p:cNvSpPr>
            <a:spLocks noChangeArrowheads="1"/>
          </p:cNvSpPr>
          <p:nvPr/>
        </p:nvSpPr>
        <p:spPr bwMode="auto">
          <a:xfrm>
            <a:off x="381000" y="1752600"/>
            <a:ext cx="8610600" cy="5334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indent="-342900">
              <a:lnSpc>
                <a:spcPct val="90000"/>
              </a:lnSpc>
              <a:spcBef>
                <a:spcPct val="20000"/>
              </a:spcBef>
              <a:buFont typeface="Wingdings" pitchFamily="-112" charset="2"/>
              <a:buNone/>
              <a:defRPr/>
            </a:pPr>
            <a:r>
              <a:rPr lang="en-US" sz="3200" u="sng">
                <a:solidFill>
                  <a:srgbClr val="FFFF00"/>
                </a:solidFill>
                <a:latin typeface="Arial" pitchFamily="-112" charset="0"/>
                <a:ea typeface="+mn-ea"/>
                <a:cs typeface="+mn-cs"/>
              </a:rPr>
              <a:t>Illustration and fulfillment are not the same</a:t>
            </a:r>
            <a:r>
              <a:rPr lang="en-US" sz="3200">
                <a:solidFill>
                  <a:srgbClr val="FFFF00"/>
                </a:solidFill>
                <a:latin typeface="Arial" pitchFamily="-112" charset="0"/>
                <a:ea typeface="+mn-ea"/>
                <a:cs typeface="+mn-cs"/>
              </a:rPr>
              <a:t>.</a:t>
            </a:r>
            <a:r>
              <a:rPr lang="en-US" sz="3200">
                <a:latin typeface="Arial" pitchFamily="-112" charset="0"/>
                <a:ea typeface="+mn-ea"/>
                <a:cs typeface="+mn-cs"/>
              </a:rPr>
              <a:t>  </a:t>
            </a:r>
          </a:p>
        </p:txBody>
      </p:sp>
      <p:sp>
        <p:nvSpPr>
          <p:cNvPr id="2" name="Rectangle 3"/>
          <p:cNvSpPr>
            <a:spLocks noChangeArrowheads="1"/>
          </p:cNvSpPr>
          <p:nvPr/>
        </p:nvSpPr>
        <p:spPr bwMode="auto">
          <a:xfrm>
            <a:off x="381000" y="2438400"/>
            <a:ext cx="8458200" cy="3886200"/>
          </a:xfrm>
          <a:prstGeom prst="rect">
            <a:avLst/>
          </a:prstGeom>
          <a:noFill/>
          <a:ln w="9525">
            <a:noFill/>
            <a:miter lim="800000"/>
            <a:headEnd/>
            <a:tailEnd/>
          </a:ln>
          <a:effectLst>
            <a:outerShdw blurRad="25400" dist="35921" dir="2700000" algn="ctr" rotWithShape="0">
              <a:srgbClr val="000000">
                <a:alpha val="99962"/>
              </a:srgbClr>
            </a:outerShdw>
          </a:effectLst>
        </p:spPr>
        <p:txBody>
          <a:bodyPr>
            <a:prstTxWarp prst="textNoShape">
              <a:avLst/>
            </a:prstTxWarp>
          </a:bodyPr>
          <a:lstStyle/>
          <a:p>
            <a:pPr>
              <a:lnSpc>
                <a:spcPct val="90000"/>
              </a:lnSpc>
              <a:spcBef>
                <a:spcPct val="20000"/>
              </a:spcBef>
              <a:buFont typeface="Wingdings" charset="2"/>
              <a:buNone/>
              <a:defRPr/>
            </a:pPr>
            <a:r>
              <a:rPr lang="en-US" sz="2800" dirty="0">
                <a:latin typeface="Arial" charset="0"/>
              </a:rPr>
              <a:t>Hoyt  (</a:t>
            </a:r>
            <a:r>
              <a:rPr lang="en-US" sz="2800" i="1" dirty="0">
                <a:latin typeface="Arial" charset="0"/>
              </a:rPr>
              <a:t>ibid.</a:t>
            </a:r>
            <a:r>
              <a:rPr lang="en-US" sz="2800" dirty="0">
                <a:latin typeface="Arial" charset="0"/>
              </a:rPr>
              <a:t>, 42-43) responds to Ladd</a:t>
            </a:r>
            <a:r>
              <a:rPr lang="fr-FR" altLang="ja-JP" sz="2800" dirty="0">
                <a:latin typeface="Arial" charset="0"/>
              </a:rPr>
              <a:t>'</a:t>
            </a:r>
            <a:r>
              <a:rPr lang="en-US" sz="2800" dirty="0">
                <a:latin typeface="Arial" charset="0"/>
              </a:rPr>
              <a:t>s claim: </a:t>
            </a:r>
            <a:r>
              <a:rPr lang="en-US" altLang="ja-JP" sz="2800" dirty="0">
                <a:latin typeface="Arial" charset="0"/>
              </a:rPr>
              <a:t>"In passage after passage Ladd insists that the New Testament is interpreting the Old when </a:t>
            </a:r>
            <a:r>
              <a:rPr lang="en-US" altLang="ja-JP" sz="2800" dirty="0">
                <a:solidFill>
                  <a:srgbClr val="FFFF00"/>
                </a:solidFill>
                <a:latin typeface="Arial" charset="0"/>
              </a:rPr>
              <a:t>the New Testament is simply applying a </a:t>
            </a:r>
            <a:r>
              <a:rPr lang="en-US" altLang="ja-JP" sz="2800" i="1" dirty="0">
                <a:solidFill>
                  <a:srgbClr val="FFFF00"/>
                </a:solidFill>
                <a:latin typeface="Arial" charset="0"/>
              </a:rPr>
              <a:t>principle</a:t>
            </a:r>
            <a:r>
              <a:rPr lang="en-US" altLang="ja-JP" sz="2800" dirty="0">
                <a:solidFill>
                  <a:srgbClr val="FFFF00"/>
                </a:solidFill>
                <a:latin typeface="Arial" charset="0"/>
              </a:rPr>
              <a:t> found in the Old Testament</a:t>
            </a:r>
            <a:r>
              <a:rPr lang="en-US" altLang="ja-JP" sz="2800" dirty="0">
                <a:latin typeface="Arial" charset="0"/>
              </a:rPr>
              <a:t> (Hos. 11:1 with Mt. 2:15; Hos. 1:10; 2:23 with Rom. 9:24-26).  Rushing to the conclusion that these references identify the church and Israel as the same body of the saved is wholly gratuitous…"</a:t>
            </a:r>
            <a:endParaRPr lang="en-US" sz="2800" dirty="0">
              <a:latin typeface="Arial" charset="0"/>
            </a:endParaRP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latin typeface="Arial" pitchFamily="-112" charset="0"/>
                <a:ea typeface="+mn-ea"/>
                <a:cs typeface="+mn-cs"/>
              </a:rPr>
              <a:t>155s</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482"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389122" name="Rectangle 2"/>
          <p:cNvSpPr>
            <a:spLocks noGrp="1" noChangeArrowheads="1"/>
          </p:cNvSpPr>
          <p:nvPr>
            <p:ph type="title" idx="4294967295"/>
          </p:nvPr>
        </p:nvSpPr>
        <p:spPr>
          <a:xfrm>
            <a:off x="0" y="152400"/>
            <a:ext cx="9144000" cy="1143000"/>
          </a:xfrm>
        </p:spPr>
        <p:txBody>
          <a:bodyPr/>
          <a:lstStyle/>
          <a:p>
            <a:pPr eaLnBrk="1" hangingPunct="1">
              <a:defRPr/>
            </a:pPr>
            <a:r>
              <a:rPr lang="en-US" sz="3600" dirty="0"/>
              <a:t>Why Distinguish Israel &amp; the Church?</a:t>
            </a:r>
          </a:p>
        </p:txBody>
      </p:sp>
      <p:sp>
        <p:nvSpPr>
          <p:cNvPr id="389124" name="Rectangle 4"/>
          <p:cNvSpPr>
            <a:spLocks noChangeArrowheads="1"/>
          </p:cNvSpPr>
          <p:nvPr/>
        </p:nvSpPr>
        <p:spPr bwMode="auto">
          <a:xfrm>
            <a:off x="0" y="990600"/>
            <a:ext cx="9144000" cy="4572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indent="-342900" algn="ctr">
              <a:spcBef>
                <a:spcPct val="20000"/>
              </a:spcBef>
              <a:buFont typeface="Wingdings" pitchFamily="-112" charset="2"/>
              <a:buNone/>
              <a:defRPr/>
            </a:pPr>
            <a:r>
              <a:rPr lang="en-US" sz="2800" i="1" dirty="0">
                <a:latin typeface="Tahoma" pitchFamily="-112" charset="-52"/>
                <a:ea typeface="+mn-ea"/>
                <a:cs typeface="+mn-cs"/>
              </a:rPr>
              <a:t>(Reasons I don</a:t>
            </a:r>
            <a:r>
              <a:rPr lang="fr-FR" sz="2800" i="1" dirty="0">
                <a:latin typeface="Tahoma" pitchFamily="-112" charset="-52"/>
                <a:ea typeface="+mn-ea"/>
                <a:cs typeface="+mn-cs"/>
              </a:rPr>
              <a:t>'</a:t>
            </a:r>
            <a:r>
              <a:rPr lang="en-US" sz="2800" i="1" dirty="0">
                <a:latin typeface="Tahoma" pitchFamily="-112" charset="-52"/>
                <a:ea typeface="+mn-ea"/>
                <a:cs typeface="+mn-cs"/>
              </a:rPr>
              <a:t>t call the Church the "new Israel")</a:t>
            </a:r>
          </a:p>
        </p:txBody>
      </p:sp>
      <p:sp>
        <p:nvSpPr>
          <p:cNvPr id="389123" name="Rectangle 3"/>
          <p:cNvSpPr>
            <a:spLocks noChangeArrowheads="1"/>
          </p:cNvSpPr>
          <p:nvPr/>
        </p:nvSpPr>
        <p:spPr bwMode="auto">
          <a:xfrm>
            <a:off x="381000" y="2590800"/>
            <a:ext cx="8763000" cy="3733800"/>
          </a:xfrm>
          <a:prstGeom prst="rect">
            <a:avLst/>
          </a:prstGeom>
          <a:noFill/>
          <a:ln w="9525">
            <a:noFill/>
            <a:miter lim="800000"/>
            <a:headEnd/>
            <a:tailEnd/>
          </a:ln>
          <a:effectLst>
            <a:outerShdw blurRad="25400" dist="25399" dir="2700000" algn="ctr" rotWithShape="0">
              <a:srgbClr val="000000">
                <a:alpha val="99962"/>
              </a:srgbClr>
            </a:outerShdw>
          </a:effectLst>
        </p:spPr>
        <p:txBody>
          <a:bodyPr>
            <a:prstTxWarp prst="textNoShape">
              <a:avLst/>
            </a:prstTxWarp>
          </a:bodyPr>
          <a:lstStyle/>
          <a:p>
            <a:pPr marL="609600" indent="-609600">
              <a:lnSpc>
                <a:spcPct val="90000"/>
              </a:lnSpc>
              <a:spcBef>
                <a:spcPct val="20000"/>
              </a:spcBef>
              <a:buFont typeface="Arial" charset="0"/>
              <a:buAutoNum type="arabicPeriod"/>
              <a:defRPr/>
            </a:pPr>
            <a:r>
              <a:rPr lang="en-US" sz="2800" dirty="0">
                <a:latin typeface="Arial" charset="0"/>
              </a:rPr>
              <a:t>They can be either</a:t>
            </a:r>
            <a:r>
              <a:rPr lang="en-US" sz="2800" dirty="0">
                <a:solidFill>
                  <a:srgbClr val="FFFF00"/>
                </a:solidFill>
                <a:latin typeface="Arial" charset="0"/>
              </a:rPr>
              <a:t> theocratic or memorial</a:t>
            </a:r>
            <a:r>
              <a:rPr lang="en-US" sz="2800" dirty="0">
                <a:latin typeface="Arial" charset="0"/>
              </a:rPr>
              <a:t> sacrifices looking back to the death of Christ.</a:t>
            </a:r>
          </a:p>
          <a:p>
            <a:pPr marL="609600" indent="-609600">
              <a:lnSpc>
                <a:spcPct val="90000"/>
              </a:lnSpc>
              <a:spcBef>
                <a:spcPct val="20000"/>
              </a:spcBef>
              <a:buFont typeface="Arial" charset="0"/>
              <a:buAutoNum type="arabicPeriod"/>
              <a:defRPr/>
            </a:pPr>
            <a:r>
              <a:rPr lang="en-US" sz="2800" dirty="0">
                <a:latin typeface="Arial" charset="0"/>
              </a:rPr>
              <a:t>How </a:t>
            </a:r>
            <a:r>
              <a:rPr lang="en-US" sz="2800" dirty="0">
                <a:solidFill>
                  <a:srgbClr val="FFFF00"/>
                </a:solidFill>
                <a:latin typeface="Arial" charset="0"/>
              </a:rPr>
              <a:t>else</a:t>
            </a:r>
            <a:r>
              <a:rPr lang="en-US" sz="2800" dirty="0">
                <a:latin typeface="Arial" charset="0"/>
              </a:rPr>
              <a:t> other than literally can one best see nine chapters describing a temple with boundaries and many other specifics (Ezekiel 40–48)?</a:t>
            </a:r>
          </a:p>
          <a:p>
            <a:pPr marL="609600" indent="-609600">
              <a:lnSpc>
                <a:spcPct val="90000"/>
              </a:lnSpc>
              <a:spcBef>
                <a:spcPct val="20000"/>
              </a:spcBef>
              <a:buFont typeface="Arial" charset="0"/>
              <a:buAutoNum type="arabicPeriod"/>
              <a:defRPr/>
            </a:pPr>
            <a:r>
              <a:rPr lang="en-US" sz="2800" dirty="0">
                <a:latin typeface="Arial" charset="0"/>
              </a:rPr>
              <a:t>No temple has even remotely </a:t>
            </a:r>
            <a:r>
              <a:rPr lang="en-US" sz="2800" dirty="0">
                <a:solidFill>
                  <a:srgbClr val="FFFF00"/>
                </a:solidFill>
                <a:latin typeface="Arial" charset="0"/>
              </a:rPr>
              <a:t>resembled</a:t>
            </a:r>
            <a:r>
              <a:rPr lang="en-US" sz="2800" dirty="0">
                <a:latin typeface="Arial" charset="0"/>
              </a:rPr>
              <a:t> Ezekiel</a:t>
            </a:r>
            <a:r>
              <a:rPr lang="fr-FR" altLang="ja-JP" sz="2800" dirty="0">
                <a:latin typeface="Arial" charset="0"/>
              </a:rPr>
              <a:t>'</a:t>
            </a:r>
            <a:r>
              <a:rPr lang="en-US" sz="2800" dirty="0">
                <a:latin typeface="Arial" charset="0"/>
              </a:rPr>
              <a:t>s, so this must be a future temple.</a:t>
            </a:r>
            <a:endParaRPr lang="en-US" sz="2000" dirty="0">
              <a:latin typeface="Arial" charset="0"/>
            </a:endParaRPr>
          </a:p>
          <a:p>
            <a:pPr marL="609600" indent="-609600">
              <a:lnSpc>
                <a:spcPct val="90000"/>
              </a:lnSpc>
              <a:spcBef>
                <a:spcPct val="20000"/>
              </a:spcBef>
              <a:buFont typeface="Arial" charset="0"/>
              <a:buAutoNum type="arabicPeriod"/>
              <a:defRPr/>
            </a:pPr>
            <a:r>
              <a:rPr lang="en-US" sz="2800" dirty="0">
                <a:latin typeface="Arial" charset="0"/>
              </a:rPr>
              <a:t>See Eschatology pages 138-140 for elaboration.</a:t>
            </a:r>
            <a:endParaRPr lang="en-US" sz="2000" dirty="0">
              <a:latin typeface="Arial" charset="0"/>
            </a:endParaRPr>
          </a:p>
        </p:txBody>
      </p:sp>
      <p:sp>
        <p:nvSpPr>
          <p:cNvPr id="741382" name="Text Box 1030"/>
          <p:cNvSpPr txBox="1">
            <a:spLocks noChangeArrowheads="1"/>
          </p:cNvSpPr>
          <p:nvPr/>
        </p:nvSpPr>
        <p:spPr bwMode="auto">
          <a:xfrm>
            <a:off x="381000" y="1752600"/>
            <a:ext cx="7277100"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sz="3200" u="sng">
                <a:solidFill>
                  <a:srgbClr val="FFFF00"/>
                </a:solidFill>
                <a:latin typeface="Arial" charset="0"/>
              </a:rPr>
              <a:t>Millennial sacrifices are not problematic</a:t>
            </a:r>
            <a:endParaRPr lang="en-US" sz="3600" u="sng">
              <a:solidFill>
                <a:srgbClr val="FFFF00"/>
              </a:solidFill>
              <a:latin typeface="Arial" charset="0"/>
            </a:endParaRPr>
          </a:p>
        </p:txBody>
      </p:sp>
      <p:sp>
        <p:nvSpPr>
          <p:cNvPr id="716804" name="Text Box 4"/>
          <p:cNvSpPr txBox="1">
            <a:spLocks noChangeArrowheads="1"/>
          </p:cNvSpPr>
          <p:nvPr/>
        </p:nvSpPr>
        <p:spPr bwMode="auto">
          <a:xfrm>
            <a:off x="8205788" y="76200"/>
            <a:ext cx="79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dirty="0">
                <a:latin typeface="Arial" pitchFamily="-112" charset="0"/>
                <a:ea typeface="+mn-ea"/>
                <a:cs typeface="+mn-cs"/>
              </a:rPr>
              <a:t>155t</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1058" name="Picture 2" descr="Judaism Vs. Christianity: What Are The Differences? – Difference Camp">
            <a:extLst>
              <a:ext uri="{FF2B5EF4-FFF2-40B4-BE49-F238E27FC236}">
                <a16:creationId xmlns:a16="http://schemas.microsoft.com/office/drawing/2014/main" id="{202D9421-6BAF-6B4F-B7DC-32FAED0C85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4" r="8911"/>
          <a:stretch/>
        </p:blipFill>
        <p:spPr bwMode="auto">
          <a:xfrm flipH="1">
            <a:off x="0" y="1196975"/>
            <a:ext cx="9180513" cy="5786437"/>
          </a:xfrm>
          <a:prstGeom prst="rect">
            <a:avLst/>
          </a:prstGeom>
          <a:noFill/>
          <a:extLst>
            <a:ext uri="{909E8E84-426E-40DD-AFC4-6F175D3DCCD1}">
              <a14:hiddenFill xmlns:a14="http://schemas.microsoft.com/office/drawing/2010/main">
                <a:solidFill>
                  <a:srgbClr val="FFFFFF"/>
                </a:solidFill>
              </a14:hiddenFill>
            </a:ext>
          </a:extLst>
        </p:spPr>
      </p:pic>
      <p:sp>
        <p:nvSpPr>
          <p:cNvPr id="743426" name="Rectangle 1026"/>
          <p:cNvSpPr>
            <a:spLocks noGrp="1" noChangeArrowheads="1"/>
          </p:cNvSpPr>
          <p:nvPr>
            <p:ph type="ctrTitle"/>
          </p:nvPr>
        </p:nvSpPr>
        <p:spPr>
          <a:xfrm>
            <a:off x="-73782" y="-26988"/>
            <a:ext cx="9277920" cy="1223963"/>
          </a:xfrm>
          <a:solidFill>
            <a:srgbClr val="000000"/>
          </a:solidFill>
          <a:effectLst>
            <a:outerShdw blurRad="25400" dist="35921" dir="2700000" algn="ctr" rotWithShape="0">
              <a:srgbClr val="000000">
                <a:alpha val="99962"/>
              </a:srgbClr>
            </a:outerShdw>
          </a:effectLst>
        </p:spPr>
        <p:txBody>
          <a:bodyPr/>
          <a:lstStyle/>
          <a:p>
            <a:pPr>
              <a:defRPr/>
            </a:pPr>
            <a:r>
              <a:rPr lang="en-US" sz="4000" dirty="0"/>
              <a:t>Question: Israel &amp; the Church: </a:t>
            </a:r>
            <a:r>
              <a:rPr lang="en-US" sz="4000" dirty="0">
                <a:solidFill>
                  <a:srgbClr val="FFFF00"/>
                </a:solidFill>
              </a:rPr>
              <a:t>Discontinuity or Continuity?</a:t>
            </a:r>
          </a:p>
        </p:txBody>
      </p:sp>
      <p:sp>
        <p:nvSpPr>
          <p:cNvPr id="5" name="Rectangle 1027"/>
          <p:cNvSpPr txBox="1">
            <a:spLocks noChangeArrowheads="1"/>
          </p:cNvSpPr>
          <p:nvPr/>
        </p:nvSpPr>
        <p:spPr bwMode="auto">
          <a:xfrm>
            <a:off x="-73782" y="1196752"/>
            <a:ext cx="9326302" cy="576262"/>
          </a:xfrm>
          <a:prstGeom prst="rect">
            <a:avLst/>
          </a:prstGeom>
          <a:solidFill>
            <a:srgbClr val="000000"/>
          </a:solidFill>
          <a:ln w="9525">
            <a:noFill/>
            <a:miter lim="800000"/>
            <a:headEnd/>
            <a:tailEnd/>
          </a:ln>
          <a:effectLst>
            <a:outerShdw blurRad="25400" dist="35921" dir="2700000" algn="ctr" rotWithShape="0">
              <a:srgbClr val="000000">
                <a:alpha val="99962"/>
              </a:srgbClr>
            </a:outerShdw>
          </a:effectLst>
        </p:spPr>
        <p:txBody>
          <a:bodyPr anchor="ctr">
            <a:prstTxWarp prst="textNoShape">
              <a:avLst/>
            </a:prstTxWarp>
          </a:bodyPr>
          <a:lstStyle/>
          <a:p>
            <a:pPr algn="ctr" eaLnBrk="0" hangingPunct="0">
              <a:buFont typeface="Wingdings" charset="2"/>
              <a:buNone/>
              <a:defRPr/>
            </a:pPr>
            <a:r>
              <a:rPr lang="en-US" sz="4400" i="1" dirty="0">
                <a:solidFill>
                  <a:srgbClr val="FFFF00"/>
                </a:solidFill>
                <a:latin typeface="Tahoma" charset="-52"/>
              </a:rPr>
              <a:t>Answer: Both!</a:t>
            </a:r>
          </a:p>
        </p:txBody>
      </p:sp>
      <p:sp>
        <p:nvSpPr>
          <p:cNvPr id="6" name="Rectangle 1027"/>
          <p:cNvSpPr txBox="1">
            <a:spLocks noChangeArrowheads="1"/>
          </p:cNvSpPr>
          <p:nvPr/>
        </p:nvSpPr>
        <p:spPr bwMode="auto">
          <a:xfrm>
            <a:off x="-73782" y="1757139"/>
            <a:ext cx="9326302" cy="576262"/>
          </a:xfrm>
          <a:prstGeom prst="rect">
            <a:avLst/>
          </a:prstGeom>
          <a:solidFill>
            <a:srgbClr val="000000"/>
          </a:solidFill>
          <a:ln w="9525">
            <a:noFill/>
            <a:miter lim="800000"/>
            <a:headEnd/>
            <a:tailEnd/>
          </a:ln>
          <a:effectLst>
            <a:outerShdw blurRad="25400" dist="35921" dir="2700000" algn="ctr" rotWithShape="0">
              <a:srgbClr val="000000">
                <a:alpha val="99962"/>
              </a:srgbClr>
            </a:outerShdw>
          </a:effectLst>
        </p:spPr>
        <p:txBody>
          <a:bodyPr anchor="ctr">
            <a:prstTxWarp prst="textNoShape">
              <a:avLst/>
            </a:prstTxWarp>
          </a:bodyPr>
          <a:lstStyle/>
          <a:p>
            <a:pPr algn="ctr" eaLnBrk="0" hangingPunct="0">
              <a:buFont typeface="Wingdings" charset="2"/>
              <a:buNone/>
              <a:defRPr/>
            </a:pPr>
            <a:r>
              <a:rPr lang="en-US" sz="3200" i="1" dirty="0">
                <a:solidFill>
                  <a:schemeClr val="tx2"/>
                </a:solidFill>
                <a:latin typeface="Tahoma" charset="-52"/>
              </a:rPr>
              <a:t>(See pages 155r-155s)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autoUpdateAnimBg="0"/>
      <p:bldP spid="6" grpId="0" build="p"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4"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268290" name="Rectangle 2"/>
          <p:cNvSpPr>
            <a:spLocks noGrp="1" noChangeArrowheads="1"/>
          </p:cNvSpPr>
          <p:nvPr>
            <p:ph type="title" idx="4294967295"/>
          </p:nvPr>
        </p:nvSpPr>
        <p:spPr>
          <a:xfrm>
            <a:off x="0" y="152400"/>
            <a:ext cx="9144000" cy="1143000"/>
          </a:xfrm>
        </p:spPr>
        <p:txBody>
          <a:bodyPr/>
          <a:lstStyle/>
          <a:p>
            <a:pPr eaLnBrk="1" hangingPunct="1">
              <a:defRPr/>
            </a:pPr>
            <a:r>
              <a:rPr lang="en-US" sz="2800"/>
              <a:t>More Contrasts Between Israel &amp; the Church</a:t>
            </a:r>
            <a:endParaRPr lang="en-US" sz="3600"/>
          </a:p>
        </p:txBody>
      </p:sp>
      <p:sp>
        <p:nvSpPr>
          <p:cNvPr id="268292" name="Rectangle 4"/>
          <p:cNvSpPr>
            <a:spLocks noChangeArrowheads="1"/>
          </p:cNvSpPr>
          <p:nvPr/>
        </p:nvSpPr>
        <p:spPr bwMode="auto">
          <a:xfrm>
            <a:off x="0" y="990600"/>
            <a:ext cx="9144000" cy="4572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indent="-342900" algn="ctr">
              <a:spcBef>
                <a:spcPct val="20000"/>
              </a:spcBef>
              <a:buFont typeface="Wingdings" pitchFamily="-112" charset="2"/>
              <a:buNone/>
              <a:defRPr/>
            </a:pPr>
            <a:r>
              <a:rPr lang="en-US" sz="2800" i="1" dirty="0">
                <a:latin typeface="Tahoma" pitchFamily="-112" charset="-52"/>
                <a:ea typeface="+mn-ea"/>
                <a:cs typeface="+mn-cs"/>
              </a:rPr>
              <a:t>(Reasons I don</a:t>
            </a:r>
            <a:r>
              <a:rPr lang="fr-FR" sz="2800" i="1" dirty="0">
                <a:latin typeface="Tahoma" pitchFamily="-112" charset="-52"/>
                <a:ea typeface="+mn-ea"/>
                <a:cs typeface="+mn-cs"/>
              </a:rPr>
              <a:t>'</a:t>
            </a:r>
            <a:r>
              <a:rPr lang="en-US" sz="2800" i="1" dirty="0">
                <a:latin typeface="Tahoma" pitchFamily="-112" charset="-52"/>
                <a:ea typeface="+mn-ea"/>
                <a:cs typeface="+mn-cs"/>
              </a:rPr>
              <a:t>t call the Church the "new Israel")</a:t>
            </a:r>
          </a:p>
        </p:txBody>
      </p:sp>
      <p:sp>
        <p:nvSpPr>
          <p:cNvPr id="268293" name="Text Box 5"/>
          <p:cNvSpPr txBox="1">
            <a:spLocks noChangeArrowheads="1"/>
          </p:cNvSpPr>
          <p:nvPr/>
        </p:nvSpPr>
        <p:spPr bwMode="auto">
          <a:xfrm>
            <a:off x="8315325" y="-26988"/>
            <a:ext cx="793750" cy="45720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latin typeface="Arial" pitchFamily="-112" charset="0"/>
                <a:ea typeface="+mn-ea"/>
                <a:cs typeface="+mn-cs"/>
              </a:rPr>
              <a:t>155t</a:t>
            </a:r>
          </a:p>
        </p:txBody>
      </p:sp>
      <p:sp>
        <p:nvSpPr>
          <p:cNvPr id="268291" name="Rectangle 3"/>
          <p:cNvSpPr>
            <a:spLocks noChangeArrowheads="1"/>
          </p:cNvSpPr>
          <p:nvPr/>
        </p:nvSpPr>
        <p:spPr bwMode="auto">
          <a:xfrm>
            <a:off x="685800" y="2362200"/>
            <a:ext cx="8077200" cy="446405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609600" indent="-609600">
              <a:spcBef>
                <a:spcPct val="20000"/>
              </a:spcBef>
              <a:buFont typeface="Arial" pitchFamily="-112" charset="0"/>
              <a:buAutoNum type="arabicPeriod"/>
              <a:defRPr/>
            </a:pPr>
            <a:r>
              <a:rPr lang="en-US" b="1" dirty="0">
                <a:solidFill>
                  <a:srgbClr val="FFFF00"/>
                </a:solidFill>
                <a:latin typeface="Arial" pitchFamily="-112" charset="0"/>
                <a:ea typeface="+mn-ea"/>
                <a:cs typeface="+mn-cs"/>
              </a:rPr>
              <a:t>Differences</a:t>
            </a:r>
            <a:r>
              <a:rPr lang="en-US" b="1" dirty="0">
                <a:latin typeface="Arial" pitchFamily="-112" charset="0"/>
                <a:ea typeface="+mn-ea"/>
                <a:cs typeface="+mn-cs"/>
              </a:rPr>
              <a:t> between Israel and the Church are numerous in Scripture</a:t>
            </a:r>
          </a:p>
          <a:p>
            <a:pPr marL="609600" indent="-609600">
              <a:spcBef>
                <a:spcPct val="20000"/>
              </a:spcBef>
              <a:buFont typeface="Arial" pitchFamily="-112" charset="0"/>
              <a:buAutoNum type="arabicPeriod"/>
              <a:defRPr/>
            </a:pPr>
            <a:r>
              <a:rPr lang="en-US" b="1" dirty="0">
                <a:solidFill>
                  <a:srgbClr val="FFFF00"/>
                </a:solidFill>
                <a:latin typeface="Arial" pitchFamily="-112" charset="0"/>
                <a:ea typeface="+mn-ea"/>
                <a:cs typeface="+mn-cs"/>
              </a:rPr>
              <a:t>The term "Israel"</a:t>
            </a:r>
            <a:r>
              <a:rPr lang="en-US" b="1" dirty="0">
                <a:latin typeface="Arial" pitchFamily="-112" charset="0"/>
                <a:ea typeface="+mn-ea"/>
                <a:cs typeface="+mn-cs"/>
              </a:rPr>
              <a:t> throughout Scripture always refers to the physical descendants of Jacob—it never refers to the Church.</a:t>
            </a:r>
          </a:p>
          <a:p>
            <a:pPr marL="609600" indent="-609600">
              <a:spcBef>
                <a:spcPct val="20000"/>
              </a:spcBef>
              <a:buFont typeface="Arial" pitchFamily="-112" charset="0"/>
              <a:buAutoNum type="arabicPeriod"/>
              <a:defRPr/>
            </a:pPr>
            <a:r>
              <a:rPr lang="en-US" b="1" dirty="0">
                <a:solidFill>
                  <a:srgbClr val="FFFF00"/>
                </a:solidFill>
                <a:latin typeface="Arial" pitchFamily="-112" charset="0"/>
                <a:ea typeface="+mn-ea"/>
                <a:cs typeface="+mn-cs"/>
              </a:rPr>
              <a:t>Luke</a:t>
            </a:r>
            <a:r>
              <a:rPr lang="en-US" b="1" dirty="0">
                <a:latin typeface="Arial" pitchFamily="-112" charset="0"/>
                <a:ea typeface="+mn-ea"/>
                <a:cs typeface="+mn-cs"/>
              </a:rPr>
              <a:t> contrasts the two in Acts 3:12; 4:8, 10; etc.</a:t>
            </a:r>
          </a:p>
          <a:p>
            <a:pPr marL="609600" indent="-609600">
              <a:spcBef>
                <a:spcPct val="20000"/>
              </a:spcBef>
              <a:buFont typeface="Arial" pitchFamily="-112" charset="0"/>
              <a:buAutoNum type="arabicPeriod"/>
              <a:defRPr/>
            </a:pPr>
            <a:r>
              <a:rPr lang="en-US" b="1" dirty="0">
                <a:solidFill>
                  <a:srgbClr val="FFFF00"/>
                </a:solidFill>
                <a:latin typeface="Arial" pitchFamily="-112" charset="0"/>
                <a:ea typeface="+mn-ea"/>
                <a:cs typeface="+mn-cs"/>
              </a:rPr>
              <a:t>Paul</a:t>
            </a:r>
            <a:r>
              <a:rPr lang="en-US" b="1" dirty="0">
                <a:latin typeface="Arial" pitchFamily="-112" charset="0"/>
                <a:ea typeface="+mn-ea"/>
                <a:cs typeface="+mn-cs"/>
              </a:rPr>
              <a:t> (Rom. 9–11; 1 Cor. 10:32; Eph. 3:6)</a:t>
            </a:r>
          </a:p>
          <a:p>
            <a:pPr marL="609600" indent="-609600">
              <a:spcBef>
                <a:spcPct val="20000"/>
              </a:spcBef>
              <a:buFont typeface="Arial" pitchFamily="-112" charset="0"/>
              <a:buAutoNum type="arabicPeriod"/>
              <a:defRPr/>
            </a:pPr>
            <a:r>
              <a:rPr lang="en-US" b="1" dirty="0">
                <a:solidFill>
                  <a:srgbClr val="FFFF00"/>
                </a:solidFill>
                <a:latin typeface="Arial" pitchFamily="-112" charset="0"/>
                <a:ea typeface="+mn-ea"/>
                <a:cs typeface="+mn-cs"/>
              </a:rPr>
              <a:t>John</a:t>
            </a:r>
            <a:r>
              <a:rPr lang="en-US" b="1" dirty="0">
                <a:latin typeface="Arial" pitchFamily="-112" charset="0"/>
                <a:ea typeface="+mn-ea"/>
                <a:cs typeface="+mn-cs"/>
              </a:rPr>
              <a:t>: 144,000 Jews (Rev. 7:1-8) </a:t>
            </a:r>
            <a:r>
              <a:rPr lang="en-US" b="1" dirty="0" err="1">
                <a:latin typeface="Arial" pitchFamily="-112" charset="0"/>
                <a:ea typeface="+mn-ea"/>
                <a:cs typeface="+mn-cs"/>
              </a:rPr>
              <a:t>v</a:t>
            </a:r>
            <a:r>
              <a:rPr lang="en-US" b="1" dirty="0">
                <a:latin typeface="Arial" pitchFamily="-112" charset="0"/>
                <a:ea typeface="+mn-ea"/>
                <a:cs typeface="+mn-cs"/>
              </a:rPr>
              <a:t>. Gentiles (7:9)</a:t>
            </a:r>
          </a:p>
          <a:p>
            <a:pPr marL="609600" indent="-609600">
              <a:spcBef>
                <a:spcPct val="20000"/>
              </a:spcBef>
              <a:buFont typeface="Arial" pitchFamily="-112" charset="0"/>
              <a:buAutoNum type="arabicPeriod"/>
              <a:defRPr/>
            </a:pPr>
            <a:r>
              <a:rPr lang="en-US" b="1" dirty="0">
                <a:solidFill>
                  <a:srgbClr val="FFFF00"/>
                </a:solidFill>
                <a:latin typeface="Arial" pitchFamily="-112" charset="0"/>
                <a:ea typeface="+mn-ea"/>
                <a:cs typeface="+mn-cs"/>
              </a:rPr>
              <a:t>Matthew</a:t>
            </a:r>
            <a:r>
              <a:rPr lang="en-US" b="1" dirty="0">
                <a:latin typeface="Arial" pitchFamily="-112" charset="0"/>
                <a:ea typeface="+mn-ea"/>
                <a:cs typeface="+mn-cs"/>
              </a:rPr>
              <a:t> 1:21; 2:6; 19:28; 23:39</a:t>
            </a:r>
          </a:p>
          <a:p>
            <a:pPr marL="609600" indent="-609600">
              <a:spcBef>
                <a:spcPct val="20000"/>
              </a:spcBef>
              <a:buFont typeface="Arial" pitchFamily="-112" charset="0"/>
              <a:buAutoNum type="arabicPeriod"/>
              <a:defRPr/>
            </a:pPr>
            <a:r>
              <a:rPr lang="en-US" b="1" dirty="0">
                <a:solidFill>
                  <a:srgbClr val="FFFF00"/>
                </a:solidFill>
                <a:latin typeface="Arial" pitchFamily="-112" charset="0"/>
                <a:ea typeface="+mn-ea"/>
                <a:cs typeface="+mn-cs"/>
              </a:rPr>
              <a:t>Early Church Fathers</a:t>
            </a:r>
            <a:r>
              <a:rPr lang="en-US" b="1" dirty="0">
                <a:latin typeface="Arial" pitchFamily="-112" charset="0"/>
                <a:ea typeface="+mn-ea"/>
                <a:cs typeface="+mn-cs"/>
              </a:rPr>
              <a:t> held to the 6000-year theory</a:t>
            </a:r>
          </a:p>
        </p:txBody>
      </p:sp>
      <p:sp>
        <p:nvSpPr>
          <p:cNvPr id="744454" name="Text Box 1030"/>
          <p:cNvSpPr txBox="1">
            <a:spLocks noChangeArrowheads="1"/>
          </p:cNvSpPr>
          <p:nvPr/>
        </p:nvSpPr>
        <p:spPr bwMode="auto">
          <a:xfrm>
            <a:off x="593725" y="1651000"/>
            <a:ext cx="6373813"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sz="3200" u="sng">
                <a:solidFill>
                  <a:srgbClr val="FFFF00"/>
                </a:solidFill>
                <a:latin typeface="Arial" pitchFamily="-112" charset="0"/>
                <a:ea typeface="+mn-ea"/>
                <a:cs typeface="+mn-cs"/>
              </a:rPr>
              <a:t>Biblical writers kept them separate</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0" y="44624"/>
            <a:ext cx="9143999" cy="2736304"/>
          </a:xfrm>
        </p:spPr>
        <p:txBody>
          <a:bodyPr/>
          <a:lstStyle/>
          <a:p>
            <a:pPr eaLnBrk="1" hangingPunct="1"/>
            <a:r>
              <a:rPr lang="en-US" sz="2800" b="1" dirty="0">
                <a:solidFill>
                  <a:srgbClr val="FFFFFF"/>
                </a:solidFill>
              </a:rPr>
              <a:t>God will show his righteousness in Israel’s </a:t>
            </a:r>
            <a:r>
              <a:rPr lang="en-US" sz="2800" b="1" dirty="0">
                <a:solidFill>
                  <a:srgbClr val="FFFF00"/>
                </a:solidFill>
              </a:rPr>
              <a:t>future</a:t>
            </a:r>
            <a:r>
              <a:rPr lang="en-US" sz="2800" b="1" dirty="0">
                <a:solidFill>
                  <a:srgbClr val="FFFFFF"/>
                </a:solidFill>
              </a:rPr>
              <a:t> since he rejected her only in part and temporarily so Gentiles can be saved, so they should not be proud (Romans 11).</a:t>
            </a:r>
          </a:p>
        </p:txBody>
      </p:sp>
      <p:sp>
        <p:nvSpPr>
          <p:cNvPr id="780291" name="Rectangle 3"/>
          <p:cNvSpPr>
            <a:spLocks noGrp="1" noChangeArrowheads="1"/>
          </p:cNvSpPr>
          <p:nvPr>
            <p:ph type="subTitle" idx="1"/>
          </p:nvPr>
        </p:nvSpPr>
        <p:spPr>
          <a:xfrm>
            <a:off x="100849" y="2492896"/>
            <a:ext cx="9043151" cy="4032448"/>
          </a:xfrm>
        </p:spPr>
        <p:txBody>
          <a:bodyPr/>
          <a:lstStyle/>
          <a:p>
            <a:pPr marL="457200" indent="-457200" algn="l" eaLnBrk="1" hangingPunct="1">
              <a:buFont typeface="+mj-lt"/>
              <a:buAutoNum type="arabicPeriod"/>
            </a:pPr>
            <a:r>
              <a:rPr lang="en-US" sz="2400" b="1" dirty="0">
                <a:solidFill>
                  <a:schemeClr val="bg1"/>
                </a:solidFill>
              </a:rPr>
              <a:t>God has not rejected his people whom he foreknew (11:2a) because a remnant is now being saved (11:1-10).</a:t>
            </a:r>
          </a:p>
          <a:p>
            <a:pPr marL="457200" indent="-457200" algn="l" eaLnBrk="1" hangingPunct="1">
              <a:buFont typeface="+mj-lt"/>
              <a:buAutoNum type="arabicPeriod"/>
            </a:pPr>
            <a:r>
              <a:rPr lang="en-US" sz="2400" b="1" dirty="0">
                <a:solidFill>
                  <a:schemeClr val="bg1"/>
                </a:solidFill>
              </a:rPr>
              <a:t>Israel’s present rejection will stop but it saves Gentiles via the Abrahamic covenant to provoke Israel to faith and restoration of blessing (11:11-24).</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8085972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en-US" altLang="ja-JP" sz="2800" b="1" dirty="0">
                <a:solidFill>
                  <a:schemeClr val="tx1"/>
                </a:solidFill>
                <a:ea typeface="Arial" charset="0"/>
                <a:cs typeface="Arial" charset="0"/>
              </a:rPr>
              <a:t>"Israel" always means ethnic seed of Jacob (9:1-5)</a:t>
            </a:r>
            <a:endParaRPr lang="en-US" sz="4000"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eaLnBrk="0" hangingPunct="0">
              <a:defRPr/>
            </a:pPr>
            <a:r>
              <a:rPr lang="en-US" b="1" dirty="0">
                <a:solidFill>
                  <a:srgbClr val="000000"/>
                </a:solidFill>
                <a:latin typeface="Arial"/>
                <a:ea typeface="ＭＳ Ｐゴシック" pitchFamily="-112" charset="-128"/>
                <a:cs typeface="Arial"/>
              </a:rPr>
              <a:t>155v</a:t>
            </a:r>
          </a:p>
        </p:txBody>
      </p:sp>
      <p:sp>
        <p:nvSpPr>
          <p:cNvPr id="27" name="Text Box 4"/>
          <p:cNvSpPr txBox="1">
            <a:spLocks noChangeArrowheads="1"/>
          </p:cNvSpPr>
          <p:nvPr/>
        </p:nvSpPr>
        <p:spPr bwMode="auto">
          <a:xfrm>
            <a:off x="3657600" y="304800"/>
            <a:ext cx="3200400" cy="18161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indent="-185738" eaLnBrk="0" hangingPunct="0">
              <a:defRPr/>
            </a:pPr>
            <a:r>
              <a:rPr lang="en-US" sz="2800" b="1" dirty="0">
                <a:solidFill>
                  <a:srgbClr val="000000"/>
                </a:solidFill>
                <a:latin typeface="Arial"/>
                <a:ea typeface="ＭＳ Ｐゴシック" pitchFamily="-112" charset="-128"/>
                <a:cs typeface="Arial"/>
              </a:rPr>
              <a:t>"For not all who are descended from Israel are Israel" (9:6)</a:t>
            </a:r>
          </a:p>
        </p:txBody>
      </p:sp>
      <p:sp>
        <p:nvSpPr>
          <p:cNvPr id="28" name="Text Box 4"/>
          <p:cNvSpPr txBox="1">
            <a:spLocks noChangeArrowheads="1"/>
          </p:cNvSpPr>
          <p:nvPr/>
        </p:nvSpPr>
        <p:spPr bwMode="auto">
          <a:xfrm>
            <a:off x="5105400" y="2828925"/>
            <a:ext cx="4038600" cy="954088"/>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eaLnBrk="0" hangingPunct="0">
              <a:defRPr/>
            </a:pPr>
            <a:r>
              <a:rPr lang="en-US" sz="2800" b="1" dirty="0">
                <a:solidFill>
                  <a:srgbClr val="000000"/>
                </a:solidFill>
                <a:latin typeface="Arial" charset="0"/>
                <a:ea typeface="Arial" charset="0"/>
                <a:cs typeface="Arial" charset="0"/>
              </a:rPr>
              <a:t>≠ </a:t>
            </a:r>
            <a:r>
              <a:rPr lang="en-US" altLang="ja-JP" sz="2800" b="1" dirty="0">
                <a:solidFill>
                  <a:srgbClr val="000000"/>
                </a:solidFill>
                <a:latin typeface="Arial" charset="0"/>
                <a:ea typeface="Arial" charset="0"/>
                <a:cs typeface="Arial" charset="0"/>
              </a:rPr>
              <a:t>"Israel" refers to believing Gentiles?!?!</a:t>
            </a:r>
            <a:endParaRPr lang="en-US" sz="2800" b="1" dirty="0">
              <a:solidFill>
                <a:srgbClr val="000000"/>
              </a:solidFill>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eaLnBrk="0" hangingPunct="0">
              <a:defRPr/>
            </a:pPr>
            <a:r>
              <a:rPr lang="en-US" sz="2800" b="1" dirty="0">
                <a:solidFill>
                  <a:srgbClr val="000000"/>
                </a:solidFill>
                <a:latin typeface="Arial"/>
                <a:ea typeface="ＭＳ Ｐゴシック" pitchFamily="-112" charset="-128"/>
                <a:cs typeface="Arial"/>
              </a:rPr>
              <a:t>= Not all Jews believe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24"/>
          <p:cNvSpPr>
            <a:spLocks noChangeArrowheads="1"/>
          </p:cNvSpPr>
          <p:nvPr/>
        </p:nvSpPr>
        <p:spPr bwMode="auto">
          <a:xfrm>
            <a:off x="0" y="99392"/>
            <a:ext cx="9144000" cy="6858000"/>
          </a:xfrm>
          <a:prstGeom prst="rect">
            <a:avLst/>
          </a:prstGeom>
          <a:solidFill>
            <a:srgbClr val="FFFFFF"/>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grpSp>
        <p:nvGrpSpPr>
          <p:cNvPr id="217091" name="Group 23"/>
          <p:cNvGrpSpPr>
            <a:grpSpLocks/>
          </p:cNvGrpSpPr>
          <p:nvPr/>
        </p:nvGrpSpPr>
        <p:grpSpPr bwMode="auto">
          <a:xfrm>
            <a:off x="914400" y="139700"/>
            <a:ext cx="7848600" cy="6718300"/>
            <a:chOff x="528" y="-48"/>
            <a:chExt cx="4944" cy="4232"/>
          </a:xfrm>
        </p:grpSpPr>
        <p:pic>
          <p:nvPicPr>
            <p:cNvPr id="217109" name="Picture 6" descr="NTS 155q Gentile Engrafting Rom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8" y="-48"/>
              <a:ext cx="4094" cy="4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7110" name="Group 21"/>
            <p:cNvGrpSpPr>
              <a:grpSpLocks/>
            </p:cNvGrpSpPr>
            <p:nvPr/>
          </p:nvGrpSpPr>
          <p:grpSpPr bwMode="auto">
            <a:xfrm>
              <a:off x="2016" y="96"/>
              <a:ext cx="3456" cy="2496"/>
              <a:chOff x="2304" y="288"/>
              <a:chExt cx="3456" cy="2496"/>
            </a:xfrm>
          </p:grpSpPr>
          <p:sp>
            <p:nvSpPr>
              <p:cNvPr id="217111" name="Rectangle 18"/>
              <p:cNvSpPr>
                <a:spLocks noChangeArrowheads="1"/>
              </p:cNvSpPr>
              <p:nvPr/>
            </p:nvSpPr>
            <p:spPr bwMode="auto">
              <a:xfrm>
                <a:off x="2400" y="288"/>
                <a:ext cx="2496" cy="15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17112" name="Rectangle 19"/>
              <p:cNvSpPr>
                <a:spLocks noChangeArrowheads="1"/>
              </p:cNvSpPr>
              <p:nvPr/>
            </p:nvSpPr>
            <p:spPr bwMode="auto">
              <a:xfrm>
                <a:off x="2304" y="1824"/>
                <a:ext cx="2496" cy="9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17113" name="Rectangle 20"/>
              <p:cNvSpPr>
                <a:spLocks noChangeArrowheads="1"/>
              </p:cNvSpPr>
              <p:nvPr/>
            </p:nvSpPr>
            <p:spPr bwMode="auto">
              <a:xfrm>
                <a:off x="2544" y="1200"/>
                <a:ext cx="3216"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grpSp>
      </p:grpSp>
      <p:sp>
        <p:nvSpPr>
          <p:cNvPr id="1333255" name="Rectangle 7"/>
          <p:cNvSpPr>
            <a:spLocks noChangeArrowheads="1"/>
          </p:cNvSpPr>
          <p:nvPr/>
        </p:nvSpPr>
        <p:spPr bwMode="auto">
          <a:xfrm>
            <a:off x="0" y="4509120"/>
            <a:ext cx="39624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17093" name="Rectangle 2"/>
          <p:cNvSpPr>
            <a:spLocks noGrp="1" noChangeArrowheads="1"/>
          </p:cNvSpPr>
          <p:nvPr>
            <p:ph type="ctrTitle"/>
          </p:nvPr>
        </p:nvSpPr>
        <p:spPr>
          <a:xfrm>
            <a:off x="4267200" y="5509592"/>
            <a:ext cx="4876800" cy="1447800"/>
          </a:xfrm>
          <a:solidFill>
            <a:schemeClr val="bg1"/>
          </a:solidFill>
        </p:spPr>
        <p:txBody>
          <a:bodyPr/>
          <a:lstStyle/>
          <a:p>
            <a:pPr eaLnBrk="1" hangingPunct="1"/>
            <a:r>
              <a:rPr lang="en-US" sz="3600" b="1">
                <a:solidFill>
                  <a:schemeClr val="accent2"/>
                </a:solidFill>
                <a:latin typeface="Arial" charset="0"/>
                <a:ea typeface="Osaka" charset="0"/>
                <a:cs typeface="Arial" charset="0"/>
              </a:rPr>
              <a:t>Gentile Engrafting</a:t>
            </a:r>
            <a:endParaRPr lang="en-US" sz="3600">
              <a:latin typeface="Arial" charset="0"/>
              <a:ea typeface="Osaka" charset="0"/>
              <a:cs typeface="Arial" charset="0"/>
            </a:endParaRPr>
          </a:p>
        </p:txBody>
      </p:sp>
      <p:sp>
        <p:nvSpPr>
          <p:cNvPr id="1333252" name="Text Box 4"/>
          <p:cNvSpPr txBox="1">
            <a:spLocks noChangeArrowheads="1"/>
          </p:cNvSpPr>
          <p:nvPr/>
        </p:nvSpPr>
        <p:spPr bwMode="auto">
          <a:xfrm>
            <a:off x="8229600" y="76200"/>
            <a:ext cx="885825" cy="461963"/>
          </a:xfrm>
          <a:prstGeom prst="rect">
            <a:avLst/>
          </a:prstGeom>
          <a:solidFill>
            <a:schemeClr val="bg1"/>
          </a:solid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ＭＳ Ｐゴシック" charset="0"/>
                <a:cs typeface="Arial" charset="0"/>
              </a:rPr>
              <a:t>131b</a:t>
            </a:r>
          </a:p>
        </p:txBody>
      </p:sp>
      <p:sp>
        <p:nvSpPr>
          <p:cNvPr id="1333256" name="Text Box 8"/>
          <p:cNvSpPr txBox="1">
            <a:spLocks noChangeArrowheads="1"/>
          </p:cNvSpPr>
          <p:nvPr/>
        </p:nvSpPr>
        <p:spPr bwMode="auto">
          <a:xfrm>
            <a:off x="3505200" y="3895105"/>
            <a:ext cx="4059238" cy="519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0"/>
                <a:cs typeface="Osaka" charset="0"/>
              </a:rPr>
              <a:t>Root (11:16-18)</a:t>
            </a:r>
          </a:p>
        </p:txBody>
      </p:sp>
      <p:sp>
        <p:nvSpPr>
          <p:cNvPr id="1333257" name="Text Box 9"/>
          <p:cNvSpPr txBox="1">
            <a:spLocks noChangeArrowheads="1"/>
          </p:cNvSpPr>
          <p:nvPr/>
        </p:nvSpPr>
        <p:spPr bwMode="auto">
          <a:xfrm>
            <a:off x="3505200" y="3407742"/>
            <a:ext cx="4059238" cy="519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0"/>
                <a:cs typeface="Osaka" charset="0"/>
              </a:rPr>
              <a:t>Sap (11:17b)</a:t>
            </a:r>
          </a:p>
        </p:txBody>
      </p:sp>
      <p:sp>
        <p:nvSpPr>
          <p:cNvPr id="1333260" name="Text Box 12"/>
          <p:cNvSpPr txBox="1">
            <a:spLocks noChangeArrowheads="1"/>
          </p:cNvSpPr>
          <p:nvPr/>
        </p:nvSpPr>
        <p:spPr bwMode="auto">
          <a:xfrm>
            <a:off x="3962400" y="1242392"/>
            <a:ext cx="4953000"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rPr>
              <a:t>1) Remaining/Grafted = Believing (11:23-24)</a:t>
            </a:r>
          </a:p>
        </p:txBody>
      </p:sp>
      <p:sp>
        <p:nvSpPr>
          <p:cNvPr id="1333261" name="Text Box 13"/>
          <p:cNvSpPr txBox="1">
            <a:spLocks noChangeArrowheads="1"/>
          </p:cNvSpPr>
          <p:nvPr/>
        </p:nvSpPr>
        <p:spPr bwMode="auto">
          <a:xfrm>
            <a:off x="3810000" y="836712"/>
            <a:ext cx="4627563"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Osaka" charset="0"/>
                <a:cs typeface="Osaka" charset="0"/>
              </a:rPr>
              <a:t>a. Natural: Ethnic Israel (9:4-5)</a:t>
            </a:r>
          </a:p>
        </p:txBody>
      </p:sp>
      <p:sp>
        <p:nvSpPr>
          <p:cNvPr id="1333262" name="Text Box 14"/>
          <p:cNvSpPr txBox="1">
            <a:spLocks noChangeArrowheads="1"/>
          </p:cNvSpPr>
          <p:nvPr/>
        </p:nvSpPr>
        <p:spPr bwMode="auto">
          <a:xfrm>
            <a:off x="3962400" y="1547192"/>
            <a:ext cx="461010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rPr>
              <a:t>2) Cut off = Unbelieving (11:19-21)</a:t>
            </a:r>
          </a:p>
        </p:txBody>
      </p:sp>
      <p:pic>
        <p:nvPicPr>
          <p:cNvPr id="1333280" name="Picture 32" descr="NTS 155q Gentile Engrafting Rom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3223592"/>
            <a:ext cx="1217613"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90" name="AutoShape 42"/>
          <p:cNvSpPr>
            <a:spLocks noChangeArrowheads="1"/>
          </p:cNvSpPr>
          <p:nvPr/>
        </p:nvSpPr>
        <p:spPr bwMode="auto">
          <a:xfrm rot="-1178176">
            <a:off x="4186238" y="4798392"/>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pic>
        <p:nvPicPr>
          <p:cNvPr id="217102" name="Picture 44" descr="NTS 155q Gentile Engrafting Rom 11"/>
          <p:cNvPicPr>
            <a:picLocks noChangeAspect="1" noChangeArrowheads="1"/>
          </p:cNvPicPr>
          <p:nvPr/>
        </p:nvPicPr>
        <p:blipFill rotWithShape="1">
          <a:blip r:embed="rId4">
            <a:extLst>
              <a:ext uri="{28A0092B-C50C-407E-A947-70E740481C1C}">
                <a14:useLocalDpi xmlns:a14="http://schemas.microsoft.com/office/drawing/2010/main"/>
              </a:ext>
            </a:extLst>
          </a:blip>
          <a:srcRect b="9274"/>
          <a:stretch/>
        </p:blipFill>
        <p:spPr bwMode="auto">
          <a:xfrm>
            <a:off x="2224220" y="1584176"/>
            <a:ext cx="1123644" cy="125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58" name="Text Box 10"/>
          <p:cNvSpPr txBox="1">
            <a:spLocks noChangeArrowheads="1"/>
          </p:cNvSpPr>
          <p:nvPr/>
        </p:nvSpPr>
        <p:spPr bwMode="auto">
          <a:xfrm>
            <a:off x="3505200" y="2918792"/>
            <a:ext cx="405923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0"/>
                <a:cs typeface="Osaka" charset="0"/>
              </a:rPr>
              <a:t>Trunk (11:24)</a:t>
            </a:r>
          </a:p>
        </p:txBody>
      </p:sp>
      <p:sp>
        <p:nvSpPr>
          <p:cNvPr id="1333265" name="Text Box 17"/>
          <p:cNvSpPr txBox="1">
            <a:spLocks noChangeArrowheads="1"/>
          </p:cNvSpPr>
          <p:nvPr/>
        </p:nvSpPr>
        <p:spPr bwMode="auto">
          <a:xfrm>
            <a:off x="3962400" y="2613992"/>
            <a:ext cx="461010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rPr>
              <a:t>2) Cut off = Unbelieving (11:21b)</a:t>
            </a:r>
          </a:p>
        </p:txBody>
      </p:sp>
      <p:sp>
        <p:nvSpPr>
          <p:cNvPr id="1333263" name="Text Box 15"/>
          <p:cNvSpPr txBox="1">
            <a:spLocks noChangeArrowheads="1"/>
          </p:cNvSpPr>
          <p:nvPr/>
        </p:nvSpPr>
        <p:spPr bwMode="auto">
          <a:xfrm>
            <a:off x="3962400" y="2309192"/>
            <a:ext cx="495300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rPr>
              <a:t>1) Grafted = Believing (11:17b, 22)</a:t>
            </a:r>
          </a:p>
        </p:txBody>
      </p:sp>
      <p:sp>
        <p:nvSpPr>
          <p:cNvPr id="1333291" name="AutoShape 43"/>
          <p:cNvSpPr>
            <a:spLocks noChangeArrowheads="1"/>
          </p:cNvSpPr>
          <p:nvPr/>
        </p:nvSpPr>
        <p:spPr bwMode="auto">
          <a:xfrm rot="-9368578">
            <a:off x="3803650" y="2721942"/>
            <a:ext cx="2516188"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333259" name="Text Box 11"/>
          <p:cNvSpPr txBox="1">
            <a:spLocks noChangeArrowheads="1"/>
          </p:cNvSpPr>
          <p:nvPr/>
        </p:nvSpPr>
        <p:spPr bwMode="auto">
          <a:xfrm>
            <a:off x="3505200" y="381000"/>
            <a:ext cx="4059238" cy="519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0"/>
                <a:cs typeface="Osaka" charset="0"/>
              </a:rPr>
              <a:t>Branches (11:17-21)</a:t>
            </a:r>
          </a:p>
        </p:txBody>
      </p:sp>
      <p:sp>
        <p:nvSpPr>
          <p:cNvPr id="1333264" name="Text Box 16"/>
          <p:cNvSpPr txBox="1">
            <a:spLocks noChangeArrowheads="1"/>
          </p:cNvSpPr>
          <p:nvPr/>
        </p:nvSpPr>
        <p:spPr bwMode="auto">
          <a:xfrm>
            <a:off x="3810000" y="1928192"/>
            <a:ext cx="46275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cs typeface="Osaka" charset="0"/>
              </a:rPr>
              <a:t>b. Wild: Gentile humanity</a:t>
            </a:r>
          </a:p>
        </p:txBody>
      </p:sp>
      <p:sp>
        <p:nvSpPr>
          <p:cNvPr id="2" name="Rectangle 7">
            <a:extLst>
              <a:ext uri="{FF2B5EF4-FFF2-40B4-BE49-F238E27FC236}">
                <a16:creationId xmlns:a16="http://schemas.microsoft.com/office/drawing/2014/main" id="{CB1FCE77-95A8-9CE7-606C-08064DB65C1C}"/>
              </a:ext>
            </a:extLst>
          </p:cNvPr>
          <p:cNvSpPr>
            <a:spLocks noChangeArrowheads="1"/>
          </p:cNvSpPr>
          <p:nvPr/>
        </p:nvSpPr>
        <p:spPr bwMode="auto">
          <a:xfrm>
            <a:off x="2363587" y="1762173"/>
            <a:ext cx="1229186" cy="103120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0" nodeType="clickEffect">
                                  <p:stCondLst>
                                    <p:cond delay="0"/>
                                  </p:stCondLst>
                                  <p:childTnLst>
                                    <p:animEffect transition="out" filter="wipe(down)">
                                      <p:cBhvr>
                                        <p:cTn id="41" dur="500"/>
                                        <p:tgtEl>
                                          <p:spTgt spid="1333255"/>
                                        </p:tgtEl>
                                      </p:cBhvr>
                                    </p:animEffect>
                                    <p:set>
                                      <p:cBhvr>
                                        <p:cTn id="42" dur="1" fill="hold">
                                          <p:stCondLst>
                                            <p:cond delay="499"/>
                                          </p:stCondLst>
                                        </p:cTn>
                                        <p:tgtEl>
                                          <p:spTgt spid="133325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4"/>
                                        </p:tgtEl>
                                        <p:attrNameLst>
                                          <p:attrName>style.visibility</p:attrName>
                                        </p:attrNameLst>
                                      </p:cBhvr>
                                      <p:to>
                                        <p:strVal val="visible"/>
                                      </p:to>
                                    </p:set>
                                    <p:animEffect transition="in" filter="dissolve">
                                      <p:cBhvr>
                                        <p:cTn id="47" dur="500"/>
                                        <p:tgtEl>
                                          <p:spTgt spid="13332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33263"/>
                                        </p:tgtEl>
                                        <p:attrNameLst>
                                          <p:attrName>style.visibility</p:attrName>
                                        </p:attrNameLst>
                                      </p:cBhvr>
                                      <p:to>
                                        <p:strVal val="visible"/>
                                      </p:to>
                                    </p:set>
                                    <p:animEffect transition="in" filter="dissolve">
                                      <p:cBhvr>
                                        <p:cTn id="52" dur="500"/>
                                        <p:tgtEl>
                                          <p:spTgt spid="133326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333280"/>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xit" presetSubtype="4" fill="hold" grpId="1" nodeType="clickEffect">
                                  <p:stCondLst>
                                    <p:cond delay="0"/>
                                  </p:stCondLst>
                                  <p:childTnLst>
                                    <p:animEffect transition="out" filter="wipe(down)">
                                      <p:cBhvr>
                                        <p:cTn id="64" dur="500"/>
                                        <p:tgtEl>
                                          <p:spTgt spid="1333290"/>
                                        </p:tgtEl>
                                      </p:cBhvr>
                                    </p:animEffect>
                                    <p:set>
                                      <p:cBhvr>
                                        <p:cTn id="65" dur="1" fill="hold">
                                          <p:stCondLst>
                                            <p:cond delay="499"/>
                                          </p:stCondLst>
                                        </p:cTn>
                                        <p:tgtEl>
                                          <p:spTgt spid="1333290"/>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xit" presetSubtype="4" fill="hold" nodeType="clickEffect">
                                  <p:stCondLst>
                                    <p:cond delay="0"/>
                                  </p:stCondLst>
                                  <p:childTnLst>
                                    <p:animEffect transition="out" filter="wipe(down)">
                                      <p:cBhvr>
                                        <p:cTn id="69" dur="500"/>
                                        <p:tgtEl>
                                          <p:spTgt spid="1333280"/>
                                        </p:tgtEl>
                                      </p:cBhvr>
                                    </p:animEffect>
                                    <p:set>
                                      <p:cBhvr>
                                        <p:cTn id="70" dur="1" fill="hold">
                                          <p:stCondLst>
                                            <p:cond delay="499"/>
                                          </p:stCondLst>
                                        </p:cTn>
                                        <p:tgtEl>
                                          <p:spTgt spid="13332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2"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blinds(horizontal)">
                                      <p:cBhvr>
                                        <p:cTn id="75" dur="500"/>
                                        <p:tgtEl>
                                          <p:spTgt spid="2"/>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333291"/>
                                        </p:tgtEl>
                                        <p:attrNameLst>
                                          <p:attrName>style.visibility</p:attrName>
                                        </p:attrNameLst>
                                      </p:cBhvr>
                                      <p:to>
                                        <p:strVal val="visible"/>
                                      </p:to>
                                    </p:set>
                                    <p:animEffect transition="in" filter="wipe(down)">
                                      <p:cBhvr>
                                        <p:cTn id="80" dur="500"/>
                                        <p:tgtEl>
                                          <p:spTgt spid="133329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xit" presetSubtype="4" fill="hold" grpId="1" nodeType="clickEffect">
                                  <p:stCondLst>
                                    <p:cond delay="0"/>
                                  </p:stCondLst>
                                  <p:childTnLst>
                                    <p:animEffect transition="out" filter="wipe(down)">
                                      <p:cBhvr>
                                        <p:cTn id="84" dur="500"/>
                                        <p:tgtEl>
                                          <p:spTgt spid="1333291"/>
                                        </p:tgtEl>
                                      </p:cBhvr>
                                    </p:animEffect>
                                    <p:set>
                                      <p:cBhvr>
                                        <p:cTn id="85" dur="1" fill="hold">
                                          <p:stCondLst>
                                            <p:cond delay="499"/>
                                          </p:stCondLst>
                                        </p:cTn>
                                        <p:tgtEl>
                                          <p:spTgt spid="1333291"/>
                                        </p:tgtEl>
                                        <p:attrNameLst>
                                          <p:attrName>style.visibility</p:attrName>
                                        </p:attrNameLst>
                                      </p:cBhvr>
                                      <p:to>
                                        <p:strVal val="hidden"/>
                                      </p:to>
                                    </p:set>
                                  </p:childTnLst>
                                </p:cTn>
                              </p:par>
                              <p:par>
                                <p:cTn id="86" presetID="22" presetClass="exit" presetSubtype="4" fill="hold" grpId="0" nodeType="withEffect">
                                  <p:stCondLst>
                                    <p:cond delay="0"/>
                                  </p:stCondLst>
                                  <p:childTnLst>
                                    <p:animEffect transition="out" filter="wipe(down)">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1333265"/>
                                        </p:tgtEl>
                                        <p:attrNameLst>
                                          <p:attrName>style.visibility</p:attrName>
                                        </p:attrNameLst>
                                      </p:cBhvr>
                                      <p:to>
                                        <p:strVal val="visible"/>
                                      </p:to>
                                    </p:set>
                                    <p:animEffect transition="in" filter="dissolve">
                                      <p:cBhvr>
                                        <p:cTn id="93"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5" grpId="0" animBg="1"/>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58" grpId="0"/>
      <p:bldP spid="1333265" grpId="0" animBg="1" autoUpdateAnimBg="0"/>
      <p:bldP spid="1333263" grpId="0" animBg="1" autoUpdateAnimBg="0"/>
      <p:bldP spid="1333291" grpId="0" animBg="1"/>
      <p:bldP spid="1333291" grpId="1" animBg="1"/>
      <p:bldP spid="1333259" grpId="0" animBg="1" autoUpdateAnimBg="0"/>
      <p:bldP spid="1333264" grpId="0"/>
      <p:bldP spid="2" grpId="0" animBg="1"/>
      <p:bldP spid="2" grpId="2"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0" y="44624"/>
            <a:ext cx="9143999" cy="2736304"/>
          </a:xfrm>
        </p:spPr>
        <p:txBody>
          <a:bodyPr/>
          <a:lstStyle/>
          <a:p>
            <a:pPr eaLnBrk="1" hangingPunct="1"/>
            <a:r>
              <a:rPr lang="en-US" sz="2800" b="1" dirty="0">
                <a:solidFill>
                  <a:srgbClr val="FFFFFF"/>
                </a:solidFill>
              </a:rPr>
              <a:t>God will show his righteousness in Israel’s </a:t>
            </a:r>
            <a:r>
              <a:rPr lang="en-US" sz="2800" b="1" dirty="0">
                <a:solidFill>
                  <a:srgbClr val="FFFF00"/>
                </a:solidFill>
              </a:rPr>
              <a:t>future</a:t>
            </a:r>
            <a:r>
              <a:rPr lang="en-US" sz="2800" b="1" dirty="0">
                <a:solidFill>
                  <a:srgbClr val="FFFFFF"/>
                </a:solidFill>
              </a:rPr>
              <a:t> since he rejected her only in part and temporarily so Gentiles can be saved, so they should not be proud (Romans 11).</a:t>
            </a:r>
          </a:p>
        </p:txBody>
      </p:sp>
      <p:sp>
        <p:nvSpPr>
          <p:cNvPr id="780291" name="Rectangle 3"/>
          <p:cNvSpPr>
            <a:spLocks noGrp="1" noChangeArrowheads="1"/>
          </p:cNvSpPr>
          <p:nvPr>
            <p:ph type="subTitle" idx="1"/>
          </p:nvPr>
        </p:nvSpPr>
        <p:spPr>
          <a:xfrm>
            <a:off x="100849" y="2492896"/>
            <a:ext cx="9043151" cy="4032448"/>
          </a:xfrm>
        </p:spPr>
        <p:txBody>
          <a:bodyPr/>
          <a:lstStyle/>
          <a:p>
            <a:pPr marL="457200" indent="-457200" algn="l" eaLnBrk="1" hangingPunct="1">
              <a:buFont typeface="+mj-lt"/>
              <a:buAutoNum type="arabicPeriod"/>
            </a:pPr>
            <a:r>
              <a:rPr lang="en-US" sz="2400" b="1" dirty="0">
                <a:solidFill>
                  <a:schemeClr val="bg1"/>
                </a:solidFill>
              </a:rPr>
              <a:t>God has not rejected his people whom he foreknew (11:2a) because a remnant is now being saved (11:1-10).</a:t>
            </a:r>
          </a:p>
          <a:p>
            <a:pPr marL="457200" indent="-457200" algn="l" eaLnBrk="1" hangingPunct="1">
              <a:buFont typeface="+mj-lt"/>
              <a:buAutoNum type="arabicPeriod"/>
            </a:pPr>
            <a:r>
              <a:rPr lang="en-US" sz="2400" b="1" dirty="0">
                <a:solidFill>
                  <a:schemeClr val="bg1"/>
                </a:solidFill>
              </a:rPr>
              <a:t>Israel’s present rejection will stop but it saves Gentiles via the Abrahamic covenant to provoke Israel to faith and restoration of blessing (11:11-24).</a:t>
            </a:r>
          </a:p>
          <a:p>
            <a:pPr marL="457200" indent="-457200" algn="l" eaLnBrk="1" hangingPunct="1">
              <a:buFont typeface="+mj-lt"/>
              <a:buAutoNum type="arabicPeriod"/>
            </a:pPr>
            <a:r>
              <a:rPr lang="en-US" sz="2400" b="1" dirty="0">
                <a:solidFill>
                  <a:schemeClr val="bg1"/>
                </a:solidFill>
              </a:rPr>
              <a:t>God has not rejected Israel forever since the nation will be saved after all elect Gentiles have repented at the return of Christ to Jerusalem (11:25-32).</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33764373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25</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 do not want you to be ignorant of this mystery, brothers, so that you may not be conceited: Israel has experienced a hardening in part </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until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full number of the Gentiles has come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26</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And so</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all Israel will be saved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deliverer will come from Zion; he will turn godlessness away from Jacob.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this is my covenant with them when I take away their sins.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solidFill>
                  <a:schemeClr val="bg1"/>
                </a:solidFill>
                <a:latin typeface="Tahoma" charset="0"/>
                <a:ea typeface="ＭＳ Ｐゴシック" charset="0"/>
                <a:cs typeface="ＭＳ Ｐゴシック" charset="0"/>
              </a:rPr>
              <a:t>"</a:t>
            </a:r>
            <a:r>
              <a:rPr lang="en-US" sz="3200" b="1" dirty="0">
                <a:solidFill>
                  <a:schemeClr val="bg1"/>
                </a:solidFill>
                <a:latin typeface="Tahoma" charset="0"/>
                <a:ea typeface="ＭＳ Ｐゴシック" charset="0"/>
                <a:cs typeface="ＭＳ Ｐゴシック" charset="0"/>
              </a:rPr>
              <a:t>All Israel will be saved</a:t>
            </a:r>
            <a:r>
              <a:rPr lang="ru-RU" altLang="ja-JP" sz="3200" b="1" dirty="0">
                <a:solidFill>
                  <a:schemeClr val="bg1"/>
                </a:solidFill>
                <a:latin typeface="Tahoma" charset="0"/>
                <a:ea typeface="ＭＳ Ｐゴシック" charset="0"/>
                <a:cs typeface="ＭＳ Ｐゴシック" charset="0"/>
              </a:rPr>
              <a:t>"</a:t>
            </a:r>
            <a:r>
              <a:rPr lang="en-US" sz="3200" b="1" dirty="0">
                <a:solidFill>
                  <a:schemeClr val="bg1"/>
                </a:solidFill>
                <a:latin typeface="Tahoma" charset="0"/>
                <a:ea typeface="ＭＳ Ｐゴシック" charset="0"/>
                <a:cs typeface="ＭＳ Ｐゴシック" charset="0"/>
              </a:rPr>
              <a:t> </a:t>
            </a:r>
            <a:r>
              <a:rPr lang="en-US" sz="2400" b="1" dirty="0">
                <a:solidFill>
                  <a:schemeClr val="bg1"/>
                </a:solidFill>
                <a:latin typeface="Tahoma" charset="0"/>
                <a:ea typeface="ＭＳ Ｐゴシック" charset="0"/>
                <a:cs typeface="ＭＳ Ｐゴシック" charset="0"/>
              </a:rPr>
              <a:t>(Rom. 11:25-27)</a:t>
            </a:r>
            <a:endParaRPr lang="en-US" sz="3200" b="1" dirty="0">
              <a:solidFill>
                <a:schemeClr val="bg1"/>
              </a:solidFill>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NTS 155w</a:t>
            </a:r>
          </a:p>
        </p:txBody>
      </p:sp>
    </p:spTree>
    <p:extLst>
      <p:ext uri="{BB962C8B-B14F-4D97-AF65-F5344CB8AC3E}">
        <p14:creationId xmlns:p14="http://schemas.microsoft.com/office/powerpoint/2010/main" val="308745684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3650" name="Picture 7" descr="Romans 188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pic>
        <p:nvPicPr>
          <p:cNvPr id="45061" name="Picture 5" descr="BD07640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0"/>
            <a:ext cx="1139825" cy="1770063"/>
          </a:xfrm>
          <a:prstGeom prst="rect">
            <a:avLst/>
          </a:prstGeom>
          <a:noFill/>
          <a:ln w="9525">
            <a:noFill/>
            <a:miter lim="800000"/>
            <a:headEnd/>
            <a:tailEnd/>
          </a:ln>
        </p:spPr>
      </p:pic>
      <p:sp>
        <p:nvSpPr>
          <p:cNvPr id="923651" name="Rectangle 2"/>
          <p:cNvSpPr>
            <a:spLocks noGrp="1" noChangeArrowheads="1"/>
          </p:cNvSpPr>
          <p:nvPr>
            <p:ph type="title"/>
          </p:nvPr>
        </p:nvSpPr>
        <p:spPr>
          <a:xfrm>
            <a:off x="1524000" y="594048"/>
            <a:ext cx="6629400" cy="962744"/>
          </a:xfrm>
        </p:spPr>
        <p:txBody>
          <a:bodyPr/>
          <a:lstStyle/>
          <a:p>
            <a:pPr algn="ctr" eaLnBrk="1" hangingPunct="1"/>
            <a:r>
              <a:rPr lang="en-US" sz="3200" b="1" dirty="0">
                <a:solidFill>
                  <a:schemeClr val="tx1"/>
                </a:solidFill>
                <a:ea typeface="Times New Roman" charset="0"/>
                <a:cs typeface="Times New Roman" charset="0"/>
              </a:rPr>
              <a:t>HOW WILL </a:t>
            </a:r>
            <a:r>
              <a:rPr lang="en-US" sz="3200" b="1" u="sng" dirty="0">
                <a:solidFill>
                  <a:srgbClr val="000090"/>
                </a:solidFill>
                <a:ea typeface="Times New Roman" charset="0"/>
                <a:cs typeface="Times New Roman" charset="0"/>
              </a:rPr>
              <a:t>ALL</a:t>
            </a:r>
            <a:r>
              <a:rPr lang="en-US" sz="3200" b="1" dirty="0">
                <a:solidFill>
                  <a:srgbClr val="000090"/>
                </a:solidFill>
                <a:ea typeface="Times New Roman" charset="0"/>
                <a:cs typeface="Times New Roman" charset="0"/>
              </a:rPr>
              <a:t> </a:t>
            </a:r>
            <a:r>
              <a:rPr lang="en-US" sz="3200" b="1" dirty="0">
                <a:solidFill>
                  <a:schemeClr val="tx1"/>
                </a:solidFill>
                <a:ea typeface="Times New Roman" charset="0"/>
                <a:cs typeface="Times New Roman" charset="0"/>
              </a:rPr>
              <a:t>ISRAEL  BE  SAVED? 11:25-32</a:t>
            </a:r>
          </a:p>
        </p:txBody>
      </p:sp>
      <p:pic>
        <p:nvPicPr>
          <p:cNvPr id="923652" name="Picture 6" descr="j0076198"/>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8256588" y="685800"/>
            <a:ext cx="811212" cy="811213"/>
          </a:xfrm>
          <a:prstGeom prst="rect">
            <a:avLst/>
          </a:prstGeom>
          <a:noFill/>
          <a:ln w="9525">
            <a:noFill/>
            <a:miter lim="800000"/>
            <a:headEnd/>
            <a:tailEnd/>
          </a:ln>
        </p:spPr>
      </p:pic>
      <p:sp>
        <p:nvSpPr>
          <p:cNvPr id="45064"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533400" indent="-533400" algn="ctr" eaLnBrk="0" hangingPunct="0">
              <a:lnSpc>
                <a:spcPct val="90000"/>
              </a:lnSpc>
              <a:defRPr/>
            </a:pPr>
            <a:r>
              <a:rPr lang="en-US" sz="2000" b="1" u="sng" dirty="0">
                <a:solidFill>
                  <a:srgbClr val="000000"/>
                </a:solidFill>
                <a:latin typeface="Arial"/>
                <a:ea typeface="Times New Roman" pitchFamily="-112" charset="0"/>
                <a:cs typeface="Arial"/>
              </a:rPr>
              <a:t>VIEW 2: All Christians Will Be Saved</a:t>
            </a:r>
          </a:p>
          <a:p>
            <a:r>
              <a:rPr lang="en-US" sz="2000" b="1" dirty="0">
                <a:solidFill>
                  <a:srgbClr val="000000"/>
                </a:solidFill>
                <a:latin typeface="Arial"/>
                <a:ea typeface="Times New Roman" pitchFamily="-112" charset="0"/>
                <a:cs typeface="Arial"/>
              </a:rPr>
              <a:t> </a:t>
            </a:r>
          </a:p>
          <a:p>
            <a:pPr marL="457200" indent="-457200">
              <a:buAutoNum type="alphaUcPeriod"/>
            </a:pPr>
            <a:r>
              <a:rPr lang="en-US" sz="2000" b="1" u="sng" dirty="0">
                <a:solidFill>
                  <a:srgbClr val="000000"/>
                </a:solidFill>
                <a:latin typeface="Arial"/>
                <a:cs typeface="Arial"/>
              </a:rPr>
              <a:t>Support</a:t>
            </a:r>
            <a:r>
              <a:rPr lang="en-US" sz="2000" b="1" dirty="0">
                <a:solidFill>
                  <a:srgbClr val="000000"/>
                </a:solidFill>
                <a:latin typeface="Arial"/>
                <a:cs typeface="Arial"/>
              </a:rPr>
              <a:t>: Paul upheld the security of the believer elsewhere (see Romans 8 studies).</a:t>
            </a:r>
          </a:p>
          <a:p>
            <a:pPr marL="457200" indent="-457200">
              <a:buAutoNum type="alphaUcPeriod"/>
            </a:pPr>
            <a:endParaRPr lang="en-US" sz="2000" b="1" dirty="0">
              <a:solidFill>
                <a:srgbClr val="000000"/>
              </a:solidFill>
              <a:latin typeface="Arial"/>
              <a:cs typeface="Arial"/>
            </a:endParaRPr>
          </a:p>
          <a:p>
            <a:pPr marL="354013" indent="-354013"/>
            <a:r>
              <a:rPr lang="en-US" sz="2000" b="1" dirty="0">
                <a:solidFill>
                  <a:srgbClr val="000000"/>
                </a:solidFill>
                <a:latin typeface="Arial"/>
                <a:cs typeface="Arial"/>
              </a:rPr>
              <a:t>B.	</a:t>
            </a:r>
            <a:r>
              <a:rPr lang="en-US" sz="2000" b="1" u="sng" dirty="0">
                <a:solidFill>
                  <a:srgbClr val="000000"/>
                </a:solidFill>
                <a:latin typeface="Arial"/>
                <a:cs typeface="Arial"/>
              </a:rPr>
              <a:t>Response</a:t>
            </a:r>
            <a:r>
              <a:rPr lang="en-US" sz="2000" b="1" dirty="0">
                <a:solidFill>
                  <a:srgbClr val="000000"/>
                </a:solidFill>
                <a:latin typeface="Arial"/>
                <a:cs typeface="Arial"/>
              </a:rPr>
              <a:t>: This is a theologically true statement but doubtful that Paul had it in mind here.  The believer</a:t>
            </a:r>
            <a:r>
              <a:rPr lang="fr-FR" sz="2000" b="1" dirty="0">
                <a:solidFill>
                  <a:srgbClr val="000000"/>
                </a:solidFill>
                <a:latin typeface="Arial"/>
                <a:cs typeface="Arial"/>
              </a:rPr>
              <a:t>'</a:t>
            </a:r>
            <a:r>
              <a:rPr lang="en-US" sz="2000" b="1" dirty="0">
                <a:solidFill>
                  <a:srgbClr val="000000"/>
                </a:solidFill>
                <a:latin typeface="Arial"/>
                <a:cs typeface="Arial"/>
              </a:rPr>
              <a:t>s security is not in the context.  But the main problem with this view is that nowhere does Paul ever call Christians or the church "Israel." </a:t>
            </a:r>
            <a:endParaRPr lang="en-US" sz="2000" b="1" dirty="0">
              <a:solidFill>
                <a:srgbClr val="000000"/>
              </a:solidFill>
              <a:latin typeface="Arial"/>
              <a:ea typeface="Times New Roman" pitchFamily="-112" charset="0"/>
              <a:cs typeface="Arial"/>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a:spcBef>
                <a:spcPct val="20000"/>
              </a:spcBef>
              <a:defRPr/>
            </a:pPr>
            <a:r>
              <a:rPr lang="en-US" sz="2000" b="1" u="sng" dirty="0">
                <a:solidFill>
                  <a:srgbClr val="FCFCC6"/>
                </a:solidFill>
                <a:latin typeface="Arial"/>
                <a:ea typeface="Times New Roman" pitchFamily="-112" charset="0"/>
                <a:cs typeface="Arial"/>
              </a:rPr>
              <a:t>VIEW 1: All Jews Will Be Saved</a:t>
            </a:r>
          </a:p>
          <a:p>
            <a:pPr>
              <a:spcBef>
                <a:spcPct val="20000"/>
              </a:spcBef>
              <a:defRPr/>
            </a:pPr>
            <a:endParaRPr lang="en-US" sz="2000" b="1" dirty="0">
              <a:solidFill>
                <a:srgbClr val="FCFCC6"/>
              </a:solidFill>
              <a:latin typeface="Arial"/>
              <a:ea typeface="Times New Roman" pitchFamily="-112" charset="0"/>
              <a:cs typeface="Arial"/>
            </a:endParaRPr>
          </a:p>
          <a:p>
            <a:pPr marL="457200" indent="-457200">
              <a:spcBef>
                <a:spcPct val="20000"/>
              </a:spcBef>
              <a:buAutoNum type="alphaUcPeriod"/>
              <a:defRPr/>
            </a:pPr>
            <a:r>
              <a:rPr lang="en-US" sz="2000" b="1" u="sng" dirty="0">
                <a:solidFill>
                  <a:srgbClr val="FCFCC6"/>
                </a:solidFill>
                <a:latin typeface="Arial"/>
                <a:ea typeface="Times New Roman" pitchFamily="-112" charset="0"/>
                <a:cs typeface="Arial"/>
              </a:rPr>
              <a:t>Support</a:t>
            </a:r>
            <a:r>
              <a:rPr lang="en-US" sz="2000" b="1" dirty="0">
                <a:solidFill>
                  <a:srgbClr val="FCFCC6"/>
                </a:solidFill>
                <a:latin typeface="Arial"/>
                <a:ea typeface="Times New Roman" pitchFamily="-112" charset="0"/>
                <a:cs typeface="Arial"/>
              </a:rPr>
              <a:t>: Israel is the people of God––His elect nation (9:4, 11; 11:1, 28).</a:t>
            </a:r>
          </a:p>
          <a:p>
            <a:pPr marL="457200" indent="-457200">
              <a:spcBef>
                <a:spcPct val="20000"/>
              </a:spcBef>
              <a:buAutoNum type="alphaUcPeriod"/>
              <a:defRPr/>
            </a:pPr>
            <a:endParaRPr lang="en-US" sz="2000" b="1" dirty="0">
              <a:solidFill>
                <a:srgbClr val="FCFCC6"/>
              </a:solidFill>
              <a:latin typeface="Arial"/>
              <a:ea typeface="Times New Roman" pitchFamily="-112" charset="0"/>
              <a:cs typeface="Arial"/>
            </a:endParaRPr>
          </a:p>
          <a:p>
            <a:pPr marL="354013" indent="-354013">
              <a:spcBef>
                <a:spcPct val="20000"/>
              </a:spcBef>
              <a:defRPr/>
            </a:pPr>
            <a:r>
              <a:rPr lang="en-US" sz="2000" b="1" dirty="0">
                <a:solidFill>
                  <a:srgbClr val="FCFCC6"/>
                </a:solidFill>
                <a:latin typeface="Arial"/>
                <a:ea typeface="Times New Roman" pitchFamily="-112" charset="0"/>
                <a:cs typeface="Arial"/>
              </a:rPr>
              <a:t>B.	</a:t>
            </a:r>
            <a:r>
              <a:rPr lang="en-US" sz="2000" b="1" u="sng" dirty="0">
                <a:solidFill>
                  <a:srgbClr val="FCFCC6"/>
                </a:solidFill>
                <a:latin typeface="Arial"/>
                <a:ea typeface="Times New Roman" pitchFamily="-112" charset="0"/>
                <a:cs typeface="Arial"/>
              </a:rPr>
              <a:t>Response</a:t>
            </a:r>
            <a:r>
              <a:rPr lang="en-US" sz="2000" b="1" dirty="0">
                <a:solidFill>
                  <a:srgbClr val="FCFCC6"/>
                </a:solidFill>
                <a:latin typeface="Arial"/>
                <a:ea typeface="Times New Roman" pitchFamily="-112" charset="0"/>
                <a:cs typeface="Arial"/>
              </a:rPr>
              <a:t>: Election of the nation does not mean the salvation of each individual in it, especially since most Jews throughout the centuries have rejected Christ.  God does not have different method of salvation for Jews since they must trust Christ too (1:16-17).</a:t>
            </a:r>
          </a:p>
        </p:txBody>
      </p:sp>
    </p:spTree>
    <p:extLst>
      <p:ext uri="{BB962C8B-B14F-4D97-AF65-F5344CB8AC3E}">
        <p14:creationId xmlns:p14="http://schemas.microsoft.com/office/powerpoint/2010/main" val="3895720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067">
                                            <p:txEl>
                                              <p:pRg st="0" end="0"/>
                                            </p:txEl>
                                          </p:spTgt>
                                        </p:tgtEl>
                                        <p:attrNameLst>
                                          <p:attrName>style.visibility</p:attrName>
                                        </p:attrNameLst>
                                      </p:cBhvr>
                                      <p:to>
                                        <p:strVal val="visible"/>
                                      </p:to>
                                    </p:set>
                                    <p:anim calcmode="lin" valueType="num">
                                      <p:cBhvr additive="base">
                                        <p:cTn id="17"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5067">
                                            <p:txEl>
                                              <p:pRg st="2" end="2"/>
                                            </p:txEl>
                                          </p:spTgt>
                                        </p:tgtEl>
                                        <p:attrNameLst>
                                          <p:attrName>style.visibility</p:attrName>
                                        </p:attrNameLst>
                                      </p:cBhvr>
                                      <p:to>
                                        <p:strVal val="visible"/>
                                      </p:to>
                                    </p:set>
                                    <p:anim calcmode="lin" valueType="num">
                                      <p:cBhvr additive="base">
                                        <p:cTn id="23"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5067">
                                            <p:txEl>
                                              <p:pRg st="4" end="4"/>
                                            </p:txEl>
                                          </p:spTgt>
                                        </p:tgtEl>
                                        <p:attrNameLst>
                                          <p:attrName>style.visibility</p:attrName>
                                        </p:attrNameLst>
                                      </p:cBhvr>
                                      <p:to>
                                        <p:strVal val="visible"/>
                                      </p:to>
                                    </p:set>
                                    <p:anim calcmode="lin" valueType="num">
                                      <p:cBhvr additive="base">
                                        <p:cTn id="29"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5065">
                                            <p:txEl>
                                              <p:pRg st="0" end="0"/>
                                            </p:txEl>
                                          </p:spTgt>
                                        </p:tgtEl>
                                        <p:attrNameLst>
                                          <p:attrName>style.visibility</p:attrName>
                                        </p:attrNameLst>
                                      </p:cBhvr>
                                      <p:to>
                                        <p:strVal val="visible"/>
                                      </p:to>
                                    </p:set>
                                    <p:anim calcmode="lin" valueType="num">
                                      <p:cBhvr additive="base">
                                        <p:cTn id="35"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5065">
                                            <p:bg/>
                                          </p:spTgt>
                                        </p:tgtEl>
                                        <p:attrNameLst>
                                          <p:attrName>style.visibility</p:attrName>
                                        </p:attrNameLst>
                                      </p:cBhvr>
                                      <p:to>
                                        <p:strVal val="visible"/>
                                      </p:to>
                                    </p:set>
                                    <p:anim calcmode="lin" valueType="num">
                                      <p:cBhvr additive="base">
                                        <p:cTn id="41"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42" dur="500" fill="hold"/>
                                        <p:tgtEl>
                                          <p:spTgt spid="45065">
                                            <p:bg/>
                                          </p:spTgt>
                                        </p:tgtEl>
                                        <p:attrNameLst>
                                          <p:attrName>ppt_y</p:attrName>
                                        </p:attrNameLst>
                                      </p:cBhvr>
                                      <p:tavLst>
                                        <p:tav tm="0">
                                          <p:val>
                                            <p:strVal val="#ppt_y"/>
                                          </p:val>
                                        </p:tav>
                                        <p:tav tm="100000">
                                          <p:val>
                                            <p:strVal val="#ppt_y"/>
                                          </p:val>
                                        </p:tav>
                                      </p:tavLst>
                                    </p:anim>
                                  </p:childTnLst>
                                </p:cTn>
                              </p:par>
                              <p:par>
                                <p:cTn id="43" presetID="1" presetClass="entr" presetSubtype="0" fill="hold" grpId="1" nodeType="withEffect">
                                  <p:stCondLst>
                                    <p:cond delay="0"/>
                                  </p:stCondLst>
                                  <p:childTnLst>
                                    <p:set>
                                      <p:cBhvr>
                                        <p:cTn id="44" dur="1" fill="hold">
                                          <p:stCondLst>
                                            <p:cond delay="0"/>
                                          </p:stCondLst>
                                        </p:cTn>
                                        <p:tgtEl>
                                          <p:spTgt spid="45065">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450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5" grpId="1" build="allAtOnce"/>
      <p:bldP spid="45067" grpId="0" build="p"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3650" name="Picture 7" descr="Romans 188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23651" name="Rectangle 2"/>
          <p:cNvSpPr>
            <a:spLocks noGrp="1" noChangeArrowheads="1"/>
          </p:cNvSpPr>
          <p:nvPr>
            <p:ph type="title"/>
          </p:nvPr>
        </p:nvSpPr>
        <p:spPr>
          <a:xfrm>
            <a:off x="1524000" y="594048"/>
            <a:ext cx="6629400" cy="962744"/>
          </a:xfrm>
        </p:spPr>
        <p:txBody>
          <a:bodyPr/>
          <a:lstStyle/>
          <a:p>
            <a:pPr algn="ctr" eaLnBrk="1" hangingPunct="1"/>
            <a:r>
              <a:rPr lang="en-US" sz="3200" b="1" dirty="0">
                <a:solidFill>
                  <a:schemeClr val="tx1"/>
                </a:solidFill>
                <a:ea typeface="Times New Roman" charset="0"/>
                <a:cs typeface="Times New Roman" charset="0"/>
              </a:rPr>
              <a:t>HOW WILL </a:t>
            </a:r>
            <a:r>
              <a:rPr lang="en-US" sz="3200" b="1" u="sng" dirty="0">
                <a:solidFill>
                  <a:srgbClr val="000090"/>
                </a:solidFill>
                <a:ea typeface="Times New Roman" charset="0"/>
                <a:cs typeface="Times New Roman" charset="0"/>
              </a:rPr>
              <a:t>ALL</a:t>
            </a:r>
            <a:r>
              <a:rPr lang="en-US" sz="3200" b="1" dirty="0">
                <a:solidFill>
                  <a:srgbClr val="000090"/>
                </a:solidFill>
                <a:ea typeface="Times New Roman" charset="0"/>
                <a:cs typeface="Times New Roman" charset="0"/>
              </a:rPr>
              <a:t> </a:t>
            </a:r>
            <a:r>
              <a:rPr lang="en-US" sz="3200" b="1" dirty="0">
                <a:solidFill>
                  <a:schemeClr val="tx1"/>
                </a:solidFill>
                <a:ea typeface="Times New Roman" charset="0"/>
                <a:cs typeface="Times New Roman" charset="0"/>
              </a:rPr>
              <a:t>ISRAEL  BE  SAVED? 11:25-32</a:t>
            </a:r>
          </a:p>
        </p:txBody>
      </p:sp>
      <p:pic>
        <p:nvPicPr>
          <p:cNvPr id="923652" name="Picture 6" descr="j00761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56588" y="685800"/>
            <a:ext cx="811212" cy="811213"/>
          </a:xfrm>
          <a:prstGeom prst="rect">
            <a:avLst/>
          </a:prstGeom>
          <a:noFill/>
          <a:ln w="9525">
            <a:noFill/>
            <a:miter lim="800000"/>
            <a:headEnd/>
            <a:tailEnd/>
          </a:ln>
        </p:spPr>
      </p:pic>
      <p:sp>
        <p:nvSpPr>
          <p:cNvPr id="45064"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533400" indent="-533400" algn="ctr" eaLnBrk="0" hangingPunct="0">
              <a:lnSpc>
                <a:spcPct val="90000"/>
              </a:lnSpc>
              <a:defRPr/>
            </a:pPr>
            <a:r>
              <a:rPr lang="en-US" sz="2000" b="1" u="sng" dirty="0">
                <a:solidFill>
                  <a:srgbClr val="000000"/>
                </a:solidFill>
                <a:latin typeface="Arial Narrow" pitchFamily="-112" charset="0"/>
                <a:ea typeface="Times New Roman" pitchFamily="-112" charset="0"/>
                <a:cs typeface="Times New Roman" pitchFamily="-112" charset="0"/>
              </a:rPr>
              <a:t>VIEW 4: Most of the Final Generation Jews</a:t>
            </a:r>
          </a:p>
          <a:p>
            <a:pPr marL="533400" indent="-533400" eaLnBrk="0" hangingPunct="0">
              <a:lnSpc>
                <a:spcPct val="90000"/>
              </a:lnSpc>
              <a:defRPr/>
            </a:pPr>
            <a:r>
              <a:rPr lang="en-US" sz="2000" b="1" dirty="0">
                <a:solidFill>
                  <a:srgbClr val="000000"/>
                </a:solidFill>
                <a:latin typeface="Arial Narrow" pitchFamily="-112" charset="0"/>
                <a:ea typeface="Times New Roman" pitchFamily="-112" charset="0"/>
                <a:cs typeface="Times New Roman" pitchFamily="-112" charset="0"/>
              </a:rPr>
              <a:t> </a:t>
            </a:r>
          </a:p>
          <a:p>
            <a:pPr eaLnBrk="0" hangingPunct="0">
              <a:lnSpc>
                <a:spcPct val="90000"/>
              </a:lnSpc>
              <a:defRPr/>
            </a:pPr>
            <a:r>
              <a:rPr lang="en-US" sz="2000" b="1" dirty="0">
                <a:solidFill>
                  <a:srgbClr val="000000"/>
                </a:solidFill>
                <a:latin typeface="Arial Narrow" pitchFamily="-112" charset="0"/>
                <a:ea typeface="Times New Roman" pitchFamily="-112" charset="0"/>
                <a:cs typeface="Times New Roman" pitchFamily="-112" charset="0"/>
              </a:rPr>
              <a:t>"All Israel" means all Jews living on earth in the end of this age.  They will believe in Christ and be saved just prior to or at the very moment Christ returns </a:t>
            </a:r>
            <a:r>
              <a:rPr lang="en-US" sz="2000" b="1" dirty="0">
                <a:solidFill>
                  <a:srgbClr val="000000"/>
                </a:solidFill>
                <a:latin typeface="Arial Narrow" pitchFamily="-112" charset="0"/>
                <a:ea typeface="+mn-ea"/>
                <a:cs typeface="+mn-cs"/>
              </a:rPr>
              <a:t>(11:26).  "And </a:t>
            </a:r>
            <a:r>
              <a:rPr lang="en-US" sz="2000" b="1" i="1" dirty="0">
                <a:solidFill>
                  <a:srgbClr val="000000"/>
                </a:solidFill>
                <a:latin typeface="Arial Narrow" pitchFamily="-112" charset="0"/>
                <a:ea typeface="+mn-ea"/>
                <a:cs typeface="+mn-cs"/>
              </a:rPr>
              <a:t>after that </a:t>
            </a:r>
            <a:r>
              <a:rPr lang="en-US" sz="2000" b="1" dirty="0">
                <a:solidFill>
                  <a:srgbClr val="000000"/>
                </a:solidFill>
                <a:latin typeface="Arial Narrow" pitchFamily="-112" charset="0"/>
                <a:ea typeface="+mn-ea"/>
                <a:cs typeface="+mn-cs"/>
              </a:rPr>
              <a:t>all Israel will be saved":</a:t>
            </a:r>
          </a:p>
          <a:p>
            <a:pPr marL="533400" indent="-533400" eaLnBrk="0" hangingPunct="0">
              <a:lnSpc>
                <a:spcPct val="90000"/>
              </a:lnSpc>
              <a:buFontTx/>
              <a:buAutoNum type="arabicPeriod"/>
              <a:defRPr/>
            </a:pPr>
            <a:r>
              <a:rPr lang="en-US" sz="2000" b="1" dirty="0">
                <a:solidFill>
                  <a:srgbClr val="000000"/>
                </a:solidFill>
                <a:latin typeface="Arial Narrow" pitchFamily="-112" charset="0"/>
                <a:ea typeface="+mn-ea"/>
                <a:cs typeface="+mn-cs"/>
              </a:rPr>
              <a:t>The OT prophets note the salvation of the nation many times (Isa. 2:5, etc.).</a:t>
            </a:r>
          </a:p>
          <a:p>
            <a:pPr marL="533400" indent="-533400" eaLnBrk="0" hangingPunct="0">
              <a:lnSpc>
                <a:spcPct val="90000"/>
              </a:lnSpc>
              <a:buFontTx/>
              <a:buAutoNum type="arabicPeriod"/>
              <a:defRPr/>
            </a:pPr>
            <a:r>
              <a:rPr lang="en-US" sz="2000" b="1" dirty="0">
                <a:solidFill>
                  <a:srgbClr val="000000"/>
                </a:solidFill>
                <a:latin typeface="Arial Narrow" pitchFamily="-112" charset="0"/>
                <a:ea typeface="+mn-ea"/>
                <a:cs typeface="+mn-cs"/>
              </a:rPr>
              <a:t>The hardening of Jews is "until" (or </a:t>
            </a:r>
            <a:r>
              <a:rPr lang="en-US" sz="2000" b="1" i="1" dirty="0">
                <a:solidFill>
                  <a:srgbClr val="000000"/>
                </a:solidFill>
                <a:latin typeface="Arial Narrow" pitchFamily="-112" charset="0"/>
                <a:ea typeface="+mn-ea"/>
                <a:cs typeface="+mn-cs"/>
              </a:rPr>
              <a:t>after</a:t>
            </a:r>
            <a:r>
              <a:rPr lang="en-US" sz="2000" b="1" dirty="0">
                <a:solidFill>
                  <a:srgbClr val="000000"/>
                </a:solidFill>
                <a:latin typeface="Arial Narrow" pitchFamily="-112" charset="0"/>
                <a:ea typeface="+mn-ea"/>
                <a:cs typeface="+mn-cs"/>
              </a:rPr>
              <a:t>) "the full number of Gentiles has come in."</a:t>
            </a:r>
          </a:p>
          <a:p>
            <a:pPr marL="533400" indent="-533400" eaLnBrk="0" hangingPunct="0">
              <a:lnSpc>
                <a:spcPct val="90000"/>
              </a:lnSpc>
              <a:buFontTx/>
              <a:buAutoNum type="arabicPeriod"/>
              <a:defRPr/>
            </a:pPr>
            <a:r>
              <a:rPr lang="en-US" sz="2000" b="1" dirty="0">
                <a:solidFill>
                  <a:srgbClr val="000000"/>
                </a:solidFill>
                <a:latin typeface="Arial Narrow" pitchFamily="-112" charset="0"/>
                <a:ea typeface="+mn-ea"/>
                <a:cs typeface="+mn-cs"/>
              </a:rPr>
              <a:t>The context is Christ</a:t>
            </a:r>
            <a:r>
              <a:rPr lang="fr-FR" sz="2000" b="1" dirty="0">
                <a:solidFill>
                  <a:srgbClr val="000000"/>
                </a:solidFill>
                <a:latin typeface="Arial Narrow" pitchFamily="-112" charset="0"/>
                <a:ea typeface="+mn-ea"/>
                <a:cs typeface="+mn-cs"/>
              </a:rPr>
              <a:t>'</a:t>
            </a:r>
            <a:r>
              <a:rPr lang="en-US" sz="2000" b="1" dirty="0">
                <a:solidFill>
                  <a:srgbClr val="000000"/>
                </a:solidFill>
                <a:latin typeface="Arial Narrow" pitchFamily="-112" charset="0"/>
                <a:ea typeface="+mn-ea"/>
                <a:cs typeface="+mn-cs"/>
              </a:rPr>
              <a:t>s return (11:26b-27) from Zion (Isa. 59:20b).</a:t>
            </a:r>
          </a:p>
          <a:p>
            <a:pPr marL="533400" indent="-533400" eaLnBrk="0" hangingPunct="0">
              <a:lnSpc>
                <a:spcPct val="90000"/>
              </a:lnSpc>
              <a:buFontTx/>
              <a:buAutoNum type="arabicPeriod"/>
              <a:defRPr/>
            </a:pPr>
            <a:r>
              <a:rPr lang="en-US" sz="2000" b="1" dirty="0">
                <a:solidFill>
                  <a:srgbClr val="000000"/>
                </a:solidFill>
                <a:latin typeface="Arial Narrow" pitchFamily="-112" charset="0"/>
                <a:ea typeface="+mn-ea"/>
                <a:cs typeface="+mn-cs"/>
              </a:rPr>
              <a:t>This will fulfill God</a:t>
            </a:r>
            <a:r>
              <a:rPr lang="fr-FR" sz="2000" b="1" dirty="0">
                <a:solidFill>
                  <a:srgbClr val="000000"/>
                </a:solidFill>
                <a:latin typeface="Arial Narrow" pitchFamily="-112" charset="0"/>
                <a:ea typeface="+mn-ea"/>
                <a:cs typeface="+mn-cs"/>
              </a:rPr>
              <a:t>'</a:t>
            </a:r>
            <a:r>
              <a:rPr lang="en-US" sz="2000" b="1" dirty="0">
                <a:solidFill>
                  <a:srgbClr val="000000"/>
                </a:solidFill>
                <a:latin typeface="Arial Narrow" pitchFamily="-112" charset="0"/>
                <a:ea typeface="+mn-ea"/>
                <a:cs typeface="+mn-cs"/>
              </a:rPr>
              <a:t>s new covenant promise "when I take away their sins" (11:27; cf. Jer. 31:34; Isa. 59:21).</a:t>
            </a:r>
          </a:p>
          <a:p>
            <a:pPr marL="533400" indent="-533400" eaLnBrk="0" hangingPunct="0">
              <a:lnSpc>
                <a:spcPct val="90000"/>
              </a:lnSpc>
              <a:buFontTx/>
              <a:buAutoNum type="arabicPeriod"/>
              <a:defRPr/>
            </a:pPr>
            <a:r>
              <a:rPr lang="en-US" sz="2000" b="1" dirty="0">
                <a:solidFill>
                  <a:srgbClr val="000000"/>
                </a:solidFill>
                <a:latin typeface="Arial Narrow" pitchFamily="-112" charset="0"/>
                <a:ea typeface="+mn-ea"/>
                <a:cs typeface="+mn-cs"/>
              </a:rPr>
              <a:t>Earlier the text noted that God is able to graft all of them in again (11:23b).</a:t>
            </a: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a:spcBef>
                <a:spcPct val="20000"/>
              </a:spcBef>
              <a:defRPr/>
            </a:pPr>
            <a:r>
              <a:rPr lang="en-US" sz="1800" b="1" u="sng" dirty="0">
                <a:solidFill>
                  <a:srgbClr val="FCFCC6"/>
                </a:solidFill>
                <a:latin typeface="Arial Narrow" pitchFamily="-112" charset="0"/>
                <a:ea typeface="Times New Roman" pitchFamily="-112" charset="0"/>
                <a:cs typeface="Times New Roman" pitchFamily="-112" charset="0"/>
              </a:rPr>
              <a:t>VIEW 3: All Elect Jews</a:t>
            </a:r>
          </a:p>
          <a:p>
            <a:pPr>
              <a:spcBef>
                <a:spcPct val="20000"/>
              </a:spcBef>
              <a:defRPr/>
            </a:pPr>
            <a:endParaRPr lang="en-US" sz="1050" b="1" dirty="0">
              <a:solidFill>
                <a:srgbClr val="FCFCC6"/>
              </a:solidFill>
              <a:latin typeface="Arial Narrow" pitchFamily="-112" charset="0"/>
              <a:ea typeface="Times New Roman" pitchFamily="-112" charset="0"/>
              <a:cs typeface="Times New Roman" pitchFamily="-112" charset="0"/>
            </a:endParaRPr>
          </a:p>
          <a:p>
            <a:pPr>
              <a:spcBef>
                <a:spcPct val="20000"/>
              </a:spcBef>
              <a:defRPr/>
            </a:pPr>
            <a:r>
              <a:rPr lang="en-US" sz="1800" b="1" dirty="0">
                <a:solidFill>
                  <a:srgbClr val="FCFCC6"/>
                </a:solidFill>
                <a:latin typeface="Arial Narrow" pitchFamily="-112" charset="0"/>
                <a:ea typeface="Times New Roman" pitchFamily="-112" charset="0"/>
                <a:cs typeface="Times New Roman" pitchFamily="-112" charset="0"/>
              </a:rPr>
              <a:t>"All Israel" means the total number of elect Jews, or the sum of all Israel</a:t>
            </a:r>
            <a:r>
              <a:rPr lang="fr-FR" sz="1800" b="1" dirty="0">
                <a:solidFill>
                  <a:srgbClr val="FCFCC6"/>
                </a:solidFill>
                <a:latin typeface="Arial Narrow" pitchFamily="-112" charset="0"/>
                <a:ea typeface="Times New Roman" pitchFamily="-112" charset="0"/>
                <a:cs typeface="Times New Roman" pitchFamily="-112" charset="0"/>
              </a:rPr>
              <a:t>'</a:t>
            </a:r>
            <a:r>
              <a:rPr lang="en-US" sz="1800" b="1" dirty="0">
                <a:solidFill>
                  <a:srgbClr val="FCFCC6"/>
                </a:solidFill>
                <a:latin typeface="Arial Narrow" pitchFamily="-112" charset="0"/>
                <a:ea typeface="Times New Roman" pitchFamily="-112" charset="0"/>
                <a:cs typeface="Times New Roman" pitchFamily="-112" charset="0"/>
              </a:rPr>
              <a:t>s </a:t>
            </a:r>
            <a:r>
              <a:rPr lang="en-US" sz="1800" b="1" i="1" dirty="0">
                <a:solidFill>
                  <a:srgbClr val="FCFCC6"/>
                </a:solidFill>
                <a:latin typeface="Arial Narrow" pitchFamily="-112" charset="0"/>
                <a:ea typeface="Times New Roman" pitchFamily="-112" charset="0"/>
                <a:cs typeface="Times New Roman" pitchFamily="-112" charset="0"/>
              </a:rPr>
              <a:t>remnant</a:t>
            </a:r>
            <a:r>
              <a:rPr lang="en-US" sz="1800" b="1" dirty="0">
                <a:solidFill>
                  <a:srgbClr val="FCFCC6"/>
                </a:solidFill>
                <a:latin typeface="Arial Narrow" pitchFamily="-112" charset="0"/>
                <a:ea typeface="Times New Roman" pitchFamily="-112" charset="0"/>
                <a:cs typeface="Times New Roman" pitchFamily="-112" charset="0"/>
              </a:rPr>
              <a:t>.</a:t>
            </a:r>
          </a:p>
          <a:p>
            <a:pPr marL="457200" indent="-457200">
              <a:spcBef>
                <a:spcPct val="20000"/>
              </a:spcBef>
              <a:buFontTx/>
              <a:buAutoNum type="arabicPeriod"/>
              <a:defRPr/>
            </a:pPr>
            <a:r>
              <a:rPr lang="en-US" sz="1800" b="1" dirty="0">
                <a:solidFill>
                  <a:srgbClr val="FCFCC6"/>
                </a:solidFill>
                <a:latin typeface="Arial Narrow" pitchFamily="-112" charset="0"/>
                <a:ea typeface="Times New Roman" pitchFamily="-112" charset="0"/>
                <a:cs typeface="Times New Roman" pitchFamily="-112" charset="0"/>
              </a:rPr>
              <a:t>The translation for </a:t>
            </a:r>
            <a:r>
              <a:rPr lang="en-US" sz="1800" b="1" i="1" dirty="0" err="1">
                <a:solidFill>
                  <a:srgbClr val="FCFCC6"/>
                </a:solidFill>
                <a:latin typeface="Arial Narrow" pitchFamily="-112" charset="0"/>
                <a:ea typeface="Times New Roman" pitchFamily="-112" charset="0"/>
                <a:cs typeface="Times New Roman" pitchFamily="-112" charset="0"/>
              </a:rPr>
              <a:t>houtos</a:t>
            </a:r>
            <a:r>
              <a:rPr lang="en-US" sz="1800" b="1" dirty="0">
                <a:solidFill>
                  <a:srgbClr val="FCFCC6"/>
                </a:solidFill>
                <a:latin typeface="Arial Narrow" pitchFamily="-112" charset="0"/>
                <a:ea typeface="Times New Roman" pitchFamily="-112" charset="0"/>
                <a:cs typeface="Times New Roman" pitchFamily="-112" charset="0"/>
              </a:rPr>
              <a:t> in 11:26 should be </a:t>
            </a:r>
            <a:r>
              <a:rPr lang="en-US" sz="1800" b="1" i="1" dirty="0">
                <a:solidFill>
                  <a:srgbClr val="FCFCC6"/>
                </a:solidFill>
                <a:latin typeface="Arial Narrow" pitchFamily="-112" charset="0"/>
                <a:ea typeface="Times New Roman" pitchFamily="-112" charset="0"/>
                <a:cs typeface="Times New Roman" pitchFamily="-112" charset="0"/>
              </a:rPr>
              <a:t>in this manner</a:t>
            </a:r>
            <a:r>
              <a:rPr lang="en-US" sz="1800" b="1" dirty="0">
                <a:solidFill>
                  <a:srgbClr val="FCFCC6"/>
                </a:solidFill>
                <a:latin typeface="Arial Narrow" pitchFamily="-112" charset="0"/>
                <a:ea typeface="Times New Roman" pitchFamily="-112" charset="0"/>
                <a:cs typeface="Times New Roman" pitchFamily="-112" charset="0"/>
              </a:rPr>
              <a:t>, not </a:t>
            </a:r>
            <a:r>
              <a:rPr lang="en-US" sz="1800" b="1" i="1" dirty="0">
                <a:solidFill>
                  <a:srgbClr val="FCFCC6"/>
                </a:solidFill>
                <a:latin typeface="Arial Narrow" pitchFamily="-112" charset="0"/>
                <a:ea typeface="Times New Roman" pitchFamily="-112" charset="0"/>
                <a:cs typeface="Times New Roman" pitchFamily="-112" charset="0"/>
              </a:rPr>
              <a:t>then/after </a:t>
            </a:r>
            <a:r>
              <a:rPr lang="en-US" sz="1800" b="1" dirty="0">
                <a:solidFill>
                  <a:srgbClr val="FCFCC6"/>
                </a:solidFill>
                <a:latin typeface="Arial Narrow" pitchFamily="-112" charset="0"/>
                <a:ea typeface="Times New Roman" pitchFamily="-112" charset="0"/>
                <a:cs typeface="Times New Roman" pitchFamily="-112" charset="0"/>
              </a:rPr>
              <a:t>.</a:t>
            </a:r>
          </a:p>
          <a:p>
            <a:pPr marL="457200" indent="-457200">
              <a:spcBef>
                <a:spcPct val="20000"/>
              </a:spcBef>
              <a:buFontTx/>
              <a:buAutoNum type="arabicPeriod"/>
              <a:defRPr/>
            </a:pPr>
            <a:r>
              <a:rPr lang="en-US" sz="1800" b="1" dirty="0">
                <a:solidFill>
                  <a:srgbClr val="FCFCC6"/>
                </a:solidFill>
                <a:latin typeface="Arial Narrow" pitchFamily="-112" charset="0"/>
                <a:ea typeface="+mn-ea"/>
                <a:cs typeface="+mn-cs"/>
              </a:rPr>
              <a:t>Disobedience to obedience by God</a:t>
            </a:r>
            <a:r>
              <a:rPr lang="fr-FR" sz="1800" b="1" dirty="0">
                <a:solidFill>
                  <a:srgbClr val="FCFCC6"/>
                </a:solidFill>
                <a:latin typeface="Arial Narrow" pitchFamily="-112" charset="0"/>
                <a:ea typeface="+mn-ea"/>
                <a:cs typeface="+mn-cs"/>
              </a:rPr>
              <a:t>'</a:t>
            </a:r>
            <a:r>
              <a:rPr lang="en-US" sz="1800" b="1" dirty="0">
                <a:solidFill>
                  <a:srgbClr val="FCFCC6"/>
                </a:solidFill>
                <a:latin typeface="Arial Narrow" pitchFamily="-112" charset="0"/>
                <a:ea typeface="+mn-ea"/>
                <a:cs typeface="+mn-cs"/>
              </a:rPr>
              <a:t>s mercy in 11:25-27 is paralleled in 11:30-31.</a:t>
            </a:r>
          </a:p>
          <a:p>
            <a:pPr marL="457200" indent="-457200">
              <a:spcBef>
                <a:spcPct val="20000"/>
              </a:spcBef>
              <a:buFontTx/>
              <a:buAutoNum type="arabicPeriod"/>
              <a:defRPr/>
            </a:pPr>
            <a:r>
              <a:rPr lang="en-US" sz="1800" b="1" dirty="0">
                <a:solidFill>
                  <a:srgbClr val="FCFCC6"/>
                </a:solidFill>
                <a:latin typeface="Arial Narrow" pitchFamily="-112" charset="0"/>
                <a:ea typeface="+mn-ea"/>
                <a:cs typeface="+mn-cs"/>
              </a:rPr>
              <a:t>Israel is being saved </a:t>
            </a:r>
            <a:r>
              <a:rPr lang="en-US" sz="1800" b="1" u="sng" dirty="0">
                <a:solidFill>
                  <a:srgbClr val="FCFCC6"/>
                </a:solidFill>
                <a:latin typeface="Arial Narrow" pitchFamily="-112" charset="0"/>
                <a:ea typeface="+mn-ea"/>
                <a:cs typeface="+mn-cs"/>
              </a:rPr>
              <a:t>now</a:t>
            </a:r>
            <a:r>
              <a:rPr lang="en-US" sz="1800" b="1" dirty="0">
                <a:solidFill>
                  <a:srgbClr val="FCFCC6"/>
                </a:solidFill>
                <a:latin typeface="Arial Narrow" pitchFamily="-112" charset="0"/>
                <a:ea typeface="+mn-ea"/>
                <a:cs typeface="+mn-cs"/>
              </a:rPr>
              <a:t> (11:31). </a:t>
            </a:r>
          </a:p>
          <a:p>
            <a:pPr marL="457200" indent="-457200">
              <a:spcBef>
                <a:spcPct val="20000"/>
              </a:spcBef>
              <a:buFontTx/>
              <a:buAutoNum type="arabicPeriod"/>
              <a:defRPr/>
            </a:pPr>
            <a:r>
              <a:rPr lang="en-US" sz="1800" b="1" dirty="0">
                <a:solidFill>
                  <a:srgbClr val="FCFCC6"/>
                </a:solidFill>
                <a:latin typeface="Arial Narrow" pitchFamily="-112" charset="0"/>
                <a:ea typeface="+mn-ea"/>
                <a:cs typeface="+mn-cs"/>
              </a:rPr>
              <a:t>Future mass conversion contradicts the spirit of an earlier statement in 1 Thess. 2:14b-16.</a:t>
            </a:r>
          </a:p>
          <a:p>
            <a:pPr marL="457200" indent="-457200">
              <a:spcBef>
                <a:spcPct val="20000"/>
              </a:spcBef>
              <a:buFontTx/>
              <a:buAutoNum type="arabicPeriod"/>
              <a:defRPr/>
            </a:pPr>
            <a:r>
              <a:rPr lang="en-US" sz="1800" b="1" dirty="0">
                <a:solidFill>
                  <a:srgbClr val="FCFCC6"/>
                </a:solidFill>
                <a:latin typeface="Arial Narrow" pitchFamily="-112" charset="0"/>
                <a:ea typeface="+mn-ea"/>
                <a:cs typeface="+mn-cs"/>
              </a:rPr>
              <a:t>Romans 11:26b-27 is not the second coming, but first coming of Christ.</a:t>
            </a:r>
          </a:p>
          <a:p>
            <a:pPr marL="457200" indent="-457200">
              <a:spcBef>
                <a:spcPct val="20000"/>
              </a:spcBef>
              <a:buFontTx/>
              <a:buAutoNum type="arabicPeriod"/>
              <a:defRPr/>
            </a:pPr>
            <a:r>
              <a:rPr lang="en-US" sz="1800" b="1" dirty="0">
                <a:solidFill>
                  <a:srgbClr val="FCFCC6"/>
                </a:solidFill>
                <a:latin typeface="Arial Narrow" pitchFamily="-112" charset="0"/>
                <a:ea typeface="+mn-ea"/>
                <a:cs typeface="+mn-cs"/>
              </a:rPr>
              <a:t>Some Jews believe in Christ, some do not.</a:t>
            </a:r>
          </a:p>
          <a:p>
            <a:pPr marL="457200" indent="-457200">
              <a:spcBef>
                <a:spcPct val="20000"/>
              </a:spcBef>
              <a:buFontTx/>
              <a:buAutoNum type="arabicPeriod"/>
              <a:defRPr/>
            </a:pPr>
            <a:r>
              <a:rPr lang="en-US" sz="1800" b="1" dirty="0">
                <a:solidFill>
                  <a:srgbClr val="FCFCC6"/>
                </a:solidFill>
                <a:latin typeface="Arial Narrow" pitchFamily="-112" charset="0"/>
                <a:ea typeface="+mn-ea"/>
                <a:cs typeface="+mn-cs"/>
              </a:rPr>
              <a:t>Throughout history God keeps a remnant (11:5).</a:t>
            </a:r>
          </a:p>
        </p:txBody>
      </p:sp>
      <p:pic>
        <p:nvPicPr>
          <p:cNvPr id="45061" name="Picture 5" descr="BD07640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0"/>
            <a:ext cx="1139825" cy="17700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7">
                                            <p:txEl>
                                              <p:pRg st="0" end="0"/>
                                            </p:txEl>
                                          </p:spTgt>
                                        </p:tgtEl>
                                        <p:attrNameLst>
                                          <p:attrName>style.visibility</p:attrName>
                                        </p:attrNameLst>
                                      </p:cBhvr>
                                      <p:to>
                                        <p:strVal val="visible"/>
                                      </p:to>
                                    </p:set>
                                    <p:anim calcmode="lin" valueType="num">
                                      <p:cBhvr additive="base">
                                        <p:cTn id="19"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7">
                                            <p:txEl>
                                              <p:pRg st="2" end="2"/>
                                            </p:txEl>
                                          </p:spTgt>
                                        </p:tgtEl>
                                        <p:attrNameLst>
                                          <p:attrName>style.visibility</p:attrName>
                                        </p:attrNameLst>
                                      </p:cBhvr>
                                      <p:to>
                                        <p:strVal val="visible"/>
                                      </p:to>
                                    </p:set>
                                    <p:anim calcmode="lin" valueType="num">
                                      <p:cBhvr additive="base">
                                        <p:cTn id="25"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67">
                                            <p:txEl>
                                              <p:pRg st="3" end="3"/>
                                            </p:txEl>
                                          </p:spTgt>
                                        </p:tgtEl>
                                        <p:attrNameLst>
                                          <p:attrName>style.visibility</p:attrName>
                                        </p:attrNameLst>
                                      </p:cBhvr>
                                      <p:to>
                                        <p:strVal val="visible"/>
                                      </p:to>
                                    </p:set>
                                    <p:anim calcmode="lin" valueType="num">
                                      <p:cBhvr additive="base">
                                        <p:cTn id="31" dur="500" fill="hold"/>
                                        <p:tgtEl>
                                          <p:spTgt spid="45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7">
                                            <p:txEl>
                                              <p:pRg st="4" end="4"/>
                                            </p:txEl>
                                          </p:spTgt>
                                        </p:tgtEl>
                                        <p:attrNameLst>
                                          <p:attrName>style.visibility</p:attrName>
                                        </p:attrNameLst>
                                      </p:cBhvr>
                                      <p:to>
                                        <p:strVal val="visible"/>
                                      </p:to>
                                    </p:set>
                                    <p:anim calcmode="lin" valueType="num">
                                      <p:cBhvr additive="base">
                                        <p:cTn id="37"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67">
                                            <p:txEl>
                                              <p:pRg st="5" end="5"/>
                                            </p:txEl>
                                          </p:spTgt>
                                        </p:tgtEl>
                                        <p:attrNameLst>
                                          <p:attrName>style.visibility</p:attrName>
                                        </p:attrNameLst>
                                      </p:cBhvr>
                                      <p:to>
                                        <p:strVal val="visible"/>
                                      </p:to>
                                    </p:set>
                                    <p:anim calcmode="lin" valueType="num">
                                      <p:cBhvr additive="base">
                                        <p:cTn id="43" dur="500" fill="hold"/>
                                        <p:tgtEl>
                                          <p:spTgt spid="450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67">
                                            <p:txEl>
                                              <p:pRg st="6" end="6"/>
                                            </p:txEl>
                                          </p:spTgt>
                                        </p:tgtEl>
                                        <p:attrNameLst>
                                          <p:attrName>style.visibility</p:attrName>
                                        </p:attrNameLst>
                                      </p:cBhvr>
                                      <p:to>
                                        <p:strVal val="visible"/>
                                      </p:to>
                                    </p:set>
                                    <p:anim calcmode="lin" valueType="num">
                                      <p:cBhvr additive="base">
                                        <p:cTn id="49" dur="500" fill="hold"/>
                                        <p:tgtEl>
                                          <p:spTgt spid="450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067">
                                            <p:txEl>
                                              <p:pRg st="7" end="7"/>
                                            </p:txEl>
                                          </p:spTgt>
                                        </p:tgtEl>
                                        <p:attrNameLst>
                                          <p:attrName>style.visibility</p:attrName>
                                        </p:attrNameLst>
                                      </p:cBhvr>
                                      <p:to>
                                        <p:strVal val="visible"/>
                                      </p:to>
                                    </p:set>
                                    <p:anim calcmode="lin" valueType="num">
                                      <p:cBhvr additive="base">
                                        <p:cTn id="55" dur="500" fill="hold"/>
                                        <p:tgtEl>
                                          <p:spTgt spid="450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50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067">
                                            <p:txEl>
                                              <p:pRg st="8" end="8"/>
                                            </p:txEl>
                                          </p:spTgt>
                                        </p:tgtEl>
                                        <p:attrNameLst>
                                          <p:attrName>style.visibility</p:attrName>
                                        </p:attrNameLst>
                                      </p:cBhvr>
                                      <p:to>
                                        <p:strVal val="visible"/>
                                      </p:to>
                                    </p:set>
                                    <p:anim calcmode="lin" valueType="num">
                                      <p:cBhvr additive="base">
                                        <p:cTn id="61" dur="500" fill="hold"/>
                                        <p:tgtEl>
                                          <p:spTgt spid="450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50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5067">
                                            <p:txEl>
                                              <p:pRg st="9" end="9"/>
                                            </p:txEl>
                                          </p:spTgt>
                                        </p:tgtEl>
                                        <p:attrNameLst>
                                          <p:attrName>style.visibility</p:attrName>
                                        </p:attrNameLst>
                                      </p:cBhvr>
                                      <p:to>
                                        <p:strVal val="visible"/>
                                      </p:to>
                                    </p:set>
                                    <p:anim calcmode="lin" valueType="num">
                                      <p:cBhvr additive="base">
                                        <p:cTn id="67" dur="500" fill="hold"/>
                                        <p:tgtEl>
                                          <p:spTgt spid="450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50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065">
                                            <p:bg/>
                                          </p:spTgt>
                                        </p:tgtEl>
                                        <p:attrNameLst>
                                          <p:attrName>style.visibility</p:attrName>
                                        </p:attrNameLst>
                                      </p:cBhvr>
                                      <p:to>
                                        <p:strVal val="visible"/>
                                      </p:to>
                                    </p:set>
                                    <p:anim calcmode="lin" valueType="num">
                                      <p:cBhvr additive="base">
                                        <p:cTn id="73"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74" dur="500" fill="hold"/>
                                        <p:tgtEl>
                                          <p:spTgt spid="45065">
                                            <p:bg/>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5065">
                                            <p:txEl>
                                              <p:pRg st="0" end="0"/>
                                            </p:txEl>
                                          </p:spTgt>
                                        </p:tgtEl>
                                        <p:attrNameLst>
                                          <p:attrName>style.visibility</p:attrName>
                                        </p:attrNameLst>
                                      </p:cBhvr>
                                      <p:to>
                                        <p:strVal val="visible"/>
                                      </p:to>
                                    </p:set>
                                    <p:anim calcmode="lin" valueType="num">
                                      <p:cBhvr additive="base">
                                        <p:cTn id="79"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5065">
                                            <p:txEl>
                                              <p:pRg st="2" end="2"/>
                                            </p:txEl>
                                          </p:spTgt>
                                        </p:tgtEl>
                                        <p:attrNameLst>
                                          <p:attrName>style.visibility</p:attrName>
                                        </p:attrNameLst>
                                      </p:cBhvr>
                                      <p:to>
                                        <p:strVal val="visible"/>
                                      </p:to>
                                    </p:set>
                                    <p:anim calcmode="lin" valueType="num">
                                      <p:cBhvr additive="base">
                                        <p:cTn id="85" dur="500" fill="hold"/>
                                        <p:tgtEl>
                                          <p:spTgt spid="45065">
                                            <p:txEl>
                                              <p:pRg st="2" end="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50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5065">
                                            <p:txEl>
                                              <p:pRg st="3" end="3"/>
                                            </p:txEl>
                                          </p:spTgt>
                                        </p:tgtEl>
                                        <p:attrNameLst>
                                          <p:attrName>style.visibility</p:attrName>
                                        </p:attrNameLst>
                                      </p:cBhvr>
                                      <p:to>
                                        <p:strVal val="visible"/>
                                      </p:to>
                                    </p:set>
                                    <p:anim calcmode="lin" valueType="num">
                                      <p:cBhvr additive="base">
                                        <p:cTn id="91" dur="500" fill="hold"/>
                                        <p:tgtEl>
                                          <p:spTgt spid="45065">
                                            <p:txEl>
                                              <p:pRg st="3" end="3"/>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506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5065">
                                            <p:txEl>
                                              <p:pRg st="4" end="4"/>
                                            </p:txEl>
                                          </p:spTgt>
                                        </p:tgtEl>
                                        <p:attrNameLst>
                                          <p:attrName>style.visibility</p:attrName>
                                        </p:attrNameLst>
                                      </p:cBhvr>
                                      <p:to>
                                        <p:strVal val="visible"/>
                                      </p:to>
                                    </p:set>
                                    <p:anim calcmode="lin" valueType="num">
                                      <p:cBhvr additive="base">
                                        <p:cTn id="97" dur="500" fill="hold"/>
                                        <p:tgtEl>
                                          <p:spTgt spid="45065">
                                            <p:txEl>
                                              <p:pRg st="4" end="4"/>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50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5065">
                                            <p:txEl>
                                              <p:pRg st="5" end="5"/>
                                            </p:txEl>
                                          </p:spTgt>
                                        </p:tgtEl>
                                        <p:attrNameLst>
                                          <p:attrName>style.visibility</p:attrName>
                                        </p:attrNameLst>
                                      </p:cBhvr>
                                      <p:to>
                                        <p:strVal val="visible"/>
                                      </p:to>
                                    </p:set>
                                    <p:anim calcmode="lin" valueType="num">
                                      <p:cBhvr additive="base">
                                        <p:cTn id="103" dur="500" fill="hold"/>
                                        <p:tgtEl>
                                          <p:spTgt spid="45065">
                                            <p:txEl>
                                              <p:pRg st="5" end="5"/>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450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5065">
                                            <p:txEl>
                                              <p:pRg st="6" end="6"/>
                                            </p:txEl>
                                          </p:spTgt>
                                        </p:tgtEl>
                                        <p:attrNameLst>
                                          <p:attrName>style.visibility</p:attrName>
                                        </p:attrNameLst>
                                      </p:cBhvr>
                                      <p:to>
                                        <p:strVal val="visible"/>
                                      </p:to>
                                    </p:set>
                                    <p:anim calcmode="lin" valueType="num">
                                      <p:cBhvr additive="base">
                                        <p:cTn id="109" dur="500" fill="hold"/>
                                        <p:tgtEl>
                                          <p:spTgt spid="45065">
                                            <p:txEl>
                                              <p:pRg st="6" end="6"/>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50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5065">
                                            <p:txEl>
                                              <p:pRg st="7" end="7"/>
                                            </p:txEl>
                                          </p:spTgt>
                                        </p:tgtEl>
                                        <p:attrNameLst>
                                          <p:attrName>style.visibility</p:attrName>
                                        </p:attrNameLst>
                                      </p:cBhvr>
                                      <p:to>
                                        <p:strVal val="visible"/>
                                      </p:to>
                                    </p:set>
                                    <p:anim calcmode="lin" valueType="num">
                                      <p:cBhvr additive="base">
                                        <p:cTn id="115" dur="500" fill="hold"/>
                                        <p:tgtEl>
                                          <p:spTgt spid="45065">
                                            <p:txEl>
                                              <p:pRg st="7" end="7"/>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506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uiExpand="1" build="p" animBg="1" autoUpdateAnimBg="0"/>
      <p:bldP spid="45067" grpId="0" uiExpand="1" build="p"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4995" name="Rectangle 3"/>
          <p:cNvSpPr>
            <a:spLocks noGrp="1" noChangeArrowheads="1"/>
          </p:cNvSpPr>
          <p:nvPr>
            <p:ph type="title"/>
          </p:nvPr>
        </p:nvSpPr>
        <p:spPr>
          <a:xfrm>
            <a:off x="152400" y="228600"/>
            <a:ext cx="8534400" cy="1123950"/>
          </a:xfrm>
          <a:effectLst>
            <a:outerShdw blurRad="63500" dist="107763" dir="2700000" algn="ctr" rotWithShape="0">
              <a:srgbClr val="000000">
                <a:alpha val="74998"/>
              </a:srgbClr>
            </a:outerShdw>
          </a:effectLst>
        </p:spPr>
        <p:txBody>
          <a:bodyPr/>
          <a:lstStyle/>
          <a:p>
            <a:pPr eaLnBrk="1" hangingPunct="1">
              <a:defRPr/>
            </a:pPr>
            <a:r>
              <a:rPr lang="en-US" altLang="ja-JP" sz="4000" b="1" dirty="0">
                <a:ea typeface="ＭＳ Ｐゴシック" charset="-128"/>
                <a:cs typeface="ＭＳ Ｐゴシック" charset="-128"/>
              </a:rPr>
              <a:t>"This cup is the new covenant in my blood" (Luke 22:20)</a:t>
            </a:r>
            <a:endParaRPr lang="en-US" b="1" dirty="0">
              <a:ea typeface="ＭＳ Ｐゴシック" charset="-128"/>
              <a:cs typeface="ＭＳ Ｐゴシック" charset="-128"/>
            </a:endParaRPr>
          </a:p>
        </p:txBody>
      </p:sp>
      <p:sp>
        <p:nvSpPr>
          <p:cNvPr id="724997" name="Rectangle 5"/>
          <p:cNvSpPr>
            <a:spLocks noChangeArrowheads="1"/>
          </p:cNvSpPr>
          <p:nvPr/>
        </p:nvSpPr>
        <p:spPr bwMode="auto">
          <a:xfrm>
            <a:off x="304800" y="1981200"/>
            <a:ext cx="8534400" cy="38862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2800" b="1" dirty="0">
                <a:effectLst>
                  <a:glow rad="241300">
                    <a:srgbClr val="000000">
                      <a:alpha val="89000"/>
                    </a:srgbClr>
                  </a:glow>
                </a:effectLst>
                <a:latin typeface="Tahoma" charset="-52"/>
              </a:rPr>
              <a:t>Refers back to Jeremiah 31:31-34</a:t>
            </a:r>
          </a:p>
          <a:p>
            <a:pPr marL="342900" indent="-342900">
              <a:spcBef>
                <a:spcPct val="20000"/>
              </a:spcBef>
              <a:buClr>
                <a:schemeClr val="hlink"/>
              </a:buClr>
              <a:buSzPct val="80000"/>
              <a:buFont typeface="Wingdings" charset="2"/>
              <a:buChar char="n"/>
              <a:defRPr/>
            </a:pPr>
            <a:r>
              <a:rPr lang="en-US" sz="2800" b="1" dirty="0">
                <a:effectLst>
                  <a:glow rad="241300">
                    <a:srgbClr val="000000">
                      <a:alpha val="89000"/>
                    </a:srgbClr>
                  </a:glow>
                </a:effectLst>
                <a:latin typeface="Tahoma" charset="-52"/>
              </a:rPr>
              <a:t>The new covenant replaces the old</a:t>
            </a:r>
          </a:p>
          <a:p>
            <a:pPr marL="342900" indent="-342900">
              <a:spcBef>
                <a:spcPct val="20000"/>
              </a:spcBef>
              <a:buClr>
                <a:schemeClr val="hlink"/>
              </a:buClr>
              <a:buSzPct val="80000"/>
              <a:buFont typeface="Wingdings" charset="2"/>
              <a:buChar char="n"/>
              <a:defRPr/>
            </a:pPr>
            <a:r>
              <a:rPr lang="en-US" sz="2800" b="1" dirty="0">
                <a:effectLst>
                  <a:glow rad="241300">
                    <a:srgbClr val="000000">
                      <a:alpha val="89000"/>
                    </a:srgbClr>
                  </a:glow>
                </a:effectLst>
                <a:latin typeface="Tahoma" charset="-52"/>
              </a:rPr>
              <a:t>The church participates in the covenant promised to Israel</a:t>
            </a:r>
          </a:p>
          <a:p>
            <a:pPr marL="342900" indent="-342900">
              <a:spcBef>
                <a:spcPct val="20000"/>
              </a:spcBef>
              <a:buClr>
                <a:schemeClr val="hlink"/>
              </a:buClr>
              <a:buSzPct val="80000"/>
              <a:buFont typeface="Wingdings" charset="2"/>
              <a:buChar char="n"/>
              <a:defRPr/>
            </a:pPr>
            <a:r>
              <a:rPr lang="en-US" sz="2800" b="1" dirty="0">
                <a:effectLst>
                  <a:glow rad="241300">
                    <a:srgbClr val="000000">
                      <a:alpha val="89000"/>
                    </a:srgbClr>
                  </a:glow>
                </a:effectLst>
                <a:latin typeface="Tahoma" charset="-52"/>
              </a:rPr>
              <a:t>Never does Scripture say that the church replaces Israel since God has not rejected the nation (Rom. 11:1; cf. Jer. 31:35-37)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4997">
                                            <p:txEl>
                                              <p:pRg st="0" end="0"/>
                                            </p:txEl>
                                          </p:spTgt>
                                        </p:tgtEl>
                                        <p:attrNameLst>
                                          <p:attrName>style.visibility</p:attrName>
                                        </p:attrNameLst>
                                      </p:cBhvr>
                                      <p:to>
                                        <p:strVal val="visible"/>
                                      </p:to>
                                    </p:set>
                                    <p:animEffect transition="in" filter="wipe(down)">
                                      <p:cBhvr>
                                        <p:cTn id="7" dur="500"/>
                                        <p:tgtEl>
                                          <p:spTgt spid="7249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4997">
                                            <p:txEl>
                                              <p:pRg st="1" end="1"/>
                                            </p:txEl>
                                          </p:spTgt>
                                        </p:tgtEl>
                                        <p:attrNameLst>
                                          <p:attrName>style.visibility</p:attrName>
                                        </p:attrNameLst>
                                      </p:cBhvr>
                                      <p:to>
                                        <p:strVal val="visible"/>
                                      </p:to>
                                    </p:set>
                                    <p:animEffect transition="in" filter="wipe(down)">
                                      <p:cBhvr>
                                        <p:cTn id="12" dur="500"/>
                                        <p:tgtEl>
                                          <p:spTgt spid="7249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24997">
                                            <p:txEl>
                                              <p:pRg st="2" end="2"/>
                                            </p:txEl>
                                          </p:spTgt>
                                        </p:tgtEl>
                                        <p:attrNameLst>
                                          <p:attrName>style.visibility</p:attrName>
                                        </p:attrNameLst>
                                      </p:cBhvr>
                                      <p:to>
                                        <p:strVal val="visible"/>
                                      </p:to>
                                    </p:set>
                                    <p:animEffect transition="in" filter="wipe(down)">
                                      <p:cBhvr>
                                        <p:cTn id="17" dur="500"/>
                                        <p:tgtEl>
                                          <p:spTgt spid="7249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24997">
                                            <p:txEl>
                                              <p:pRg st="3" end="3"/>
                                            </p:txEl>
                                          </p:spTgt>
                                        </p:tgtEl>
                                        <p:attrNameLst>
                                          <p:attrName>style.visibility</p:attrName>
                                        </p:attrNameLst>
                                      </p:cBhvr>
                                      <p:to>
                                        <p:strVal val="visible"/>
                                      </p:to>
                                    </p:set>
                                    <p:animEffect transition="in" filter="wipe(down)">
                                      <p:cBhvr>
                                        <p:cTn id="22" dur="500"/>
                                        <p:tgtEl>
                                          <p:spTgt spid="7249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99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0" y="44624"/>
            <a:ext cx="9143999" cy="2736304"/>
          </a:xfrm>
        </p:spPr>
        <p:txBody>
          <a:bodyPr/>
          <a:lstStyle/>
          <a:p>
            <a:pPr eaLnBrk="1" hangingPunct="1"/>
            <a:r>
              <a:rPr lang="en-US" sz="2800" b="1" dirty="0">
                <a:solidFill>
                  <a:srgbClr val="FFFFFF"/>
                </a:solidFill>
              </a:rPr>
              <a:t>God will show his righteousness in Israel’s </a:t>
            </a:r>
            <a:r>
              <a:rPr lang="en-US" sz="2800" b="1" dirty="0">
                <a:solidFill>
                  <a:srgbClr val="FFFF00"/>
                </a:solidFill>
              </a:rPr>
              <a:t>future</a:t>
            </a:r>
            <a:r>
              <a:rPr lang="en-US" sz="2800" b="1" dirty="0">
                <a:solidFill>
                  <a:srgbClr val="FFFFFF"/>
                </a:solidFill>
              </a:rPr>
              <a:t> since he rejected her only in part and temporarily so Gentiles can be saved, so they should not be proud (Romans 11).</a:t>
            </a:r>
          </a:p>
        </p:txBody>
      </p:sp>
      <p:sp>
        <p:nvSpPr>
          <p:cNvPr id="780291" name="Rectangle 3"/>
          <p:cNvSpPr>
            <a:spLocks noGrp="1" noChangeArrowheads="1"/>
          </p:cNvSpPr>
          <p:nvPr>
            <p:ph type="subTitle" idx="1"/>
          </p:nvPr>
        </p:nvSpPr>
        <p:spPr>
          <a:xfrm>
            <a:off x="100849" y="2492896"/>
            <a:ext cx="9043151" cy="4032448"/>
          </a:xfrm>
        </p:spPr>
        <p:txBody>
          <a:bodyPr/>
          <a:lstStyle/>
          <a:p>
            <a:pPr marL="457200" indent="-457200" algn="l" eaLnBrk="1" hangingPunct="1">
              <a:buFont typeface="+mj-lt"/>
              <a:buAutoNum type="arabicPeriod"/>
            </a:pPr>
            <a:r>
              <a:rPr lang="en-US" sz="2400" b="1" dirty="0">
                <a:solidFill>
                  <a:schemeClr val="bg1"/>
                </a:solidFill>
              </a:rPr>
              <a:t>God has not rejected his people whom he foreknew (11:2a) because a remnant is now being saved (11:1-10).</a:t>
            </a:r>
          </a:p>
          <a:p>
            <a:pPr marL="457200" indent="-457200" algn="l" eaLnBrk="1" hangingPunct="1">
              <a:buFont typeface="+mj-lt"/>
              <a:buAutoNum type="arabicPeriod"/>
            </a:pPr>
            <a:r>
              <a:rPr lang="en-US" sz="2400" b="1" dirty="0">
                <a:solidFill>
                  <a:schemeClr val="bg1"/>
                </a:solidFill>
              </a:rPr>
              <a:t>Israel’s present rejection will stop but it saves Gentiles via the Abrahamic covenant to provoke Israel to faith and restoration of blessing (11:11-24).</a:t>
            </a:r>
          </a:p>
          <a:p>
            <a:pPr marL="457200" indent="-457200" algn="l" eaLnBrk="1" hangingPunct="1">
              <a:buFont typeface="+mj-lt"/>
              <a:buAutoNum type="arabicPeriod"/>
            </a:pPr>
            <a:r>
              <a:rPr lang="en-US" sz="2400" b="1" dirty="0">
                <a:solidFill>
                  <a:schemeClr val="bg1"/>
                </a:solidFill>
              </a:rPr>
              <a:t>God has not rejected Israel forever since the nation will be saved after all elect Gentiles have repented at the return of Christ to Jerusalem (11:25-32).</a:t>
            </a:r>
          </a:p>
          <a:p>
            <a:pPr marL="457200" indent="-457200" algn="l" eaLnBrk="1" hangingPunct="1">
              <a:buFont typeface="+mj-lt"/>
              <a:buAutoNum type="arabicPeriod"/>
            </a:pPr>
            <a:r>
              <a:rPr lang="en-US" sz="2400" b="1" dirty="0">
                <a:solidFill>
                  <a:schemeClr val="bg1"/>
                </a:solidFill>
              </a:rPr>
              <a:t>God deserves all glory and praise for unrivaled wisdom and knowledge (11:33-36).</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87121175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12</a:t>
            </a:r>
          </a:p>
        </p:txBody>
      </p:sp>
    </p:spTree>
    <p:extLst>
      <p:ext uri="{BB962C8B-B14F-4D97-AF65-F5344CB8AC3E}">
        <p14:creationId xmlns:p14="http://schemas.microsoft.com/office/powerpoint/2010/main" val="1073238628"/>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in Romans</a:t>
            </a:r>
            <a:endParaRPr lang="en-US" sz="4000">
              <a:solidFill>
                <a:schemeClr val="tx1"/>
              </a:solidFill>
              <a:latin typeface="Copperplate Gothic Light" charset="0"/>
              <a:ea typeface="ＭＳ Ｐゴシック" charset="-128"/>
              <a:cs typeface="ＭＳ Ｐゴシック" charset="-128"/>
            </a:endParaRPr>
          </a:p>
        </p:txBody>
      </p:sp>
      <p:sp>
        <p:nvSpPr>
          <p:cNvPr id="620547" name="Text Box 3"/>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145</a:t>
            </a:r>
          </a:p>
        </p:txBody>
      </p:sp>
      <p:graphicFrame>
        <p:nvGraphicFramePr>
          <p:cNvPr id="165892" name="Group 4"/>
          <p:cNvGraphicFramePr>
            <a:graphicFrameLocks noGrp="1"/>
          </p:cNvGraphicFramePr>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God</a:t>
                      </a:r>
                      <a:r>
                        <a:rPr kumimoji="0" lang="fr-FR" sz="20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s </a:t>
                      </a:r>
                      <a:r>
                        <a:rPr kumimoji="0" lang="en-US" sz="2000" b="1" i="1" u="none" strike="noStrike" cap="none" normalizeH="0" baseline="0" dirty="0">
                          <a:ln>
                            <a:noFill/>
                          </a:ln>
                          <a:solidFill>
                            <a:srgbClr val="FFFFFF"/>
                          </a:solidFill>
                          <a:effectLst/>
                          <a:latin typeface="Arial" charset="0"/>
                          <a:ea typeface="ＭＳ Ｐゴシック" charset="-128"/>
                          <a:cs typeface="ＭＳ Ｐゴシック" charset="-128"/>
                        </a:rPr>
                        <a:t>Righteousness</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 /Justification by Faith in Christ––Not the Law</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1–11</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12–16</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Explained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Applied</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Theological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Practical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What to Believe</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How to Behave</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Vertical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Horizontal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God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Relationship to Others</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Vindicated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Election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9" name="Rectangle 23"/>
          <p:cNvSpPr>
            <a:spLocks noChangeArrowheads="1"/>
          </p:cNvSpPr>
          <p:nvPr/>
        </p:nvSpPr>
        <p:spPr bwMode="auto">
          <a:xfrm>
            <a:off x="2193924" y="3011488"/>
            <a:ext cx="2057399" cy="101566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Applies 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Transformation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12:1–15:13</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SELECTION</a:t>
            </a:r>
          </a:p>
        </p:txBody>
      </p:sp>
      <p:sp>
        <p:nvSpPr>
          <p:cNvPr id="997406" name="Rectangle 30"/>
          <p:cNvSpPr>
            <a:spLocks noChangeArrowheads="1"/>
          </p:cNvSpPr>
          <p:nvPr/>
        </p:nvSpPr>
        <p:spPr bwMode="auto">
          <a:xfrm rot="16200000">
            <a:off x="548549" y="3261151"/>
            <a:ext cx="2552700" cy="83099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SUBMISSION &amp; SENSITIVITY</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2516295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9">
                                            <p:txEl>
                                              <p:pRg st="0" end="0"/>
                                            </p:txEl>
                                          </p:spTgt>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997398"/>
                                        </p:tgtEl>
                                        <p:attrNameLst>
                                          <p:attrName>style.visibility</p:attrName>
                                        </p:attrNameLst>
                                      </p:cBhvr>
                                      <p:to>
                                        <p:strVal val="visible"/>
                                      </p:to>
                                    </p:set>
                                    <p:animEffect transition="in" filter="wipe(down)">
                                      <p:cBhvr>
                                        <p:cTn id="9" dur="500"/>
                                        <p:tgtEl>
                                          <p:spTgt spid="99739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6">
                                            <p:txEl>
                                              <p:pRg st="0" end="0"/>
                                            </p:txEl>
                                          </p:spTgt>
                                        </p:tgtEl>
                                        <p:attrNameLst>
                                          <p:attrName>style.visibility</p:attrName>
                                        </p:attrNameLst>
                                      </p:cBhvr>
                                      <p:to>
                                        <p:strVal val="visible"/>
                                      </p:to>
                                    </p:set>
                                    <p:animEffect transition="in" filter="dissolve">
                                      <p:cBhvr>
                                        <p:cTn id="14" dur="500"/>
                                        <p:tgtEl>
                                          <p:spTgt spid="997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8" grpId="0" animBg="1"/>
      <p:bldP spid="997399" grpId="0" build="p" autoUpdateAnimBg="0"/>
      <p:bldP spid="997406"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3633383299"/>
              </p:ext>
            </p:extLst>
          </p:nvPr>
        </p:nvGraphicFramePr>
        <p:xfrm>
          <a:off x="0" y="762001"/>
          <a:ext cx="9143999" cy="606715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Election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9:10-13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choice of an individual or group for a specific purpose or destiny</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7888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4:25; 5:18</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act of declaring us "not guilty" for our sins, making us "right" with him</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1430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Propitiation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removing punishment for sin by the perfect sacrifice of Jesus Christ so that God</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righteous anger is satisfied</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7727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Redemption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 8:23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return of a sinner to God (“buying back” from the slave market) by Jesus Christ’s payment of the price of death with his own blood to make an unbeliever a believer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Sanctification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 15:16</a:t>
                      </a: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Becoming more and more like Jesus Christ through the work of the Holy Spirit</a:t>
                      </a: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Glorification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8:18, 19,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final state of being in complete conformance to the character of Jesus Christ in a resurrected body that will last forever (1 John 3:2)</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
        <p:nvSpPr>
          <p:cNvPr id="3" name="Oval 67">
            <a:extLst>
              <a:ext uri="{FF2B5EF4-FFF2-40B4-BE49-F238E27FC236}">
                <a16:creationId xmlns:a16="http://schemas.microsoft.com/office/drawing/2014/main" id="{308B3288-49D3-3130-BDE5-FE36F4928443}"/>
              </a:ext>
            </a:extLst>
          </p:cNvPr>
          <p:cNvSpPr>
            <a:spLocks noChangeArrowheads="1"/>
          </p:cNvSpPr>
          <p:nvPr/>
        </p:nvSpPr>
        <p:spPr bwMode="auto">
          <a:xfrm>
            <a:off x="-252536" y="548680"/>
            <a:ext cx="2133600" cy="1143000"/>
          </a:xfrm>
          <a:prstGeom prst="ellipse">
            <a:avLst/>
          </a:prstGeom>
          <a:noFill/>
          <a:ln w="76200">
            <a:solidFill>
              <a:srgbClr val="FFCC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2190588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0" y="2286000"/>
            <a:ext cx="9144000" cy="1143000"/>
          </a:xfrm>
        </p:spPr>
        <p:txBody>
          <a:bodyPr/>
          <a:lstStyle/>
          <a:p>
            <a:pPr eaLnBrk="1" hangingPunct="1"/>
            <a:r>
              <a:rPr lang="en-US">
                <a:solidFill>
                  <a:schemeClr val="bg1"/>
                </a:solidFill>
              </a:rPr>
              <a:t>Romans 12</a:t>
            </a:r>
            <a:endParaRPr lang="en-US"/>
          </a:p>
        </p:txBody>
      </p:sp>
      <p:sp>
        <p:nvSpPr>
          <p:cNvPr id="926723" name="Rectangle 3"/>
          <p:cNvSpPr>
            <a:spLocks noGrp="1" noChangeArrowheads="1"/>
          </p:cNvSpPr>
          <p:nvPr>
            <p:ph type="subTitle" idx="1"/>
          </p:nvPr>
        </p:nvSpPr>
        <p:spPr>
          <a:xfrm>
            <a:off x="806824" y="3886200"/>
            <a:ext cx="7530352" cy="1752600"/>
          </a:xfrm>
        </p:spPr>
        <p:txBody>
          <a:bodyPr/>
          <a:lstStyle/>
          <a:p>
            <a:pPr eaLnBrk="1" hangingPunct="1"/>
            <a:r>
              <a:rPr lang="en-US" b="1" i="1" dirty="0">
                <a:solidFill>
                  <a:srgbClr val="FFFFFF"/>
                </a:solidFill>
              </a:rPr>
              <a:t>Righteousness is applied in transformed living</a:t>
            </a:r>
          </a:p>
        </p:txBody>
      </p:sp>
      <p:sp>
        <p:nvSpPr>
          <p:cNvPr id="14336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154e</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927747" name="Text Box 3"/>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rPr>
              <a:t>145</a:t>
            </a:r>
          </a:p>
        </p:txBody>
      </p:sp>
      <p:graphicFrame>
        <p:nvGraphicFramePr>
          <p:cNvPr id="643111" name="Group 39"/>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Trans-form-</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ation</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12:1–</a:t>
                      </a:r>
                      <a:b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7927535" cy="2088232"/>
          </a:xfrm>
          <a:gradFill flip="none" rotWithShape="1">
            <a:gsLst>
              <a:gs pos="0">
                <a:schemeClr val="accent5">
                  <a:lumMod val="25000"/>
                </a:schemeClr>
              </a:gs>
              <a:gs pos="100000">
                <a:schemeClr val="tx1"/>
              </a:gs>
            </a:gsLst>
            <a:path path="circle">
              <a:fillToRect l="50000" t="50000" r="50000" b="50000"/>
            </a:path>
            <a:tileRect/>
          </a:grad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400" b="1" dirty="0">
                <a:solidFill>
                  <a:schemeClr val="bg1"/>
                </a:solidFill>
                <a:cs typeface="Traditional Arabic" panose="02020603050405020304" pitchFamily="18" charset="-78"/>
              </a:rPr>
              <a:t>The reason Jews and Gentiles at Rome should accept each other is so righteousness is applied in </a:t>
            </a:r>
            <a:r>
              <a:rPr lang="en-US" sz="2400" b="1" dirty="0">
                <a:solidFill>
                  <a:srgbClr val="FFFF00"/>
                </a:solidFill>
                <a:cs typeface="Traditional Arabic" panose="02020603050405020304" pitchFamily="18" charset="-78"/>
              </a:rPr>
              <a:t>transformation</a:t>
            </a:r>
            <a:r>
              <a:rPr lang="en-US" sz="2400" b="1" dirty="0">
                <a:solidFill>
                  <a:schemeClr val="bg1"/>
                </a:solidFill>
                <a:cs typeface="Traditional Arabic" panose="02020603050405020304" pitchFamily="18" charset="-78"/>
              </a:rPr>
              <a:t> with all people, government, and weak believers (12:1–15:13). </a:t>
            </a:r>
          </a:p>
        </p:txBody>
      </p:sp>
      <p:sp>
        <p:nvSpPr>
          <p:cNvPr id="780291" name="Rectangle 3"/>
          <p:cNvSpPr>
            <a:spLocks noGrp="1" noChangeArrowheads="1"/>
          </p:cNvSpPr>
          <p:nvPr>
            <p:ph type="subTitle" idx="1"/>
          </p:nvPr>
        </p:nvSpPr>
        <p:spPr>
          <a:xfrm>
            <a:off x="100849" y="2132856"/>
            <a:ext cx="9043151" cy="4536504"/>
          </a:xfrm>
        </p:spPr>
        <p:txBody>
          <a:bodyPr/>
          <a:lstStyle/>
          <a:p>
            <a:pPr marL="457200" indent="-457200" algn="l" eaLnBrk="1" hangingPunct="1">
              <a:buFont typeface="+mj-lt"/>
              <a:buAutoNum type="alphaUcPeriod"/>
            </a:pPr>
            <a:r>
              <a:rPr lang="en-US" sz="2000" b="1" dirty="0">
                <a:solidFill>
                  <a:srgbClr val="FFFFFF"/>
                </a:solidFill>
              </a:rPr>
              <a:t>God’s abundant mercy should move us to total </a:t>
            </a:r>
            <a:r>
              <a:rPr lang="en-US" sz="2000" b="1" dirty="0">
                <a:solidFill>
                  <a:srgbClr val="FFFF00"/>
                </a:solidFill>
              </a:rPr>
              <a:t>dedication</a:t>
            </a:r>
            <a:r>
              <a:rPr lang="en-US" sz="2000" b="1" dirty="0">
                <a:solidFill>
                  <a:srgbClr val="FFFFFF"/>
                </a:solidFill>
              </a:rPr>
              <a:t> to his will rather than conform to the world as the key to the transformed lifestyle explained in 12:3–15:13 (12:1-2).</a:t>
            </a:r>
          </a:p>
          <a:p>
            <a:pPr marL="457200" indent="-457200" algn="l" eaLnBrk="1" hangingPunct="1">
              <a:buFont typeface="+mj-lt"/>
              <a:buAutoNum type="alphaUcPeriod"/>
            </a:pPr>
            <a:r>
              <a:rPr lang="en-US" sz="2000" b="1" dirty="0">
                <a:solidFill>
                  <a:srgbClr val="FFFFFF"/>
                </a:solidFill>
              </a:rPr>
              <a:t>God's righteousness in a transformed life produces </a:t>
            </a:r>
            <a:r>
              <a:rPr lang="en-US" sz="2000" b="1" dirty="0">
                <a:solidFill>
                  <a:srgbClr val="FFFF00"/>
                </a:solidFill>
              </a:rPr>
              <a:t>humility</a:t>
            </a:r>
            <a:r>
              <a:rPr lang="en-US" sz="2000" b="1" dirty="0">
                <a:solidFill>
                  <a:srgbClr val="FFFFFF"/>
                </a:solidFill>
              </a:rPr>
              <a:t> in using spiritual gifts and love in difficult social dealings to win watching unbelievers to Christ (12:3-21). </a:t>
            </a:r>
          </a:p>
          <a:p>
            <a:pPr marL="457200" indent="-457200" algn="l" eaLnBrk="1" hangingPunct="1">
              <a:buFont typeface="+mj-lt"/>
              <a:buAutoNum type="alphaUcPeriod"/>
            </a:pPr>
            <a:r>
              <a:rPr lang="en-US" sz="2000" b="1" dirty="0">
                <a:solidFill>
                  <a:srgbClr val="FFFFFF"/>
                </a:solidFill>
              </a:rPr>
              <a:t>God's righteousness in a transformed life produces </a:t>
            </a:r>
            <a:r>
              <a:rPr lang="en-US" sz="2000" b="1" dirty="0">
                <a:solidFill>
                  <a:srgbClr val="FFFF00"/>
                </a:solidFill>
              </a:rPr>
              <a:t>submission</a:t>
            </a:r>
            <a:r>
              <a:rPr lang="en-US" sz="2000" b="1" dirty="0">
                <a:solidFill>
                  <a:srgbClr val="FFFFFF"/>
                </a:solidFill>
              </a:rPr>
              <a:t> to the government to escape punishment and win watching persecutors to Christ (13:1-7).</a:t>
            </a:r>
          </a:p>
          <a:p>
            <a:pPr marL="457200" indent="-457200" algn="l" eaLnBrk="1" hangingPunct="1">
              <a:buFont typeface="+mj-lt"/>
              <a:buAutoNum type="alphaUcPeriod"/>
            </a:pPr>
            <a:r>
              <a:rPr lang="en-US" sz="2000" b="1" dirty="0">
                <a:solidFill>
                  <a:srgbClr val="FFFFFF"/>
                </a:solidFill>
              </a:rPr>
              <a:t>God's righteousness in a transformed life produces </a:t>
            </a:r>
            <a:r>
              <a:rPr lang="en-US" sz="2000" b="1" dirty="0">
                <a:solidFill>
                  <a:srgbClr val="FFFF00"/>
                </a:solidFill>
              </a:rPr>
              <a:t>love</a:t>
            </a:r>
            <a:r>
              <a:rPr lang="en-US" sz="2000" b="1" dirty="0">
                <a:solidFill>
                  <a:srgbClr val="FFFFFF"/>
                </a:solidFill>
              </a:rPr>
              <a:t> for other believers since all will soon account before God (13:8-14). </a:t>
            </a:r>
          </a:p>
          <a:p>
            <a:pPr marL="457200" indent="-457200" algn="l" eaLnBrk="1" hangingPunct="1">
              <a:buFont typeface="+mj-lt"/>
              <a:buAutoNum type="alphaUcPeriod"/>
            </a:pPr>
            <a:r>
              <a:rPr lang="en-US" sz="2000" b="1" dirty="0">
                <a:solidFill>
                  <a:srgbClr val="FFFFFF"/>
                </a:solidFill>
              </a:rPr>
              <a:t>God's righteousness in a transformed life creates </a:t>
            </a:r>
            <a:r>
              <a:rPr lang="en-US" sz="2000" b="1" dirty="0">
                <a:solidFill>
                  <a:srgbClr val="FFFF00"/>
                </a:solidFill>
              </a:rPr>
              <a:t>sensitivity</a:t>
            </a:r>
            <a:r>
              <a:rPr lang="en-US" sz="2000" b="1" dirty="0">
                <a:solidFill>
                  <a:srgbClr val="FFFFFF"/>
                </a:solidFill>
              </a:rPr>
              <a:t> to conscience so Gentiles will forgo habits offensive to Jews and Jews will follow their conscience (14:1–15:13).</a:t>
            </a:r>
          </a:p>
        </p:txBody>
      </p:sp>
      <p:sp>
        <p:nvSpPr>
          <p:cNvPr id="780292" name="Text Box 4"/>
          <p:cNvSpPr txBox="1">
            <a:spLocks noChangeArrowheads="1"/>
          </p:cNvSpPr>
          <p:nvPr/>
        </p:nvSpPr>
        <p:spPr bwMode="auto">
          <a:xfrm>
            <a:off x="8241328" y="44624"/>
            <a:ext cx="8018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154f</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412069120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a:xfrm>
            <a:off x="0" y="304800"/>
            <a:ext cx="9144000" cy="11430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That Transforms in Romans 12–13</a:t>
            </a:r>
            <a:endParaRPr lang="en-US" sz="4000">
              <a:solidFill>
                <a:schemeClr val="tx1"/>
              </a:solidFill>
              <a:latin typeface="Copperplate Gothic Light" charset="0"/>
              <a:ea typeface="ＭＳ Ｐゴシック" charset="-128"/>
              <a:cs typeface="ＭＳ Ｐゴシック" charset="-128"/>
            </a:endParaRPr>
          </a:p>
        </p:txBody>
      </p:sp>
      <p:sp>
        <p:nvSpPr>
          <p:cNvPr id="928771" name="Text Box 3"/>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rPr>
              <a:t>145</a:t>
            </a:r>
          </a:p>
        </p:txBody>
      </p:sp>
      <p:sp>
        <p:nvSpPr>
          <p:cNvPr id="5" name="Rectangle 2"/>
          <p:cNvSpPr txBox="1">
            <a:spLocks noChangeArrowheads="1"/>
          </p:cNvSpPr>
          <p:nvPr/>
        </p:nvSpPr>
        <p:spPr bwMode="auto">
          <a:xfrm>
            <a:off x="381000" y="2209800"/>
            <a:ext cx="3962400" cy="1828800"/>
          </a:xfrm>
          <a:prstGeom prst="rect">
            <a:avLst/>
          </a:prstGeom>
          <a:solidFill>
            <a:srgbClr val="800000"/>
          </a:solidFill>
          <a:ln w="9525">
            <a:noFill/>
            <a:miter lim="800000"/>
            <a:headEnd/>
            <a:tailEnd/>
          </a:ln>
        </p:spPr>
        <p:txBody>
          <a:bodyPr anchor="ctr">
            <a:prstTxWarp prst="textNoShape">
              <a:avLst/>
            </a:prstTxWarp>
          </a:bodyPr>
          <a:lstStyle/>
          <a:p>
            <a:pPr algn="ctr"/>
            <a:r>
              <a:rPr lang="en-US" sz="4000" b="1">
                <a:latin typeface="Copperplate Gothic Light" charset="0"/>
              </a:rPr>
              <a:t>In the Church</a:t>
            </a:r>
            <a:br>
              <a:rPr lang="en-US" sz="4000">
                <a:latin typeface="Copperplate Gothic Light" charset="0"/>
              </a:rPr>
            </a:br>
            <a:r>
              <a:rPr lang="en-US" sz="4000">
                <a:latin typeface="Copperplate Gothic Light" charset="0"/>
              </a:rPr>
              <a:t>(Ch. 12)</a:t>
            </a:r>
            <a:endParaRPr lang="en-US" sz="4000" b="1">
              <a:latin typeface="Copperplate Gothic Light" charset="0"/>
            </a:endParaRPr>
          </a:p>
        </p:txBody>
      </p:sp>
      <p:sp>
        <p:nvSpPr>
          <p:cNvPr id="6" name="Rectangle 2"/>
          <p:cNvSpPr txBox="1">
            <a:spLocks noChangeArrowheads="1"/>
          </p:cNvSpPr>
          <p:nvPr/>
        </p:nvSpPr>
        <p:spPr bwMode="auto">
          <a:xfrm>
            <a:off x="4572000" y="2209800"/>
            <a:ext cx="3962400" cy="1828800"/>
          </a:xfrm>
          <a:prstGeom prst="rect">
            <a:avLst/>
          </a:prstGeom>
          <a:solidFill>
            <a:srgbClr val="800000"/>
          </a:solidFill>
          <a:ln w="9525">
            <a:noFill/>
            <a:miter lim="800000"/>
            <a:headEnd/>
            <a:tailEnd/>
          </a:ln>
        </p:spPr>
        <p:txBody>
          <a:bodyPr anchor="ctr">
            <a:prstTxWarp prst="textNoShape">
              <a:avLst/>
            </a:prstTxWarp>
          </a:bodyPr>
          <a:lstStyle/>
          <a:p>
            <a:pPr algn="ctr"/>
            <a:r>
              <a:rPr lang="en-US" sz="4000" b="1">
                <a:latin typeface="Copperplate Gothic Light" charset="0"/>
              </a:rPr>
              <a:t>In the Society</a:t>
            </a:r>
            <a:br>
              <a:rPr lang="en-US" sz="4000">
                <a:latin typeface="Copperplate Gothic Light" charset="0"/>
              </a:rPr>
            </a:br>
            <a:r>
              <a:rPr lang="en-US" sz="4000">
                <a:latin typeface="Copperplate Gothic Light" charset="0"/>
              </a:rPr>
              <a:t>(Ch. 13)</a:t>
            </a:r>
            <a:endParaRPr lang="en-US" sz="4000" b="1">
              <a:latin typeface="Copperplate Gothic Light" charset="0"/>
            </a:endParaRPr>
          </a:p>
        </p:txBody>
      </p:sp>
      <p:sp>
        <p:nvSpPr>
          <p:cNvPr id="7" name="Rectangle 2"/>
          <p:cNvSpPr txBox="1">
            <a:spLocks noChangeArrowheads="1"/>
          </p:cNvSpPr>
          <p:nvPr/>
        </p:nvSpPr>
        <p:spPr bwMode="auto">
          <a:xfrm>
            <a:off x="152400" y="4267200"/>
            <a:ext cx="8991600" cy="1143000"/>
          </a:xfrm>
          <a:prstGeom prst="rect">
            <a:avLst/>
          </a:prstGeom>
          <a:noFill/>
          <a:ln w="9525">
            <a:noFill/>
            <a:miter lim="800000"/>
            <a:headEnd/>
            <a:tailEnd/>
          </a:ln>
        </p:spPr>
        <p:txBody>
          <a:bodyPr anchor="ctr">
            <a:prstTxWarp prst="textNoShape">
              <a:avLst/>
            </a:prstTxWarp>
          </a:bodyPr>
          <a:lstStyle/>
          <a:p>
            <a:pPr marL="542925" indent="-542925"/>
            <a:r>
              <a:rPr lang="en-US" sz="2800" b="1">
                <a:solidFill>
                  <a:srgbClr val="FFFFFF"/>
                </a:solidFill>
                <a:latin typeface="Copperplate Gothic Light" charset="0"/>
              </a:rPr>
              <a:t>1.  Which </a:t>
            </a:r>
            <a:r>
              <a:rPr lang="en-US" sz="2800" b="1">
                <a:solidFill>
                  <a:srgbClr val="FFFF00"/>
                </a:solidFill>
                <a:latin typeface="Copperplate Gothic Light" charset="0"/>
              </a:rPr>
              <a:t>command</a:t>
            </a:r>
            <a:r>
              <a:rPr lang="en-US" sz="2800" b="1">
                <a:solidFill>
                  <a:srgbClr val="FFFFFF"/>
                </a:solidFill>
                <a:latin typeface="Copperplate Gothic Light" charset="0"/>
              </a:rPr>
              <a:t> in your assigned chapter do Christians  </a:t>
            </a:r>
            <a:r>
              <a:rPr lang="en-US" sz="2800" b="1">
                <a:solidFill>
                  <a:srgbClr val="FFFF00"/>
                </a:solidFill>
                <a:latin typeface="Copperplate Gothic Light" charset="0"/>
              </a:rPr>
              <a:t>LEAST OBEY </a:t>
            </a:r>
            <a:r>
              <a:rPr lang="en-US" sz="2800" b="1">
                <a:solidFill>
                  <a:srgbClr val="FFFFFF"/>
                </a:solidFill>
                <a:latin typeface="Copperplate Gothic Light" charset="0"/>
              </a:rPr>
              <a:t>in this society?</a:t>
            </a:r>
            <a:endParaRPr lang="en-US" sz="2800">
              <a:solidFill>
                <a:srgbClr val="FFFFFF"/>
              </a:solidFill>
              <a:latin typeface="Copperplate Gothic Light" charset="0"/>
            </a:endParaRPr>
          </a:p>
        </p:txBody>
      </p:sp>
      <p:sp>
        <p:nvSpPr>
          <p:cNvPr id="8" name="Rectangle 2"/>
          <p:cNvSpPr txBox="1">
            <a:spLocks noChangeArrowheads="1"/>
          </p:cNvSpPr>
          <p:nvPr/>
        </p:nvSpPr>
        <p:spPr bwMode="auto">
          <a:xfrm>
            <a:off x="152400" y="5562600"/>
            <a:ext cx="8991600" cy="1143000"/>
          </a:xfrm>
          <a:prstGeom prst="rect">
            <a:avLst/>
          </a:prstGeom>
          <a:noFill/>
          <a:ln w="9525">
            <a:noFill/>
            <a:miter lim="800000"/>
            <a:headEnd/>
            <a:tailEnd/>
          </a:ln>
        </p:spPr>
        <p:txBody>
          <a:bodyPr anchor="ctr">
            <a:prstTxWarp prst="textNoShape">
              <a:avLst/>
            </a:prstTxWarp>
          </a:bodyPr>
          <a:lstStyle/>
          <a:p>
            <a:pPr marL="542925" indent="-542925"/>
            <a:r>
              <a:rPr lang="en-US" sz="2800" b="1">
                <a:solidFill>
                  <a:srgbClr val="FFFFFF"/>
                </a:solidFill>
                <a:latin typeface="Copperplate Gothic Light" charset="0"/>
              </a:rPr>
              <a:t>2.  What </a:t>
            </a:r>
            <a:r>
              <a:rPr lang="en-US" sz="2800" b="1">
                <a:solidFill>
                  <a:srgbClr val="FFFF00"/>
                </a:solidFill>
                <a:latin typeface="Copperplate Gothic Light" charset="0"/>
              </a:rPr>
              <a:t>practical idea </a:t>
            </a:r>
            <a:r>
              <a:rPr lang="en-US" sz="2800" b="1">
                <a:solidFill>
                  <a:srgbClr val="FFFFFF"/>
                </a:solidFill>
                <a:latin typeface="Copperplate Gothic Light" charset="0"/>
              </a:rPr>
              <a:t>would help you BETTER OBEY the above command?</a:t>
            </a:r>
            <a:endParaRPr lang="en-US" sz="2800">
              <a:solidFill>
                <a:srgbClr val="FFFFFF"/>
              </a:solidFill>
              <a:latin typeface="Copperplate Gothic Light" charset="0"/>
            </a:endParaRPr>
          </a:p>
        </p:txBody>
      </p:sp>
      <p:sp>
        <p:nvSpPr>
          <p:cNvPr id="9" name="Down Arrow 8"/>
          <p:cNvSpPr>
            <a:spLocks noChangeArrowheads="1"/>
          </p:cNvSpPr>
          <p:nvPr/>
        </p:nvSpPr>
        <p:spPr bwMode="auto">
          <a:xfrm>
            <a:off x="12954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0" name="Down Arrow 9"/>
          <p:cNvSpPr>
            <a:spLocks noChangeArrowheads="1"/>
          </p:cNvSpPr>
          <p:nvPr/>
        </p:nvSpPr>
        <p:spPr bwMode="auto">
          <a:xfrm>
            <a:off x="54102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96E6F0-C41E-DBA0-A8A8-EB473EFBCD1D}"/>
              </a:ext>
            </a:extLst>
          </p:cNvPr>
          <p:cNvPicPr>
            <a:picLocks noChangeAspect="1"/>
          </p:cNvPicPr>
          <p:nvPr/>
        </p:nvPicPr>
        <p:blipFill>
          <a:blip r:embed="rId3"/>
          <a:stretch>
            <a:fillRect/>
          </a:stretch>
        </p:blipFill>
        <p:spPr>
          <a:xfrm>
            <a:off x="0" y="0"/>
            <a:ext cx="9176021" cy="5884123"/>
          </a:xfrm>
          <a:prstGeom prst="rect">
            <a:avLst/>
          </a:prstGeom>
        </p:spPr>
      </p:pic>
      <p:sp>
        <p:nvSpPr>
          <p:cNvPr id="2" name="Title 1">
            <a:extLst>
              <a:ext uri="{FF2B5EF4-FFF2-40B4-BE49-F238E27FC236}">
                <a16:creationId xmlns:a16="http://schemas.microsoft.com/office/drawing/2014/main" id="{A3E7BED5-1F60-C9AB-10C5-430F13ADA6A4}"/>
              </a:ext>
            </a:extLst>
          </p:cNvPr>
          <p:cNvSpPr>
            <a:spLocks noGrp="1"/>
          </p:cNvSpPr>
          <p:nvPr>
            <p:ph type="title"/>
          </p:nvPr>
        </p:nvSpPr>
        <p:spPr>
          <a:xfrm>
            <a:off x="19072" y="5085184"/>
            <a:ext cx="9124927" cy="1772816"/>
          </a:xfrm>
        </p:spPr>
        <p:txBody>
          <a:bodyPr/>
          <a:lstStyle/>
          <a:p>
            <a:r>
              <a:rPr lang="en-US" sz="2800" b="1" dirty="0"/>
              <a:t>God’s abundant mercy should move us to total </a:t>
            </a:r>
            <a:r>
              <a:rPr lang="en-US" sz="2800" b="1" dirty="0">
                <a:solidFill>
                  <a:srgbClr val="FFFF00"/>
                </a:solidFill>
              </a:rPr>
              <a:t>dedication</a:t>
            </a:r>
            <a:r>
              <a:rPr lang="en-US" sz="2800" b="1" dirty="0"/>
              <a:t> to his will rather than conform to the world as the key to the transformed lifestyle explained in 12:3–15:13 (12:1-2).</a:t>
            </a:r>
          </a:p>
        </p:txBody>
      </p:sp>
    </p:spTree>
    <p:extLst>
      <p:ext uri="{BB962C8B-B14F-4D97-AF65-F5344CB8AC3E}">
        <p14:creationId xmlns:p14="http://schemas.microsoft.com/office/powerpoint/2010/main" val="389281571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1025"/>
          </a:xfrm>
          <a:prstGeom prst="rect">
            <a:avLst/>
          </a:prstGeom>
          <a:noFill/>
          <a:ln w="9525">
            <a:noFill/>
            <a:miter lim="800000"/>
            <a:headEnd/>
            <a:tailEnd/>
          </a:ln>
        </p:spPr>
      </p:pic>
      <p:sp>
        <p:nvSpPr>
          <p:cNvPr id="564227" name="Rectangle 3"/>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kumimoji="0" lang="en-US" b="1">
                <a:solidFill>
                  <a:schemeClr val="bg2"/>
                </a:solidFill>
                <a:latin typeface="Impact" charset="0"/>
                <a:ea typeface="ＭＳ Ｐゴシック" charset="0"/>
                <a:cs typeface="ＭＳ Ｐゴシック" charset="0"/>
              </a:rPr>
              <a:t>Romans 12:1</a:t>
            </a:r>
          </a:p>
        </p:txBody>
      </p:sp>
      <p:sp>
        <p:nvSpPr>
          <p:cNvPr id="929796" name="Text Box 4"/>
          <p:cNvSpPr txBox="1">
            <a:spLocks noChangeArrowheads="1"/>
          </p:cNvSpPr>
          <p:nvPr/>
        </p:nvSpPr>
        <p:spPr bwMode="auto">
          <a:xfrm>
            <a:off x="8281988" y="0"/>
            <a:ext cx="862012" cy="457200"/>
          </a:xfrm>
          <a:prstGeom prst="rect">
            <a:avLst/>
          </a:prstGeom>
          <a:noFill/>
          <a:ln w="12700" cap="sq">
            <a:noFill/>
            <a:miter lim="800000"/>
            <a:headEnd type="none" w="sm" len="sm"/>
            <a:tailEnd type="none" w="sm" len="sm"/>
          </a:ln>
        </p:spPr>
        <p:txBody>
          <a:bodyPr wrap="none">
            <a:prstTxWarp prst="textNoShape">
              <a:avLst/>
            </a:prstTxWarp>
            <a:spAutoFit/>
          </a:bodyPr>
          <a:lstStyle/>
          <a:p>
            <a:pPr eaLnBrk="0" hangingPunct="0"/>
            <a:r>
              <a:rPr lang="en-US" b="1">
                <a:solidFill>
                  <a:schemeClr val="bg2"/>
                </a:solidFill>
                <a:latin typeface="Arial" charset="0"/>
              </a:rPr>
              <a:t>154e</a:t>
            </a:r>
          </a:p>
        </p:txBody>
      </p:sp>
      <p:sp>
        <p:nvSpPr>
          <p:cNvPr id="564231" name="Text Box 7"/>
          <p:cNvSpPr txBox="1">
            <a:spLocks noChangeArrowheads="1"/>
          </p:cNvSpPr>
          <p:nvPr/>
        </p:nvSpPr>
        <p:spPr bwMode="auto">
          <a:xfrm>
            <a:off x="1676400" y="873125"/>
            <a:ext cx="6096000" cy="954088"/>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prstTxWarp prst="textNoShape">
              <a:avLst/>
            </a:prstTxWarp>
            <a:spAutoFit/>
          </a:bodyPr>
          <a:lstStyle/>
          <a:p>
            <a:pPr algn="ctr">
              <a:defRPr/>
            </a:pPr>
            <a:r>
              <a:rPr lang="en-US" altLang="zh-CN" sz="2800" b="1" dirty="0">
                <a:solidFill>
                  <a:schemeClr val="bg2"/>
                </a:solidFill>
                <a:latin typeface="Arial Black" charset="0"/>
                <a:ea typeface="SimSun" pitchFamily="2" charset="-122"/>
                <a:cs typeface="SimSun" pitchFamily="2" charset="-122"/>
              </a:rPr>
              <a:t>"Offer your body as a </a:t>
            </a:r>
            <a:br>
              <a:rPr lang="en-US" altLang="zh-CN" sz="2800" b="1" dirty="0">
                <a:solidFill>
                  <a:schemeClr val="bg2"/>
                </a:solidFill>
                <a:latin typeface="Arial Black" charset="0"/>
                <a:ea typeface="SimSun" pitchFamily="2" charset="-122"/>
                <a:cs typeface="SimSun" pitchFamily="2" charset="-122"/>
              </a:rPr>
            </a:br>
            <a:r>
              <a:rPr lang="en-US" altLang="zh-CN" sz="2800" b="1" dirty="0">
                <a:solidFill>
                  <a:schemeClr val="bg2"/>
                </a:solidFill>
                <a:latin typeface="Arial Black" charset="0"/>
                <a:ea typeface="SimSun" pitchFamily="2" charset="-122"/>
                <a:cs typeface="SimSun" pitchFamily="2" charset="-122"/>
              </a:rPr>
              <a:t>living sacrifice…"</a:t>
            </a:r>
          </a:p>
        </p:txBody>
      </p:sp>
    </p:spTree>
  </p:cSld>
  <p:clrMapOvr>
    <a:overrideClrMapping bg1="dk2" tx1="lt1" bg2="dk1" tx2="lt2" accent1="accent1" accent2="accent2" accent3="accent3" accent4="accent4" accent5="accent5" accent6="accent6" hlink="hlink" folHlink="folHlink"/>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1842" name="Picture 1" descr="Rom 12.2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7" y="0"/>
            <a:ext cx="9255587" cy="6957392"/>
          </a:xfrm>
          <a:prstGeom prst="rect">
            <a:avLst/>
          </a:prstGeom>
          <a:noFill/>
          <a:ln w="9525">
            <a:noFill/>
            <a:miter lim="800000"/>
            <a:headEnd/>
            <a:tailEnd/>
          </a:ln>
        </p:spPr>
      </p:pic>
      <p:sp>
        <p:nvSpPr>
          <p:cNvPr id="2" name="Title 1"/>
          <p:cNvSpPr>
            <a:spLocks noGrp="1"/>
          </p:cNvSpPr>
          <p:nvPr>
            <p:ph type="ctrTitle"/>
          </p:nvPr>
        </p:nvSpPr>
        <p:spPr>
          <a:xfrm>
            <a:off x="4991100" y="332656"/>
            <a:ext cx="4152900" cy="559420"/>
          </a:xfrm>
          <a:solidFill>
            <a:srgbClr val="000055"/>
          </a:solidFill>
        </p:spPr>
        <p:txBody>
          <a:bodyPr/>
          <a:lstStyle/>
          <a:p>
            <a:r>
              <a:rPr lang="en-US" sz="3200" b="1" dirty="0">
                <a:solidFill>
                  <a:srgbClr val="FFFFFF"/>
                </a:solidFill>
                <a:latin typeface="Geneva"/>
                <a:cs typeface="Geneva"/>
              </a:rPr>
              <a:t>ROMANS 12:2</a:t>
            </a:r>
          </a:p>
        </p:txBody>
      </p:sp>
      <p:sp>
        <p:nvSpPr>
          <p:cNvPr id="4" name="Title 1"/>
          <p:cNvSpPr txBox="1">
            <a:spLocks/>
          </p:cNvSpPr>
          <p:nvPr/>
        </p:nvSpPr>
        <p:spPr bwMode="auto">
          <a:xfrm>
            <a:off x="12302" y="4986188"/>
            <a:ext cx="9145016" cy="18448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sz="3200" b="1" dirty="0">
                <a:gradFill flip="none" rotWithShape="1">
                  <a:gsLst>
                    <a:gs pos="0">
                      <a:srgbClr val="FFFFFF"/>
                    </a:gs>
                    <a:gs pos="100000">
                      <a:schemeClr val="accent2">
                        <a:lumMod val="40000"/>
                        <a:lumOff val="60000"/>
                        <a:alpha val="63000"/>
                      </a:schemeClr>
                    </a:gs>
                  </a:gsLst>
                  <a:path path="circle">
                    <a:fillToRect l="100000" t="100000"/>
                  </a:path>
                  <a:tileRect r="-100000" b="-100000"/>
                </a:gradFill>
                <a:latin typeface="Arial"/>
                <a:cs typeface="Arial"/>
              </a:rPr>
              <a:t>BE </a:t>
            </a:r>
            <a:r>
              <a:rPr lang="en-US" sz="7200" b="1" dirty="0">
                <a:gradFill flip="none" rotWithShape="1">
                  <a:gsLst>
                    <a:gs pos="0">
                      <a:srgbClr val="FFFFFF"/>
                    </a:gs>
                    <a:gs pos="100000">
                      <a:schemeClr val="accent2">
                        <a:lumMod val="40000"/>
                        <a:lumOff val="60000"/>
                        <a:alpha val="63000"/>
                      </a:schemeClr>
                    </a:gs>
                  </a:gsLst>
                  <a:path path="circle">
                    <a:fillToRect l="100000" t="100000"/>
                  </a:path>
                  <a:tileRect r="-100000" b="-100000"/>
                </a:gradFill>
                <a:latin typeface="Arial"/>
                <a:cs typeface="Arial"/>
              </a:rPr>
              <a:t>TRANSFORMED </a:t>
            </a:r>
            <a:br>
              <a:rPr lang="en-US" sz="7200" b="1" dirty="0">
                <a:gradFill flip="none" rotWithShape="1">
                  <a:gsLst>
                    <a:gs pos="0">
                      <a:srgbClr val="FFFFFF"/>
                    </a:gs>
                    <a:gs pos="100000">
                      <a:schemeClr val="accent2">
                        <a:lumMod val="40000"/>
                        <a:lumOff val="60000"/>
                        <a:alpha val="63000"/>
                      </a:schemeClr>
                    </a:gs>
                  </a:gsLst>
                  <a:path path="circle">
                    <a:fillToRect l="100000" t="100000"/>
                  </a:path>
                  <a:tileRect r="-100000" b="-100000"/>
                </a:gradFill>
                <a:latin typeface="Arial"/>
                <a:cs typeface="Arial"/>
              </a:rPr>
            </a:br>
            <a:r>
              <a:rPr lang="en-US" sz="3200" b="1" dirty="0">
                <a:gradFill flip="none" rotWithShape="1">
                  <a:gsLst>
                    <a:gs pos="0">
                      <a:srgbClr val="FFFFFF"/>
                    </a:gs>
                    <a:gs pos="100000">
                      <a:schemeClr val="accent2">
                        <a:lumMod val="40000"/>
                        <a:lumOff val="60000"/>
                        <a:alpha val="63000"/>
                      </a:schemeClr>
                    </a:gs>
                  </a:gsLst>
                  <a:path path="circle">
                    <a:fillToRect l="100000" t="100000"/>
                  </a:path>
                  <a:tileRect r="-100000" b="-100000"/>
                </a:gradFill>
                <a:latin typeface="Arial"/>
                <a:cs typeface="Arial"/>
              </a:rPr>
              <a:t>BY THE RENEWING OF YOUR MIND</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2" name="Title 1"/>
          <p:cNvSpPr>
            <a:spLocks noGrp="1"/>
          </p:cNvSpPr>
          <p:nvPr>
            <p:ph type="ctrTitle"/>
          </p:nvPr>
        </p:nvSpPr>
        <p:spPr>
          <a:xfrm>
            <a:off x="4669158" y="5992713"/>
            <a:ext cx="4462264" cy="576064"/>
          </a:xfrm>
          <a:solidFill>
            <a:srgbClr val="000055"/>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200" b="1" dirty="0">
                <a:solidFill>
                  <a:schemeClr val="accent2">
                    <a:lumMod val="40000"/>
                    <a:lumOff val="60000"/>
                  </a:schemeClr>
                </a:solidFill>
                <a:latin typeface="Geneva"/>
                <a:cs typeface="Geneva"/>
              </a:rPr>
              <a:t>ROMANS 12:2</a:t>
            </a:r>
          </a:p>
        </p:txBody>
      </p:sp>
      <p:sp>
        <p:nvSpPr>
          <p:cNvPr id="4" name="Title 1"/>
          <p:cNvSpPr txBox="1">
            <a:spLocks/>
          </p:cNvSpPr>
          <p:nvPr/>
        </p:nvSpPr>
        <p:spPr bwMode="auto">
          <a:xfrm>
            <a:off x="212798" y="3904481"/>
            <a:ext cx="8568952"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gn="r"/>
            <a:r>
              <a:rPr lang="en-US" sz="2400" b="1" dirty="0">
                <a:solidFill>
                  <a:srgbClr val="CCFFCC"/>
                </a:solidFill>
                <a:latin typeface="Geneva"/>
                <a:cs typeface="Geneva"/>
              </a:rPr>
              <a:t>And do not be conformed to this world, </a:t>
            </a:r>
            <a:br>
              <a:rPr lang="en-US" sz="2400" b="1" dirty="0">
                <a:solidFill>
                  <a:srgbClr val="CCFFCC"/>
                </a:solidFill>
                <a:latin typeface="Geneva"/>
                <a:cs typeface="Geneva"/>
              </a:rPr>
            </a:br>
            <a:r>
              <a:rPr lang="en-US" sz="2400" b="1" dirty="0">
                <a:solidFill>
                  <a:srgbClr val="CCFFCC"/>
                </a:solidFill>
                <a:latin typeface="Geneva"/>
                <a:cs typeface="Geneva"/>
              </a:rPr>
              <a:t>but be transformed by the renewing of your mind, </a:t>
            </a:r>
            <a:br>
              <a:rPr lang="en-US" sz="2400" b="1" dirty="0">
                <a:solidFill>
                  <a:srgbClr val="CCFFCC"/>
                </a:solidFill>
                <a:latin typeface="Geneva"/>
                <a:cs typeface="Geneva"/>
              </a:rPr>
            </a:br>
            <a:r>
              <a:rPr lang="en-US" sz="2400" b="1" dirty="0">
                <a:solidFill>
                  <a:srgbClr val="CCFFCC"/>
                </a:solidFill>
                <a:latin typeface="Geneva"/>
                <a:cs typeface="Geneva"/>
              </a:rPr>
              <a:t>that you may prove what is that good</a:t>
            </a:r>
            <a:br>
              <a:rPr lang="en-US" sz="2400" b="1" dirty="0">
                <a:solidFill>
                  <a:srgbClr val="CCFFCC"/>
                </a:solidFill>
                <a:latin typeface="Geneva"/>
                <a:cs typeface="Geneva"/>
              </a:rPr>
            </a:br>
            <a:r>
              <a:rPr lang="en-US" sz="2400" b="1" dirty="0">
                <a:solidFill>
                  <a:srgbClr val="CCFFCC"/>
                </a:solidFill>
                <a:latin typeface="Geneva"/>
                <a:cs typeface="Geneva"/>
              </a:rPr>
              <a:t>and acceptable and perfect will of God.</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B787BA1-0ED1-BAB8-6CD9-D5B7A4B05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2" y="10823"/>
            <a:ext cx="9144000" cy="55784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E7BED5-1F60-C9AB-10C5-430F13ADA6A4}"/>
              </a:ext>
            </a:extLst>
          </p:cNvPr>
          <p:cNvSpPr>
            <a:spLocks noGrp="1"/>
          </p:cNvSpPr>
          <p:nvPr>
            <p:ph type="title"/>
          </p:nvPr>
        </p:nvSpPr>
        <p:spPr>
          <a:xfrm>
            <a:off x="19072" y="5589240"/>
            <a:ext cx="9124927" cy="1268759"/>
          </a:xfrm>
        </p:spPr>
        <p:txBody>
          <a:bodyPr/>
          <a:lstStyle/>
          <a:p>
            <a:r>
              <a:rPr lang="en-US" sz="2400" b="1" dirty="0">
                <a:effectLst/>
                <a:latin typeface="Arial" panose="020B0604020202020204" pitchFamily="34" charset="0"/>
                <a:ea typeface="Times" panose="02020603050405020304"/>
                <a:cs typeface="Arial" panose="020B0604020202020204" pitchFamily="34" charset="0"/>
              </a:rPr>
              <a:t>God's righteousness in a transformed life produces </a:t>
            </a:r>
            <a:r>
              <a:rPr lang="en-US" sz="2400" b="1" dirty="0">
                <a:solidFill>
                  <a:srgbClr val="FFFF00"/>
                </a:solidFill>
                <a:effectLst/>
                <a:latin typeface="Arial" panose="020B0604020202020204" pitchFamily="34" charset="0"/>
                <a:ea typeface="Times" panose="02020603050405020304"/>
                <a:cs typeface="Arial" panose="020B0604020202020204" pitchFamily="34" charset="0"/>
              </a:rPr>
              <a:t>humility</a:t>
            </a:r>
            <a:r>
              <a:rPr lang="en-US" sz="2400" b="1" dirty="0">
                <a:effectLst/>
                <a:latin typeface="Arial" panose="020B0604020202020204" pitchFamily="34" charset="0"/>
                <a:ea typeface="Times" panose="02020603050405020304"/>
                <a:cs typeface="Arial" panose="020B0604020202020204" pitchFamily="34" charset="0"/>
              </a:rPr>
              <a:t> in using spiritual gifts </a:t>
            </a:r>
            <a:r>
              <a:rPr lang="en-US" sz="2400" b="1" dirty="0">
                <a:solidFill>
                  <a:srgbClr val="FFFF00"/>
                </a:solidFill>
                <a:effectLst/>
                <a:latin typeface="Arial" panose="020B0604020202020204" pitchFamily="34" charset="0"/>
                <a:ea typeface="Times" panose="02020603050405020304"/>
                <a:cs typeface="Arial" panose="020B0604020202020204" pitchFamily="34" charset="0"/>
              </a:rPr>
              <a:t>and love </a:t>
            </a:r>
            <a:r>
              <a:rPr lang="en-US" sz="2400" b="1" dirty="0">
                <a:effectLst/>
                <a:latin typeface="Arial" panose="020B0604020202020204" pitchFamily="34" charset="0"/>
                <a:ea typeface="Times" panose="02020603050405020304"/>
                <a:cs typeface="Arial" panose="020B0604020202020204" pitchFamily="34" charset="0"/>
              </a:rPr>
              <a:t>in difficult social dealings to win watching unbelievers to Christ (12:3-21).</a:t>
            </a:r>
            <a:r>
              <a:rPr lang="en-US" sz="2400" b="1" dirty="0">
                <a:effectLst/>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4213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00"/>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00"/>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00"/>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00"/>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00"/>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00"/>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346115"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6"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7" name="Title 33"/>
          <p:cNvSpPr>
            <a:spLocks noGrp="1"/>
          </p:cNvSpPr>
          <p:nvPr>
            <p:ph type="title" idx="4294967295"/>
          </p:nvPr>
        </p:nvSpPr>
        <p:spPr>
          <a:xfrm>
            <a:off x="3124200" y="0"/>
            <a:ext cx="3352800" cy="1752600"/>
          </a:xfrm>
        </p:spPr>
        <p:txBody>
          <a:bodyPr/>
          <a:lstStyle/>
          <a:p>
            <a:pPr eaLnBrk="1" hangingPunct="1"/>
            <a:r>
              <a:rPr lang="en-US" sz="3600" b="0">
                <a:latin typeface="Arial" charset="0"/>
                <a:cs typeface="Arial" charset="0"/>
              </a:rPr>
              <a:t>Categories of Gifts </a:t>
            </a:r>
            <a:br>
              <a:rPr lang="en-US" sz="3600" b="0">
                <a:latin typeface="Arial" charset="0"/>
                <a:cs typeface="Arial" charset="0"/>
              </a:rPr>
            </a:br>
            <a:r>
              <a:rPr lang="en-US" sz="3600" b="0">
                <a:latin typeface="Arial" charset="0"/>
                <a:cs typeface="Arial" charset="0"/>
              </a:rPr>
              <a:t>(1 Peter 4:11)</a:t>
            </a:r>
            <a:endParaRPr lang="en-US">
              <a:latin typeface="Arial" charset="0"/>
            </a:endParaRPr>
          </a:p>
        </p:txBody>
      </p:sp>
      <p:sp>
        <p:nvSpPr>
          <p:cNvPr id="7"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words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from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God</a:t>
            </a:r>
          </a:p>
        </p:txBody>
      </p:sp>
      <p:sp>
        <p:nvSpPr>
          <p:cNvPr id="346119"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strength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from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God</a:t>
            </a:r>
          </a:p>
        </p:txBody>
      </p:sp>
      <p:sp>
        <p:nvSpPr>
          <p:cNvPr id="2" name="Title 33">
            <a:extLst>
              <a:ext uri="{FF2B5EF4-FFF2-40B4-BE49-F238E27FC236}">
                <a16:creationId xmlns:a16="http://schemas.microsoft.com/office/drawing/2014/main" id="{6BFF3CBF-E94F-AAD7-2D2F-E563BF70DF04}"/>
              </a:ext>
            </a:extLst>
          </p:cNvPr>
          <p:cNvSpPr txBox="1">
            <a:spLocks/>
          </p:cNvSpPr>
          <p:nvPr/>
        </p:nvSpPr>
        <p:spPr bwMode="auto">
          <a:xfrm>
            <a:off x="0" y="6165304"/>
            <a:ext cx="3872345" cy="547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(Romans 12:6-8)</a:t>
            </a:r>
            <a:endParaRPr kumimoji="0" lang="en-US" sz="36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sp>
        <p:nvSpPr>
          <p:cNvPr id="3" name="Rectangle 26">
            <a:extLst>
              <a:ext uri="{FF2B5EF4-FFF2-40B4-BE49-F238E27FC236}">
                <a16:creationId xmlns:a16="http://schemas.microsoft.com/office/drawing/2014/main" id="{04A31373-50E6-7E25-255C-7869639205D6}"/>
              </a:ext>
            </a:extLst>
          </p:cNvPr>
          <p:cNvSpPr>
            <a:spLocks noChangeArrowheads="1"/>
          </p:cNvSpPr>
          <p:nvPr/>
        </p:nvSpPr>
        <p:spPr bwMode="auto">
          <a:xfrm>
            <a:off x="7956550" y="76200"/>
            <a:ext cx="1074738" cy="8302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155dd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11154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Condemnation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5:9, 16, 18; 7:13;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just punishment of hell for unbelievers in Jesus due to God's wrath against sin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5:4; 11:11-12, 15; 13:11-12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Deliverance from the penalty of sin </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by grace though faith in Jesus</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Faith (Belief)</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Trust or reliance on Christ's atonement on the cross as the sinless substitute to pay the sinner's penalty due to God</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Grace</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giving what we do not deserve by granting salvation and other blessings (God's Riches At Christ's Expense)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Mercy</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1:31; 9:15-16, 18, 23; 11:31-32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not giving what we do deserve by saving believers from hell</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Gospel</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 9, 15-16; 2:16; 11:28; 15:16,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good news of salvation from sin's penalty by grace though faith in Jesus as God who atoned for sin and rose again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328004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4" name="Picture 2"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79513"/>
            <a:ext cx="7924800" cy="6908801"/>
          </a:xfrm>
          <a:prstGeom prst="rect">
            <a:avLst/>
          </a:prstGeom>
          <a:noFill/>
          <a:ln w="9525">
            <a:noFill/>
            <a:miter lim="800000"/>
            <a:headEnd/>
            <a:tailEnd/>
          </a:ln>
        </p:spPr>
      </p:pic>
      <p:sp>
        <p:nvSpPr>
          <p:cNvPr id="200707" name="Rectangle 3"/>
          <p:cNvSpPr>
            <a:spLocks noGrp="1" noChangeArrowheads="1"/>
          </p:cNvSpPr>
          <p:nvPr>
            <p:ph type="title"/>
          </p:nvPr>
        </p:nvSpPr>
        <p:spPr>
          <a:xfrm>
            <a:off x="251520" y="5729288"/>
            <a:ext cx="7560840" cy="914400"/>
          </a:xfrm>
          <a:effectLst>
            <a:outerShdw blurRad="63500" dist="35921" dir="2700000" algn="ctr" rotWithShape="0">
              <a:schemeClr val="bg2">
                <a:alpha val="74998"/>
              </a:schemeClr>
            </a:outerShdw>
          </a:effectLst>
        </p:spPr>
        <p:txBody>
          <a:bodyPr/>
          <a:lstStyle/>
          <a:p>
            <a:pPr eaLnBrk="1" hangingPunct="1">
              <a:defRPr/>
            </a:pPr>
            <a:r>
              <a:rPr lang="en-US" b="1" dirty="0">
                <a:solidFill>
                  <a:srgbClr val="FFFFFF"/>
                </a:solidFill>
                <a:ea typeface="ＭＳ Ｐゴシック" pitchFamily="-112" charset="-128"/>
                <a:cs typeface="ＭＳ Ｐゴシック" pitchFamily="-112" charset="-128"/>
              </a:rPr>
              <a:t>Body Life (Romans 12:3-21)</a:t>
            </a:r>
          </a:p>
        </p:txBody>
      </p:sp>
      <p:sp>
        <p:nvSpPr>
          <p:cNvPr id="200708" name="Text Box 4"/>
          <p:cNvSpPr txBox="1">
            <a:spLocks noChangeArrowheads="1"/>
          </p:cNvSpPr>
          <p:nvPr/>
        </p:nvSpPr>
        <p:spPr bwMode="auto">
          <a:xfrm>
            <a:off x="8281988" y="0"/>
            <a:ext cx="862012"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154e</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charset="0"/>
                <a:ea typeface="ＭＳ Ｐゴシック" charset="0"/>
              </a:rPr>
              <a:t>The Overall Principle</a:t>
            </a:r>
            <a:endParaRPr lang="en-US">
              <a:latin typeface="Arial" charset="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If possible, as far as it depends on you, be at peace with all men</a:t>
            </a:r>
            <a:r>
              <a:rPr kumimoji="0" lang="mr-IN"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br>
              <a:rPr kumimoji="0" lang="en-US"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ja-JP"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Romans 12:18</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88295300"/>
      </p:ext>
    </p:extLst>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2" name="Picture 5"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36963" name="Rectangle 2"/>
          <p:cNvSpPr>
            <a:spLocks noGrp="1" noChangeArrowheads="1"/>
          </p:cNvSpPr>
          <p:nvPr>
            <p:ph type="title"/>
          </p:nvPr>
        </p:nvSpPr>
        <p:spPr/>
        <p:txBody>
          <a:bodyPr/>
          <a:lstStyle/>
          <a:p>
            <a:pPr eaLnBrk="1" hangingPunct="1"/>
            <a:r>
              <a:rPr lang="en-US" b="1">
                <a:ea typeface="Times New Roman" charset="0"/>
                <a:cs typeface="Times New Roman" charset="0"/>
              </a:rPr>
              <a:t>ROMANS 12 APPLICATIONS</a:t>
            </a:r>
          </a:p>
        </p:txBody>
      </p:sp>
      <p:pic>
        <p:nvPicPr>
          <p:cNvPr id="936964" name="Picture 4" descr="BS0200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4419600"/>
            <a:ext cx="1487488" cy="2227263"/>
          </a:xfrm>
          <a:prstGeom prst="rect">
            <a:avLst/>
          </a:prstGeom>
          <a:noFill/>
          <a:ln w="9525">
            <a:noFill/>
            <a:miter lim="800000"/>
            <a:headEnd/>
            <a:tailEnd/>
          </a:ln>
        </p:spPr>
      </p:pic>
      <p:sp>
        <p:nvSpPr>
          <p:cNvPr id="46085" name="Text Box 5"/>
          <p:cNvSpPr txBox="1">
            <a:spLocks noChangeArrowheads="1"/>
          </p:cNvSpPr>
          <p:nvPr/>
        </p:nvSpPr>
        <p:spPr bwMode="auto">
          <a:xfrm>
            <a:off x="8281988" y="0"/>
            <a:ext cx="862012"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pitchFamily="-112" charset="0"/>
                <a:ea typeface="ＭＳ Ｐゴシック" pitchFamily="-112" charset="-128"/>
                <a:cs typeface="ＭＳ Ｐゴシック" pitchFamily="-112" charset="-128"/>
              </a:rPr>
              <a:t>154e</a:t>
            </a:r>
          </a:p>
        </p:txBody>
      </p:sp>
      <p:sp>
        <p:nvSpPr>
          <p:cNvPr id="936966" name="Rectangle 6"/>
          <p:cNvSpPr>
            <a:spLocks noChangeArrowheads="1"/>
          </p:cNvSpPr>
          <p:nvPr/>
        </p:nvSpPr>
        <p:spPr bwMode="auto">
          <a:xfrm>
            <a:off x="533400" y="1752600"/>
            <a:ext cx="6934200" cy="5105400"/>
          </a:xfrm>
          <a:prstGeom prst="rect">
            <a:avLst/>
          </a:prstGeom>
          <a:noFill/>
          <a:ln w="9525">
            <a:noFill/>
            <a:miter lim="800000"/>
            <a:headEnd/>
            <a:tailEnd/>
          </a:ln>
        </p:spPr>
        <p:txBody>
          <a:bodyPr>
            <a:prstTxWarp prst="textNoShape">
              <a:avLst/>
            </a:prstTxWarp>
          </a:bodyPr>
          <a:lstStyle/>
          <a:p>
            <a:pPr marL="623888" indent="-623888">
              <a:spcBef>
                <a:spcPct val="20000"/>
              </a:spcBef>
              <a:buFontTx/>
              <a:buAutoNum type="alphaLcPeriod"/>
            </a:pPr>
            <a:r>
              <a:rPr lang="en-US" sz="3200" b="1" dirty="0">
                <a:latin typeface="Arial Narrow" charset="0"/>
              </a:rPr>
              <a:t>Offer your body as a living sacrifice, holy and pleasing to God (12:1)</a:t>
            </a:r>
          </a:p>
          <a:p>
            <a:pPr marL="623888" indent="-623888">
              <a:spcBef>
                <a:spcPct val="20000"/>
              </a:spcBef>
              <a:buFontTx/>
              <a:buAutoNum type="alphaLcPeriod"/>
            </a:pPr>
            <a:r>
              <a:rPr lang="en-US" sz="3200" b="1" dirty="0">
                <a:latin typeface="Arial Narrow" charset="0"/>
              </a:rPr>
              <a:t>Do not conform to the world</a:t>
            </a:r>
            <a:r>
              <a:rPr lang="fr-FR" altLang="ja-JP" sz="3200" b="1" dirty="0">
                <a:latin typeface="Arial Narrow" charset="0"/>
              </a:rPr>
              <a:t>'</a:t>
            </a:r>
            <a:r>
              <a:rPr lang="en-US" altLang="ja-JP" sz="3200" b="1" dirty="0">
                <a:latin typeface="Arial Narrow" charset="0"/>
              </a:rPr>
              <a:t>s patterns, but be transformed by the renewing of your mind (12:2)</a:t>
            </a:r>
          </a:p>
          <a:p>
            <a:pPr marL="623888" indent="-623888">
              <a:spcBef>
                <a:spcPct val="20000"/>
              </a:spcBef>
              <a:buFontTx/>
              <a:buAutoNum type="alphaLcPeriod"/>
            </a:pPr>
            <a:r>
              <a:rPr lang="en-US" sz="3200" b="1" dirty="0">
                <a:latin typeface="Arial Narrow" charset="0"/>
              </a:rPr>
              <a:t>Exercise spiritual gifts in humility and love (12:6-8)</a:t>
            </a:r>
          </a:p>
          <a:p>
            <a:pPr marL="623888" indent="-623888">
              <a:spcBef>
                <a:spcPct val="20000"/>
              </a:spcBef>
              <a:buFontTx/>
              <a:buAutoNum type="alphaLcPeriod"/>
            </a:pPr>
            <a:r>
              <a:rPr lang="en-US" sz="3200" b="1" dirty="0">
                <a:latin typeface="Arial Narrow" charset="0"/>
              </a:rPr>
              <a:t>Love all people (12:9)</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13</a:t>
            </a:r>
          </a:p>
        </p:txBody>
      </p:sp>
    </p:spTree>
    <p:extLst>
      <p:ext uri="{BB962C8B-B14F-4D97-AF65-F5344CB8AC3E}">
        <p14:creationId xmlns:p14="http://schemas.microsoft.com/office/powerpoint/2010/main" val="38053577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100849" y="44624"/>
            <a:ext cx="7927535" cy="2088232"/>
          </a:xfrm>
          <a:gradFill flip="none" rotWithShape="1">
            <a:gsLst>
              <a:gs pos="0">
                <a:schemeClr val="accent5">
                  <a:lumMod val="25000"/>
                </a:schemeClr>
              </a:gs>
              <a:gs pos="100000">
                <a:schemeClr val="tx1"/>
              </a:gs>
            </a:gsLst>
            <a:path path="circle">
              <a:fillToRect l="50000" t="50000" r="50000" b="50000"/>
            </a:path>
            <a:tileRect/>
          </a:grad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400" b="1" dirty="0">
                <a:solidFill>
                  <a:schemeClr val="bg1"/>
                </a:solidFill>
                <a:cs typeface="Traditional Arabic" panose="02020603050405020304" pitchFamily="18" charset="-78"/>
              </a:rPr>
              <a:t>The reason Jews and Gentiles at Rome should accept each other is so righteousness is applied in </a:t>
            </a:r>
            <a:r>
              <a:rPr lang="en-US" sz="2400" b="1" dirty="0">
                <a:solidFill>
                  <a:srgbClr val="FFFF00"/>
                </a:solidFill>
                <a:cs typeface="Traditional Arabic" panose="02020603050405020304" pitchFamily="18" charset="-78"/>
              </a:rPr>
              <a:t>transformation</a:t>
            </a:r>
            <a:r>
              <a:rPr lang="en-US" sz="2400" b="1" dirty="0">
                <a:solidFill>
                  <a:schemeClr val="bg1"/>
                </a:solidFill>
                <a:cs typeface="Traditional Arabic" panose="02020603050405020304" pitchFamily="18" charset="-78"/>
              </a:rPr>
              <a:t> with all people, government, and weak believers (12:1–15:13). </a:t>
            </a:r>
          </a:p>
        </p:txBody>
      </p:sp>
      <p:sp>
        <p:nvSpPr>
          <p:cNvPr id="780291" name="Rectangle 3"/>
          <p:cNvSpPr>
            <a:spLocks noGrp="1" noChangeArrowheads="1"/>
          </p:cNvSpPr>
          <p:nvPr>
            <p:ph type="subTitle" idx="1"/>
          </p:nvPr>
        </p:nvSpPr>
        <p:spPr>
          <a:xfrm>
            <a:off x="100849" y="2132856"/>
            <a:ext cx="9043151" cy="4536504"/>
          </a:xfrm>
        </p:spPr>
        <p:txBody>
          <a:bodyPr/>
          <a:lstStyle/>
          <a:p>
            <a:pPr marL="457200" indent="-457200" algn="l" eaLnBrk="1" hangingPunct="1">
              <a:buFont typeface="+mj-lt"/>
              <a:buAutoNum type="alphaUcPeriod"/>
            </a:pPr>
            <a:r>
              <a:rPr lang="en-US" sz="2400" b="1" dirty="0">
                <a:solidFill>
                  <a:srgbClr val="FFFFFF"/>
                </a:solidFill>
              </a:rPr>
              <a:t>God’s abundant mercy should move us to total </a:t>
            </a:r>
            <a:r>
              <a:rPr lang="en-US" sz="2400" b="1" dirty="0">
                <a:solidFill>
                  <a:srgbClr val="FFFF00"/>
                </a:solidFill>
              </a:rPr>
              <a:t>dedication</a:t>
            </a:r>
            <a:r>
              <a:rPr lang="en-US" sz="2400" b="1" dirty="0">
                <a:solidFill>
                  <a:srgbClr val="FFFFFF"/>
                </a:solidFill>
              </a:rPr>
              <a:t> to his will rather than conform to the world as the key to the transformed lifestyle explained in 12:3–15:13 (12:1-2).</a:t>
            </a:r>
          </a:p>
          <a:p>
            <a:pPr marL="457200" indent="-457200" algn="l" eaLnBrk="1" hangingPunct="1">
              <a:buFont typeface="+mj-lt"/>
              <a:buAutoNum type="alphaUcPeriod"/>
            </a:pPr>
            <a:r>
              <a:rPr lang="en-US" sz="2400" b="1" dirty="0">
                <a:solidFill>
                  <a:srgbClr val="FFFFFF"/>
                </a:solidFill>
              </a:rPr>
              <a:t>God's righteousness in a transformed life produces </a:t>
            </a:r>
            <a:r>
              <a:rPr lang="en-US" sz="2400" b="1" dirty="0">
                <a:solidFill>
                  <a:srgbClr val="FFFF00"/>
                </a:solidFill>
              </a:rPr>
              <a:t>humility</a:t>
            </a:r>
            <a:r>
              <a:rPr lang="en-US" sz="2400" b="1" dirty="0">
                <a:solidFill>
                  <a:srgbClr val="FFFFFF"/>
                </a:solidFill>
              </a:rPr>
              <a:t> in using spiritual gifts and love in difficult social dealings to win watching unbelievers to Christ (12:3-21). </a:t>
            </a:r>
          </a:p>
          <a:p>
            <a:pPr marL="457200" indent="-457200" algn="l" eaLnBrk="1" hangingPunct="1">
              <a:buFont typeface="+mj-lt"/>
              <a:buAutoNum type="alphaUcPeriod"/>
            </a:pPr>
            <a:r>
              <a:rPr lang="en-US" sz="2400" b="1" dirty="0">
                <a:solidFill>
                  <a:srgbClr val="FFFFFF"/>
                </a:solidFill>
              </a:rPr>
              <a:t>God's righteousness in a transformed life produces </a:t>
            </a:r>
            <a:r>
              <a:rPr lang="en-US" sz="2400" b="1" dirty="0">
                <a:solidFill>
                  <a:srgbClr val="FFFF00"/>
                </a:solidFill>
              </a:rPr>
              <a:t>submission</a:t>
            </a:r>
            <a:r>
              <a:rPr lang="en-US" sz="2400" b="1" dirty="0">
                <a:solidFill>
                  <a:srgbClr val="FFFFFF"/>
                </a:solidFill>
              </a:rPr>
              <a:t> to the government to escape punishment and win watching persecutors to Christ (13:1-7).</a:t>
            </a:r>
          </a:p>
        </p:txBody>
      </p:sp>
      <p:sp>
        <p:nvSpPr>
          <p:cNvPr id="780292" name="Text Box 4"/>
          <p:cNvSpPr txBox="1">
            <a:spLocks noChangeArrowheads="1"/>
          </p:cNvSpPr>
          <p:nvPr/>
        </p:nvSpPr>
        <p:spPr bwMode="auto">
          <a:xfrm>
            <a:off x="8241328" y="44624"/>
            <a:ext cx="8018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154f</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70134976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7986" name="Rectangle 2"/>
          <p:cNvSpPr>
            <a:spLocks noGrp="1" noChangeArrowheads="1"/>
          </p:cNvSpPr>
          <p:nvPr>
            <p:ph type="ctrTitle"/>
          </p:nvPr>
        </p:nvSpPr>
        <p:spPr/>
        <p:txBody>
          <a:bodyPr/>
          <a:lstStyle/>
          <a:p>
            <a:pPr eaLnBrk="1" hangingPunct="1"/>
            <a:r>
              <a:rPr lang="en-US">
                <a:solidFill>
                  <a:schemeClr val="bg1"/>
                </a:solidFill>
              </a:rPr>
              <a:t>Romans 13</a:t>
            </a:r>
            <a:endParaRPr lang="en-US"/>
          </a:p>
        </p:txBody>
      </p:sp>
      <p:sp>
        <p:nvSpPr>
          <p:cNvPr id="937987" name="Rectangle 4"/>
          <p:cNvSpPr>
            <a:spLocks noChangeArrowheads="1"/>
          </p:cNvSpPr>
          <p:nvPr/>
        </p:nvSpPr>
        <p:spPr bwMode="auto">
          <a:xfrm>
            <a:off x="1524000" y="3886200"/>
            <a:ext cx="6400800" cy="1752600"/>
          </a:xfrm>
          <a:prstGeom prst="rect">
            <a:avLst/>
          </a:prstGeom>
          <a:noFill/>
          <a:ln w="9525">
            <a:noFill/>
            <a:miter lim="800000"/>
            <a:headEnd/>
            <a:tailEnd/>
          </a:ln>
        </p:spPr>
        <p:txBody>
          <a:bodyPr>
            <a:prstTxWarp prst="textNoShape">
              <a:avLst/>
            </a:prstTxWarp>
          </a:bodyPr>
          <a:lstStyle/>
          <a:p>
            <a:pPr algn="ctr">
              <a:spcBef>
                <a:spcPct val="20000"/>
              </a:spcBef>
            </a:pPr>
            <a:r>
              <a:rPr lang="en-US" sz="3200" b="1" i="1">
                <a:solidFill>
                  <a:srgbClr val="FFFFFF"/>
                </a:solidFill>
                <a:latin typeface="Arial" charset="0"/>
                <a:ea typeface="Osaka" charset="-128"/>
                <a:cs typeface="Osaka" charset="-128"/>
              </a:rPr>
              <a:t>Righteousness shows in submission to government and in love for the saints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ctrTitle"/>
          </p:nvPr>
        </p:nvSpPr>
        <p:spPr>
          <a:xfrm>
            <a:off x="0" y="44624"/>
            <a:ext cx="8458200" cy="819944"/>
          </a:xfrm>
        </p:spPr>
        <p:txBody>
          <a:bodyPr/>
          <a:lstStyle/>
          <a:p>
            <a:pPr eaLnBrk="1" hangingPunct="1">
              <a:defRPr/>
            </a:pPr>
            <a:r>
              <a:rPr lang="en-US" b="1" i="0" dirty="0">
                <a:solidFill>
                  <a:srgbClr val="000000"/>
                </a:solidFill>
                <a:effectLst>
                  <a:glow rad="228600">
                    <a:schemeClr val="bg1"/>
                  </a:glow>
                </a:effectLst>
                <a:latin typeface="Arial"/>
                <a:ea typeface="ヒラギノ角ゴ Pro W3" charset="0"/>
                <a:cs typeface="Arial"/>
              </a:rPr>
              <a:t>Are </a:t>
            </a:r>
            <a:r>
              <a:rPr lang="en-US" b="1" i="0" u="sng" dirty="0">
                <a:solidFill>
                  <a:srgbClr val="000000"/>
                </a:solidFill>
                <a:effectLst>
                  <a:glow rad="228600">
                    <a:schemeClr val="bg1"/>
                  </a:glow>
                </a:effectLst>
                <a:latin typeface="Arial"/>
                <a:ea typeface="ヒラギノ角ゴ Pro W3" charset="0"/>
                <a:cs typeface="Arial"/>
              </a:rPr>
              <a:t>You</a:t>
            </a:r>
            <a:r>
              <a:rPr lang="en-US" b="1" i="0" dirty="0">
                <a:solidFill>
                  <a:srgbClr val="000000"/>
                </a:solidFill>
                <a:effectLst>
                  <a:glow rad="228600">
                    <a:schemeClr val="bg1"/>
                  </a:glow>
                </a:effectLst>
                <a:latin typeface="Arial"/>
                <a:ea typeface="ヒラギノ角ゴ Pro W3" charset="0"/>
                <a:cs typeface="Arial"/>
              </a:rPr>
              <a:t> Submissive?</a:t>
            </a:r>
            <a:endParaRPr lang="en-US" sz="2800" b="1" i="0" dirty="0">
              <a:solidFill>
                <a:srgbClr val="000000"/>
              </a:solidFill>
              <a:effectLst>
                <a:glow rad="228600">
                  <a:schemeClr val="bg1"/>
                </a:glow>
              </a:effectLst>
              <a:latin typeface="Arial"/>
              <a:ea typeface="ヒラギノ角ゴ Pro W3" charset="0"/>
              <a:cs typeface="Arial"/>
            </a:endParaRPr>
          </a:p>
        </p:txBody>
      </p:sp>
      <p:sp>
        <p:nvSpPr>
          <p:cNvPr id="342019" name="Rectangle 3"/>
          <p:cNvSpPr>
            <a:spLocks noGrp="1" noChangeArrowheads="1"/>
          </p:cNvSpPr>
          <p:nvPr>
            <p:ph type="subTitle" idx="1"/>
          </p:nvPr>
        </p:nvSpPr>
        <p:spPr>
          <a:xfrm>
            <a:off x="-540568" y="1636839"/>
            <a:ext cx="9525000" cy="4264650"/>
          </a:xfrm>
        </p:spPr>
        <p:txBody>
          <a:bodyPr/>
          <a:lstStyle/>
          <a:p>
            <a:pPr marL="1489075" lvl="2" indent="-574675" eaLnBrk="1" hangingPunct="1">
              <a:buNone/>
              <a:defRPr/>
            </a:pPr>
            <a:r>
              <a:rPr lang="en-US" b="1" dirty="0">
                <a:solidFill>
                  <a:srgbClr val="000000"/>
                </a:solidFill>
                <a:effectLst>
                  <a:glow rad="228600">
                    <a:schemeClr val="bg1"/>
                  </a:glow>
                </a:effectLst>
                <a:latin typeface="Arial"/>
                <a:ea typeface="ヒラギノ角ゴ Pro W3" charset="0"/>
                <a:cs typeface="Arial"/>
              </a:rPr>
              <a:t>1.	____ I have a problem with </a:t>
            </a:r>
            <a:r>
              <a:rPr lang="en-US" b="1" i="1" dirty="0">
                <a:solidFill>
                  <a:srgbClr val="000000"/>
                </a:solidFill>
                <a:effectLst>
                  <a:glow rad="228600">
                    <a:schemeClr val="bg1"/>
                  </a:glow>
                </a:effectLst>
                <a:latin typeface="Arial"/>
                <a:ea typeface="ヒラギノ角ゴ Pro W3" charset="0"/>
                <a:cs typeface="Arial"/>
              </a:rPr>
              <a:t>complaining</a:t>
            </a:r>
            <a:r>
              <a:rPr lang="en-US" b="1" dirty="0">
                <a:solidFill>
                  <a:srgbClr val="000000"/>
                </a:solidFill>
                <a:effectLst>
                  <a:glow rad="228600">
                    <a:schemeClr val="bg1"/>
                  </a:glow>
                </a:effectLst>
                <a:latin typeface="Arial"/>
                <a:ea typeface="ヒラギノ角ゴ Pro W3" charset="0"/>
                <a:cs typeface="Arial"/>
              </a:rPr>
              <a:t> (about the government, my job, family, etc. )</a:t>
            </a:r>
          </a:p>
          <a:p>
            <a:pPr marL="1489075" lvl="2" indent="-574675"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2.	____ I feel the need to be the one in </a:t>
            </a:r>
            <a:r>
              <a:rPr lang="en-US" b="1" i="1" dirty="0">
                <a:solidFill>
                  <a:srgbClr val="000000"/>
                </a:solidFill>
                <a:effectLst>
                  <a:glow rad="228600">
                    <a:schemeClr val="bg1"/>
                  </a:glow>
                </a:effectLst>
                <a:latin typeface="Arial"/>
                <a:ea typeface="ヒラギノ角ゴ Pro W3" charset="0"/>
                <a:cs typeface="Arial"/>
              </a:rPr>
              <a:t>control</a:t>
            </a:r>
            <a:endParaRPr lang="en-US" b="1" dirty="0">
              <a:solidFill>
                <a:srgbClr val="000000"/>
              </a:solidFill>
              <a:effectLst>
                <a:glow rad="228600">
                  <a:schemeClr val="bg1"/>
                </a:glow>
              </a:effectLst>
              <a:latin typeface="Arial"/>
              <a:ea typeface="ヒラギノ角ゴ Pro W3" charset="0"/>
              <a:cs typeface="Arial"/>
            </a:endParaRPr>
          </a:p>
          <a:p>
            <a:pPr marL="1489075" lvl="2" indent="-574675"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3.	____ I struggle with admitting my </a:t>
            </a:r>
            <a:r>
              <a:rPr lang="en-US" b="1" i="1" dirty="0">
                <a:solidFill>
                  <a:srgbClr val="000000"/>
                </a:solidFill>
                <a:effectLst>
                  <a:glow rad="228600">
                    <a:schemeClr val="bg1"/>
                  </a:glow>
                </a:effectLst>
                <a:latin typeface="Arial"/>
                <a:ea typeface="ヒラギノ角ゴ Pro W3" charset="0"/>
                <a:cs typeface="Arial"/>
              </a:rPr>
              <a:t>faults</a:t>
            </a:r>
            <a:r>
              <a:rPr lang="en-US" b="1" dirty="0">
                <a:solidFill>
                  <a:srgbClr val="000000"/>
                </a:solidFill>
                <a:effectLst>
                  <a:glow rad="228600">
                    <a:schemeClr val="bg1"/>
                  </a:glow>
                </a:effectLst>
                <a:latin typeface="Arial"/>
                <a:ea typeface="ヒラギノ角ゴ Pro W3" charset="0"/>
                <a:cs typeface="Arial"/>
              </a:rPr>
              <a:t> </a:t>
            </a:r>
          </a:p>
          <a:p>
            <a:pPr marL="1489075" lvl="2" indent="-574675"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4.	____ People call me </a:t>
            </a:r>
            <a:r>
              <a:rPr lang="en-US" b="1" i="1" dirty="0">
                <a:solidFill>
                  <a:srgbClr val="000000"/>
                </a:solidFill>
                <a:effectLst>
                  <a:glow rad="228600">
                    <a:schemeClr val="bg1"/>
                  </a:glow>
                </a:effectLst>
                <a:latin typeface="Arial"/>
                <a:ea typeface="ヒラギノ角ゴ Pro W3" charset="0"/>
                <a:cs typeface="Arial"/>
              </a:rPr>
              <a:t>stubborn</a:t>
            </a:r>
            <a:endParaRPr lang="en-US" b="1" dirty="0">
              <a:solidFill>
                <a:srgbClr val="000000"/>
              </a:solidFill>
              <a:effectLst>
                <a:glow rad="228600">
                  <a:schemeClr val="bg1"/>
                </a:glow>
              </a:effectLst>
              <a:latin typeface="Arial"/>
              <a:ea typeface="ヒラギノ角ゴ Pro W3" charset="0"/>
              <a:cs typeface="Arial"/>
            </a:endParaRPr>
          </a:p>
          <a:p>
            <a:pPr marL="1489075" lvl="2" indent="-574675" eaLnBrk="1" hangingPunct="1">
              <a:buFont typeface="Times" charset="0"/>
              <a:buAutoNum type="arabicPeriod" startAt="5"/>
              <a:defRPr/>
            </a:pPr>
            <a:r>
              <a:rPr lang="en-US" b="1" dirty="0">
                <a:solidFill>
                  <a:srgbClr val="000000"/>
                </a:solidFill>
                <a:effectLst>
                  <a:glow rad="228600">
                    <a:schemeClr val="bg1"/>
                  </a:glow>
                </a:effectLst>
                <a:latin typeface="Arial"/>
                <a:ea typeface="ヒラギノ角ゴ Pro W3" charset="0"/>
                <a:cs typeface="Arial"/>
              </a:rPr>
              <a:t>____ I rationalize: (a) </a:t>
            </a:r>
            <a:r>
              <a:rPr lang="en-US" b="1" i="1" dirty="0">
                <a:solidFill>
                  <a:srgbClr val="000000"/>
                </a:solidFill>
                <a:effectLst>
                  <a:glow rad="228600">
                    <a:schemeClr val="bg1"/>
                  </a:glow>
                </a:effectLst>
                <a:latin typeface="Arial"/>
                <a:ea typeface="ヒラギノ角ゴ Pro W3" charset="0"/>
                <a:cs typeface="Arial"/>
              </a:rPr>
              <a:t>driving</a:t>
            </a:r>
            <a:r>
              <a:rPr lang="en-US" b="1" dirty="0">
                <a:solidFill>
                  <a:srgbClr val="000000"/>
                </a:solidFill>
                <a:effectLst>
                  <a:glow rad="228600">
                    <a:schemeClr val="bg1"/>
                  </a:glow>
                </a:effectLst>
                <a:latin typeface="Arial"/>
                <a:ea typeface="ヒラギノ角ゴ Pro W3" charset="0"/>
                <a:cs typeface="Arial"/>
              </a:rPr>
              <a:t> over the speed limit (if you drive), or (b) disobeying </a:t>
            </a:r>
            <a:r>
              <a:rPr lang="en-US" b="1" i="1" dirty="0">
                <a:solidFill>
                  <a:srgbClr val="000000"/>
                </a:solidFill>
                <a:effectLst>
                  <a:glow rad="228600">
                    <a:schemeClr val="bg1"/>
                  </a:glow>
                </a:effectLst>
                <a:latin typeface="Arial"/>
                <a:ea typeface="ヒラギノ角ゴ Pro W3" charset="0"/>
                <a:cs typeface="Arial"/>
              </a:rPr>
              <a:t>pedestrian</a:t>
            </a:r>
            <a:r>
              <a:rPr lang="en-US" b="1" dirty="0">
                <a:solidFill>
                  <a:srgbClr val="000000"/>
                </a:solidFill>
                <a:effectLst>
                  <a:glow rad="228600">
                    <a:schemeClr val="bg1"/>
                  </a:glow>
                </a:effectLst>
                <a:latin typeface="Arial"/>
                <a:ea typeface="ヒラギノ角ゴ Pro W3" charset="0"/>
                <a:cs typeface="Arial"/>
              </a:rPr>
              <a:t> laws (e.g., jaywalking—if you do not drive).  If you do both then pick where you are worst!</a:t>
            </a:r>
          </a:p>
          <a:p>
            <a:pPr marL="914400" lvl="2" indent="0" eaLnBrk="1" hangingPunct="1">
              <a:buNone/>
              <a:defRPr/>
            </a:pPr>
            <a:r>
              <a:rPr lang="en-US" b="1" dirty="0">
                <a:solidFill>
                  <a:srgbClr val="000000"/>
                </a:solidFill>
                <a:effectLst>
                  <a:glow rad="228600">
                    <a:schemeClr val="bg1"/>
                  </a:glow>
                </a:effectLst>
                <a:latin typeface="Arial"/>
                <a:ea typeface="ヒラギノ角ゴ Pro W3" charset="0"/>
                <a:cs typeface="Arial"/>
              </a:rPr>
              <a:t>       ____ Total</a:t>
            </a:r>
          </a:p>
        </p:txBody>
      </p:sp>
      <p:sp>
        <p:nvSpPr>
          <p:cNvPr id="449541" name="Rectangle 4"/>
          <p:cNvSpPr>
            <a:spLocks noChangeArrowheads="1"/>
          </p:cNvSpPr>
          <p:nvPr/>
        </p:nvSpPr>
        <p:spPr bwMode="auto">
          <a:xfrm>
            <a:off x="8294332" y="76200"/>
            <a:ext cx="8861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C0137"/>
                </a:solidFill>
                <a:effectLst>
                  <a:glow rad="228600">
                    <a:srgbClr val="FFFFFF"/>
                  </a:glow>
                </a:effectLst>
                <a:uLnTx/>
                <a:uFillTx/>
                <a:latin typeface="Arial"/>
                <a:ea typeface="ヒラギノ角ゴ Pro W3" charset="0"/>
                <a:cs typeface="Arial"/>
              </a:rPr>
              <a:t>280d</a:t>
            </a:r>
          </a:p>
        </p:txBody>
      </p:sp>
      <p:sp>
        <p:nvSpPr>
          <p:cNvPr id="2" name="TextBox 1">
            <a:extLst>
              <a:ext uri="{FF2B5EF4-FFF2-40B4-BE49-F238E27FC236}">
                <a16:creationId xmlns:a16="http://schemas.microsoft.com/office/drawing/2014/main" id="{45960DF0-D80D-2B40-868E-6163ACEB8663}"/>
              </a:ext>
            </a:extLst>
          </p:cNvPr>
          <p:cNvSpPr txBox="1"/>
          <p:nvPr/>
        </p:nvSpPr>
        <p:spPr>
          <a:xfrm>
            <a:off x="397768" y="956511"/>
            <a:ext cx="8278688" cy="584775"/>
          </a:xfrm>
          <a:prstGeom prst="rect">
            <a:avLst/>
          </a:prstGeom>
          <a:solidFill>
            <a:srgbClr val="000000"/>
          </a:solidFill>
        </p:spPr>
        <p:txBody>
          <a:bodyPr wrap="square" rtlCol="0">
            <a:spAutoFit/>
          </a:bodyPr>
          <a:lstStyle/>
          <a:p>
            <a:pPr marL="0" marR="0" lvl="0" indent="0" algn="l" defTabSz="914400" rtl="0" eaLnBrk="0" fontAlgn="base" latinLnBrk="0" hangingPunct="0">
              <a:lnSpc>
                <a:spcPct val="100000"/>
              </a:lnSpc>
              <a:spcBef>
                <a:spcPts val="0"/>
              </a:spcBef>
              <a:spcAft>
                <a:spcPts val="0"/>
              </a:spcAft>
              <a:buClrTx/>
              <a:buSzTx/>
              <a:buFontTx/>
              <a:buNone/>
              <a:tabLst>
                <a:tab pos="1541463" algn="ctr"/>
                <a:tab pos="2901950" algn="ctr"/>
                <a:tab pos="4340225" algn="ctr"/>
                <a:tab pos="5765800" algn="ctr"/>
                <a:tab pos="7075488" algn="ct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a:cs typeface="Times New Roman" panose="02020603050405020304" pitchFamily="18" charset="0"/>
              </a:rPr>
              <a:t>    0	1	2	3	4	5</a:t>
            </a:r>
            <a:endParaRPr kumimoji="0" lang="en-US" sz="1600" b="1" i="0" u="none" strike="noStrike" kern="1200" cap="none" spc="0" normalizeH="0" baseline="0" noProof="0" dirty="0">
              <a:ln>
                <a:noFill/>
              </a:ln>
              <a:solidFill>
                <a:srgbClr val="FFFFFF"/>
              </a:solidFill>
              <a:effectLst/>
              <a:uLnTx/>
              <a:uFillTx/>
              <a:latin typeface="Times" panose="02020603050405020304"/>
              <a:ea typeface="Times" panose="02020603050405020304"/>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tab pos="1541463" algn="ctr"/>
                <a:tab pos="2901950" algn="ctr"/>
                <a:tab pos="4340225" algn="ctr"/>
                <a:tab pos="5765800" algn="ctr"/>
                <a:tab pos="7075488" algn="ct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a:cs typeface="Times New Roman" panose="02020603050405020304" pitchFamily="18" charset="0"/>
              </a:rPr>
              <a:t>Never	Very Rarely	Seldom	Sometimes	Usually	Always</a:t>
            </a:r>
            <a:endParaRPr kumimoji="0" lang="en-US" sz="1600" b="1" i="0" u="none" strike="noStrike" kern="1200" cap="none" spc="0" normalizeH="0" baseline="0" noProof="0" dirty="0">
              <a:ln>
                <a:noFill/>
              </a:ln>
              <a:solidFill>
                <a:srgbClr val="FFFFFF"/>
              </a:solidFill>
              <a:effectLst/>
              <a:uLnTx/>
              <a:uFillTx/>
              <a:latin typeface="Times" panose="02020603050405020304"/>
              <a:ea typeface="Times" panose="02020603050405020304"/>
              <a:cs typeface="Times New Roman" panose="02020603050405020304" pitchFamily="18" charset="0"/>
            </a:endParaRPr>
          </a:p>
        </p:txBody>
      </p:sp>
      <p:sp>
        <p:nvSpPr>
          <p:cNvPr id="3" name="TextBox 2">
            <a:extLst>
              <a:ext uri="{FF2B5EF4-FFF2-40B4-BE49-F238E27FC236}">
                <a16:creationId xmlns:a16="http://schemas.microsoft.com/office/drawing/2014/main" id="{76E70708-F994-1114-03C3-C7116D5AE1DF}"/>
              </a:ext>
            </a:extLst>
          </p:cNvPr>
          <p:cNvSpPr txBox="1"/>
          <p:nvPr/>
        </p:nvSpPr>
        <p:spPr>
          <a:xfrm>
            <a:off x="179512" y="5951632"/>
            <a:ext cx="8804920" cy="830997"/>
          </a:xfrm>
          <a:prstGeom prst="rect">
            <a:avLst/>
          </a:prstGeom>
          <a:solidFill>
            <a:srgbClr val="000000"/>
          </a:solidFill>
        </p:spPr>
        <p:txBody>
          <a:bodyPr wrap="square" rtlCol="0">
            <a:spAutoFit/>
          </a:bodyPr>
          <a:lstStyle/>
          <a:p>
            <a:pPr marL="0" marR="0" lvl="0" indent="0" algn="l" defTabSz="914400" rtl="0" eaLnBrk="0" fontAlgn="base" latinLnBrk="0" hangingPunct="0">
              <a:lnSpc>
                <a:spcPct val="100000"/>
              </a:lnSpc>
              <a:spcBef>
                <a:spcPts val="0"/>
              </a:spcBef>
              <a:spcAft>
                <a:spcPts val="0"/>
              </a:spcAft>
              <a:buClrTx/>
              <a:buSzTx/>
              <a:buFontTx/>
              <a:buNone/>
              <a:tabLst>
                <a:tab pos="1541463" algn="ctr"/>
                <a:tab pos="2901950" algn="ctr"/>
                <a:tab pos="4340225" algn="ctr"/>
                <a:tab pos="5765800" algn="ctr"/>
                <a:tab pos="7075488" algn="ctr"/>
              </a:tabLst>
              <a:defRPr/>
            </a:pPr>
            <a:r>
              <a:rPr kumimoji="0" lang="en-US" sz="1600" b="1" i="0" u="sng" strike="noStrike" kern="1200" cap="none" spc="0" normalizeH="0" baseline="0" noProof="0" dirty="0">
                <a:ln>
                  <a:noFill/>
                </a:ln>
                <a:solidFill>
                  <a:srgbClr val="FFFFFF"/>
                </a:solidFill>
                <a:effectLst/>
                <a:uLnTx/>
                <a:uFillTx/>
                <a:latin typeface="Arial" panose="020B0604020202020204" pitchFamily="34" charset="0"/>
                <a:ea typeface="Times" panose="02020603050405020304"/>
              </a:rPr>
              <a:t>Scale</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a:rPr>
              <a:t>: 0 (Jesus, why are </a:t>
            </a: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a:rPr>
              <a:t>you</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a:rPr>
              <a:t> taking this?), 1-5 (you must be my wife Susan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a:cs typeface="Arial" panose="020B0604020202020204" pitchFamily="34" charset="0"/>
                <a:sym typeface="Wingdings" pitchFamily="2" charset="2"/>
              </a:rPr>
              <a:t></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a:rPr>
              <a:t>), 6-10 (could you please teach today’s class?), 11-19 (you need this class session), 20-25 (please see me after class for counseling referrals)</a:t>
            </a:r>
            <a:r>
              <a:rPr kumimoji="0" lang="en-US" sz="1000" b="1" i="0" u="none" strike="noStrike" kern="1200" cap="none" spc="0" normalizeH="0" baseline="0" noProof="0" dirty="0">
                <a:ln>
                  <a:noFill/>
                </a:ln>
                <a:solidFill>
                  <a:srgbClr val="FFFFFF"/>
                </a:solidFill>
                <a:effectLst/>
                <a:uLnTx/>
                <a:uFillTx/>
                <a:latin typeface="Georgia" charset="0"/>
                <a:ea typeface="ＭＳ Ｐゴシック" charset="0"/>
              </a:rPr>
              <a:t> </a:t>
            </a:r>
            <a:endParaRPr kumimoji="0" lang="en-US" sz="1400" b="1" i="0" u="none" strike="noStrike" kern="1200" cap="none" spc="0" normalizeH="0" baseline="0" noProof="0" dirty="0">
              <a:ln>
                <a:noFill/>
              </a:ln>
              <a:solidFill>
                <a:srgbClr val="FFFFFF"/>
              </a:solidFill>
              <a:effectLst/>
              <a:uLnTx/>
              <a:uFillTx/>
              <a:latin typeface="Times" panose="02020603050405020304"/>
              <a:ea typeface="Times" panose="02020603050405020304"/>
              <a:cs typeface="Times New Roman" panose="02020603050405020304"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40674"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name="Bitmap Image" r:id="rId3" imgW="2857899" imgH="1714739" progId="">
                  <p:embed/>
                </p:oleObj>
              </mc:Choice>
              <mc:Fallback>
                <p:oleObj name="Bitmap Image" r:id="rId3" imgW="2857899" imgH="1714739" progId="">
                  <p:embed/>
                  <p:pic>
                    <p:nvPicPr>
                      <p:cNvPr id="0" name="Picture 24"/>
                      <p:cNvPicPr>
                        <a:picLocks noChangeAspect="1" noChangeArrowheads="1"/>
                      </p:cNvPicPr>
                      <p:nvPr/>
                    </p:nvPicPr>
                    <p:blipFill>
                      <a:blip r:embed="rId4">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0675" name="Text Box 3"/>
          <p:cNvSpPr txBox="1">
            <a:spLocks noChangeArrowheads="1"/>
          </p:cNvSpPr>
          <p:nvPr/>
        </p:nvSpPr>
        <p:spPr bwMode="auto">
          <a:xfrm>
            <a:off x="4559300" y="2693863"/>
            <a:ext cx="4432300" cy="519113"/>
          </a:xfrm>
          <a:prstGeom prst="rect">
            <a:avLst/>
          </a:prstGeom>
          <a:noFill/>
          <a:ln w="9525">
            <a:noFill/>
            <a:miter lim="800000"/>
            <a:headEnd/>
            <a:tailEnd/>
          </a:ln>
        </p:spPr>
        <p:txBody>
          <a:bodyPr wrap="none">
            <a:prstTxWarp prst="textNoShape">
              <a:avLst/>
            </a:prstTxWarp>
            <a:spAutoFit/>
          </a:bodyPr>
          <a:lstStyle/>
          <a:p>
            <a:pPr algn="ctr"/>
            <a:r>
              <a:rPr lang="en-US" sz="2800" b="1" dirty="0">
                <a:solidFill>
                  <a:schemeClr val="bg1"/>
                </a:solidFill>
                <a:latin typeface="Arial Black" charset="0"/>
              </a:rPr>
              <a:t>N O R T H    K O R E A</a:t>
            </a:r>
          </a:p>
        </p:txBody>
      </p:sp>
      <p:sp>
        <p:nvSpPr>
          <p:cNvPr id="940036" name="Rectangle 4"/>
          <p:cNvSpPr>
            <a:spLocks noGrp="1" noChangeArrowheads="1"/>
          </p:cNvSpPr>
          <p:nvPr>
            <p:ph type="title" idx="4294967295"/>
          </p:nvPr>
        </p:nvSpPr>
        <p:spPr>
          <a:xfrm>
            <a:off x="533400" y="3657600"/>
            <a:ext cx="3200400" cy="2667000"/>
          </a:xfrm>
        </p:spPr>
        <p:txBody>
          <a:bodyPr/>
          <a:lstStyle/>
          <a:p>
            <a:pPr eaLnBrk="1" hangingPunct="1"/>
            <a:r>
              <a:rPr lang="en-US" b="1">
                <a:solidFill>
                  <a:schemeClr val="bg1"/>
                </a:solidFill>
                <a:ea typeface="ＭＳ Ｐゴシック" charset="-128"/>
                <a:cs typeface="ＭＳ Ｐゴシック" charset="-128"/>
              </a:rPr>
              <a:t>Submit to Which Country?</a:t>
            </a:r>
            <a:endParaRPr lang="en-US">
              <a:ea typeface="ＭＳ Ｐゴシック" charset="-128"/>
              <a:cs typeface="ＭＳ Ｐゴシック" charset="-128"/>
            </a:endParaRPr>
          </a:p>
        </p:txBody>
      </p:sp>
      <p:pic>
        <p:nvPicPr>
          <p:cNvPr id="540677" name="Picture 5" descr="singapore_flag_medium"/>
          <p:cNvPicPr>
            <a:picLocks noChangeAspect="1" noChangeArrowheads="1"/>
          </p:cNvPicPr>
          <p:nvPr/>
        </p:nvPicPr>
        <p:blipFill>
          <a:blip r:embed="rId5" cstate="screen">
            <a:extLst>
              <a:ext uri="{28A0092B-C50C-407E-A947-70E740481C1C}">
                <a14:useLocalDpi xmlns:a14="http://schemas.microsoft.com/office/drawing/2010/main"/>
              </a:ext>
            </a:extLst>
          </a:blip>
          <a:srcRect r="11290"/>
          <a:stretch>
            <a:fillRect/>
          </a:stretch>
        </p:blipFill>
        <p:spPr bwMode="auto">
          <a:xfrm>
            <a:off x="0" y="0"/>
            <a:ext cx="4191000" cy="3154363"/>
          </a:xfrm>
          <a:prstGeom prst="rect">
            <a:avLst/>
          </a:prstGeom>
          <a:noFill/>
          <a:ln w="9525">
            <a:noFill/>
            <a:miter lim="800000"/>
            <a:headEnd/>
            <a:tailEnd/>
          </a:ln>
        </p:spPr>
      </p:pic>
      <p:pic>
        <p:nvPicPr>
          <p:cNvPr id="540678" name="Picture 6" descr="us-flag-1152x86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5800" y="3505200"/>
            <a:ext cx="4648200"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06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0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0674"/>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540675"/>
                                        </p:tgtEl>
                                        <p:attrNameLst>
                                          <p:attrName>style.visibility</p:attrName>
                                        </p:attrNameLst>
                                      </p:cBhvr>
                                      <p:to>
                                        <p:strVal val="visible"/>
                                      </p:to>
                                    </p:set>
                                    <p:animEffect transition="in" filter="checkerboard(across)">
                                      <p:cBhvr>
                                        <p:cTn id="18" dur="500"/>
                                        <p:tgtEl>
                                          <p:spTgt spid="540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1058" name="Picture 5"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43746"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en-US">
                <a:ea typeface="ＭＳ Ｐゴシック" charset="-128"/>
                <a:cs typeface="ＭＳ Ｐゴシック" charset="-128"/>
              </a:rPr>
              <a:t>Submit to Government</a:t>
            </a:r>
            <a:br>
              <a:rPr lang="en-US">
                <a:ea typeface="ＭＳ Ｐゴシック" charset="-128"/>
                <a:cs typeface="ＭＳ Ｐゴシック" charset="-128"/>
              </a:rPr>
            </a:br>
            <a:r>
              <a:rPr lang="en-US" sz="3600">
                <a:ea typeface="ＭＳ Ｐゴシック" charset="-128"/>
                <a:cs typeface="ＭＳ Ｐゴシック" charset="-128"/>
              </a:rPr>
              <a:t>no matter what type…</a:t>
            </a:r>
            <a:endParaRPr lang="en-US">
              <a:ea typeface="ＭＳ Ｐゴシック" charset="-128"/>
              <a:cs typeface="ＭＳ Ｐゴシック" charset="-128"/>
            </a:endParaRPr>
          </a:p>
        </p:txBody>
      </p:sp>
      <p:sp>
        <p:nvSpPr>
          <p:cNvPr id="543748"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Times" charset="0"/>
              </a:rPr>
              <a:t>281</a:t>
            </a:r>
            <a:endParaRPr lang="en-US" sz="3200">
              <a:solidFill>
                <a:srgbClr val="FFFF00"/>
              </a:solidFill>
              <a:latin typeface="Georgia" charset="0"/>
            </a:endParaRPr>
          </a:p>
        </p:txBody>
      </p:sp>
      <p:sp>
        <p:nvSpPr>
          <p:cNvPr id="543749" name="Rectangle 5"/>
          <p:cNvSpPr>
            <a:spLocks noChangeArrowheads="1"/>
          </p:cNvSpPr>
          <p:nvPr/>
        </p:nvSpPr>
        <p:spPr bwMode="auto">
          <a:xfrm>
            <a:off x="1066800" y="1600200"/>
            <a:ext cx="7467600" cy="5029200"/>
          </a:xfrm>
          <a:prstGeom prst="rect">
            <a:avLst/>
          </a:prstGeom>
          <a:noFill/>
          <a:ln w="9525">
            <a:noFill/>
            <a:miter lim="800000"/>
            <a:headEnd/>
            <a:tailEnd/>
          </a:ln>
          <a:effectLst/>
        </p:spPr>
        <p:txBody>
          <a:bodyPr>
            <a:prstTxWarp prst="textNoShape">
              <a:avLst/>
            </a:prstTxWarp>
          </a:bodyPr>
          <a:lstStyle/>
          <a:p>
            <a:pPr marL="342900" indent="-342900">
              <a:lnSpc>
                <a:spcPct val="90000"/>
              </a:lnSpc>
              <a:spcBef>
                <a:spcPct val="20000"/>
              </a:spcBef>
              <a:buClr>
                <a:schemeClr val="hlink"/>
              </a:buClr>
              <a:buSzPct val="90000"/>
              <a:buFont typeface="Wingdings" charset="2"/>
              <a:buBlip>
                <a:blip r:embed="rId3"/>
              </a:buBlip>
              <a:defRPr/>
            </a:pPr>
            <a:r>
              <a:rPr lang="en-US" sz="3200" u="sng">
                <a:effectLst>
                  <a:outerShdw blurRad="38100" dist="38100" dir="2700000" algn="tl">
                    <a:srgbClr val="000000"/>
                  </a:outerShdw>
                </a:effectLst>
                <a:latin typeface="Arial" charset="0"/>
              </a:rPr>
              <a:t>Socialism</a:t>
            </a:r>
            <a:r>
              <a:rPr lang="en-US" sz="3200">
                <a:effectLst>
                  <a:outerShdw blurRad="38100" dist="38100" dir="2700000" algn="tl">
                    <a:srgbClr val="000000"/>
                  </a:outerShdw>
                </a:effectLst>
                <a:latin typeface="Arial" charset="0"/>
              </a:rPr>
              <a:t>: You have two cows…</a:t>
            </a:r>
          </a:p>
          <a:p>
            <a:pPr marL="342900" indent="-342900">
              <a:lnSpc>
                <a:spcPct val="90000"/>
              </a:lnSpc>
              <a:spcBef>
                <a:spcPct val="20000"/>
              </a:spcBef>
              <a:buClr>
                <a:schemeClr val="hlink"/>
              </a:buClr>
              <a:buSzPct val="90000"/>
              <a:buFont typeface="Wingdings" charset="2"/>
              <a:buNone/>
              <a:defRPr/>
            </a:pPr>
            <a:r>
              <a:rPr lang="en-US" sz="3200">
                <a:effectLst>
                  <a:outerShdw blurRad="38100" dist="38100" dir="2700000" algn="tl">
                    <a:srgbClr val="000000"/>
                  </a:outerShdw>
                </a:effectLst>
                <a:latin typeface="Arial" charset="0"/>
              </a:rPr>
              <a:t>	and you give one to your neighbor.</a:t>
            </a:r>
          </a:p>
          <a:p>
            <a:pPr marL="342900" indent="-342900">
              <a:lnSpc>
                <a:spcPct val="90000"/>
              </a:lnSpc>
              <a:spcBef>
                <a:spcPct val="20000"/>
              </a:spcBef>
              <a:buClr>
                <a:schemeClr val="hlink"/>
              </a:buClr>
              <a:buSzPct val="90000"/>
              <a:buFont typeface="Wingdings" charset="2"/>
              <a:buNone/>
              <a:defRPr/>
            </a:pPr>
            <a:endParaRPr lang="en-US" sz="2000">
              <a:effectLst>
                <a:outerShdw blurRad="38100" dist="38100" dir="2700000" algn="tl">
                  <a:srgbClr val="000000"/>
                </a:outerShdw>
              </a:effectLst>
              <a:latin typeface="Arial" charset="0"/>
            </a:endParaRPr>
          </a:p>
          <a:p>
            <a:pPr marL="342900" indent="-342900">
              <a:lnSpc>
                <a:spcPct val="90000"/>
              </a:lnSpc>
              <a:spcBef>
                <a:spcPct val="20000"/>
              </a:spcBef>
              <a:buClr>
                <a:schemeClr val="hlink"/>
              </a:buClr>
              <a:buSzPct val="90000"/>
              <a:buFont typeface="Wingdings" charset="2"/>
              <a:buBlip>
                <a:blip r:embed="rId3"/>
              </a:buBlip>
              <a:defRPr/>
            </a:pPr>
            <a:r>
              <a:rPr lang="en-US" sz="3200" u="sng">
                <a:effectLst>
                  <a:outerShdw blurRad="38100" dist="38100" dir="2700000" algn="tl">
                    <a:srgbClr val="000000"/>
                  </a:outerShdw>
                </a:effectLst>
                <a:latin typeface="Arial" charset="0"/>
              </a:rPr>
              <a:t>Communism</a:t>
            </a:r>
            <a:r>
              <a:rPr lang="en-US" sz="3200">
                <a:effectLst>
                  <a:outerShdw blurRad="38100" dist="38100" dir="2700000" algn="tl">
                    <a:srgbClr val="000000"/>
                  </a:outerShdw>
                </a:effectLst>
                <a:latin typeface="Arial" charset="0"/>
              </a:rPr>
              <a:t>: You have two cows…</a:t>
            </a:r>
          </a:p>
          <a:p>
            <a:pPr marL="342900" indent="-342900">
              <a:lnSpc>
                <a:spcPct val="90000"/>
              </a:lnSpc>
              <a:spcBef>
                <a:spcPct val="20000"/>
              </a:spcBef>
              <a:buClr>
                <a:schemeClr val="hlink"/>
              </a:buClr>
              <a:buSzPct val="90000"/>
              <a:buFont typeface="Wingdings" charset="2"/>
              <a:buNone/>
              <a:defRPr/>
            </a:pPr>
            <a:r>
              <a:rPr lang="en-US" sz="3200">
                <a:effectLst>
                  <a:outerShdw blurRad="38100" dist="38100" dir="2700000" algn="tl">
                    <a:srgbClr val="000000"/>
                  </a:outerShdw>
                </a:effectLst>
                <a:latin typeface="Arial" charset="0"/>
              </a:rPr>
              <a:t>	the government takes both of them</a:t>
            </a:r>
            <a:br>
              <a:rPr lang="en-US" sz="3200">
                <a:effectLst>
                  <a:outerShdw blurRad="38100" dist="38100" dir="2700000" algn="tl">
                    <a:srgbClr val="000000"/>
                  </a:outerShdw>
                </a:effectLst>
                <a:latin typeface="Arial" charset="0"/>
              </a:rPr>
            </a:br>
            <a:r>
              <a:rPr lang="en-US" sz="3200">
                <a:effectLst>
                  <a:outerShdw blurRad="38100" dist="38100" dir="2700000" algn="tl">
                    <a:srgbClr val="000000"/>
                  </a:outerShdw>
                </a:effectLst>
                <a:latin typeface="Arial" charset="0"/>
              </a:rPr>
              <a:t>and </a:t>
            </a:r>
            <a:r>
              <a:rPr lang="en-US" sz="3200" i="1">
                <a:effectLst>
                  <a:outerShdw blurRad="38100" dist="38100" dir="2700000" algn="tl">
                    <a:srgbClr val="000000"/>
                  </a:outerShdw>
                </a:effectLst>
                <a:latin typeface="Arial" charset="0"/>
              </a:rPr>
              <a:t>gives</a:t>
            </a:r>
            <a:r>
              <a:rPr lang="en-US" sz="3200">
                <a:effectLst>
                  <a:outerShdw blurRad="38100" dist="38100" dir="2700000" algn="tl">
                    <a:srgbClr val="000000"/>
                  </a:outerShdw>
                </a:effectLst>
                <a:latin typeface="Arial" charset="0"/>
              </a:rPr>
              <a:t> you some milk.</a:t>
            </a:r>
          </a:p>
          <a:p>
            <a:pPr marL="342900" indent="-342900">
              <a:lnSpc>
                <a:spcPct val="90000"/>
              </a:lnSpc>
              <a:spcBef>
                <a:spcPct val="20000"/>
              </a:spcBef>
              <a:buClr>
                <a:schemeClr val="hlink"/>
              </a:buClr>
              <a:buSzPct val="90000"/>
              <a:buFont typeface="Wingdings" charset="2"/>
              <a:buNone/>
              <a:defRPr/>
            </a:pPr>
            <a:endParaRPr lang="en-US" sz="2000">
              <a:effectLst>
                <a:outerShdw blurRad="38100" dist="38100" dir="2700000" algn="tl">
                  <a:srgbClr val="000000"/>
                </a:outerShdw>
              </a:effectLst>
              <a:latin typeface="Arial" charset="0"/>
            </a:endParaRPr>
          </a:p>
          <a:p>
            <a:pPr marL="342900" indent="-342900">
              <a:lnSpc>
                <a:spcPct val="90000"/>
              </a:lnSpc>
              <a:spcBef>
                <a:spcPct val="20000"/>
              </a:spcBef>
              <a:buClr>
                <a:schemeClr val="hlink"/>
              </a:buClr>
              <a:buSzPct val="90000"/>
              <a:buFont typeface="Wingdings" charset="2"/>
              <a:buBlip>
                <a:blip r:embed="rId3"/>
              </a:buBlip>
              <a:defRPr/>
            </a:pPr>
            <a:r>
              <a:rPr lang="en-US" sz="3200" u="sng">
                <a:effectLst>
                  <a:outerShdw blurRad="38100" dist="38100" dir="2700000" algn="tl">
                    <a:srgbClr val="000000"/>
                  </a:outerShdw>
                </a:effectLst>
                <a:latin typeface="Arial" charset="0"/>
              </a:rPr>
              <a:t>Fascism</a:t>
            </a:r>
            <a:r>
              <a:rPr lang="en-US" sz="3200">
                <a:effectLst>
                  <a:outerShdw blurRad="38100" dist="38100" dir="2700000" algn="tl">
                    <a:srgbClr val="000000"/>
                  </a:outerShdw>
                </a:effectLst>
                <a:latin typeface="Arial" charset="0"/>
              </a:rPr>
              <a:t>: You have two cows…</a:t>
            </a:r>
          </a:p>
          <a:p>
            <a:pPr marL="342900" indent="-342900">
              <a:lnSpc>
                <a:spcPct val="90000"/>
              </a:lnSpc>
              <a:spcBef>
                <a:spcPct val="20000"/>
              </a:spcBef>
              <a:buClr>
                <a:schemeClr val="hlink"/>
              </a:buClr>
              <a:buSzPct val="90000"/>
              <a:buFont typeface="Wingdings" charset="2"/>
              <a:buNone/>
              <a:defRPr/>
            </a:pPr>
            <a:r>
              <a:rPr lang="en-US" sz="3200">
                <a:effectLst>
                  <a:outerShdw blurRad="38100" dist="38100" dir="2700000" algn="tl">
                    <a:srgbClr val="000000"/>
                  </a:outerShdw>
                </a:effectLst>
                <a:latin typeface="Arial" charset="0"/>
              </a:rPr>
              <a:t>	the government takes both of them</a:t>
            </a:r>
            <a:br>
              <a:rPr lang="en-US" sz="3200">
                <a:effectLst>
                  <a:outerShdw blurRad="38100" dist="38100" dir="2700000" algn="tl">
                    <a:srgbClr val="000000"/>
                  </a:outerShdw>
                </a:effectLst>
                <a:latin typeface="Arial" charset="0"/>
              </a:rPr>
            </a:br>
            <a:r>
              <a:rPr lang="en-US" sz="3200">
                <a:effectLst>
                  <a:outerShdw blurRad="38100" dist="38100" dir="2700000" algn="tl">
                    <a:srgbClr val="000000"/>
                  </a:outerShdw>
                </a:effectLst>
                <a:latin typeface="Arial" charset="0"/>
              </a:rPr>
              <a:t>and </a:t>
            </a:r>
            <a:r>
              <a:rPr lang="en-US" sz="3200" i="1">
                <a:effectLst>
                  <a:outerShdw blurRad="38100" dist="38100" dir="2700000" algn="tl">
                    <a:srgbClr val="000000"/>
                  </a:outerShdw>
                </a:effectLst>
                <a:latin typeface="Arial" charset="0"/>
              </a:rPr>
              <a:t>sells</a:t>
            </a:r>
            <a:r>
              <a:rPr lang="en-US" sz="3200">
                <a:effectLst>
                  <a:outerShdw blurRad="38100" dist="38100" dir="2700000" algn="tl">
                    <a:srgbClr val="000000"/>
                  </a:outerShdw>
                </a:effectLst>
                <a:latin typeface="Arial" charset="0"/>
              </a:rPr>
              <a:t> you some milk.</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3749">
                                            <p:txEl>
                                              <p:pRg st="0" end="0"/>
                                            </p:txEl>
                                          </p:spTgt>
                                        </p:tgtEl>
                                        <p:attrNameLst>
                                          <p:attrName>style.visibility</p:attrName>
                                        </p:attrNameLst>
                                      </p:cBhvr>
                                      <p:to>
                                        <p:strVal val="visible"/>
                                      </p:to>
                                    </p:set>
                                    <p:animEffect transition="in" filter="wipe(left)">
                                      <p:cBhvr>
                                        <p:cTn id="7" dur="500"/>
                                        <p:tgtEl>
                                          <p:spTgt spid="5437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3749">
                                            <p:txEl>
                                              <p:pRg st="1" end="1"/>
                                            </p:txEl>
                                          </p:spTgt>
                                        </p:tgtEl>
                                        <p:attrNameLst>
                                          <p:attrName>style.visibility</p:attrName>
                                        </p:attrNameLst>
                                      </p:cBhvr>
                                      <p:to>
                                        <p:strVal val="visible"/>
                                      </p:to>
                                    </p:set>
                                    <p:animEffect transition="in" filter="wipe(left)">
                                      <p:cBhvr>
                                        <p:cTn id="12" dur="500"/>
                                        <p:tgtEl>
                                          <p:spTgt spid="5437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3749">
                                            <p:txEl>
                                              <p:pRg st="3" end="3"/>
                                            </p:txEl>
                                          </p:spTgt>
                                        </p:tgtEl>
                                        <p:attrNameLst>
                                          <p:attrName>style.visibility</p:attrName>
                                        </p:attrNameLst>
                                      </p:cBhvr>
                                      <p:to>
                                        <p:strVal val="visible"/>
                                      </p:to>
                                    </p:set>
                                    <p:animEffect transition="in" filter="wipe(left)">
                                      <p:cBhvr>
                                        <p:cTn id="17" dur="500"/>
                                        <p:tgtEl>
                                          <p:spTgt spid="54374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3749">
                                            <p:txEl>
                                              <p:pRg st="4" end="4"/>
                                            </p:txEl>
                                          </p:spTgt>
                                        </p:tgtEl>
                                        <p:attrNameLst>
                                          <p:attrName>style.visibility</p:attrName>
                                        </p:attrNameLst>
                                      </p:cBhvr>
                                      <p:to>
                                        <p:strVal val="visible"/>
                                      </p:to>
                                    </p:set>
                                    <p:animEffect transition="in" filter="wipe(left)">
                                      <p:cBhvr>
                                        <p:cTn id="22" dur="500"/>
                                        <p:tgtEl>
                                          <p:spTgt spid="54374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3749">
                                            <p:txEl>
                                              <p:pRg st="6" end="6"/>
                                            </p:txEl>
                                          </p:spTgt>
                                        </p:tgtEl>
                                        <p:attrNameLst>
                                          <p:attrName>style.visibility</p:attrName>
                                        </p:attrNameLst>
                                      </p:cBhvr>
                                      <p:to>
                                        <p:strVal val="visible"/>
                                      </p:to>
                                    </p:set>
                                    <p:animEffect transition="in" filter="wipe(left)">
                                      <p:cBhvr>
                                        <p:cTn id="27" dur="500"/>
                                        <p:tgtEl>
                                          <p:spTgt spid="54374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3749">
                                            <p:txEl>
                                              <p:pRg st="7" end="7"/>
                                            </p:txEl>
                                          </p:spTgt>
                                        </p:tgtEl>
                                        <p:attrNameLst>
                                          <p:attrName>style.visibility</p:attrName>
                                        </p:attrNameLst>
                                      </p:cBhvr>
                                      <p:to>
                                        <p:strVal val="visible"/>
                                      </p:to>
                                    </p:set>
                                    <p:animEffect transition="in" filter="wipe(left)">
                                      <p:cBhvr>
                                        <p:cTn id="32" dur="500"/>
                                        <p:tgtEl>
                                          <p:spTgt spid="54374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9"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2" name="Picture 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44770"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en-US">
                <a:ea typeface="ＭＳ Ｐゴシック" charset="-128"/>
                <a:cs typeface="ＭＳ Ｐゴシック" charset="-128"/>
              </a:rPr>
              <a:t>Submit to Government</a:t>
            </a:r>
            <a:br>
              <a:rPr lang="en-US">
                <a:ea typeface="ＭＳ Ｐゴシック" charset="-128"/>
                <a:cs typeface="ＭＳ Ｐゴシック" charset="-128"/>
              </a:rPr>
            </a:br>
            <a:r>
              <a:rPr lang="en-US" sz="3600">
                <a:ea typeface="ＭＳ Ｐゴシック" charset="-128"/>
                <a:cs typeface="ＭＳ Ｐゴシック" charset="-128"/>
              </a:rPr>
              <a:t>no matter what type…</a:t>
            </a:r>
            <a:endParaRPr lang="en-US">
              <a:ea typeface="ＭＳ Ｐゴシック" charset="-128"/>
              <a:cs typeface="ＭＳ Ｐゴシック" charset="-128"/>
            </a:endParaRPr>
          </a:p>
        </p:txBody>
      </p:sp>
      <p:sp>
        <p:nvSpPr>
          <p:cNvPr id="544772"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Times" charset="0"/>
              </a:rPr>
              <a:t>281</a:t>
            </a:r>
            <a:endParaRPr lang="en-US" sz="3200">
              <a:solidFill>
                <a:srgbClr val="FFFF00"/>
              </a:solidFill>
              <a:latin typeface="Georgia" charset="0"/>
            </a:endParaRPr>
          </a:p>
        </p:txBody>
      </p:sp>
      <p:sp>
        <p:nvSpPr>
          <p:cNvPr id="544773" name="Rectangle 5"/>
          <p:cNvSpPr>
            <a:spLocks noChangeArrowheads="1"/>
          </p:cNvSpPr>
          <p:nvPr/>
        </p:nvSpPr>
        <p:spPr bwMode="auto">
          <a:xfrm>
            <a:off x="1066800" y="1828800"/>
            <a:ext cx="7467600" cy="5029200"/>
          </a:xfrm>
          <a:prstGeom prst="rect">
            <a:avLst/>
          </a:prstGeom>
          <a:noFill/>
          <a:ln w="9525">
            <a:noFill/>
            <a:miter lim="800000"/>
            <a:headEnd/>
            <a:tailEnd/>
          </a:ln>
          <a:effectLst/>
        </p:spPr>
        <p:txBody>
          <a:bodyPr>
            <a:prstTxWarp prst="textNoShape">
              <a:avLst/>
            </a:prstTxWarp>
          </a:bodyPr>
          <a:lstStyle/>
          <a:p>
            <a:pPr marL="342900" indent="-342900">
              <a:lnSpc>
                <a:spcPct val="90000"/>
              </a:lnSpc>
              <a:spcBef>
                <a:spcPct val="20000"/>
              </a:spcBef>
              <a:buClr>
                <a:schemeClr val="hlink"/>
              </a:buClr>
              <a:buSzPct val="90000"/>
              <a:buFont typeface="Wingdings" charset="2"/>
              <a:buBlip>
                <a:blip r:embed="rId3"/>
              </a:buBlip>
              <a:defRPr/>
            </a:pPr>
            <a:r>
              <a:rPr lang="en-US" sz="2800" u="sng">
                <a:effectLst>
                  <a:outerShdw blurRad="38100" dist="38100" dir="2700000" algn="tl">
                    <a:srgbClr val="000000"/>
                  </a:outerShdw>
                </a:effectLst>
                <a:latin typeface="Arial" charset="0"/>
              </a:rPr>
              <a:t>Nazism</a:t>
            </a:r>
            <a:r>
              <a:rPr lang="en-US" sz="2800">
                <a:effectLst>
                  <a:outerShdw blurRad="38100" dist="38100" dir="2700000" algn="tl">
                    <a:srgbClr val="000000"/>
                  </a:outerShdw>
                </a:effectLst>
                <a:latin typeface="Arial" charset="0"/>
              </a:rPr>
              <a:t>: You have two cows…</a:t>
            </a:r>
          </a:p>
          <a:p>
            <a:pPr marL="342900" indent="-342900">
              <a:lnSpc>
                <a:spcPct val="90000"/>
              </a:lnSpc>
              <a:spcBef>
                <a:spcPct val="20000"/>
              </a:spcBef>
              <a:buClr>
                <a:schemeClr val="hlink"/>
              </a:buClr>
              <a:buSzPct val="90000"/>
              <a:buFont typeface="Wingdings" charset="2"/>
              <a:buNone/>
              <a:defRPr/>
            </a:pPr>
            <a:r>
              <a:rPr lang="en-US" sz="2800">
                <a:effectLst>
                  <a:outerShdw blurRad="38100" dist="38100" dir="2700000" algn="tl">
                    <a:srgbClr val="000000"/>
                  </a:outerShdw>
                </a:effectLst>
                <a:latin typeface="Arial" charset="0"/>
              </a:rPr>
              <a:t>	the government takes both of them</a:t>
            </a:r>
            <a:br>
              <a:rPr lang="en-US" sz="2800">
                <a:effectLst>
                  <a:outerShdw blurRad="38100" dist="38100" dir="2700000" algn="tl">
                    <a:srgbClr val="000000"/>
                  </a:outerShdw>
                </a:effectLst>
                <a:latin typeface="Arial" charset="0"/>
              </a:rPr>
            </a:br>
            <a:r>
              <a:rPr lang="en-US" sz="2800">
                <a:effectLst>
                  <a:outerShdw blurRad="38100" dist="38100" dir="2700000" algn="tl">
                    <a:srgbClr val="000000"/>
                  </a:outerShdw>
                </a:effectLst>
                <a:latin typeface="Arial" charset="0"/>
              </a:rPr>
              <a:t>and </a:t>
            </a:r>
            <a:r>
              <a:rPr lang="en-US" sz="2800" i="1">
                <a:effectLst>
                  <a:outerShdw blurRad="38100" dist="38100" dir="2700000" algn="tl">
                    <a:srgbClr val="000000"/>
                  </a:outerShdw>
                </a:effectLst>
                <a:latin typeface="Arial" charset="0"/>
              </a:rPr>
              <a:t>shoots you</a:t>
            </a:r>
            <a:r>
              <a:rPr lang="en-US" sz="2800">
                <a:effectLst>
                  <a:outerShdw blurRad="38100" dist="38100" dir="2700000" algn="tl">
                    <a:srgbClr val="000000"/>
                  </a:outerShdw>
                </a:effectLst>
                <a:latin typeface="Arial" charset="0"/>
              </a:rPr>
              <a:t>.</a:t>
            </a:r>
            <a:endParaRPr lang="en-US">
              <a:effectLst>
                <a:outerShdw blurRad="38100" dist="38100" dir="2700000" algn="tl">
                  <a:srgbClr val="000000"/>
                </a:outerShdw>
              </a:effectLst>
              <a:latin typeface="Arial" charset="0"/>
            </a:endParaRPr>
          </a:p>
          <a:p>
            <a:pPr marL="342900" indent="-342900">
              <a:lnSpc>
                <a:spcPct val="90000"/>
              </a:lnSpc>
              <a:spcBef>
                <a:spcPct val="20000"/>
              </a:spcBef>
              <a:buClr>
                <a:schemeClr val="hlink"/>
              </a:buClr>
              <a:buSzPct val="90000"/>
              <a:buFont typeface="Wingdings" charset="2"/>
              <a:buNone/>
              <a:defRPr/>
            </a:pPr>
            <a:endParaRPr lang="en-US" sz="1600">
              <a:effectLst>
                <a:outerShdw blurRad="38100" dist="38100" dir="2700000" algn="tl">
                  <a:srgbClr val="000000"/>
                </a:outerShdw>
              </a:effectLst>
              <a:latin typeface="Arial" charset="0"/>
            </a:endParaRPr>
          </a:p>
          <a:p>
            <a:pPr marL="342900" indent="-342900">
              <a:lnSpc>
                <a:spcPct val="90000"/>
              </a:lnSpc>
              <a:spcBef>
                <a:spcPct val="20000"/>
              </a:spcBef>
              <a:buClr>
                <a:schemeClr val="hlink"/>
              </a:buClr>
              <a:buSzPct val="90000"/>
              <a:buFont typeface="Wingdings" charset="2"/>
              <a:buBlip>
                <a:blip r:embed="rId3"/>
              </a:buBlip>
              <a:defRPr/>
            </a:pPr>
            <a:r>
              <a:rPr lang="en-US" sz="2800" u="sng">
                <a:effectLst>
                  <a:outerShdw blurRad="38100" dist="38100" dir="2700000" algn="tl">
                    <a:srgbClr val="000000"/>
                  </a:outerShdw>
                </a:effectLst>
                <a:latin typeface="Arial" charset="0"/>
              </a:rPr>
              <a:t>Bureaucracy</a:t>
            </a:r>
            <a:r>
              <a:rPr lang="en-US" sz="2800">
                <a:effectLst>
                  <a:outerShdw blurRad="38100" dist="38100" dir="2700000" algn="tl">
                    <a:srgbClr val="000000"/>
                  </a:outerShdw>
                </a:effectLst>
                <a:latin typeface="Arial" charset="0"/>
              </a:rPr>
              <a:t>: You have two cows…</a:t>
            </a:r>
          </a:p>
          <a:p>
            <a:pPr marL="342900" indent="-342900">
              <a:lnSpc>
                <a:spcPct val="90000"/>
              </a:lnSpc>
              <a:spcBef>
                <a:spcPct val="20000"/>
              </a:spcBef>
              <a:buClr>
                <a:schemeClr val="hlink"/>
              </a:buClr>
              <a:buSzPct val="90000"/>
              <a:buFont typeface="Wingdings" charset="2"/>
              <a:buNone/>
              <a:defRPr/>
            </a:pPr>
            <a:r>
              <a:rPr lang="en-US" sz="2800">
                <a:effectLst>
                  <a:outerShdw blurRad="38100" dist="38100" dir="2700000" algn="tl">
                    <a:srgbClr val="000000"/>
                  </a:outerShdw>
                </a:effectLst>
                <a:latin typeface="Arial" charset="0"/>
              </a:rPr>
              <a:t>	the government takes both of them,</a:t>
            </a:r>
            <a:br>
              <a:rPr lang="en-US" sz="2800">
                <a:effectLst>
                  <a:outerShdw blurRad="38100" dist="38100" dir="2700000" algn="tl">
                    <a:srgbClr val="000000"/>
                  </a:outerShdw>
                </a:effectLst>
                <a:latin typeface="Arial" charset="0"/>
              </a:rPr>
            </a:br>
            <a:r>
              <a:rPr lang="en-US" sz="2800">
                <a:effectLst>
                  <a:outerShdw blurRad="38100" dist="38100" dir="2700000" algn="tl">
                    <a:srgbClr val="000000"/>
                  </a:outerShdw>
                </a:effectLst>
                <a:latin typeface="Arial" charset="0"/>
              </a:rPr>
              <a:t>shoots one, milks the other, and pours the milk down the drain.</a:t>
            </a:r>
            <a:endParaRPr lang="en-US">
              <a:effectLst>
                <a:outerShdw blurRad="38100" dist="38100" dir="2700000" algn="tl">
                  <a:srgbClr val="000000"/>
                </a:outerShdw>
              </a:effectLst>
              <a:latin typeface="Arial" charset="0"/>
            </a:endParaRPr>
          </a:p>
          <a:p>
            <a:pPr marL="342900" indent="-342900">
              <a:lnSpc>
                <a:spcPct val="90000"/>
              </a:lnSpc>
              <a:spcBef>
                <a:spcPct val="20000"/>
              </a:spcBef>
              <a:buClr>
                <a:schemeClr val="hlink"/>
              </a:buClr>
              <a:buSzPct val="90000"/>
              <a:buFont typeface="Wingdings" charset="2"/>
              <a:buNone/>
              <a:defRPr/>
            </a:pPr>
            <a:endParaRPr lang="en-US" sz="1600">
              <a:effectLst>
                <a:outerShdw blurRad="38100" dist="38100" dir="2700000" algn="tl">
                  <a:srgbClr val="000000"/>
                </a:outerShdw>
              </a:effectLst>
              <a:latin typeface="Arial" charset="0"/>
            </a:endParaRPr>
          </a:p>
          <a:p>
            <a:pPr marL="342900" indent="-342900">
              <a:lnSpc>
                <a:spcPct val="90000"/>
              </a:lnSpc>
              <a:spcBef>
                <a:spcPct val="20000"/>
              </a:spcBef>
              <a:buClr>
                <a:schemeClr val="hlink"/>
              </a:buClr>
              <a:buSzPct val="90000"/>
              <a:buFont typeface="Wingdings" charset="2"/>
              <a:buBlip>
                <a:blip r:embed="rId3"/>
              </a:buBlip>
              <a:defRPr/>
            </a:pPr>
            <a:r>
              <a:rPr lang="en-US" sz="2800" u="sng">
                <a:effectLst>
                  <a:outerShdw blurRad="38100" dist="38100" dir="2700000" algn="tl">
                    <a:srgbClr val="000000"/>
                  </a:outerShdw>
                </a:effectLst>
                <a:latin typeface="Arial" charset="0"/>
              </a:rPr>
              <a:t>Capitalism</a:t>
            </a:r>
            <a:r>
              <a:rPr lang="en-US" sz="2800">
                <a:effectLst>
                  <a:outerShdw blurRad="38100" dist="38100" dir="2700000" algn="tl">
                    <a:srgbClr val="000000"/>
                  </a:outerShdw>
                </a:effectLst>
                <a:latin typeface="Arial" charset="0"/>
              </a:rPr>
              <a:t>: You have two cows…</a:t>
            </a:r>
          </a:p>
          <a:p>
            <a:pPr marL="342900" indent="-342900">
              <a:lnSpc>
                <a:spcPct val="90000"/>
              </a:lnSpc>
              <a:spcBef>
                <a:spcPct val="20000"/>
              </a:spcBef>
              <a:buClr>
                <a:schemeClr val="hlink"/>
              </a:buClr>
              <a:buSzPct val="90000"/>
              <a:buFont typeface="Wingdings" charset="2"/>
              <a:buNone/>
              <a:defRPr/>
            </a:pPr>
            <a:r>
              <a:rPr lang="en-US" sz="2800">
                <a:effectLst>
                  <a:outerShdw blurRad="38100" dist="38100" dir="2700000" algn="tl">
                    <a:srgbClr val="000000"/>
                  </a:outerShdw>
                </a:effectLst>
                <a:latin typeface="Arial" charset="0"/>
              </a:rPr>
              <a:t>	you sell one and buy a bull.</a:t>
            </a:r>
            <a:endParaRPr lang="en-US">
              <a:effectLst>
                <a:outerShdw blurRad="38100" dist="38100" dir="2700000" algn="tl">
                  <a:srgbClr val="000000"/>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4773">
                                            <p:txEl>
                                              <p:pRg st="1" end="1"/>
                                            </p:txEl>
                                          </p:spTgt>
                                        </p:tgtEl>
                                        <p:attrNameLst>
                                          <p:attrName>style.visibility</p:attrName>
                                        </p:attrNameLst>
                                      </p:cBhvr>
                                      <p:to>
                                        <p:strVal val="visible"/>
                                      </p:to>
                                    </p:set>
                                    <p:animEffect transition="in" filter="wipe(left)">
                                      <p:cBhvr>
                                        <p:cTn id="7" dur="500"/>
                                        <p:tgtEl>
                                          <p:spTgt spid="54477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4773">
                                            <p:txEl>
                                              <p:pRg st="3" end="3"/>
                                            </p:txEl>
                                          </p:spTgt>
                                        </p:tgtEl>
                                        <p:attrNameLst>
                                          <p:attrName>style.visibility</p:attrName>
                                        </p:attrNameLst>
                                      </p:cBhvr>
                                      <p:to>
                                        <p:strVal val="visible"/>
                                      </p:to>
                                    </p:set>
                                    <p:animEffect transition="in" filter="wipe(left)">
                                      <p:cBhvr>
                                        <p:cTn id="12" dur="500"/>
                                        <p:tgtEl>
                                          <p:spTgt spid="54477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4773">
                                            <p:txEl>
                                              <p:pRg st="4" end="4"/>
                                            </p:txEl>
                                          </p:spTgt>
                                        </p:tgtEl>
                                        <p:attrNameLst>
                                          <p:attrName>style.visibility</p:attrName>
                                        </p:attrNameLst>
                                      </p:cBhvr>
                                      <p:to>
                                        <p:strVal val="visible"/>
                                      </p:to>
                                    </p:set>
                                    <p:animEffect transition="in" filter="wipe(left)">
                                      <p:cBhvr>
                                        <p:cTn id="17" dur="500"/>
                                        <p:tgtEl>
                                          <p:spTgt spid="54477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4773">
                                            <p:txEl>
                                              <p:pRg st="6" end="6"/>
                                            </p:txEl>
                                          </p:spTgt>
                                        </p:tgtEl>
                                        <p:attrNameLst>
                                          <p:attrName>style.visibility</p:attrName>
                                        </p:attrNameLst>
                                      </p:cBhvr>
                                      <p:to>
                                        <p:strVal val="visible"/>
                                      </p:to>
                                    </p:set>
                                    <p:animEffect transition="in" filter="wipe(left)">
                                      <p:cBhvr>
                                        <p:cTn id="22" dur="500"/>
                                        <p:tgtEl>
                                          <p:spTgt spid="54477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4773">
                                            <p:txEl>
                                              <p:pRg st="7" end="7"/>
                                            </p:txEl>
                                          </p:spTgt>
                                        </p:tgtEl>
                                        <p:attrNameLst>
                                          <p:attrName>style.visibility</p:attrName>
                                        </p:attrNameLst>
                                      </p:cBhvr>
                                      <p:to>
                                        <p:strVal val="visible"/>
                                      </p:to>
                                    </p:set>
                                    <p:animEffect transition="in" filter="wipe(left)">
                                      <p:cBhvr>
                                        <p:cTn id="27" dur="500"/>
                                        <p:tgtEl>
                                          <p:spTgt spid="5447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3" grpId="0" build="p"/>
    </p:bldLst>
  </p:timing>
</p:sld>
</file>

<file path=ppt/theme/_rels/them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_rels/them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Pushpi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3.xml><?xml version="1.0" encoding="utf-8"?>
<a:theme xmlns:a="http://schemas.openxmlformats.org/drawingml/2006/main" name="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4.xml><?xml version="1.0" encoding="utf-8"?>
<a:theme xmlns:a="http://schemas.openxmlformats.org/drawingml/2006/main" name="1_Pushpi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_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43730</TotalTime>
  <Words>23725</Words>
  <Application>Microsoft Macintosh PowerPoint</Application>
  <PresentationFormat>On-screen Show (4:3)</PresentationFormat>
  <Paragraphs>2453</Paragraphs>
  <Slides>274</Slides>
  <Notes>214</Notes>
  <HiddenSlides>0</HiddenSlides>
  <MMClips>0</MMClips>
  <ScaleCrop>false</ScaleCrop>
  <HeadingPairs>
    <vt:vector size="8" baseType="variant">
      <vt:variant>
        <vt:lpstr>Fonts Used</vt:lpstr>
      </vt:variant>
      <vt:variant>
        <vt:i4>49</vt:i4>
      </vt:variant>
      <vt:variant>
        <vt:lpstr>Theme</vt:lpstr>
      </vt:variant>
      <vt:variant>
        <vt:i4>74</vt:i4>
      </vt:variant>
      <vt:variant>
        <vt:lpstr>Embedded OLE Servers</vt:lpstr>
      </vt:variant>
      <vt:variant>
        <vt:i4>2</vt:i4>
      </vt:variant>
      <vt:variant>
        <vt:lpstr>Slide Titles</vt:lpstr>
      </vt:variant>
      <vt:variant>
        <vt:i4>274</vt:i4>
      </vt:variant>
    </vt:vector>
  </HeadingPairs>
  <TitlesOfParts>
    <vt:vector size="399" baseType="lpstr">
      <vt:lpstr>Aril</vt:lpstr>
      <vt:lpstr>Brush Script MT</vt:lpstr>
      <vt:lpstr>Gulim</vt:lpstr>
      <vt:lpstr>Gulim</vt:lpstr>
      <vt:lpstr>楷体</vt:lpstr>
      <vt:lpstr>Kosher-Normal</vt:lpstr>
      <vt:lpstr>Limon F1</vt:lpstr>
      <vt:lpstr>Limon S1</vt:lpstr>
      <vt:lpstr>MS PGothic</vt:lpstr>
      <vt:lpstr>MS PGothic</vt:lpstr>
      <vt:lpstr>Nadianne</vt:lpstr>
      <vt:lpstr>Osaka</vt:lpstr>
      <vt:lpstr>Rial</vt:lpstr>
      <vt:lpstr>宋体</vt:lpstr>
      <vt:lpstr>Times</vt:lpstr>
      <vt:lpstr>Accordance</vt:lpstr>
      <vt:lpstr>Apple Chancery</vt:lpstr>
      <vt:lpstr>Arial</vt:lpstr>
      <vt:lpstr>Arial Black</vt:lpstr>
      <vt:lpstr>Arial Narrow</vt:lpstr>
      <vt:lpstr>Braggadocio</vt:lpstr>
      <vt:lpstr>Calibri</vt:lpstr>
      <vt:lpstr>Calibri Light</vt:lpstr>
      <vt:lpstr>Comic Sans MS</vt:lpstr>
      <vt:lpstr>Constantia</vt:lpstr>
      <vt:lpstr>Copperplate Gothic Light</vt:lpstr>
      <vt:lpstr>Engravers MT</vt:lpstr>
      <vt:lpstr>Franklin Gothic Book</vt:lpstr>
      <vt:lpstr>Garamond</vt:lpstr>
      <vt:lpstr>Geneva</vt:lpstr>
      <vt:lpstr>Georgia</vt:lpstr>
      <vt:lpstr>Helvetica</vt:lpstr>
      <vt:lpstr>Helvetica Neue</vt:lpstr>
      <vt:lpstr>Impact</vt:lpstr>
      <vt:lpstr>Kantipur Regular</vt:lpstr>
      <vt:lpstr>KeralaLite</vt:lpstr>
      <vt:lpstr>Kruti Dev 010  Bold Italic</vt:lpstr>
      <vt:lpstr>Lucida Grande</vt:lpstr>
      <vt:lpstr>Monotype Sorts</vt:lpstr>
      <vt:lpstr>Rage Italic</vt:lpstr>
      <vt:lpstr>SutonnyMJ</vt:lpstr>
      <vt:lpstr>Tahoma</vt:lpstr>
      <vt:lpstr>Tharmini Plain</vt:lpstr>
      <vt:lpstr>Times New Roman</vt:lpstr>
      <vt:lpstr>Traditional Arabic</vt:lpstr>
      <vt:lpstr>Trebuchet MS</vt:lpstr>
      <vt:lpstr>Verdana</vt:lpstr>
      <vt:lpstr>Wingdings</vt:lpstr>
      <vt:lpstr>WwinBurmese</vt:lpstr>
      <vt:lpstr>Radar</vt:lpstr>
      <vt:lpstr>Gleam</vt:lpstr>
      <vt:lpstr>blstripc.ppt - Blue Stripes</vt:lpstr>
      <vt:lpstr>Contemporary</vt:lpstr>
      <vt:lpstr>Borealis</vt:lpstr>
      <vt:lpstr>Calm</vt:lpstr>
      <vt:lpstr>Beam</vt:lpstr>
      <vt:lpstr>Orbit</vt:lpstr>
      <vt:lpstr>Compass</vt:lpstr>
      <vt:lpstr>Kimono</vt:lpstr>
      <vt:lpstr>Default Design</vt:lpstr>
      <vt:lpstr>Slit</vt:lpstr>
      <vt:lpstr>LaVerne</vt:lpstr>
      <vt:lpstr>Crumple</vt:lpstr>
      <vt:lpstr>Blank Presentation</vt:lpstr>
      <vt:lpstr>Chute</vt:lpstr>
      <vt:lpstr>2_Bridge in Fog</vt:lpstr>
      <vt:lpstr>3_Default Design</vt:lpstr>
      <vt:lpstr>1_Blank Presentation</vt:lpstr>
      <vt:lpstr>1_Radar</vt:lpstr>
      <vt:lpstr>1_Kimono</vt:lpstr>
      <vt:lpstr>1_Beam</vt:lpstr>
      <vt:lpstr>Finance</vt:lpstr>
      <vt:lpstr>4_Default Design</vt:lpstr>
      <vt:lpstr>2_Blank Presentation</vt:lpstr>
      <vt:lpstr>2_Beam</vt:lpstr>
      <vt:lpstr>1_Blue Diagonal</vt:lpstr>
      <vt:lpstr>1_Compass</vt:lpstr>
      <vt:lpstr>3_Bridge in Fog</vt:lpstr>
      <vt:lpstr>4_Bridge in Fog</vt:lpstr>
      <vt:lpstr>5_Default Design</vt:lpstr>
      <vt:lpstr>2_Blends</vt:lpstr>
      <vt:lpstr>7_Blank Presentation</vt:lpstr>
      <vt:lpstr>8_Blank Presentation</vt:lpstr>
      <vt:lpstr>13_Default Design</vt:lpstr>
      <vt:lpstr>9_Blank Presentation</vt:lpstr>
      <vt:lpstr>1_Gleam</vt:lpstr>
      <vt:lpstr>Lyrics</vt:lpstr>
      <vt:lpstr>7.5.02-MAP-SBC 10_03</vt:lpstr>
      <vt:lpstr>11_Blank Presentation</vt:lpstr>
      <vt:lpstr>1_untitled 1</vt:lpstr>
      <vt:lpstr>Pushpin</vt:lpstr>
      <vt:lpstr>Contemporary Photo Album</vt:lpstr>
      <vt:lpstr>1_Pushpin</vt:lpstr>
      <vt:lpstr>1_Orbit</vt:lpstr>
      <vt:lpstr>49_Blank Presentation</vt:lpstr>
      <vt:lpstr>3_Blank Presentation</vt:lpstr>
      <vt:lpstr>4_Blank Presentation</vt:lpstr>
      <vt:lpstr>Office Theme</vt:lpstr>
      <vt:lpstr>15_Default Design</vt:lpstr>
      <vt:lpstr>50_Blank Presentation</vt:lpstr>
      <vt:lpstr>2_Orbit</vt:lpstr>
      <vt:lpstr>11_Default Design</vt:lpstr>
      <vt:lpstr>51_Blank Presentation</vt:lpstr>
      <vt:lpstr>Clipboard</vt:lpstr>
      <vt:lpstr>26_Default Design</vt:lpstr>
      <vt:lpstr>31_MEADOW</vt:lpstr>
      <vt:lpstr>1_Teamwork</vt:lpstr>
      <vt:lpstr>2_Default Design</vt:lpstr>
      <vt:lpstr>27_Office Theme</vt:lpstr>
      <vt:lpstr>2_Compass</vt:lpstr>
      <vt:lpstr>14_Blank Presentation</vt:lpstr>
      <vt:lpstr>6_Default Design</vt:lpstr>
      <vt:lpstr>1_Default Design</vt:lpstr>
      <vt:lpstr>7_Default Design</vt:lpstr>
      <vt:lpstr>2_Blue Diagonal</vt:lpstr>
      <vt:lpstr>Strategic</vt:lpstr>
      <vt:lpstr>2_Radar</vt:lpstr>
      <vt:lpstr>1_Cactus</vt:lpstr>
      <vt:lpstr>untitled 2</vt:lpstr>
      <vt:lpstr>13_Office Theme</vt:lpstr>
      <vt:lpstr>8_Default Design</vt:lpstr>
      <vt:lpstr>1_Diagram</vt:lpstr>
      <vt:lpstr>12_Default Design</vt:lpstr>
      <vt:lpstr>Microsoft ClipArt Gallery</vt:lpstr>
      <vt:lpstr>Bitmap Image</vt:lpstr>
      <vt:lpstr>Romans 9–16</vt:lpstr>
      <vt:lpstr>Slides on  Romans 9</vt:lpstr>
      <vt:lpstr>Why accept one another?</vt:lpstr>
      <vt:lpstr>Romans 9</vt:lpstr>
      <vt:lpstr>Righteousness in Romans</vt:lpstr>
      <vt:lpstr>Summary of Romans 9–11</vt:lpstr>
      <vt:lpstr>"Israel" always means ethnic seed of Jacob (9:1-5)</vt:lpstr>
      <vt:lpstr>Theological Concepts in Romans</vt:lpstr>
      <vt:lpstr>Theological Concepts in Romans</vt:lpstr>
      <vt:lpstr>Theological Words in Romans</vt:lpstr>
      <vt:lpstr>Theological Concepts in Romans</vt:lpstr>
      <vt:lpstr>Theological Concepts in Romans</vt:lpstr>
      <vt:lpstr>The reason Jews and Gentiles at Rome should accept each other is because God vindicated his righteousness in Israel’s election and Gentile salvation (Romans 9–11).</vt:lpstr>
      <vt:lpstr>God's righteousness is revealed in His sovereign past choice of Israel so that Israel’s failure is not due to God’s unfaithfulness (Romans 9:1-29).</vt:lpstr>
      <vt:lpstr>OT examples of election illustrate that God’s election by grace is not new and that Israel’s failure is not due to God’s unfaithfulness  (Romans 9:6-18).</vt:lpstr>
      <vt:lpstr>Is God's election fair?</vt:lpstr>
      <vt:lpstr>OT examples of election illustrate that God’s election by grace is not new and that Israel’s failure is not due to God’s unfaithfulness  (Romans 9:6-18).</vt:lpstr>
      <vt:lpstr>I'm going to HEAVEN! Sorry… all seats  are taken.</vt:lpstr>
      <vt:lpstr>OT examples of election illustrate that God’s election by grace is not new and that Israel’s failure is not due to God’s unfaithfulness  (Romans 9:6-18).</vt:lpstr>
      <vt:lpstr>The Election of Jacob (9:10-23)</vt:lpstr>
      <vt:lpstr>OT examples of election illustrate that God’s election by grace is not new and that Israel’s failure is not due to God’s unfaithfulness  (Romans 9:6-18).</vt:lpstr>
      <vt:lpstr>"Are we saying, then, that God was unfair? Of course not!  15For God said to Moses, 'I will show mercy to anyone I choose, and I will show compassion to anyone I choose.'  16So it is God who decides to show mercy. We can neither choose it nor work for it"  (Romans 9:14-16 NLT).</vt:lpstr>
      <vt:lpstr>"For the Scriptures say that God told Pharaoh,  'I have appointed you for the very purpose of displaying my power in you and to spread my fame throughout the earth.'</vt:lpstr>
      <vt:lpstr>"Well then, you might say, 'Why does God blame people for not responding? Haven't they simply done what he makes them do?</vt:lpstr>
      <vt:lpstr>"When a potter makes jars out of clay, doesn't he have a right to use the same lump of clay to make one jar for decoration and another to throw garbage into?"  (Romans 9:21 NLT).</vt:lpstr>
      <vt:lpstr>"In the same way, even though God has the right to show his anger and his power, he is very patient with those on whom his anger falls, who are destined for destruction.  23He does this to make the riches of his glory shine even brighter on those to whom he shows mercy, who were prepared in advance for glory.  24And we are among those whom he selected, both from the Jews and from the Gentiles” (Romans 9:22-24 NLT).</vt:lpstr>
      <vt:lpstr>Summary of Romans 9–11</vt:lpstr>
      <vt:lpstr>Slides on  Romans 10</vt:lpstr>
      <vt:lpstr>Romans 10</vt:lpstr>
      <vt:lpstr>The reason Jews and Gentiles at Rome should accept each other is because God vindicated his righteousness in Israel’s election and Gentile salvation (Romans 9–11).</vt:lpstr>
      <vt:lpstr>God shows his righteousness in Israel’s present rejection of his offer of righteousness in Christ despite the gospel being preached throughout the world to Gentiles (Romans 9:30–10:21). </vt:lpstr>
      <vt:lpstr>A Seal Guarantees Security and Provides Assurance</vt:lpstr>
      <vt:lpstr>"Having believed, you were marked in him with a seal, the promised Holy Spirit,  14who is a deposit guaranteeing our inheritance until the redemption of those who are God's possession—to the praise of his glory"  (Eph. 1:13-14 NIV).</vt:lpstr>
      <vt:lpstr>Assurance of Salvation</vt:lpstr>
      <vt:lpstr>Romans 10:9-10 NLT</vt:lpstr>
      <vt:lpstr>Create In Me</vt:lpstr>
      <vt:lpstr>Create In Me</vt:lpstr>
      <vt:lpstr>Beautiful Feet</vt:lpstr>
      <vt:lpstr>Are your feet beautiful?</vt:lpstr>
      <vt:lpstr>Is There a Future for Ethnic Jews?</vt:lpstr>
      <vt:lpstr>Distinctions Between  Israel and the Church</vt:lpstr>
      <vt:lpstr>Israel &amp; the Church: Discontinuity</vt:lpstr>
      <vt:lpstr>Israel &amp; the Church: Discontinuity</vt:lpstr>
      <vt:lpstr>Israel &amp; the Church: Continuity</vt:lpstr>
      <vt:lpstr>Israel &amp; the Church: Continuity</vt:lpstr>
      <vt:lpstr>Israel &amp; the Church: Continuity</vt:lpstr>
      <vt:lpstr>Why was the Law given?</vt:lpstr>
      <vt:lpstr>PowerPoint Presentation</vt:lpstr>
      <vt:lpstr>Summary of Romans 9–11</vt:lpstr>
      <vt:lpstr>Slides on  Romans 11</vt:lpstr>
      <vt:lpstr>Romans 11</vt:lpstr>
      <vt:lpstr>The reason Jews and Gentiles at Rome should accept each other is because God vindicated his righteousness in Israel’s election and Gentile salvation (Romans 9–11).</vt:lpstr>
      <vt:lpstr>God will show his righteousness in Israel’s future since he rejected her only in part and temporarily so Gentiles can be saved, so they should not be proud (Romans 11).</vt:lpstr>
      <vt:lpstr>God will show his righteousness in Israel’s future since he rejected her only in part and temporarily so Gentiles can be saved, so they should not be proud (Romans 11).</vt:lpstr>
      <vt:lpstr>The Kingdom of God</vt:lpstr>
      <vt:lpstr>Wolves now love</vt:lpstr>
      <vt:lpstr>Isaiah 11:6-9</vt:lpstr>
      <vt:lpstr>Isaiah 11:6-9</vt:lpstr>
      <vt:lpstr>Isaiah 11:6-9</vt:lpstr>
      <vt:lpstr>Isaiah 11:6-9</vt:lpstr>
      <vt:lpstr>Why Am I Dispensational? (Why do I distinguish between Israel &amp; the Church?)</vt:lpstr>
      <vt:lpstr>Kingdom &amp; Covenants Timeline</vt:lpstr>
      <vt:lpstr>Why Am I Dispensational? (Why do I distinguish between Israel &amp; the Church?)</vt:lpstr>
      <vt:lpstr>The "New Israel" View  of Covenant Premillennialism</vt:lpstr>
      <vt:lpstr>Why Distinguish Israel &amp; the Church?</vt:lpstr>
      <vt:lpstr>Why Distinguish Israel &amp; the Church?</vt:lpstr>
      <vt:lpstr>Question: Israel &amp; the Church: Discontinuity or Continuity?</vt:lpstr>
      <vt:lpstr>More Contrasts Between Israel &amp; the Church</vt:lpstr>
      <vt:lpstr>God will show his righteousness in Israel’s future since he rejected her only in part and temporarily so Gentiles can be saved, so they should not be proud (Romans 11).</vt:lpstr>
      <vt:lpstr>Gentile Engrafting</vt:lpstr>
      <vt:lpstr>God will show his righteousness in Israel’s future since he rejected her only in part and temporarily so Gentiles can be saved, so they should not be proud (Romans 11).</vt:lpstr>
      <vt:lpstr>"All Israel will be saved" (Rom. 11:25-27)</vt:lpstr>
      <vt:lpstr>HOW WILL ALL ISRAEL  BE  SAVED? 11:25-32</vt:lpstr>
      <vt:lpstr>HOW WILL ALL ISRAEL  BE  SAVED? 11:25-32</vt:lpstr>
      <vt:lpstr>"This cup is the new covenant in my blood" (Luke 22:20)</vt:lpstr>
      <vt:lpstr>God will show his righteousness in Israel’s future since he rejected her only in part and temporarily so Gentiles can be saved, so they should not be proud (Romans 11).</vt:lpstr>
      <vt:lpstr>Slides on  Romans 12</vt:lpstr>
      <vt:lpstr>Righteousness in Romans</vt:lpstr>
      <vt:lpstr>Why accept one another?</vt:lpstr>
      <vt:lpstr>Romans 12</vt:lpstr>
      <vt:lpstr>Righteousness in Romans</vt:lpstr>
      <vt:lpstr>The reason Jews and Gentiles at Rome should accept each other is so righteousness is applied in transformation with all people, government, and weak believers (12:1–15:13). </vt:lpstr>
      <vt:lpstr>Righteousness That Transforms in Romans 12–13</vt:lpstr>
      <vt:lpstr>God’s abundant mercy should move us to total dedication to his will rather than conform to the world as the key to the transformed lifestyle explained in 12:3–15:13 (12:1-2).</vt:lpstr>
      <vt:lpstr>Romans 12:1</vt:lpstr>
      <vt:lpstr>ROMANS 12:2</vt:lpstr>
      <vt:lpstr>ROMANS 12:2</vt:lpstr>
      <vt:lpstr>God's righteousness in a transformed life produces humility in using spiritual gifts and love in difficult social dealings to win watching unbelievers to Christ (12:3-21). </vt:lpstr>
      <vt:lpstr>Categories of Gifts  (1 Peter 4:11)</vt:lpstr>
      <vt:lpstr>Body Life (Romans 12:3-21)</vt:lpstr>
      <vt:lpstr>The Overall Principle</vt:lpstr>
      <vt:lpstr>ROMANS 12 APPLICATIONS</vt:lpstr>
      <vt:lpstr>Slides on  Romans 13</vt:lpstr>
      <vt:lpstr>The reason Jews and Gentiles at Rome should accept each other is so righteousness is applied in transformation with all people, government, and weak believers (12:1–15:13). </vt:lpstr>
      <vt:lpstr>Romans 13</vt:lpstr>
      <vt:lpstr>Are You Submissive?</vt:lpstr>
      <vt:lpstr>Submit to Which Country?</vt:lpstr>
      <vt:lpstr>Submit to Government no matter what type…</vt:lpstr>
      <vt:lpstr>Submit to Government no matter what type…</vt:lpstr>
      <vt:lpstr>Nero (AD 54-68)</vt:lpstr>
      <vt:lpstr>Submit to Government (13:1-7)</vt:lpstr>
      <vt:lpstr>The Emperor Cult Threatened Christians</vt:lpstr>
      <vt:lpstr>Pliny the Younger (AD 111-113)</vt:lpstr>
      <vt:lpstr>Early Church Suffering</vt:lpstr>
      <vt:lpstr>Helpful Correspondence (AD 111)</vt:lpstr>
      <vt:lpstr>Early Church Suffering</vt:lpstr>
      <vt:lpstr>Early Church Suffering</vt:lpstr>
      <vt:lpstr>How Christians are Increasingly Depicted…</vt:lpstr>
      <vt:lpstr>To Take Home</vt:lpstr>
      <vt:lpstr>The reason Jews and Gentiles at Rome should accept each other is so righteousness is applied in transformation with all people, government, and weak believers (12:1–15:13). </vt:lpstr>
      <vt:lpstr>Slides on  Romans 14</vt:lpstr>
      <vt:lpstr>The reason Jews and Gentiles at Rome should accept each other is so righteousness is applied in transformation with all people, government, and weak believers (12:1–15:13). </vt:lpstr>
      <vt:lpstr>Romans 14:1–15:13</vt:lpstr>
      <vt:lpstr>Black &amp; White</vt:lpstr>
      <vt:lpstr>Gray Areas</vt:lpstr>
      <vt:lpstr>Gray Area Examples</vt:lpstr>
      <vt:lpstr>Gray Area Examples</vt:lpstr>
      <vt:lpstr>Gray Area Examples</vt:lpstr>
      <vt:lpstr>Should we follow someone else's conscience?</vt:lpstr>
      <vt:lpstr>Why should we give up our rights in gray matters?</vt:lpstr>
      <vt:lpstr>I. Show love more than knowledge (1 Cor. 8:1-3).</vt:lpstr>
      <vt:lpstr>Love</vt:lpstr>
      <vt:lpstr>Black</vt:lpstr>
      <vt:lpstr>II. Protect the conscience of weak believers  (1 Cor. 8:4-8).</vt:lpstr>
      <vt:lpstr>III. Give up your rights permanently if they hurt a weaker brother  (1 Cor. 8:9-13).</vt:lpstr>
      <vt:lpstr>Touching Scale</vt:lpstr>
      <vt:lpstr>The Big Idea of 1 Corinthians 8</vt:lpstr>
      <vt:lpstr>Use your brain</vt:lpstr>
      <vt:lpstr>Theme</vt:lpstr>
      <vt:lpstr>Faith Over Freedom</vt:lpstr>
      <vt:lpstr>PowerPoint Presentation</vt:lpstr>
      <vt:lpstr>PowerPoint Presentation</vt:lpstr>
      <vt:lpstr>How should Christians handle non-essentials?</vt:lpstr>
      <vt:lpstr>Background</vt:lpstr>
      <vt:lpstr>Romans 14:22-23 (NIV)</vt:lpstr>
      <vt:lpstr>I. Keep non-essentials between you &amp; God and don't feel guilty (14:22)</vt:lpstr>
      <vt:lpstr>Romans 14:22 (NIV)</vt:lpstr>
      <vt:lpstr>PowerPoint Presentation</vt:lpstr>
      <vt:lpstr>II. Act by faith (14:23)</vt:lpstr>
      <vt:lpstr>Romans 14:23 (NIV)</vt:lpstr>
      <vt:lpstr>Dilemmas?</vt:lpstr>
      <vt:lpstr>Dilemmas?</vt:lpstr>
      <vt:lpstr>Dilemmas?</vt:lpstr>
      <vt:lpstr>How should Christians handle non-essentials?</vt:lpstr>
      <vt:lpstr>Keep non-essential matters between you &amp; God,  and act by faith!</vt:lpstr>
      <vt:lpstr>God commanded all Jews to eat lamb each Passover</vt:lpstr>
      <vt:lpstr>Jews like Peter despised unclean animals (Acts 10:9-16)</vt:lpstr>
      <vt:lpstr>Two Opposing Groups in Romans 14:1–15:13</vt:lpstr>
      <vt:lpstr>Two Opposing Groups in Romans 14:1–15:13</vt:lpstr>
      <vt:lpstr>What are the gray areas at your church?</vt:lpstr>
      <vt:lpstr>How to Discern a Gray Area</vt:lpstr>
      <vt:lpstr>How to Handle Gray Areas in Yourself</vt:lpstr>
      <vt:lpstr>How to Handle Gray Areas in the Church</vt:lpstr>
      <vt:lpstr>Gray Area Case Study</vt:lpstr>
      <vt:lpstr>Slides on  Romans 15</vt:lpstr>
      <vt:lpstr>The reason Jews and Gentiles at Rome should accept each other is so righteousness is applied in transformation with all people, government, and weak believers (12:1–15:13). </vt:lpstr>
      <vt:lpstr>Romans 15:14–16:23</vt:lpstr>
      <vt:lpstr>Righteousness in Romans</vt:lpstr>
      <vt:lpstr>EXPANDING</vt:lpstr>
      <vt:lpstr>Barna Survey</vt:lpstr>
      <vt:lpstr>Are you expanding?</vt:lpstr>
      <vt:lpstr>Are you EXPANDING  your borders (spiritually)?</vt:lpstr>
      <vt:lpstr>Paul's First &amp; Second Missionary Journeys</vt:lpstr>
      <vt:lpstr>PAUL'S THIRD JOURNEY</vt:lpstr>
      <vt:lpstr>Romans 15:14-33</vt:lpstr>
      <vt:lpstr>Paul's Calling: Gentiles in the Body</vt:lpstr>
      <vt:lpstr>Romans 15:14-19</vt:lpstr>
      <vt:lpstr>Paul's Ministry Westwards</vt:lpstr>
      <vt:lpstr>Romans 15:20-22</vt:lpstr>
      <vt:lpstr>Jews at Pentecost––Acts 2:9-11</vt:lpstr>
      <vt:lpstr>Our Mission Organization…</vt:lpstr>
      <vt:lpstr>WorldVenture Seminary Professors</vt:lpstr>
      <vt:lpstr>Susan &amp; Rick at Mount of Olives</vt:lpstr>
      <vt:lpstr>Dead Sea Mud</vt:lpstr>
      <vt:lpstr>"Preach to every creature" (Mark 16:15)</vt:lpstr>
      <vt:lpstr>SINGAPORE BIBLE COLLEGE</vt:lpstr>
      <vt:lpstr>Singapore Bible College Nations</vt:lpstr>
      <vt:lpstr>Courses Taught Since 1991</vt:lpstr>
      <vt:lpstr>Mongolia</vt:lpstr>
      <vt:lpstr>What's your passion?</vt:lpstr>
      <vt:lpstr>Categories of Gifts  (1 Peter 4:11; Rom. 12:6-8)</vt:lpstr>
      <vt:lpstr>Pastor Budmaa, Director, Evangelism Explosion, Mongolia</vt:lpstr>
      <vt:lpstr>Maranata.com.mn website</vt:lpstr>
      <vt:lpstr>What's Most Important?</vt:lpstr>
      <vt:lpstr>What's Most Important?</vt:lpstr>
      <vt:lpstr>Our Church Vision</vt:lpstr>
      <vt:lpstr>Romans 15:14-33</vt:lpstr>
      <vt:lpstr>Romans 15:23-24</vt:lpstr>
      <vt:lpstr>Paul's Next Mission Field: Spain (15:23-29)</vt:lpstr>
      <vt:lpstr>Romans 15:25-27</vt:lpstr>
      <vt:lpstr>Paul's Next Mission Field: Spain (15:23-29)</vt:lpstr>
      <vt:lpstr>Romans 15:28-29</vt:lpstr>
      <vt:lpstr>Paul's Next Mission Field: Spain (15:23-29)</vt:lpstr>
      <vt:lpstr>Paul's Next Mission Field: Spain (15:23-29)</vt:lpstr>
      <vt:lpstr>New expansions  for us…</vt:lpstr>
      <vt:lpstr>TBB</vt:lpstr>
      <vt:lpstr>TBB Vision</vt:lpstr>
      <vt:lpstr>English</vt:lpstr>
      <vt:lpstr>PowerPoint Presentation</vt:lpstr>
      <vt:lpstr>Bangla</vt:lpstr>
      <vt:lpstr>Burmese</vt:lpstr>
      <vt:lpstr>Chin</vt:lpstr>
      <vt:lpstr>Chinese (Mandarin)</vt:lpstr>
      <vt:lpstr>Dutch</vt:lpstr>
      <vt:lpstr>French</vt:lpstr>
      <vt:lpstr>Japanese</vt:lpstr>
      <vt:lpstr>Hindi</vt:lpstr>
      <vt:lpstr>Bahasa Indonesia</vt:lpstr>
      <vt:lpstr>Kachin (Myanmar)</vt:lpstr>
      <vt:lpstr>Kiswahili (Kenya)</vt:lpstr>
      <vt:lpstr>Khmer (Cambodian)</vt:lpstr>
      <vt:lpstr>Korean</vt:lpstr>
      <vt:lpstr>Malay</vt:lpstr>
      <vt:lpstr>Mao (India)</vt:lpstr>
      <vt:lpstr>Malayalam (India)</vt:lpstr>
      <vt:lpstr>Mao</vt:lpstr>
      <vt:lpstr>Mongolian</vt:lpstr>
      <vt:lpstr>Nepali</vt:lpstr>
      <vt:lpstr>Paite (India)</vt:lpstr>
      <vt:lpstr>Spanish</vt:lpstr>
      <vt:lpstr>Sumi (India)</vt:lpstr>
      <vt:lpstr>Swahili (Kenya)</vt:lpstr>
      <vt:lpstr>Tagalog (Philippines)</vt:lpstr>
      <vt:lpstr>Tamil (Sri Lanka/India)</vt:lpstr>
      <vt:lpstr>Tangkhul (India)</vt:lpstr>
      <vt:lpstr>Tenyidie</vt:lpstr>
      <vt:lpstr>Vietnamese</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اللغة العربيَّة </vt:lpstr>
      <vt:lpstr>As an individual, are you supporting God's new directions?</vt:lpstr>
      <vt:lpstr>17 believers from 6 countries at  our first meeting on Friday, 6 Oct 06</vt:lpstr>
      <vt:lpstr>YOU are needed!</vt:lpstr>
      <vt:lpstr>Romans 15:14-33</vt:lpstr>
      <vt:lpstr>Romans 15:30-33</vt:lpstr>
      <vt:lpstr>Recent Ministry Hats for Me</vt:lpstr>
      <vt:lpstr>Another day…</vt:lpstr>
      <vt:lpstr>Prayer</vt:lpstr>
      <vt:lpstr>Paul's Main Idea</vt:lpstr>
      <vt:lpstr>Romans 15:14-33</vt:lpstr>
      <vt:lpstr>For Righteousness Disseminated it Takes…</vt:lpstr>
      <vt:lpstr>Relationships (A Negative View)</vt:lpstr>
      <vt:lpstr>Slides on  Romans 16</vt:lpstr>
      <vt:lpstr>Righteousness in Romans</vt:lpstr>
      <vt:lpstr>For Righteousness Disseminated it Takes…</vt:lpstr>
      <vt:lpstr>How to Imitate Paul's Relationships</vt:lpstr>
      <vt:lpstr>How to Imitate Paul's Relationships</vt:lpstr>
      <vt:lpstr>For Righteousness Disseminated it Takes…</vt:lpstr>
      <vt:lpstr>PowerPoint Presentation</vt:lpstr>
      <vt:lpstr>PowerPoint Presentation</vt:lpstr>
      <vt:lpstr>PowerPoint Presentation</vt:lpstr>
      <vt:lpstr>The tomb is empty for Jew &amp; Gentile!</vt:lpstr>
      <vt:lpstr>Why accept one another?</vt:lpstr>
      <vt:lpstr>Why accept one another?</vt:lpstr>
      <vt:lpstr>Main Idea of Romans</vt:lpstr>
      <vt:lpstr>Accept others.</vt:lpstr>
      <vt:lpstr>Accept others. How?</vt:lpstr>
      <vt:lpstr>How can you know Him?</vt:lpstr>
      <vt:lpstr>Romans 10:9-10 NLT</vt:lpstr>
      <vt:lpstr>Accept others. How?</vt:lpstr>
      <vt:lpstr>Black</vt:lpstr>
      <vt:lpstr>NT Preaching  •  BibleStudyDownloads.org</vt:lpstr>
      <vt:lpstr>Black</vt:lpstr>
      <vt:lpstr>NT Survey link at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919</cp:revision>
  <dcterms:created xsi:type="dcterms:W3CDTF">2011-07-08T01:10:26Z</dcterms:created>
  <dcterms:modified xsi:type="dcterms:W3CDTF">2024-04-24T14:06:01Z</dcterms:modified>
</cp:coreProperties>
</file>