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theme/theme1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7.xml" ContentType="application/vnd.openxmlformats-officedocument.theme+xml"/>
  <Override PartName="/ppt/slideLayouts/slideLayout129.xml" ContentType="application/vnd.openxmlformats-officedocument.presentationml.slideLayout+xml"/>
  <Override PartName="/ppt/theme/theme1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9.xml" ContentType="application/vnd.openxmlformats-officedocument.theme+xml"/>
  <Override PartName="/ppt/slideLayouts/slideLayout141.xml" ContentType="application/vnd.openxmlformats-officedocument.presentationml.slideLayout+xml"/>
  <Override PartName="/ppt/theme/theme2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2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5.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3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31.xml" ContentType="application/vnd.openxmlformats-officedocument.theme+xml"/>
  <Override PartName="/ppt/slideLayouts/slideLayout256.xml" ContentType="application/vnd.openxmlformats-officedocument.presentationml.slideLayout+xml"/>
  <Override PartName="/ppt/theme/theme3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4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4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4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4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7.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8.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9.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50.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51.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52.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3.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54.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55.xml" ContentType="application/vnd.openxmlformats-officedocument.theme+xml"/>
  <Override PartName="/ppt/slideLayouts/slideLayout505.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theme/themeOverride3.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4.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5.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6.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7.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heme/themeOverride8.xml" ContentType="application/vnd.openxmlformats-officedocument.themeOverr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84" r:id="rId2"/>
    <p:sldMasterId id="2147483679" r:id="rId3"/>
    <p:sldMasterId id="2147483671" r:id="rId4"/>
    <p:sldMasterId id="2147483669" r:id="rId5"/>
    <p:sldMasterId id="2147483665" r:id="rId6"/>
    <p:sldMasterId id="2147483651" r:id="rId7"/>
    <p:sldMasterId id="2147483655" r:id="rId8"/>
    <p:sldMasterId id="2147483661" r:id="rId9"/>
    <p:sldMasterId id="2147483667" r:id="rId10"/>
    <p:sldMasterId id="2147484700" r:id="rId11"/>
    <p:sldMasterId id="2147485005" r:id="rId12"/>
    <p:sldMasterId id="2147485012" r:id="rId13"/>
    <p:sldMasterId id="2147485016" r:id="rId14"/>
    <p:sldMasterId id="2147489455" r:id="rId15"/>
    <p:sldMasterId id="2147490567" r:id="rId16"/>
    <p:sldMasterId id="2147491659" r:id="rId17"/>
    <p:sldMasterId id="2147492435" r:id="rId18"/>
    <p:sldMasterId id="2147501411" r:id="rId19"/>
    <p:sldMasterId id="2147503295" r:id="rId20"/>
    <p:sldMasterId id="2147503429" r:id="rId21"/>
    <p:sldMasterId id="2147503441" r:id="rId22"/>
    <p:sldMasterId id="2147503519" r:id="rId23"/>
    <p:sldMasterId id="2147503570" r:id="rId24"/>
    <p:sldMasterId id="2147503582" r:id="rId25"/>
    <p:sldMasterId id="2147503619" r:id="rId26"/>
    <p:sldMasterId id="2147503631" r:id="rId27"/>
    <p:sldMasterId id="2147503655" r:id="rId28"/>
    <p:sldMasterId id="2147503658" r:id="rId29"/>
    <p:sldMasterId id="2147503670" r:id="rId30"/>
    <p:sldMasterId id="2147503682" r:id="rId31"/>
    <p:sldMasterId id="2147503694" r:id="rId32"/>
    <p:sldMasterId id="2147503696" r:id="rId33"/>
    <p:sldMasterId id="2147503699" r:id="rId34"/>
    <p:sldMasterId id="2147503730" r:id="rId35"/>
    <p:sldMasterId id="2147503742" r:id="rId36"/>
    <p:sldMasterId id="2147503754" r:id="rId37"/>
    <p:sldMasterId id="2147503778" r:id="rId38"/>
    <p:sldMasterId id="2147503792" r:id="rId39"/>
    <p:sldMasterId id="2147503804" r:id="rId40"/>
    <p:sldMasterId id="2147503830" r:id="rId41"/>
    <p:sldMasterId id="2147503843" r:id="rId42"/>
    <p:sldMasterId id="2147503857" r:id="rId43"/>
    <p:sldMasterId id="2147503869" r:id="rId44"/>
    <p:sldMasterId id="2147503882" r:id="rId45"/>
    <p:sldMasterId id="2147503894" r:id="rId46"/>
    <p:sldMasterId id="2147503907" r:id="rId47"/>
    <p:sldMasterId id="2147503919" r:id="rId48"/>
    <p:sldMasterId id="2147503931" r:id="rId49"/>
    <p:sldMasterId id="2147503943" r:id="rId50"/>
    <p:sldMasterId id="2147503955" r:id="rId51"/>
    <p:sldMasterId id="2147503968" r:id="rId52"/>
    <p:sldMasterId id="2147503980" r:id="rId53"/>
    <p:sldMasterId id="2147503994" r:id="rId54"/>
    <p:sldMasterId id="2147504012" r:id="rId55"/>
    <p:sldMasterId id="2147504017" r:id="rId56"/>
  </p:sldMasterIdLst>
  <p:notesMasterIdLst>
    <p:notesMasterId r:id="rId272"/>
  </p:notesMasterIdLst>
  <p:sldIdLst>
    <p:sldId id="257" r:id="rId57"/>
    <p:sldId id="982" r:id="rId58"/>
    <p:sldId id="1141" r:id="rId59"/>
    <p:sldId id="983" r:id="rId60"/>
    <p:sldId id="984" r:id="rId61"/>
    <p:sldId id="985" r:id="rId62"/>
    <p:sldId id="986" r:id="rId63"/>
    <p:sldId id="987" r:id="rId64"/>
    <p:sldId id="988" r:id="rId65"/>
    <p:sldId id="989" r:id="rId66"/>
    <p:sldId id="990" r:id="rId67"/>
    <p:sldId id="1148" r:id="rId68"/>
    <p:sldId id="1149" r:id="rId69"/>
    <p:sldId id="1151" r:id="rId70"/>
    <p:sldId id="1023" r:id="rId71"/>
    <p:sldId id="1150" r:id="rId72"/>
    <p:sldId id="3695" r:id="rId73"/>
    <p:sldId id="431" r:id="rId74"/>
    <p:sldId id="433" r:id="rId75"/>
    <p:sldId id="1143" r:id="rId76"/>
    <p:sldId id="527" r:id="rId77"/>
    <p:sldId id="528" r:id="rId78"/>
    <p:sldId id="529" r:id="rId79"/>
    <p:sldId id="870" r:id="rId80"/>
    <p:sldId id="3688" r:id="rId81"/>
    <p:sldId id="3689" r:id="rId82"/>
    <p:sldId id="4094" r:id="rId83"/>
    <p:sldId id="3690" r:id="rId84"/>
    <p:sldId id="3691" r:id="rId85"/>
    <p:sldId id="3692" r:id="rId86"/>
    <p:sldId id="3670" r:id="rId87"/>
    <p:sldId id="532" r:id="rId88"/>
    <p:sldId id="710" r:id="rId89"/>
    <p:sldId id="711" r:id="rId90"/>
    <p:sldId id="534" r:id="rId91"/>
    <p:sldId id="661" r:id="rId92"/>
    <p:sldId id="908" r:id="rId93"/>
    <p:sldId id="909" r:id="rId94"/>
    <p:sldId id="910" r:id="rId95"/>
    <p:sldId id="911" r:id="rId96"/>
    <p:sldId id="912" r:id="rId97"/>
    <p:sldId id="913" r:id="rId98"/>
    <p:sldId id="914" r:id="rId99"/>
    <p:sldId id="915" r:id="rId100"/>
    <p:sldId id="438" r:id="rId101"/>
    <p:sldId id="749" r:id="rId102"/>
    <p:sldId id="477" r:id="rId103"/>
    <p:sldId id="258" r:id="rId104"/>
    <p:sldId id="285" r:id="rId105"/>
    <p:sldId id="286" r:id="rId106"/>
    <p:sldId id="390" r:id="rId107"/>
    <p:sldId id="540" r:id="rId108"/>
    <p:sldId id="260" r:id="rId109"/>
    <p:sldId id="261" r:id="rId110"/>
    <p:sldId id="262" r:id="rId111"/>
    <p:sldId id="263" r:id="rId112"/>
    <p:sldId id="264" r:id="rId113"/>
    <p:sldId id="265" r:id="rId114"/>
    <p:sldId id="538" r:id="rId115"/>
    <p:sldId id="668" r:id="rId116"/>
    <p:sldId id="266" r:id="rId117"/>
    <p:sldId id="267" r:id="rId118"/>
    <p:sldId id="290" r:id="rId119"/>
    <p:sldId id="291" r:id="rId120"/>
    <p:sldId id="304" r:id="rId121"/>
    <p:sldId id="4100" r:id="rId122"/>
    <p:sldId id="5200" r:id="rId123"/>
    <p:sldId id="574" r:id="rId124"/>
    <p:sldId id="575" r:id="rId125"/>
    <p:sldId id="576" r:id="rId126"/>
    <p:sldId id="577" r:id="rId127"/>
    <p:sldId id="578" r:id="rId128"/>
    <p:sldId id="579" r:id="rId129"/>
    <p:sldId id="580" r:id="rId130"/>
    <p:sldId id="3694" r:id="rId131"/>
    <p:sldId id="677" r:id="rId132"/>
    <p:sldId id="4096" r:id="rId133"/>
    <p:sldId id="4095" r:id="rId134"/>
    <p:sldId id="779" r:id="rId135"/>
    <p:sldId id="780" r:id="rId136"/>
    <p:sldId id="270" r:id="rId137"/>
    <p:sldId id="678" r:id="rId138"/>
    <p:sldId id="272" r:id="rId139"/>
    <p:sldId id="434" r:id="rId140"/>
    <p:sldId id="296" r:id="rId141"/>
    <p:sldId id="476" r:id="rId142"/>
    <p:sldId id="369" r:id="rId143"/>
    <p:sldId id="3696" r:id="rId144"/>
    <p:sldId id="371" r:id="rId145"/>
    <p:sldId id="372" r:id="rId146"/>
    <p:sldId id="373" r:id="rId147"/>
    <p:sldId id="374" r:id="rId148"/>
    <p:sldId id="375" r:id="rId149"/>
    <p:sldId id="376" r:id="rId150"/>
    <p:sldId id="377" r:id="rId151"/>
    <p:sldId id="1152" r:id="rId152"/>
    <p:sldId id="1153" r:id="rId153"/>
    <p:sldId id="1154" r:id="rId154"/>
    <p:sldId id="1155" r:id="rId155"/>
    <p:sldId id="1156" r:id="rId156"/>
    <p:sldId id="1157" r:id="rId157"/>
    <p:sldId id="1158" r:id="rId158"/>
    <p:sldId id="1159" r:id="rId159"/>
    <p:sldId id="1160" r:id="rId160"/>
    <p:sldId id="1161" r:id="rId161"/>
    <p:sldId id="976" r:id="rId162"/>
    <p:sldId id="435" r:id="rId163"/>
    <p:sldId id="271" r:id="rId164"/>
    <p:sldId id="318" r:id="rId165"/>
    <p:sldId id="4097" r:id="rId166"/>
    <p:sldId id="314" r:id="rId167"/>
    <p:sldId id="979" r:id="rId168"/>
    <p:sldId id="980" r:id="rId169"/>
    <p:sldId id="978" r:id="rId170"/>
    <p:sldId id="991" r:id="rId171"/>
    <p:sldId id="992" r:id="rId172"/>
    <p:sldId id="993" r:id="rId173"/>
    <p:sldId id="994" r:id="rId174"/>
    <p:sldId id="995" r:id="rId175"/>
    <p:sldId id="478" r:id="rId176"/>
    <p:sldId id="455" r:id="rId177"/>
    <p:sldId id="804" r:id="rId178"/>
    <p:sldId id="292" r:id="rId179"/>
    <p:sldId id="666" r:id="rId180"/>
    <p:sldId id="1163" r:id="rId181"/>
    <p:sldId id="312" r:id="rId182"/>
    <p:sldId id="887" r:id="rId183"/>
    <p:sldId id="338" r:id="rId184"/>
    <p:sldId id="868" r:id="rId185"/>
    <p:sldId id="673" r:id="rId186"/>
    <p:sldId id="781" r:id="rId187"/>
    <p:sldId id="970" r:id="rId188"/>
    <p:sldId id="339" r:id="rId189"/>
    <p:sldId id="672" r:id="rId190"/>
    <p:sldId id="838" r:id="rId191"/>
    <p:sldId id="670" r:id="rId192"/>
    <p:sldId id="932" r:id="rId193"/>
    <p:sldId id="933" r:id="rId194"/>
    <p:sldId id="370" r:id="rId195"/>
    <p:sldId id="935" r:id="rId196"/>
    <p:sldId id="936" r:id="rId197"/>
    <p:sldId id="937" r:id="rId198"/>
    <p:sldId id="938" r:id="rId199"/>
    <p:sldId id="361" r:id="rId200"/>
    <p:sldId id="939" r:id="rId201"/>
    <p:sldId id="358" r:id="rId202"/>
    <p:sldId id="940" r:id="rId203"/>
    <p:sldId id="363" r:id="rId204"/>
    <p:sldId id="364" r:id="rId205"/>
    <p:sldId id="941" r:id="rId206"/>
    <p:sldId id="942" r:id="rId207"/>
    <p:sldId id="943" r:id="rId208"/>
    <p:sldId id="944" r:id="rId209"/>
    <p:sldId id="945" r:id="rId210"/>
    <p:sldId id="946" r:id="rId211"/>
    <p:sldId id="947" r:id="rId212"/>
    <p:sldId id="948" r:id="rId213"/>
    <p:sldId id="949" r:id="rId214"/>
    <p:sldId id="950" r:id="rId215"/>
    <p:sldId id="1165" r:id="rId216"/>
    <p:sldId id="4099" r:id="rId217"/>
    <p:sldId id="952" r:id="rId218"/>
    <p:sldId id="958" r:id="rId219"/>
    <p:sldId id="959" r:id="rId220"/>
    <p:sldId id="960" r:id="rId221"/>
    <p:sldId id="961" r:id="rId222"/>
    <p:sldId id="962" r:id="rId223"/>
    <p:sldId id="963" r:id="rId224"/>
    <p:sldId id="964" r:id="rId225"/>
    <p:sldId id="965" r:id="rId226"/>
    <p:sldId id="966" r:id="rId227"/>
    <p:sldId id="967" r:id="rId228"/>
    <p:sldId id="968" r:id="rId229"/>
    <p:sldId id="969" r:id="rId230"/>
    <p:sldId id="996" r:id="rId231"/>
    <p:sldId id="997" r:id="rId232"/>
    <p:sldId id="3693" r:id="rId233"/>
    <p:sldId id="999" r:id="rId234"/>
    <p:sldId id="1000" r:id="rId235"/>
    <p:sldId id="1001" r:id="rId236"/>
    <p:sldId id="1002" r:id="rId237"/>
    <p:sldId id="1003" r:id="rId238"/>
    <p:sldId id="1004" r:id="rId239"/>
    <p:sldId id="1005" r:id="rId240"/>
    <p:sldId id="1006" r:id="rId241"/>
    <p:sldId id="1007" r:id="rId242"/>
    <p:sldId id="1009" r:id="rId243"/>
    <p:sldId id="1010" r:id="rId244"/>
    <p:sldId id="1011" r:id="rId245"/>
    <p:sldId id="1012" r:id="rId246"/>
    <p:sldId id="1013" r:id="rId247"/>
    <p:sldId id="1014" r:id="rId248"/>
    <p:sldId id="1015" r:id="rId249"/>
    <p:sldId id="1016" r:id="rId250"/>
    <p:sldId id="977" r:id="rId251"/>
    <p:sldId id="298" r:id="rId252"/>
    <p:sldId id="367" r:id="rId253"/>
    <p:sldId id="341" r:id="rId254"/>
    <p:sldId id="436" r:id="rId255"/>
    <p:sldId id="311" r:id="rId256"/>
    <p:sldId id="684" r:id="rId257"/>
    <p:sldId id="322" r:id="rId258"/>
    <p:sldId id="324" r:id="rId259"/>
    <p:sldId id="321" r:id="rId260"/>
    <p:sldId id="323" r:id="rId261"/>
    <p:sldId id="325" r:id="rId262"/>
    <p:sldId id="326" r:id="rId263"/>
    <p:sldId id="327" r:id="rId264"/>
    <p:sldId id="1167" r:id="rId265"/>
    <p:sldId id="1168" r:id="rId266"/>
    <p:sldId id="1169" r:id="rId267"/>
    <p:sldId id="1170" r:id="rId268"/>
    <p:sldId id="450" r:id="rId269"/>
    <p:sldId id="866" r:id="rId270"/>
    <p:sldId id="895" r:id="rId27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521415D9-36F7-43E2-AB2F-B90AF26B5E84}">
      <p14:sectionLst xmlns:p14="http://schemas.microsoft.com/office/powerpoint/2010/main">
        <p14:section name="Overview" id="{9AD3157F-A825-104D-B517-DE96C8398656}">
          <p14:sldIdLst>
            <p14:sldId id="257"/>
            <p14:sldId id="982"/>
            <p14:sldId id="1141"/>
            <p14:sldId id="983"/>
            <p14:sldId id="984"/>
            <p14:sldId id="985"/>
            <p14:sldId id="986"/>
            <p14:sldId id="987"/>
            <p14:sldId id="988"/>
            <p14:sldId id="989"/>
            <p14:sldId id="990"/>
            <p14:sldId id="1148"/>
            <p14:sldId id="1149"/>
            <p14:sldId id="1151"/>
            <p14:sldId id="1023"/>
            <p14:sldId id="1150"/>
            <p14:sldId id="3695"/>
            <p14:sldId id="431"/>
            <p14:sldId id="433"/>
            <p14:sldId id="1143"/>
          </p14:sldIdLst>
        </p14:section>
        <p14:section name="Introduction" id="{3576BBF1-91E5-0E42-B735-DEE0E2B5B152}">
          <p14:sldIdLst>
            <p14:sldId id="527"/>
            <p14:sldId id="528"/>
            <p14:sldId id="529"/>
            <p14:sldId id="870"/>
            <p14:sldId id="3688"/>
            <p14:sldId id="3689"/>
            <p14:sldId id="4094"/>
            <p14:sldId id="3690"/>
            <p14:sldId id="3691"/>
            <p14:sldId id="3692"/>
            <p14:sldId id="3670"/>
            <p14:sldId id="532"/>
            <p14:sldId id="710"/>
            <p14:sldId id="711"/>
            <p14:sldId id="534"/>
            <p14:sldId id="661"/>
            <p14:sldId id="908"/>
            <p14:sldId id="909"/>
            <p14:sldId id="910"/>
            <p14:sldId id="911"/>
            <p14:sldId id="912"/>
            <p14:sldId id="913"/>
            <p14:sldId id="914"/>
            <p14:sldId id="915"/>
            <p14:sldId id="438"/>
            <p14:sldId id="749"/>
            <p14:sldId id="477"/>
            <p14:sldId id="258"/>
            <p14:sldId id="285"/>
            <p14:sldId id="286"/>
            <p14:sldId id="390"/>
            <p14:sldId id="540"/>
            <p14:sldId id="260"/>
            <p14:sldId id="261"/>
            <p14:sldId id="262"/>
            <p14:sldId id="263"/>
            <p14:sldId id="264"/>
            <p14:sldId id="265"/>
            <p14:sldId id="538"/>
            <p14:sldId id="668"/>
            <p14:sldId id="266"/>
            <p14:sldId id="267"/>
            <p14:sldId id="290"/>
            <p14:sldId id="291"/>
            <p14:sldId id="304"/>
            <p14:sldId id="4100"/>
            <p14:sldId id="5200"/>
            <p14:sldId id="574"/>
            <p14:sldId id="575"/>
            <p14:sldId id="576"/>
            <p14:sldId id="577"/>
            <p14:sldId id="578"/>
            <p14:sldId id="579"/>
            <p14:sldId id="580"/>
            <p14:sldId id="3694"/>
            <p14:sldId id="677"/>
            <p14:sldId id="4096"/>
            <p14:sldId id="4095"/>
            <p14:sldId id="779"/>
            <p14:sldId id="780"/>
            <p14:sldId id="270"/>
            <p14:sldId id="678"/>
            <p14:sldId id="272"/>
            <p14:sldId id="434"/>
            <p14:sldId id="296"/>
            <p14:sldId id="476"/>
            <p14:sldId id="369"/>
            <p14:sldId id="3696"/>
            <p14:sldId id="371"/>
            <p14:sldId id="372"/>
            <p14:sldId id="373"/>
            <p14:sldId id="374"/>
            <p14:sldId id="375"/>
            <p14:sldId id="376"/>
            <p14:sldId id="377"/>
          </p14:sldIdLst>
        </p14:section>
        <p14:section name="Sermon" id="{8D561A05-A222-2743-B4D5-6AED934240E7}">
          <p14:sldIdLst>
            <p14:sldId id="1152"/>
            <p14:sldId id="1153"/>
            <p14:sldId id="1154"/>
            <p14:sldId id="1155"/>
            <p14:sldId id="1156"/>
            <p14:sldId id="1157"/>
            <p14:sldId id="1158"/>
            <p14:sldId id="1159"/>
            <p14:sldId id="1160"/>
            <p14:sldId id="1161"/>
          </p14:sldIdLst>
        </p14:section>
        <p14:section name="Chapters" id="{5BF697BE-7E5A-9445-A9AB-6786E8433425}">
          <p14:sldIdLst>
            <p14:sldId id="976"/>
            <p14:sldId id="435"/>
            <p14:sldId id="271"/>
            <p14:sldId id="318"/>
            <p14:sldId id="4097"/>
            <p14:sldId id="314"/>
            <p14:sldId id="979"/>
            <p14:sldId id="980"/>
            <p14:sldId id="978"/>
            <p14:sldId id="991"/>
            <p14:sldId id="992"/>
            <p14:sldId id="993"/>
            <p14:sldId id="994"/>
            <p14:sldId id="995"/>
            <p14:sldId id="478"/>
            <p14:sldId id="455"/>
            <p14:sldId id="804"/>
            <p14:sldId id="292"/>
            <p14:sldId id="666"/>
            <p14:sldId id="1163"/>
            <p14:sldId id="312"/>
            <p14:sldId id="887"/>
            <p14:sldId id="338"/>
            <p14:sldId id="868"/>
            <p14:sldId id="673"/>
            <p14:sldId id="781"/>
            <p14:sldId id="970"/>
            <p14:sldId id="339"/>
            <p14:sldId id="672"/>
            <p14:sldId id="838"/>
            <p14:sldId id="670"/>
            <p14:sldId id="932"/>
            <p14:sldId id="933"/>
            <p14:sldId id="370"/>
            <p14:sldId id="935"/>
            <p14:sldId id="936"/>
            <p14:sldId id="937"/>
            <p14:sldId id="938"/>
            <p14:sldId id="361"/>
            <p14:sldId id="939"/>
            <p14:sldId id="358"/>
            <p14:sldId id="940"/>
            <p14:sldId id="363"/>
            <p14:sldId id="364"/>
            <p14:sldId id="941"/>
            <p14:sldId id="942"/>
            <p14:sldId id="943"/>
            <p14:sldId id="944"/>
            <p14:sldId id="945"/>
            <p14:sldId id="946"/>
            <p14:sldId id="947"/>
            <p14:sldId id="948"/>
            <p14:sldId id="949"/>
            <p14:sldId id="950"/>
            <p14:sldId id="1165"/>
            <p14:sldId id="4099"/>
            <p14:sldId id="952"/>
            <p14:sldId id="958"/>
            <p14:sldId id="959"/>
            <p14:sldId id="960"/>
            <p14:sldId id="961"/>
            <p14:sldId id="962"/>
            <p14:sldId id="963"/>
            <p14:sldId id="964"/>
            <p14:sldId id="965"/>
            <p14:sldId id="966"/>
            <p14:sldId id="967"/>
            <p14:sldId id="968"/>
            <p14:sldId id="969"/>
            <p14:sldId id="996"/>
            <p14:sldId id="997"/>
            <p14:sldId id="3693"/>
            <p14:sldId id="999"/>
            <p14:sldId id="1000"/>
            <p14:sldId id="1001"/>
            <p14:sldId id="1002"/>
            <p14:sldId id="1003"/>
            <p14:sldId id="1004"/>
            <p14:sldId id="1005"/>
            <p14:sldId id="1006"/>
            <p14:sldId id="1007"/>
            <p14:sldId id="1009"/>
            <p14:sldId id="1010"/>
            <p14:sldId id="1011"/>
            <p14:sldId id="1012"/>
            <p14:sldId id="1013"/>
            <p14:sldId id="1014"/>
            <p14:sldId id="1015"/>
            <p14:sldId id="1016"/>
            <p14:sldId id="977"/>
            <p14:sldId id="298"/>
            <p14:sldId id="367"/>
            <p14:sldId id="341"/>
            <p14:sldId id="436"/>
            <p14:sldId id="311"/>
            <p14:sldId id="684"/>
            <p14:sldId id="322"/>
            <p14:sldId id="324"/>
            <p14:sldId id="321"/>
            <p14:sldId id="323"/>
            <p14:sldId id="325"/>
            <p14:sldId id="326"/>
            <p14:sldId id="327"/>
          </p14:sldIdLst>
        </p14:section>
        <p14:section name="Conclusion" id="{6DF79F86-8CF7-8A44-BDE8-3D2012DFEE28}">
          <p14:sldIdLst>
            <p14:sldId id="1167"/>
            <p14:sldId id="1168"/>
            <p14:sldId id="1169"/>
            <p14:sldId id="1170"/>
            <p14:sldId id="450"/>
          </p14:sldIdLst>
        </p14:section>
        <p14:section name="Supplements" id="{FEC37B07-5F2C-8549-B0F7-0BABF2C49DB5}">
          <p14:sldIdLst>
            <p14:sldId id="866"/>
            <p14:sldId id="895"/>
          </p14:sldIdLst>
        </p14:section>
      </p14:sectionLst>
    </p:ex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54"/>
    <a:srgbClr val="521B93"/>
    <a:srgbClr val="9437FF"/>
    <a:srgbClr val="A3A3A3"/>
    <a:srgbClr val="A7A7A7"/>
    <a:srgbClr val="9D94FF"/>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09" autoAdjust="0"/>
    <p:restoredTop sz="83896" autoAdjust="0"/>
  </p:normalViewPr>
  <p:slideViewPr>
    <p:cSldViewPr>
      <p:cViewPr varScale="1">
        <p:scale>
          <a:sx n="85" d="100"/>
          <a:sy n="85" d="100"/>
        </p:scale>
        <p:origin x="176" y="1144"/>
      </p:cViewPr>
      <p:guideLst>
        <p:guide orient="horz" pos="2205"/>
        <p:guide orient="horz" pos="2208"/>
        <p:guide pos="2832"/>
      </p:guideLst>
    </p:cSldViewPr>
  </p:slideViewPr>
  <p:outlineViewPr>
    <p:cViewPr>
      <p:scale>
        <a:sx n="33" d="100"/>
        <a:sy n="33" d="100"/>
      </p:scale>
      <p:origin x="0" y="56536"/>
    </p:cViewPr>
    <p:sldLst>
      <p:sld r:id="rId1" collapse="1"/>
      <p:sld r:id="rId2" collapse="1"/>
      <p:sld r:id="rId3" collapse="1"/>
    </p:sldLst>
  </p:outlineViewPr>
  <p:notesTextViewPr>
    <p:cViewPr>
      <p:scale>
        <a:sx n="100" d="100"/>
        <a:sy n="100" d="100"/>
      </p:scale>
      <p:origin x="0" y="0"/>
    </p:cViewPr>
  </p:notesTextViewPr>
  <p:sorterViewPr>
    <p:cViewPr varScale="1">
      <p:scale>
        <a:sx n="50" d="100"/>
        <a:sy n="50" d="100"/>
      </p:scale>
      <p:origin x="0" y="233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226" Type="http://schemas.openxmlformats.org/officeDocument/2006/relationships/slide" Target="slides/slide170.xml"/><Relationship Id="rId268" Type="http://schemas.openxmlformats.org/officeDocument/2006/relationships/slide" Target="slides/slide212.xml"/><Relationship Id="rId32" Type="http://schemas.openxmlformats.org/officeDocument/2006/relationships/slideMaster" Target="slideMasters/slideMaster32.xml"/><Relationship Id="rId74" Type="http://schemas.openxmlformats.org/officeDocument/2006/relationships/slide" Target="slides/slide18.xml"/><Relationship Id="rId128" Type="http://schemas.openxmlformats.org/officeDocument/2006/relationships/slide" Target="slides/slide72.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181" Type="http://schemas.openxmlformats.org/officeDocument/2006/relationships/slide" Target="slides/slide125.xml"/><Relationship Id="rId216" Type="http://schemas.openxmlformats.org/officeDocument/2006/relationships/slide" Target="slides/slide160.xml"/><Relationship Id="rId237" Type="http://schemas.openxmlformats.org/officeDocument/2006/relationships/slide" Target="slides/slide181.xml"/><Relationship Id="rId258" Type="http://schemas.openxmlformats.org/officeDocument/2006/relationships/slide" Target="slides/slide20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92" Type="http://schemas.openxmlformats.org/officeDocument/2006/relationships/slide" Target="slides/slide136.xml"/><Relationship Id="rId206" Type="http://schemas.openxmlformats.org/officeDocument/2006/relationships/slide" Target="slides/slide150.xml"/><Relationship Id="rId227" Type="http://schemas.openxmlformats.org/officeDocument/2006/relationships/slide" Target="slides/slide171.xml"/><Relationship Id="rId248" Type="http://schemas.openxmlformats.org/officeDocument/2006/relationships/slide" Target="slides/slide192.xml"/><Relationship Id="rId269" Type="http://schemas.openxmlformats.org/officeDocument/2006/relationships/slide" Target="slides/slide21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270" Type="http://schemas.openxmlformats.org/officeDocument/2006/relationships/slide" Target="slides/slide214.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slide" Target="slides/slide20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71" Type="http://schemas.openxmlformats.org/officeDocument/2006/relationships/slide" Target="slides/slide21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272" Type="http://schemas.openxmlformats.org/officeDocument/2006/relationships/notesMaster" Target="notesMasters/notesMaster1.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slide" Target="slides/slide206.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273"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slide" Target="slides/slide207.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4"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275" Type="http://schemas.openxmlformats.org/officeDocument/2006/relationships/theme" Target="theme/theme1.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9.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276" Type="http://schemas.openxmlformats.org/officeDocument/2006/relationships/tableStyles" Target="tableStyles.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266"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267" Type="http://schemas.openxmlformats.org/officeDocument/2006/relationships/slide" Target="slides/slide21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 Id="rId191" Type="http://schemas.openxmlformats.org/officeDocument/2006/relationships/slide" Target="slides/slide135.xml"/><Relationship Id="rId205" Type="http://schemas.openxmlformats.org/officeDocument/2006/relationships/slide" Target="slides/slide149.xml"/><Relationship Id="rId247" Type="http://schemas.openxmlformats.org/officeDocument/2006/relationships/slide" Target="slides/slide191.xml"/><Relationship Id="rId107" Type="http://schemas.openxmlformats.org/officeDocument/2006/relationships/slide" Target="slides/slide5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3.xml"/></Relationships>
</file>

<file path=ppt/_rels/viewProps.xml.rels><?xml version="1.0" encoding="UTF-8" standalone="yes"?>
<Relationships xmlns="http://schemas.openxmlformats.org/package/2006/relationships"><Relationship Id="rId3" Type="http://schemas.openxmlformats.org/officeDocument/2006/relationships/slide" Target="slides/slide123.xml"/><Relationship Id="rId2" Type="http://schemas.openxmlformats.org/officeDocument/2006/relationships/slide" Target="slides/slide55.xml"/><Relationship Id="rId1"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828C70D-63B7-D24B-AFEC-F8A3785379ED}" type="presOf" srcId="{D805A741-31F4-6D45-A082-4AD4C7B066F1}" destId="{7D368AA8-A897-6A44-B2ED-5420DBBF55C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EE91A2B-EA63-3C46-B1EB-F9DCA89A23E7}" type="presOf" srcId="{8E1255C9-F847-A440-83FF-7AA254CCB896}" destId="{974F300E-4386-5845-9047-D2E50BE5B9DF}" srcOrd="0" destOrd="0" presId="urn:microsoft.com/office/officeart/2005/8/layout/cycle1"/>
    <dgm:cxn modelId="{9F4BAE30-616F-0C4B-8A91-63E8772FF43F}" type="presOf" srcId="{81D20D5D-F15B-B844-BCE7-07FE2E88C5B6}" destId="{2467F156-8EB3-F044-8664-8B186FD19D40}" srcOrd="0" destOrd="0" presId="urn:microsoft.com/office/officeart/2005/8/layout/cycle1"/>
    <dgm:cxn modelId="{BB751D33-5FA0-7E44-A2C7-21549F15DDBB}" type="presOf" srcId="{B6065800-F57E-6842-B73C-614AFBC2DE05}" destId="{2990F259-A510-7044-A15A-189FB55AE5CB}"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7CC6C35-2AD1-1848-A42A-2377802A0657}" type="presOf" srcId="{6533DBF9-2933-D44A-B9F0-8FC24EC06F20}" destId="{C4FE94AE-AFAE-8743-9525-171FDA850E0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116C663D-403C-A543-917C-26E6B208FFB2}" type="presOf" srcId="{D548EBB6-B1A8-4E4A-94F3-38AFF917AA13}" destId="{A85B6194-0CD3-0046-9C07-12EA626BEFA3}" srcOrd="0" destOrd="0" presId="urn:microsoft.com/office/officeart/2005/8/layout/cycle1"/>
    <dgm:cxn modelId="{961A4740-F286-F849-8F64-AB3E06D32C14}" type="presOf" srcId="{19401D75-4FA1-2642-9C39-67D34D8AB9EC}" destId="{37E24780-EDFC-1D4D-B756-C90BE821441B}" srcOrd="0" destOrd="0" presId="urn:microsoft.com/office/officeart/2005/8/layout/cycle1"/>
    <dgm:cxn modelId="{9448F840-96FF-F44B-8E77-FAC2ED2B4D25}" type="presOf" srcId="{931AD6AD-68AD-1F4D-802F-C6CD780A0CDB}" destId="{19DCBC3D-EF34-4444-B52C-E59D1C44CC9D}" srcOrd="0" destOrd="0" presId="urn:microsoft.com/office/officeart/2005/8/layout/cycle1"/>
    <dgm:cxn modelId="{AB4BDA45-2BED-BE40-8E26-66D1A79615D4}" type="presOf" srcId="{B7792F1E-795A-8A40-9AF9-CBB036406804}" destId="{0EBEA1BD-8C57-A847-A4A1-BD492A397D4A}"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4D887860-E4CB-514D-B7B4-B2DEDA99CFFF}" type="presOf" srcId="{55E743FA-081E-B447-B4F2-DEEACC6857BC}" destId="{36444405-91CC-BC45-909E-8AE477F1EC7C}" srcOrd="0" destOrd="0" presId="urn:microsoft.com/office/officeart/2005/8/layout/cycle1"/>
    <dgm:cxn modelId="{5CEC5C63-FBB5-5C48-AF46-F392806D6924}" type="presOf" srcId="{527799A3-6798-F14C-9108-A99B044124B3}" destId="{CE064FAD-9527-C04A-986D-ADE7F29D4AAF}" srcOrd="0" destOrd="0" presId="urn:microsoft.com/office/officeart/2005/8/layout/cycle1"/>
    <dgm:cxn modelId="{62166668-D72E-F442-A278-C4A153207BF9}" type="presOf" srcId="{0858D728-97B0-1A41-82DA-1572CE14754F}" destId="{9BE0E30D-6CC1-3143-BC4A-4FF2C5039316}" srcOrd="0" destOrd="0" presId="urn:microsoft.com/office/officeart/2005/8/layout/cycle1"/>
    <dgm:cxn modelId="{D9DCCB79-5611-0640-9DAD-FC50C9DC1D6A}" type="presOf" srcId="{580AAA11-E1E4-FC4E-A546-63E521F462A7}" destId="{DAE7F6D9-575B-6C47-9F2C-6177EB4BA541}" srcOrd="0" destOrd="0" presId="urn:microsoft.com/office/officeart/2005/8/layout/cycle1"/>
    <dgm:cxn modelId="{BF328F81-8D59-D24B-89EF-691D6C82DBE2}" type="presOf" srcId="{F73B3211-1799-3F44-92B6-7CEE57ECB2D3}" destId="{BF6C208F-01F8-574D-980A-D40F886CF760}" srcOrd="0" destOrd="0" presId="urn:microsoft.com/office/officeart/2005/8/layout/cycle1"/>
    <dgm:cxn modelId="{32D1C587-1D68-6942-94E1-DECCD9C98496}"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8AABA290-E95D-2E40-92CE-E3C5B0FDD97D}" type="presOf" srcId="{325DB5A0-FE7A-8245-9663-7B515E4DF4C8}" destId="{EAEA7D1D-8D8A-4A4B-812D-D24179AFED27}" srcOrd="0" destOrd="0" presId="urn:microsoft.com/office/officeart/2005/8/layout/cycle1"/>
    <dgm:cxn modelId="{47867D93-4D24-2A4C-9E60-DC44702D87BE}" type="presOf" srcId="{C62D126D-D94F-0A45-AAB3-A4A2804A9AA5}" destId="{49452468-AA65-834B-B75D-72A0A7810E13}" srcOrd="0" destOrd="0" presId="urn:microsoft.com/office/officeart/2005/8/layout/cycle1"/>
    <dgm:cxn modelId="{CCC766A4-EF18-E240-B654-3A4A0943BDA6}"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B1EE7AC-F4C6-474D-94F5-2EC616A18665}" type="presOf" srcId="{A9914442-2057-0542-A0EA-F935FCA28993}" destId="{B4CE740F-E5F8-1040-9068-3C0CA6A81D60}" srcOrd="0" destOrd="0" presId="urn:microsoft.com/office/officeart/2005/8/layout/cycle1"/>
    <dgm:cxn modelId="{802A63AE-0DBA-4248-BCDE-9F80E767C93F}" type="presOf" srcId="{CCCC52AB-CFB4-904A-B94C-E1998826B4F9}" destId="{7C0589C6-43EC-854D-966B-B0C5FE9A8192}"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01A732CE-86BC-E841-8EAC-F9D4FA050E2A}"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5F5473E3-C2B5-8644-83C1-870C7C114B27}" type="presOf" srcId="{12600BCB-5734-3F4B-9543-0CB09A3EC940}" destId="{92DA8A36-05F4-4B4C-B207-6FB4CBC9688F}" srcOrd="0" destOrd="0" presId="urn:microsoft.com/office/officeart/2005/8/layout/cycle1"/>
    <dgm:cxn modelId="{27C177ED-3BF7-4241-A0FB-FDEC30137B00}" type="presOf" srcId="{54471214-3ABC-B64E-8935-4F53AC7091F5}" destId="{2257407E-2335-6E46-9533-50F1A4869162}" srcOrd="0" destOrd="0" presId="urn:microsoft.com/office/officeart/2005/8/layout/cycle1"/>
    <dgm:cxn modelId="{DFAE8BED-AFF3-3F42-9715-285BC822AF1E}" type="presOf" srcId="{610909C5-6334-264F-93E0-189A71FB6993}" destId="{54CDBF4B-9D09-3242-A1D5-0506BD1712C5}" srcOrd="0" destOrd="0" presId="urn:microsoft.com/office/officeart/2005/8/layout/cycle1"/>
    <dgm:cxn modelId="{26D87FFE-F908-2443-AEBA-A5E2691E119A}" type="presOf" srcId="{D7E87DE1-03EB-D748-89C5-D76845DF9F58}" destId="{12C576B8-5B2D-B04B-98C4-29D5E499FD83}" srcOrd="0" destOrd="0" presId="urn:microsoft.com/office/officeart/2005/8/layout/cycle1"/>
    <dgm:cxn modelId="{55C8D86C-D514-914E-8FBE-435B9EB8A28E}" type="presParOf" srcId="{974F300E-4386-5845-9047-D2E50BE5B9DF}" destId="{BF1A72C0-4F23-214E-B2C0-EC3432C35438}" srcOrd="0" destOrd="0" presId="urn:microsoft.com/office/officeart/2005/8/layout/cycle1"/>
    <dgm:cxn modelId="{A8E66C61-B577-3B4E-B97F-BAB612C46736}" type="presParOf" srcId="{974F300E-4386-5845-9047-D2E50BE5B9DF}" destId="{92DA8A36-05F4-4B4C-B207-6FB4CBC9688F}" srcOrd="1" destOrd="0" presId="urn:microsoft.com/office/officeart/2005/8/layout/cycle1"/>
    <dgm:cxn modelId="{77322F04-5D15-DE40-84B6-A6091AB8586A}" type="presParOf" srcId="{974F300E-4386-5845-9047-D2E50BE5B9DF}" destId="{2990F259-A510-7044-A15A-189FB55AE5CB}" srcOrd="2" destOrd="0" presId="urn:microsoft.com/office/officeart/2005/8/layout/cycle1"/>
    <dgm:cxn modelId="{9E53FA5E-FCDA-814B-88F9-DF6CCD94758E}" type="presParOf" srcId="{974F300E-4386-5845-9047-D2E50BE5B9DF}" destId="{A7A1548F-03D0-7F43-8C4C-631804CE4126}" srcOrd="3" destOrd="0" presId="urn:microsoft.com/office/officeart/2005/8/layout/cycle1"/>
    <dgm:cxn modelId="{0908CB67-83EA-4948-AF58-B23CFD065169}" type="presParOf" srcId="{974F300E-4386-5845-9047-D2E50BE5B9DF}" destId="{EAEA7D1D-8D8A-4A4B-812D-D24179AFED27}" srcOrd="4" destOrd="0" presId="urn:microsoft.com/office/officeart/2005/8/layout/cycle1"/>
    <dgm:cxn modelId="{A50C3DD2-089F-0B48-B03A-586016C4B161}" type="presParOf" srcId="{974F300E-4386-5845-9047-D2E50BE5B9DF}" destId="{2257407E-2335-6E46-9533-50F1A4869162}" srcOrd="5" destOrd="0" presId="urn:microsoft.com/office/officeart/2005/8/layout/cycle1"/>
    <dgm:cxn modelId="{BEE57057-3D6F-394E-BCF6-EF5EA268F696}" type="presParOf" srcId="{974F300E-4386-5845-9047-D2E50BE5B9DF}" destId="{3467B5D4-61EB-4C46-BB87-881C0920F2D1}" srcOrd="6" destOrd="0" presId="urn:microsoft.com/office/officeart/2005/8/layout/cycle1"/>
    <dgm:cxn modelId="{E1128394-F245-6344-AD41-A581F98A7F79}" type="presParOf" srcId="{974F300E-4386-5845-9047-D2E50BE5B9DF}" destId="{2467F156-8EB3-F044-8664-8B186FD19D40}" srcOrd="7" destOrd="0" presId="urn:microsoft.com/office/officeart/2005/8/layout/cycle1"/>
    <dgm:cxn modelId="{D9468FB5-155D-314C-B8D7-E5F136ED2217}" type="presParOf" srcId="{974F300E-4386-5845-9047-D2E50BE5B9DF}" destId="{DC85BF06-3190-2C49-B38C-CC01414F9567}" srcOrd="8" destOrd="0" presId="urn:microsoft.com/office/officeart/2005/8/layout/cycle1"/>
    <dgm:cxn modelId="{E3AD8992-7325-4841-B6AB-1A19513E02D4}" type="presParOf" srcId="{974F300E-4386-5845-9047-D2E50BE5B9DF}" destId="{818521AB-CB19-3245-AC47-32330EC1D05A}" srcOrd="9" destOrd="0" presId="urn:microsoft.com/office/officeart/2005/8/layout/cycle1"/>
    <dgm:cxn modelId="{FB0F2C7C-548E-AA40-82E4-B80A3F072B64}" type="presParOf" srcId="{974F300E-4386-5845-9047-D2E50BE5B9DF}" destId="{A85B6194-0CD3-0046-9C07-12EA626BEFA3}" srcOrd="10" destOrd="0" presId="urn:microsoft.com/office/officeart/2005/8/layout/cycle1"/>
    <dgm:cxn modelId="{486DF999-1D1B-2943-80C1-B0214D836689}" type="presParOf" srcId="{974F300E-4386-5845-9047-D2E50BE5B9DF}" destId="{76EDA6DC-5A32-7640-86D9-A3D1F65AC2D3}" srcOrd="11" destOrd="0" presId="urn:microsoft.com/office/officeart/2005/8/layout/cycle1"/>
    <dgm:cxn modelId="{890EFD1E-E9FB-7743-B02D-F60851BCE2B8}" type="presParOf" srcId="{974F300E-4386-5845-9047-D2E50BE5B9DF}" destId="{5FEB966B-5E78-494C-B5A1-6F18B3A362B7}" srcOrd="12" destOrd="0" presId="urn:microsoft.com/office/officeart/2005/8/layout/cycle1"/>
    <dgm:cxn modelId="{4DFEF15B-6BBE-824E-B963-A5DE18CDD0CB}" type="presParOf" srcId="{974F300E-4386-5845-9047-D2E50BE5B9DF}" destId="{9BE0E30D-6CC1-3143-BC4A-4FF2C5039316}" srcOrd="13" destOrd="0" presId="urn:microsoft.com/office/officeart/2005/8/layout/cycle1"/>
    <dgm:cxn modelId="{BAC5F38A-7BAA-0E47-829C-403323C4DCE3}" type="presParOf" srcId="{974F300E-4386-5845-9047-D2E50BE5B9DF}" destId="{37E24780-EDFC-1D4D-B756-C90BE821441B}" srcOrd="14" destOrd="0" presId="urn:microsoft.com/office/officeart/2005/8/layout/cycle1"/>
    <dgm:cxn modelId="{692B4914-3F7B-1649-929C-C155D051E272}" type="presParOf" srcId="{974F300E-4386-5845-9047-D2E50BE5B9DF}" destId="{788B510C-5C6F-7E4F-BD2A-4B0F37349509}" srcOrd="15" destOrd="0" presId="urn:microsoft.com/office/officeart/2005/8/layout/cycle1"/>
    <dgm:cxn modelId="{F79D0668-691B-7949-9B2F-115AD3106DC0}" type="presParOf" srcId="{974F300E-4386-5845-9047-D2E50BE5B9DF}" destId="{BF6C208F-01F8-574D-980A-D40F886CF760}" srcOrd="16" destOrd="0" presId="urn:microsoft.com/office/officeart/2005/8/layout/cycle1"/>
    <dgm:cxn modelId="{0EB74D4D-D1A9-C047-857B-B52F90A88711}" type="presParOf" srcId="{974F300E-4386-5845-9047-D2E50BE5B9DF}" destId="{DAE7F6D9-575B-6C47-9F2C-6177EB4BA541}" srcOrd="17" destOrd="0" presId="urn:microsoft.com/office/officeart/2005/8/layout/cycle1"/>
    <dgm:cxn modelId="{53405DD8-F9DF-E943-9BE4-A234F5733E85}" type="presParOf" srcId="{974F300E-4386-5845-9047-D2E50BE5B9DF}" destId="{3AD74439-13B4-6B4C-A74C-96BE28333D49}" srcOrd="18" destOrd="0" presId="urn:microsoft.com/office/officeart/2005/8/layout/cycle1"/>
    <dgm:cxn modelId="{43258AD0-05C3-2A47-BD72-3362C7AB40F6}" type="presParOf" srcId="{974F300E-4386-5845-9047-D2E50BE5B9DF}" destId="{B4CE740F-E5F8-1040-9068-3C0CA6A81D60}" srcOrd="19" destOrd="0" presId="urn:microsoft.com/office/officeart/2005/8/layout/cycle1"/>
    <dgm:cxn modelId="{60EE19D6-BAB2-0245-A023-429ABD4284F9}" type="presParOf" srcId="{974F300E-4386-5845-9047-D2E50BE5B9DF}" destId="{7D368AA8-A897-6A44-B2ED-5420DBBF55CD}" srcOrd="20" destOrd="0" presId="urn:microsoft.com/office/officeart/2005/8/layout/cycle1"/>
    <dgm:cxn modelId="{1381CB00-B8E2-5749-A041-A314DC5AD754}" type="presParOf" srcId="{974F300E-4386-5845-9047-D2E50BE5B9DF}" destId="{256A8A82-B1CB-EF43-AB66-A3D1C8A54B59}" srcOrd="21" destOrd="0" presId="urn:microsoft.com/office/officeart/2005/8/layout/cycle1"/>
    <dgm:cxn modelId="{A5D798BC-568B-1649-A76D-2ACA5648C404}" type="presParOf" srcId="{974F300E-4386-5845-9047-D2E50BE5B9DF}" destId="{36444405-91CC-BC45-909E-8AE477F1EC7C}" srcOrd="22" destOrd="0" presId="urn:microsoft.com/office/officeart/2005/8/layout/cycle1"/>
    <dgm:cxn modelId="{BBC93020-ECEB-404E-BE27-2054416120C0}" type="presParOf" srcId="{974F300E-4386-5845-9047-D2E50BE5B9DF}" destId="{0EBEA1BD-8C57-A847-A4A1-BD492A397D4A}" srcOrd="23" destOrd="0" presId="urn:microsoft.com/office/officeart/2005/8/layout/cycle1"/>
    <dgm:cxn modelId="{6DEF365E-3307-5348-AC68-5629FE11BF25}" type="presParOf" srcId="{974F300E-4386-5845-9047-D2E50BE5B9DF}" destId="{A1257670-91AA-B74E-AFCB-48382C466D43}" srcOrd="24" destOrd="0" presId="urn:microsoft.com/office/officeart/2005/8/layout/cycle1"/>
    <dgm:cxn modelId="{7FD40E20-A408-F84F-9A2C-6C909EF6D1F7}" type="presParOf" srcId="{974F300E-4386-5845-9047-D2E50BE5B9DF}" destId="{19DCBC3D-EF34-4444-B52C-E59D1C44CC9D}" srcOrd="25" destOrd="0" presId="urn:microsoft.com/office/officeart/2005/8/layout/cycle1"/>
    <dgm:cxn modelId="{E63DDD03-C945-9545-AE5C-5AE410C39B63}" type="presParOf" srcId="{974F300E-4386-5845-9047-D2E50BE5B9DF}" destId="{CDA9BE8C-41E5-BF45-BAB4-5B91BDDEFF8D}" srcOrd="26" destOrd="0" presId="urn:microsoft.com/office/officeart/2005/8/layout/cycle1"/>
    <dgm:cxn modelId="{17A01FCE-7CBE-2548-B8C0-EBA8111591F0}" type="presParOf" srcId="{974F300E-4386-5845-9047-D2E50BE5B9DF}" destId="{731680F6-F070-374C-97C4-FB0156E03231}" srcOrd="27" destOrd="0" presId="urn:microsoft.com/office/officeart/2005/8/layout/cycle1"/>
    <dgm:cxn modelId="{5BDEA5B1-2CED-7A41-96E3-F716C9481BD0}" type="presParOf" srcId="{974F300E-4386-5845-9047-D2E50BE5B9DF}" destId="{12C576B8-5B2D-B04B-98C4-29D5E499FD83}" srcOrd="28" destOrd="0" presId="urn:microsoft.com/office/officeart/2005/8/layout/cycle1"/>
    <dgm:cxn modelId="{BC2DA0B9-989D-2442-8F8F-9921B318F91F}" type="presParOf" srcId="{974F300E-4386-5845-9047-D2E50BE5B9DF}" destId="{C4FE94AE-AFAE-8743-9525-171FDA850E0F}" srcOrd="29" destOrd="0" presId="urn:microsoft.com/office/officeart/2005/8/layout/cycle1"/>
    <dgm:cxn modelId="{D1F51C2D-E107-7245-8082-8B9B13DF8C87}" type="presParOf" srcId="{974F300E-4386-5845-9047-D2E50BE5B9DF}" destId="{FBD4D212-3E98-9843-8795-297F9EDDD657}" srcOrd="30" destOrd="0" presId="urn:microsoft.com/office/officeart/2005/8/layout/cycle1"/>
    <dgm:cxn modelId="{48F3778C-300E-3941-A3D8-3AF08012332E}" type="presParOf" srcId="{974F300E-4386-5845-9047-D2E50BE5B9DF}" destId="{54CDBF4B-9D09-3242-A1D5-0506BD1712C5}" srcOrd="31" destOrd="0" presId="urn:microsoft.com/office/officeart/2005/8/layout/cycle1"/>
    <dgm:cxn modelId="{921B229E-1F3D-BD41-BC18-4C78C47F3CD6}" type="presParOf" srcId="{974F300E-4386-5845-9047-D2E50BE5B9DF}" destId="{49452468-AA65-834B-B75D-72A0A7810E13}" srcOrd="32" destOrd="0" presId="urn:microsoft.com/office/officeart/2005/8/layout/cycle1"/>
    <dgm:cxn modelId="{D42BAB48-9155-6B4E-98FB-AA4A3871B95E}" type="presParOf" srcId="{974F300E-4386-5845-9047-D2E50BE5B9DF}" destId="{B0C742D0-6463-FF41-BE88-36D0AF1ED5D5}" srcOrd="33" destOrd="0" presId="urn:microsoft.com/office/officeart/2005/8/layout/cycle1"/>
    <dgm:cxn modelId="{DBD51F1C-0C76-5F41-A2DD-7143E23A9D97}" type="presParOf" srcId="{974F300E-4386-5845-9047-D2E50BE5B9DF}" destId="{CE064FAD-9527-C04A-986D-ADE7F29D4AAF}" srcOrd="34" destOrd="0" presId="urn:microsoft.com/office/officeart/2005/8/layout/cycle1"/>
    <dgm:cxn modelId="{9084CB6F-0794-E244-8713-64DBA13A4A3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2" Type="http://schemas.openxmlformats.org/officeDocument/2006/relationships/slide" Target="../slides/slide142.xml"/><Relationship Id="rId1" Type="http://schemas.openxmlformats.org/officeDocument/2006/relationships/notesMaster" Target="../notesMasters/notesMaster1.xml"/><Relationship Id="rId4" Type="http://schemas.openxmlformats.org/officeDocument/2006/relationships/hyperlink" Target="http://www.youtube.com/watch?v=ivwfqBNICf4"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2" Type="http://schemas.openxmlformats.org/officeDocument/2006/relationships/slide" Target="../slides/slide143.xml"/><Relationship Id="rId1" Type="http://schemas.openxmlformats.org/officeDocument/2006/relationships/notesMaster" Target="../notesMasters/notesMaster1.xml"/><Relationship Id="rId4" Type="http://schemas.openxmlformats.org/officeDocument/2006/relationships/hyperlink" Target="http://www.youtube.com/watch?v=ivwfqBNICf4"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551353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E08DE829-C0CC-4F48-BBDE-89DA0329F90A}" type="slidenum">
              <a:rPr lang="en-US">
                <a:solidFill>
                  <a:prstClr val="black"/>
                </a:solidFill>
                <a:latin typeface="Calibri"/>
              </a:rPr>
              <a:pPr/>
              <a:t>163</a:t>
            </a:fld>
            <a:endParaRPr lang="en-US">
              <a:solidFill>
                <a:prstClr val="black"/>
              </a:solidFill>
              <a:latin typeface="Calibri"/>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69392-75DD-3644-A553-855E3A89F0D9}" type="slidenum">
              <a:rPr lang="en-US" sz="1200">
                <a:solidFill>
                  <a:prstClr val="black"/>
                </a:solidFill>
              </a:rPr>
              <a:pPr eaLnBrk="1" hangingPunct="1"/>
              <a:t>166</a:t>
            </a:fld>
            <a:endParaRPr lang="en-US" sz="1200">
              <a:solidFill>
                <a:prstClr val="black"/>
              </a:solidFill>
            </a:endParaRPr>
          </a:p>
        </p:txBody>
      </p:sp>
      <p:sp>
        <p:nvSpPr>
          <p:cNvPr id="242690"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7"/>
          <p:cNvSpPr>
            <a:spLocks noGrp="1" noChangeArrowheads="1"/>
          </p:cNvSpPr>
          <p:nvPr>
            <p:ph type="sldNum" sz="quarter" idx="5"/>
          </p:nvPr>
        </p:nvSpPr>
        <p:spPr>
          <a:noFill/>
        </p:spPr>
        <p:txBody>
          <a:bodyPr/>
          <a:lstStyle/>
          <a:p>
            <a:fld id="{51E85018-5B5E-884B-8E12-E22367099A50}" type="slidenum">
              <a:rPr lang="en-US">
                <a:solidFill>
                  <a:srgbClr val="000000"/>
                </a:solidFill>
                <a:latin typeface="Calibri"/>
              </a:rPr>
              <a:pPr/>
              <a:t>167</a:t>
            </a:fld>
            <a:endParaRPr lang="en-US">
              <a:solidFill>
                <a:srgbClr val="000000"/>
              </a:solidFill>
              <a:latin typeface="Calibri"/>
            </a:endParaRPr>
          </a:p>
        </p:txBody>
      </p:sp>
      <p:sp>
        <p:nvSpPr>
          <p:cNvPr id="1014787" name="Rectangle 2"/>
          <p:cNvSpPr>
            <a:spLocks noGrp="1" noRot="1" noChangeAspect="1" noChangeArrowheads="1"/>
          </p:cNvSpPr>
          <p:nvPr>
            <p:ph type="sldImg"/>
          </p:nvPr>
        </p:nvSpPr>
        <p:spPr>
          <a:solidFill>
            <a:srgbClr val="FFFFFF"/>
          </a:solidFill>
          <a:ln/>
        </p:spPr>
      </p:sp>
      <p:sp>
        <p:nvSpPr>
          <p:cNvPr id="1014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p:cNvSpPr>
            <a:spLocks noGrp="1" noChangeArrowheads="1"/>
          </p:cNvSpPr>
          <p:nvPr>
            <p:ph type="sldNum" sz="quarter" idx="5"/>
          </p:nvPr>
        </p:nvSpPr>
        <p:spPr>
          <a:noFill/>
        </p:spPr>
        <p:txBody>
          <a:bodyPr/>
          <a:lstStyle/>
          <a:p>
            <a:fld id="{A1086EC4-2F2F-F14C-A720-8CE1A8A84D72}" type="slidenum">
              <a:rPr lang="en-US">
                <a:solidFill>
                  <a:srgbClr val="000000"/>
                </a:solidFill>
                <a:latin typeface="Calibri"/>
              </a:rPr>
              <a:pPr/>
              <a:t>169</a:t>
            </a:fld>
            <a:endParaRPr lang="en-US">
              <a:solidFill>
                <a:srgbClr val="000000"/>
              </a:solidFill>
              <a:latin typeface="Calibri"/>
            </a:endParaRPr>
          </a:p>
        </p:txBody>
      </p:sp>
      <p:sp>
        <p:nvSpPr>
          <p:cNvPr id="1019907" name="Rectangle 1026"/>
          <p:cNvSpPr>
            <a:spLocks noGrp="1" noRot="1" noChangeAspect="1" noChangeArrowheads="1"/>
          </p:cNvSpPr>
          <p:nvPr>
            <p:ph type="sldImg"/>
          </p:nvPr>
        </p:nvSpPr>
        <p:spPr>
          <a:solidFill>
            <a:srgbClr val="FFFFFF"/>
          </a:solidFill>
          <a:ln/>
        </p:spPr>
      </p:sp>
      <p:sp>
        <p:nvSpPr>
          <p:cNvPr id="10199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08BDCF-6540-CD46-B8BA-6FBE44715A85}" type="slidenum">
              <a:rPr lang="en-US" sz="1200">
                <a:solidFill>
                  <a:prstClr val="black"/>
                </a:solidFill>
              </a:rPr>
              <a:pPr/>
              <a:t>171</a:t>
            </a:fld>
            <a:endParaRPr lang="en-US" sz="1200">
              <a:solidFill>
                <a:prstClr val="black"/>
              </a:solidFill>
            </a:endParaRPr>
          </a:p>
        </p:txBody>
      </p:sp>
      <p:sp>
        <p:nvSpPr>
          <p:cNvPr id="430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fld id="{25B304CB-A769-DD43-B03F-957F01E67564}" type="slidenum">
              <a:rPr lang="en-US">
                <a:solidFill>
                  <a:srgbClr val="000000"/>
                </a:solidFill>
              </a:rPr>
              <a:pPr/>
              <a:t>21</a:t>
            </a:fld>
            <a:endParaRPr lang="en-US">
              <a:solidFill>
                <a:srgbClr val="000000"/>
              </a:solidFill>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459933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5180953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77883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293935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8341520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893892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207715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800405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952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fld id="{9EA523C2-F156-0B4C-97DE-4D67339CFF1E}" type="slidenum">
              <a:rPr lang="en-US">
                <a:solidFill>
                  <a:srgbClr val="000000"/>
                </a:solidFill>
              </a:rPr>
              <a:pPr/>
              <a:t>22</a:t>
            </a:fld>
            <a:endParaRPr lang="en-US">
              <a:solidFill>
                <a:srgbClr val="000000"/>
              </a:solidFill>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296314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78420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35781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862711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42143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604527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423390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743CE6E3-968F-C648-9EA8-4E3A989FB618}" type="slidenum">
              <a:rPr lang="en-US"/>
              <a:pPr/>
              <a:t>197</a:t>
            </a:fld>
            <a:endParaRPr lang="en-US"/>
          </a:p>
        </p:txBody>
      </p:sp>
      <p:sp>
        <p:nvSpPr>
          <p:cNvPr id="645123" name="Rectangle 2"/>
          <p:cNvSpPr>
            <a:spLocks noGrp="1" noRot="1" noChangeAspect="1" noChangeArrowheads="1"/>
          </p:cNvSpPr>
          <p:nvPr>
            <p:ph type="sldImg"/>
          </p:nvPr>
        </p:nvSpPr>
        <p:spPr>
          <a:solidFill>
            <a:srgbClr val="FFFFFF"/>
          </a:solidFill>
          <a:ln/>
        </p:spPr>
      </p:sp>
      <p:sp>
        <p:nvSpPr>
          <p:cNvPr id="6451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 charset="0"/>
                <a:ea typeface="ＭＳ Ｐゴシック" charset="-128"/>
                <a:cs typeface="ＭＳ Ｐゴシック" charset="-128"/>
              </a:rPr>
              <a:t>www.schambach.org/</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fld id="{C14B4106-671A-D04D-9AD8-5AFFD388ECBE}" type="slidenum">
              <a:rPr lang="en-US"/>
              <a:pPr/>
              <a:t>198</a:t>
            </a:fld>
            <a:endParaRPr lang="en-US"/>
          </a:p>
        </p:txBody>
      </p:sp>
      <p:sp>
        <p:nvSpPr>
          <p:cNvPr id="647171" name="Rectangle 2"/>
          <p:cNvSpPr>
            <a:spLocks noGrp="1" noRot="1" noChangeAspect="1" noChangeArrowheads="1"/>
          </p:cNvSpPr>
          <p:nvPr>
            <p:ph type="sldImg"/>
          </p:nvPr>
        </p:nvSpPr>
        <p:spPr>
          <a:solidFill>
            <a:srgbClr val="FFFFFF"/>
          </a:solidFill>
          <a:ln/>
        </p:spPr>
      </p:sp>
      <p:sp>
        <p:nvSpPr>
          <p:cNvPr id="64717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128"/>
                <a:cs typeface="ＭＳ Ｐゴシック" charset="-128"/>
              </a:rPr>
              <a:t>BE-45-Rom-21</a:t>
            </a:r>
          </a:p>
          <a:p>
            <a:pPr eaLnBrk="1" hangingPunct="1"/>
            <a:r>
              <a:rPr lang="en-US">
                <a:latin typeface="Times New Roman" charset="0"/>
                <a:ea typeface="ＭＳ Ｐゴシック" charset="-128"/>
                <a:cs typeface="ＭＳ Ｐゴシック" charset="-128"/>
              </a:rPr>
              <a:t>NS-06-Rom1-2-slide </a:t>
            </a:r>
            <a:r>
              <a:rPr lang="en-US" dirty="0">
                <a:latin typeface="Times New Roman" charset="0"/>
                <a:ea typeface="ＭＳ Ｐゴシック" charset="-128"/>
                <a:cs typeface="ＭＳ Ｐゴシック" charset="-128"/>
              </a:rPr>
              <a:t>174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NS-06-Rom3-4-slide 5</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solidFill>
                  <a:srgbClr val="000000"/>
                </a:solidFill>
                <a:effectLst/>
                <a:latin typeface="Times New Roman" panose="02020603050405020304" pitchFamily="18" charset="0"/>
              </a:rPr>
              <a:t>In Romans 2:7-10, Paul takes up the case of men being recompensed for their deeds. He contrasts a</a:t>
            </a:r>
          </a:p>
          <a:p>
            <a:r>
              <a:rPr lang="en-US" dirty="0">
                <a:solidFill>
                  <a:srgbClr val="000000"/>
                </a:solidFill>
                <a:effectLst/>
                <a:latin typeface="Times New Roman" panose="02020603050405020304" pitchFamily="18" charset="0"/>
              </a:rPr>
              <a:t>positive outcome in vv. 7 and 10 with a negative outcome in vv. 8 and 9. Scholars have struggled to</a:t>
            </a:r>
          </a:p>
          <a:p>
            <a:r>
              <a:rPr lang="en-US" dirty="0">
                <a:solidFill>
                  <a:srgbClr val="000000"/>
                </a:solidFill>
                <a:effectLst/>
                <a:latin typeface="Times New Roman" panose="02020603050405020304" pitchFamily="18" charset="0"/>
              </a:rPr>
              <a:t>understand some of Paul’s statements, especially v. 7 that God would grant “eternal life to those who by</a:t>
            </a:r>
          </a:p>
          <a:p>
            <a:r>
              <a:rPr lang="en-US" dirty="0">
                <a:solidFill>
                  <a:srgbClr val="000000"/>
                </a:solidFill>
                <a:effectLst/>
                <a:latin typeface="Times New Roman" panose="02020603050405020304" pitchFamily="18" charset="0"/>
              </a:rPr>
              <a:t>perseverance in good works seek glory and honor and immortality.” Three primary interpretations have</a:t>
            </a:r>
          </a:p>
          <a:p>
            <a:r>
              <a:rPr lang="en-US" dirty="0">
                <a:solidFill>
                  <a:srgbClr val="000000"/>
                </a:solidFill>
                <a:effectLst/>
                <a:latin typeface="Times New Roman" panose="02020603050405020304" pitchFamily="18" charset="0"/>
              </a:rPr>
              <a:t>been suggested:</a:t>
            </a:r>
          </a:p>
          <a:p>
            <a:r>
              <a:rPr lang="en-US" dirty="0">
                <a:solidFill>
                  <a:srgbClr val="000000"/>
                </a:solidFill>
                <a:effectLst/>
                <a:latin typeface="Times New Roman" panose="02020603050405020304" pitchFamily="18" charset="0"/>
              </a:rPr>
              <a:t>1.</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The life of a true believer will be evidenced by “perseverance in good works.”</a:t>
            </a:r>
          </a:p>
          <a:p>
            <a:r>
              <a:rPr lang="en-US" dirty="0">
                <a:solidFill>
                  <a:srgbClr val="000000"/>
                </a:solidFill>
                <a:effectLst/>
                <a:latin typeface="Times New Roman" panose="02020603050405020304" pitchFamily="18" charset="0"/>
              </a:rPr>
              <a:t>2.</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For faithful believers who “persevere in good works,” they will be rewarded with an enhanced</a:t>
            </a:r>
          </a:p>
          <a:p>
            <a:r>
              <a:rPr lang="en-US" dirty="0">
                <a:solidFill>
                  <a:srgbClr val="000000"/>
                </a:solidFill>
                <a:effectLst/>
                <a:latin typeface="Times New Roman" panose="02020603050405020304" pitchFamily="18" charset="0"/>
              </a:rPr>
              <a:t>experience of life now (Jn 10:10) and a richer experience of eternal life in heaven—a reward at</a:t>
            </a:r>
          </a:p>
          <a:p>
            <a:r>
              <a:rPr lang="en-US" dirty="0">
                <a:solidFill>
                  <a:srgbClr val="000000"/>
                </a:solidFill>
                <a:effectLst/>
                <a:latin typeface="Times New Roman" panose="02020603050405020304" pitchFamily="18" charset="0"/>
              </a:rPr>
              <a:t>the Judgment Seat of Christ (1 Cor 3:12-15; 2 Cor 5:10-11).</a:t>
            </a:r>
          </a:p>
          <a:p>
            <a:r>
              <a:rPr lang="en-US" dirty="0">
                <a:solidFill>
                  <a:srgbClr val="000000"/>
                </a:solidFill>
                <a:effectLst/>
                <a:latin typeface="Times New Roman" panose="02020603050405020304" pitchFamily="18" charset="0"/>
              </a:rPr>
              <a:t>3.</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Paul is only speaking hypothetically to help the “moralist” realize the impossibility of his</a:t>
            </a:r>
          </a:p>
          <a:p>
            <a:r>
              <a:rPr lang="en-US" dirty="0">
                <a:solidFill>
                  <a:srgbClr val="000000"/>
                </a:solidFill>
                <a:effectLst/>
                <a:latin typeface="Times New Roman" panose="02020603050405020304" pitchFamily="18" charset="0"/>
              </a:rPr>
              <a:t>philosophy, for in reality no one can gain eternal life by “persevering in good works.”</a:t>
            </a:r>
          </a:p>
          <a:p>
            <a:r>
              <a:rPr lang="en-US" dirty="0">
                <a:solidFill>
                  <a:srgbClr val="000000"/>
                </a:solidFill>
                <a:effectLst/>
                <a:latin typeface="Times New Roman" panose="02020603050405020304" pitchFamily="18" charset="0"/>
              </a:rPr>
              <a:t>The third view has several factors in its favor. First, the whole context of Romans 2:1-29 is aimed at the</a:t>
            </a:r>
          </a:p>
          <a:p>
            <a:r>
              <a:rPr lang="en-US" dirty="0">
                <a:solidFill>
                  <a:srgbClr val="000000"/>
                </a:solidFill>
                <a:effectLst/>
                <a:latin typeface="Times New Roman" panose="02020603050405020304" pitchFamily="18" charset="0"/>
              </a:rPr>
              <a:t>Jewish “moralist” who relies upon the Law, not the experience of believers in Christ. Second, Paul is very clear elsewhere in Romans (see 5:21 and 6:22-23) that eternal life only comes as the gift of God to</a:t>
            </a:r>
          </a:p>
          <a:p>
            <a:r>
              <a:rPr lang="en-US" dirty="0">
                <a:solidFill>
                  <a:srgbClr val="000000"/>
                </a:solidFill>
                <a:effectLst/>
                <a:latin typeface="Times New Roman" panose="02020603050405020304" pitchFamily="18" charset="0"/>
              </a:rPr>
              <a:t>those in Christ Jesus, not to those who “persevere in good works.” Third, Paul speaks hypothetically</a:t>
            </a:r>
          </a:p>
          <a:p>
            <a:r>
              <a:rPr lang="en-US" dirty="0">
                <a:solidFill>
                  <a:srgbClr val="000000"/>
                </a:solidFill>
                <a:effectLst/>
                <a:latin typeface="Times New Roman" panose="02020603050405020304" pitchFamily="18" charset="0"/>
              </a:rPr>
              <a:t>again in Romans 2:13 when he says, “those who do the law will be declared righteous,” that is, justified.</a:t>
            </a:r>
          </a:p>
          <a:p>
            <a:r>
              <a:rPr lang="en-US" dirty="0">
                <a:solidFill>
                  <a:srgbClr val="000000"/>
                </a:solidFill>
                <a:effectLst/>
                <a:latin typeface="Times New Roman" panose="02020603050405020304" pitchFamily="18" charset="0"/>
              </a:rPr>
              <a:t>Paul quite obviously does not mean to say that some actually will be justified in this way, for to do so</a:t>
            </a:r>
          </a:p>
          <a:p>
            <a:r>
              <a:rPr lang="en-US" dirty="0">
                <a:solidFill>
                  <a:srgbClr val="000000"/>
                </a:solidFill>
                <a:effectLst/>
                <a:latin typeface="Times New Roman" panose="02020603050405020304" pitchFamily="18" charset="0"/>
              </a:rPr>
              <a:t>would be a clear contradiction of what he had taught in Galatians 2:16: “by the works of the law no one</a:t>
            </a:r>
          </a:p>
          <a:p>
            <a:r>
              <a:rPr lang="en-US" dirty="0">
                <a:solidFill>
                  <a:srgbClr val="000000"/>
                </a:solidFill>
                <a:effectLst/>
                <a:latin typeface="Times New Roman" panose="02020603050405020304" pitchFamily="18" charset="0"/>
              </a:rPr>
              <a:t>will be justified.” So, it seems that Paul is saying what he does in Romans 2:7-10 to wake the “moralist”</a:t>
            </a:r>
          </a:p>
          <a:p>
            <a:r>
              <a:rPr lang="en-US" dirty="0">
                <a:solidFill>
                  <a:srgbClr val="000000"/>
                </a:solidFill>
                <a:effectLst/>
                <a:latin typeface="Times New Roman" panose="02020603050405020304" pitchFamily="18" charset="0"/>
              </a:rPr>
              <a:t>up to the fact that it is hopeless trying to be justified and gain eternal life as a result of living up to the</a:t>
            </a:r>
          </a:p>
          <a:p>
            <a:r>
              <a:rPr lang="en-US" dirty="0">
                <a:solidFill>
                  <a:srgbClr val="000000"/>
                </a:solidFill>
                <a:effectLst/>
                <a:latin typeface="Times New Roman" panose="02020603050405020304" pitchFamily="18" charset="0"/>
              </a:rPr>
              <a:t>Law."</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J. Paul Tanner, </a:t>
            </a:r>
            <a:r>
              <a:rPr lang="en-US" i="1" dirty="0">
                <a:solidFill>
                  <a:srgbClr val="000000"/>
                </a:solidFill>
                <a:effectLst/>
                <a:latin typeface="Times New Roman" panose="02020603050405020304" pitchFamily="18" charset="0"/>
              </a:rPr>
              <a:t>Romans</a:t>
            </a:r>
            <a:r>
              <a:rPr lang="en-US" dirty="0">
                <a:solidFill>
                  <a:srgbClr val="000000"/>
                </a:solidFill>
                <a:effectLst/>
                <a:latin typeface="Times New Roman" panose="02020603050405020304" pitchFamily="18" charset="0"/>
              </a:rPr>
              <a:t> (Colorado Springs, CO: BEE World, 2018), 45-46.</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199</a:t>
            </a:fld>
            <a:endParaRPr lang="en-US"/>
          </a:p>
        </p:txBody>
      </p:sp>
    </p:spTree>
    <p:extLst>
      <p:ext uri="{BB962C8B-B14F-4D97-AF65-F5344CB8AC3E}">
        <p14:creationId xmlns:p14="http://schemas.microsoft.com/office/powerpoint/2010/main" val="344697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fld id="{BE5C8D1C-ED42-5C4B-A6CD-94E9E84EC899}" type="slidenum">
              <a:rPr lang="en-US">
                <a:solidFill>
                  <a:srgbClr val="000000"/>
                </a:solidFill>
              </a:rPr>
              <a:pPr/>
              <a:t>23</a:t>
            </a:fld>
            <a:endParaRPr lang="en-US">
              <a:solidFill>
                <a:srgbClr val="000000"/>
              </a:solidFill>
            </a:endParaRPr>
          </a:p>
        </p:txBody>
      </p:sp>
      <p:sp>
        <p:nvSpPr>
          <p:cNvPr id="565251" name="Rectangle 1026"/>
          <p:cNvSpPr>
            <a:spLocks noGrp="1" noRot="1" noChangeAspect="1" noChangeArrowheads="1" noTextEdit="1"/>
          </p:cNvSpPr>
          <p:nvPr>
            <p:ph type="sldImg"/>
          </p:nvPr>
        </p:nvSpPr>
        <p:spPr>
          <a:solidFill>
            <a:srgbClr val="FFFFFF"/>
          </a:solidFill>
          <a:ln/>
        </p:spPr>
      </p:sp>
      <p:sp>
        <p:nvSpPr>
          <p:cNvPr id="5652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p:spPr>
        <p:txBody>
          <a:bodyPr/>
          <a:lstStyle/>
          <a:p>
            <a:fld id="{5A1B0FB5-B9C3-E640-B79D-C1F5C2F3C827}" type="slidenum">
              <a:rPr lang="en-US"/>
              <a:pPr/>
              <a:t>200</a:t>
            </a:fld>
            <a:endParaRPr lang="en-US"/>
          </a:p>
        </p:txBody>
      </p:sp>
      <p:sp>
        <p:nvSpPr>
          <p:cNvPr id="650243" name="Rectangle 2"/>
          <p:cNvSpPr>
            <a:spLocks noGrp="1" noRot="1" noChangeAspect="1" noChangeArrowheads="1"/>
          </p:cNvSpPr>
          <p:nvPr>
            <p:ph type="sldImg"/>
          </p:nvPr>
        </p:nvSpPr>
        <p:spPr>
          <a:solidFill>
            <a:srgbClr val="FFFFFF"/>
          </a:solidFill>
          <a:ln/>
        </p:spPr>
      </p:sp>
      <p:sp>
        <p:nvSpPr>
          <p:cNvPr id="650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p>
            <a:fld id="{15E8CFC0-250A-7F40-B5F1-14BC68344BE1}" type="slidenum">
              <a:rPr lang="en-US"/>
              <a:pPr/>
              <a:t>202</a:t>
            </a:fld>
            <a:endParaRPr lang="en-US"/>
          </a:p>
        </p:txBody>
      </p:sp>
      <p:sp>
        <p:nvSpPr>
          <p:cNvPr id="653315" name="Rectangle 2"/>
          <p:cNvSpPr>
            <a:spLocks noGrp="1" noRot="1" noChangeAspect="1" noChangeArrowheads="1"/>
          </p:cNvSpPr>
          <p:nvPr>
            <p:ph type="sldImg"/>
          </p:nvPr>
        </p:nvSpPr>
        <p:spPr>
          <a:solidFill>
            <a:srgbClr val="FFFFFF"/>
          </a:solidFill>
          <a:ln/>
        </p:spPr>
      </p:sp>
      <p:sp>
        <p:nvSpPr>
          <p:cNvPr id="6533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p>
            <a:fld id="{9E968FE6-1C64-3F48-BA93-50DF9253CFE8}" type="slidenum">
              <a:rPr lang="en-US"/>
              <a:pPr/>
              <a:t>203</a:t>
            </a:fld>
            <a:endParaRPr lang="en-US"/>
          </a:p>
        </p:txBody>
      </p:sp>
      <p:sp>
        <p:nvSpPr>
          <p:cNvPr id="655363" name="Rectangle 2"/>
          <p:cNvSpPr>
            <a:spLocks noGrp="1" noRot="1" noChangeAspect="1" noChangeArrowheads="1"/>
          </p:cNvSpPr>
          <p:nvPr>
            <p:ph type="sldImg"/>
          </p:nvPr>
        </p:nvSpPr>
        <p:spPr>
          <a:solidFill>
            <a:srgbClr val="FFFFFF"/>
          </a:solidFill>
          <a:ln/>
        </p:spPr>
      </p:sp>
      <p:sp>
        <p:nvSpPr>
          <p:cNvPr id="6553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p>
            <a:fld id="{69B9B70E-C723-9143-B88E-1C0595E21853}" type="slidenum">
              <a:rPr lang="en-US"/>
              <a:pPr/>
              <a:t>204</a:t>
            </a:fld>
            <a:endParaRPr lang="en-US"/>
          </a:p>
        </p:txBody>
      </p:sp>
      <p:sp>
        <p:nvSpPr>
          <p:cNvPr id="657411" name="Rectangle 2"/>
          <p:cNvSpPr>
            <a:spLocks noGrp="1" noRot="1" noChangeAspect="1" noChangeArrowheads="1"/>
          </p:cNvSpPr>
          <p:nvPr>
            <p:ph type="sldImg"/>
          </p:nvPr>
        </p:nvSpPr>
        <p:spPr>
          <a:solidFill>
            <a:srgbClr val="FFFFFF"/>
          </a:solidFill>
          <a:ln/>
        </p:spPr>
      </p:sp>
      <p:sp>
        <p:nvSpPr>
          <p:cNvPr id="6574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p:spPr>
        <p:txBody>
          <a:bodyPr/>
          <a:lstStyle/>
          <a:p>
            <a:fld id="{53FBE314-2AD9-DB44-B3DF-F377266B5DE7}" type="slidenum">
              <a:rPr lang="en-US"/>
              <a:pPr/>
              <a:t>205</a:t>
            </a:fld>
            <a:endParaRPr lang="en-US"/>
          </a:p>
        </p:txBody>
      </p:sp>
      <p:sp>
        <p:nvSpPr>
          <p:cNvPr id="659459" name="Rectangle 2"/>
          <p:cNvSpPr>
            <a:spLocks noGrp="1" noRot="1" noChangeAspect="1" noChangeArrowheads="1"/>
          </p:cNvSpPr>
          <p:nvPr>
            <p:ph type="sldImg"/>
          </p:nvPr>
        </p:nvSpPr>
        <p:spPr>
          <a:solidFill>
            <a:srgbClr val="FFFFFF"/>
          </a:solidFill>
          <a:ln/>
        </p:spPr>
      </p:sp>
      <p:sp>
        <p:nvSpPr>
          <p:cNvPr id="6594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a:noFill/>
        </p:spPr>
        <p:txBody>
          <a:bodyPr/>
          <a:lstStyle/>
          <a:p>
            <a:fld id="{CEEDA6FA-1854-9E40-B1F4-456AF46FF21A}" type="slidenum">
              <a:rPr lang="en-US"/>
              <a:pPr/>
              <a:t>206</a:t>
            </a:fld>
            <a:endParaRPr lang="en-US"/>
          </a:p>
        </p:txBody>
      </p:sp>
      <p:sp>
        <p:nvSpPr>
          <p:cNvPr id="661507" name="Rectangle 2"/>
          <p:cNvSpPr>
            <a:spLocks noGrp="1" noRot="1" noChangeAspect="1" noChangeArrowheads="1"/>
          </p:cNvSpPr>
          <p:nvPr>
            <p:ph type="sldImg"/>
          </p:nvPr>
        </p:nvSpPr>
        <p:spPr>
          <a:solidFill>
            <a:srgbClr val="FFFFFF"/>
          </a:solidFill>
          <a:ln/>
        </p:spPr>
      </p:sp>
      <p:sp>
        <p:nvSpPr>
          <p:cNvPr id="6615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p:cNvSpPr>
            <a:spLocks noGrp="1" noChangeArrowheads="1"/>
          </p:cNvSpPr>
          <p:nvPr>
            <p:ph type="sldNum" sz="quarter" idx="5"/>
          </p:nvPr>
        </p:nvSpPr>
        <p:spPr>
          <a:noFill/>
        </p:spPr>
        <p:txBody>
          <a:bodyPr/>
          <a:lstStyle/>
          <a:p>
            <a:fld id="{4692B2F5-E44D-114C-8C81-18C2CF6B2505}" type="slidenum">
              <a:rPr lang="en-US"/>
              <a:pPr/>
              <a:t>207</a:t>
            </a:fld>
            <a:endParaRPr lang="en-US"/>
          </a:p>
        </p:txBody>
      </p:sp>
      <p:sp>
        <p:nvSpPr>
          <p:cNvPr id="663555" name="Rectangle 2"/>
          <p:cNvSpPr>
            <a:spLocks noGrp="1" noRot="1" noChangeAspect="1" noChangeArrowheads="1"/>
          </p:cNvSpPr>
          <p:nvPr>
            <p:ph type="sldImg"/>
          </p:nvPr>
        </p:nvSpPr>
        <p:spPr>
          <a:solidFill>
            <a:srgbClr val="FFFFFF"/>
          </a:solidFill>
          <a:ln/>
        </p:spPr>
      </p:sp>
      <p:sp>
        <p:nvSpPr>
          <p:cNvPr id="6635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a:noFill/>
        </p:spPr>
        <p:txBody>
          <a:bodyPr/>
          <a:lstStyle/>
          <a:p>
            <a:fld id="{299F9706-7DDE-C543-B059-0F6DE6C053FE}" type="slidenum">
              <a:rPr lang="en-US"/>
              <a:pPr/>
              <a:t>208</a:t>
            </a:fld>
            <a:endParaRPr lang="en-US"/>
          </a:p>
        </p:txBody>
      </p:sp>
      <p:sp>
        <p:nvSpPr>
          <p:cNvPr id="665603" name="Rectangle 2"/>
          <p:cNvSpPr>
            <a:spLocks noGrp="1" noRot="1" noChangeAspect="1" noChangeArrowheads="1"/>
          </p:cNvSpPr>
          <p:nvPr>
            <p:ph type="sldImg"/>
          </p:nvPr>
        </p:nvSpPr>
        <p:spPr>
          <a:solidFill>
            <a:srgbClr val="FFFFFF"/>
          </a:solidFill>
          <a:ln/>
        </p:spPr>
      </p:sp>
      <p:sp>
        <p:nvSpPr>
          <p:cNvPr id="6656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098392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0409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350A02-937E-654C-BAC0-AE5BB59DFC34}"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fr-FR"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778716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5193924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fiancée Chloe both </a:t>
            </a:r>
            <a:r>
              <a:rPr lang="en-US" baseline="0" dirty="0">
                <a:latin typeface="Arial" panose="020B0604020202020204" pitchFamily="34" charset="0"/>
                <a:cs typeface="Arial" panose="020B0604020202020204" pitchFamily="34" charset="0"/>
              </a:rPr>
              <a:t>work in IT doing web design and graphics for digital software companies.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3923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p:spPr>
        <p:txBody>
          <a:bodyPr/>
          <a:lstStyle/>
          <a:p>
            <a:fld id="{5DCA9A60-C3AE-AB43-B472-0C141B3F160E}" type="slidenum">
              <a:rPr lang="en-US">
                <a:solidFill>
                  <a:srgbClr val="000000"/>
                </a:solidFill>
              </a:rPr>
              <a:pPr/>
              <a:t>32</a:t>
            </a:fld>
            <a:endParaRPr lang="en-US">
              <a:solidFill>
                <a:srgbClr val="000000"/>
              </a:solidFill>
            </a:endParaRPr>
          </a:p>
        </p:txBody>
      </p:sp>
      <p:sp>
        <p:nvSpPr>
          <p:cNvPr id="571395" name="Rectangle 2"/>
          <p:cNvSpPr>
            <a:spLocks noGrp="1" noRot="1" noChangeAspect="1" noChangeArrowheads="1" noTextEdit="1"/>
          </p:cNvSpPr>
          <p:nvPr>
            <p:ph type="sldImg"/>
          </p:nvPr>
        </p:nvSpPr>
        <p:spPr>
          <a:solidFill>
            <a:srgbClr val="FFFFFF"/>
          </a:solidFill>
          <a:ln/>
        </p:spPr>
      </p:sp>
      <p:sp>
        <p:nvSpPr>
          <p:cNvPr id="571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8194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fld id="{32E4C3CC-6A2B-3249-9A30-E674776AA6BC}" type="slidenum">
              <a:rPr lang="en-US">
                <a:solidFill>
                  <a:srgbClr val="000000"/>
                </a:solidFill>
              </a:rPr>
              <a:pPr/>
              <a:t>35</a:t>
            </a:fld>
            <a:endParaRPr lang="en-US">
              <a:solidFill>
                <a:srgbClr val="000000"/>
              </a:solidFill>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38</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39</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40</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41</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42</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43</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44</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p:cNvSpPr>
          <p:nvPr>
            <p:ph type="sldImg"/>
          </p:nvPr>
        </p:nvSpPr>
        <p:spPr>
          <a:ln/>
        </p:spPr>
      </p:sp>
      <p:sp>
        <p:nvSpPr>
          <p:cNvPr id="58982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How does this differ from how a Buddhist seeks to be right with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How does this differ from how a Hindu seeks to be right with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How does this differ from how a Muslim seeks to be right with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How does this differ from how an atheist seeks to be right with God?</a:t>
            </a:r>
          </a:p>
          <a:p>
            <a:endParaRPr lang="en-US" dirty="0">
              <a:latin typeface="Times New Roman" charset="0"/>
              <a:ea typeface="ＭＳ Ｐゴシック" charset="-128"/>
              <a:cs typeface="ＭＳ Ｐゴシック" charset="-128"/>
            </a:endParaRPr>
          </a:p>
        </p:txBody>
      </p:sp>
      <p:sp>
        <p:nvSpPr>
          <p:cNvPr id="589828"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76ADD2-4F38-FF41-9C73-4DE750C147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OS-29-Joel-34</a:t>
            </a:r>
          </a:p>
          <a:p>
            <a:endParaRPr lang="en-US" dirty="0">
              <a:cs typeface="ＭＳ Ｐゴシック" charset="0"/>
            </a:endParaRPr>
          </a:p>
        </p:txBody>
      </p:sp>
    </p:spTree>
    <p:extLst>
      <p:ext uri="{BB962C8B-B14F-4D97-AF65-F5344CB8AC3E}">
        <p14:creationId xmlns:p14="http://schemas.microsoft.com/office/powerpoint/2010/main" val="2288023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p:cNvSpPr>
            <a:spLocks noGrp="1" noChangeArrowheads="1"/>
          </p:cNvSpPr>
          <p:nvPr>
            <p:ph type="sldNum" sz="quarter" idx="5"/>
          </p:nvPr>
        </p:nvSpPr>
        <p:spPr>
          <a:noFill/>
        </p:spPr>
        <p:txBody>
          <a:bodyPr/>
          <a:lstStyle/>
          <a:p>
            <a:fld id="{FCE2D221-DE40-064C-B862-F57C372EAAFA}" type="slidenum">
              <a:rPr lang="en-US">
                <a:solidFill>
                  <a:srgbClr val="000000"/>
                </a:solidFill>
              </a:rPr>
              <a:pPr/>
              <a:t>52</a:t>
            </a:fld>
            <a:endParaRPr lang="en-US">
              <a:solidFill>
                <a:srgbClr val="000000"/>
              </a:solidFill>
            </a:endParaRPr>
          </a:p>
        </p:txBody>
      </p:sp>
      <p:sp>
        <p:nvSpPr>
          <p:cNvPr id="600067" name="Rectangle 2"/>
          <p:cNvSpPr>
            <a:spLocks noGrp="1" noRot="1" noChangeAspect="1" noChangeArrowheads="1" noTextEdit="1"/>
          </p:cNvSpPr>
          <p:nvPr>
            <p:ph type="sldImg"/>
          </p:nvPr>
        </p:nvSpPr>
        <p:spPr>
          <a:ln/>
        </p:spPr>
      </p:sp>
      <p:sp>
        <p:nvSpPr>
          <p:cNvPr id="600068" name="Rectangle 3"/>
          <p:cNvSpPr>
            <a:spLocks noGrp="1" noChangeArrowheads="1"/>
          </p:cNvSpPr>
          <p:nvPr>
            <p:ph type="body" idx="1"/>
          </p:nvPr>
        </p:nvSpPr>
        <p:spPr>
          <a:noFill/>
          <a:ln/>
        </p:spPr>
        <p:txBody>
          <a:bodyPr/>
          <a:lstStyle/>
          <a:p>
            <a:pPr eaLnBrk="1" hangingPunct="1"/>
            <a:r>
              <a:rPr lang="en-US">
                <a:latin typeface="Times New Roman" charset="0"/>
                <a:ea typeface="ＭＳ Ｐゴシック" charset="-128"/>
                <a:cs typeface="ＭＳ Ｐゴシック" charset="-128"/>
              </a:rPr>
              <a:t>By the time Paul wrote Romans, he had already shared the gospel throughout the eastern Roman Empire.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lide Image Placeholder 1"/>
          <p:cNvSpPr>
            <a:spLocks noGrp="1" noRot="1" noChangeAspect="1"/>
          </p:cNvSpPr>
          <p:nvPr>
            <p:ph type="sldImg"/>
          </p:nvPr>
        </p:nvSpPr>
        <p:spPr>
          <a:ln/>
        </p:spPr>
      </p:sp>
      <p:sp>
        <p:nvSpPr>
          <p:cNvPr id="6021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Paul wintered in Corinth for three months from November 56 to February 57 and wrote the Romans during this period.  One key purpose was to enlist their help in bringing the gospel even beyond them to Spain.  However, he first needed to return to Jerusalem with the offering to the Jewish mother church.</a:t>
            </a:r>
          </a:p>
        </p:txBody>
      </p:sp>
      <p:sp>
        <p:nvSpPr>
          <p:cNvPr id="602116" name="Slide Number Placeholder 3"/>
          <p:cNvSpPr>
            <a:spLocks noGrp="1"/>
          </p:cNvSpPr>
          <p:nvPr>
            <p:ph type="sldNum" sz="quarter" idx="5"/>
          </p:nvPr>
        </p:nvSpPr>
        <p:spPr>
          <a:noFill/>
        </p:spPr>
        <p:txBody>
          <a:bodyPr/>
          <a:lstStyle/>
          <a:p>
            <a:fld id="{90AB0D55-515A-C74E-8018-4765C6746FCE}" type="slidenum">
              <a:rPr lang="en-US"/>
              <a:pPr/>
              <a:t>53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p:cNvSpPr>
            <a:spLocks noGrp="1" noChangeArrowheads="1"/>
          </p:cNvSpPr>
          <p:nvPr>
            <p:ph type="sldNum" sz="quarter" idx="5"/>
          </p:nvPr>
        </p:nvSpPr>
        <p:spPr>
          <a:noFill/>
        </p:spPr>
        <p:txBody>
          <a:bodyPr/>
          <a:lstStyle/>
          <a:p>
            <a:fld id="{5EC4A80F-DC23-F849-B7A0-EBC1DE0A56B3}" type="slidenum">
              <a:rPr lang="en-US">
                <a:solidFill>
                  <a:srgbClr val="000000"/>
                </a:solidFill>
              </a:rPr>
              <a:pPr/>
              <a:t>59</a:t>
            </a:fld>
            <a:endParaRPr lang="en-US">
              <a:solidFill>
                <a:srgbClr val="000000"/>
              </a:solidFill>
            </a:endParaRPr>
          </a:p>
        </p:txBody>
      </p:sp>
      <p:sp>
        <p:nvSpPr>
          <p:cNvPr id="609283" name="Rectangle 2"/>
          <p:cNvSpPr>
            <a:spLocks noGrp="1" noRot="1" noChangeAspect="1" noChangeArrowheads="1"/>
          </p:cNvSpPr>
          <p:nvPr>
            <p:ph type="sldImg"/>
          </p:nvPr>
        </p:nvSpPr>
        <p:spPr>
          <a:solidFill>
            <a:srgbClr val="FFFFFF"/>
          </a:solidFill>
          <a:ln/>
        </p:spPr>
      </p:sp>
      <p:sp>
        <p:nvSpPr>
          <p:cNvPr id="609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a:noFill/>
        </p:spPr>
        <p:txBody>
          <a:bodyPr/>
          <a:lstStyle/>
          <a:p>
            <a:fld id="{A6544C3E-A331-EA49-A10F-BB8E050EEC88}" type="slidenum">
              <a:rPr lang="en-US">
                <a:solidFill>
                  <a:srgbClr val="000000"/>
                </a:solidFill>
              </a:rPr>
              <a:pPr/>
              <a:t>60</a:t>
            </a:fld>
            <a:endParaRPr lang="en-US">
              <a:solidFill>
                <a:srgbClr val="000000"/>
              </a:solidFill>
            </a:endParaRPr>
          </a:p>
        </p:txBody>
      </p:sp>
      <p:sp>
        <p:nvSpPr>
          <p:cNvPr id="611331" name="Rectangle 2"/>
          <p:cNvSpPr>
            <a:spLocks noGrp="1" noRot="1" noChangeAspect="1" noChangeArrowheads="1" noTextEdit="1"/>
          </p:cNvSpPr>
          <p:nvPr>
            <p:ph type="sldImg"/>
          </p:nvPr>
        </p:nvSpPr>
        <p:spPr>
          <a:ln/>
        </p:spPr>
      </p:sp>
      <p:sp>
        <p:nvSpPr>
          <p:cNvPr id="611332" name="Rectangle 3"/>
          <p:cNvSpPr>
            <a:spLocks noGrp="1" noChangeArrowheads="1"/>
          </p:cNvSpPr>
          <p:nvPr>
            <p:ph type="body" idx="1"/>
          </p:nvPr>
        </p:nvSpPr>
        <p:spPr>
          <a:noFill/>
          <a:ln/>
        </p:spPr>
        <p:txBody>
          <a:bodyPr/>
          <a:lstStyle/>
          <a:p>
            <a:pPr eaLnBrk="1" hangingPunct="1"/>
            <a:r>
              <a:rPr lang="en-US">
                <a:latin typeface="Times New Roman" charset="0"/>
                <a:ea typeface="ＭＳ Ｐゴシック" charset="-128"/>
                <a:cs typeface="ＭＳ Ｐゴシック" charset="-128"/>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Jeruslem.  They, in turn, led Gentiles in Rome to faith as well.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endParaRPr lang="en-US" baseline="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Claudius expelled all Jews from Rome in AD 49, leaving a 100% Gentile church in Rome (Acts 18:2). But after Nero came to the throne five years later, Jews began to return. No doubt this caused problems within the church that had become more Gentile in terms of sacred days </a:t>
            </a:r>
          </a:p>
          <a:p>
            <a:r>
              <a:rPr lang="en-US" baseline="0" dirty="0">
                <a:latin typeface="Times New Roman" charset="0"/>
                <a:ea typeface="ＭＳ Ｐゴシック" charset="0"/>
                <a:cs typeface="ＭＳ Ｐゴシック" charset="0"/>
              </a:rPr>
              <a:t>(Rom 14:5-6a), food (Rom 14:6b), and other gray matters (Rom 14–15).</a:t>
            </a:r>
          </a:p>
          <a:p>
            <a:r>
              <a:rPr lang="en-US" baseline="0" dirty="0">
                <a:latin typeface="Times New Roman" charset="0"/>
                <a:ea typeface="ＭＳ Ｐゴシック" charset="0"/>
                <a:cs typeface="ＭＳ Ｐゴシック" charset="0"/>
              </a:rPr>
              <a:t>_______</a:t>
            </a:r>
          </a:p>
          <a:p>
            <a:r>
              <a:rPr lang="en-US" dirty="0">
                <a:latin typeface="Times New Roman" charset="0"/>
                <a:ea typeface="ＭＳ Ｐゴシック" charset="0"/>
                <a:cs typeface="ＭＳ Ｐゴシック" charset="0"/>
              </a:rPr>
              <a:t>NC-13-Preterism-24</a:t>
            </a:r>
          </a:p>
          <a:p>
            <a:r>
              <a:rPr lang="en-US" dirty="0">
                <a:latin typeface="Times New Roman" charset="0"/>
                <a:ea typeface="ＭＳ Ｐゴシック" charset="0"/>
                <a:cs typeface="ＭＳ Ｐゴシック" charset="0"/>
              </a:rPr>
              <a:t>NS-06-Romans1-2—slide 65</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dirty="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66718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Sometimes God’s plans are not our plans.  </a:t>
            </a:r>
          </a:p>
          <a:p>
            <a:endParaRPr lang="en-US" dirty="0"/>
          </a:p>
          <a:p>
            <a:r>
              <a:rPr lang="en-US" dirty="0"/>
              <a:t>You see, Paul’s plan was to go and visit the believers in Rome. </a:t>
            </a:r>
          </a:p>
          <a:p>
            <a:endParaRPr lang="en-US" dirty="0"/>
          </a:p>
          <a:p>
            <a:r>
              <a:rPr lang="en-US" dirty="0"/>
              <a:t>While in Ephesus, he wrote to the Roman believers telling them, “One of the things I always pray for is the opportunity, God willing, to come at last to see you. 11 For I long to visit you so I can bring you some spiritual gift that will help you grow strong in the Lord. 12 When we get together, I want to encourage you in your faith, but I also want to be encouraged by yours” (Romans 1:10-12)</a:t>
            </a:r>
          </a:p>
          <a:p>
            <a:endParaRPr lang="en-US" dirty="0"/>
          </a:p>
          <a:p>
            <a:r>
              <a:rPr lang="en-US" dirty="0"/>
              <a:t>But, when Paul gets to Jerusalem and is worshipping in the temple, a riot started, Paul is getting beat up, so the Romans come and </a:t>
            </a:r>
            <a:r>
              <a:rPr lang="en-US" sz="1600" b="1" u="sng" dirty="0"/>
              <a:t>ARREST PAUL</a:t>
            </a:r>
            <a:r>
              <a:rPr lang="en-US" dirty="0"/>
              <a:t>.</a:t>
            </a:r>
          </a:p>
          <a:p>
            <a:endParaRPr lang="en-US" dirty="0"/>
          </a:p>
        </p:txBody>
      </p:sp>
      <p:sp>
        <p:nvSpPr>
          <p:cNvPr id="5" name="Slide Image Placeholder 4">
            <a:extLst>
              <a:ext uri="{FF2B5EF4-FFF2-40B4-BE49-F238E27FC236}">
                <a16:creationId xmlns:a16="http://schemas.microsoft.com/office/drawing/2014/main" id="{2962342F-9993-4101-8912-71F580D8B2C6}"/>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651075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66A36-4F34-364E-84F1-EA14DBD37C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6771" name="Rectangle 1026"/>
          <p:cNvSpPr>
            <a:spLocks noGrp="1" noRot="1" noChangeAspect="1" noChangeArrowheads="1"/>
          </p:cNvSpPr>
          <p:nvPr>
            <p:ph type="sldImg"/>
          </p:nvPr>
        </p:nvSpPr>
        <p:spPr>
          <a:solidFill>
            <a:srgbClr val="FFFFFF"/>
          </a:solidFill>
          <a:ln/>
        </p:spPr>
      </p:sp>
      <p:sp>
        <p:nvSpPr>
          <p:cNvPr id="105677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p:cNvSpPr>
          <p:nvPr>
            <p:ph type="sldImg"/>
          </p:nvPr>
        </p:nvSpPr>
        <p:spPr>
          <a:ln/>
        </p:spPr>
      </p:sp>
      <p:sp>
        <p:nvSpPr>
          <p:cNvPr id="1058819" name="Notes Placeholder 2"/>
          <p:cNvSpPr>
            <a:spLocks noGrp="1"/>
          </p:cNvSpPr>
          <p:nvPr>
            <p:ph type="body" idx="1"/>
          </p:nvPr>
        </p:nvSpPr>
        <p:spPr>
          <a:noFill/>
          <a:ln/>
        </p:spPr>
        <p:txBody>
          <a:bodyPr/>
          <a:lstStyle/>
          <a:p>
            <a:pPr eaLnBrk="1" hangingPunct="1"/>
            <a:r>
              <a:rPr lang="en-US">
                <a:latin typeface="Times New Roman" charset="0"/>
                <a:ea typeface="ＭＳ Ｐゴシック" charset="-128"/>
                <a:cs typeface="ＭＳ Ｐゴシック" charset="-128"/>
              </a:rPr>
              <a:t>×</a:t>
            </a:r>
          </a:p>
        </p:txBody>
      </p:sp>
      <p:sp>
        <p:nvSpPr>
          <p:cNvPr id="1058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9B162-5CC0-1F4B-A8DE-74FA02ACE4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242BF5-134B-334D-8AE5-085301DD98F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0867" name="Rectangle 1026"/>
          <p:cNvSpPr>
            <a:spLocks noGrp="1" noRot="1" noChangeAspect="1" noChangeArrowheads="1"/>
          </p:cNvSpPr>
          <p:nvPr>
            <p:ph type="sldImg"/>
          </p:nvPr>
        </p:nvSpPr>
        <p:spPr>
          <a:solidFill>
            <a:srgbClr val="FFFFFF"/>
          </a:solidFill>
          <a:ln/>
        </p:spPr>
      </p:sp>
      <p:sp>
        <p:nvSpPr>
          <p:cNvPr id="106086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noChangeArrowheads="1"/>
          </p:cNvSpPr>
          <p:nvPr>
            <p:ph type="sldNum" sz="quarter" idx="5"/>
          </p:nvPr>
        </p:nvSpPr>
        <p:spPr>
          <a:noFill/>
          <a:ln w="12700" cap="sq">
            <a:headEnd type="none" w="sm" len="sm"/>
            <a:tailEnd type="none" w="sm" len="sm"/>
          </a:ln>
        </p:spPr>
        <p:txBody>
          <a:bodyPr/>
          <a:lstStyle/>
          <a:p>
            <a:fld id="{EC0FCECF-DE93-9A47-8687-B295B2D7FEE7}" type="slidenum">
              <a:rPr lang="en-US">
                <a:solidFill>
                  <a:srgbClr val="000000"/>
                </a:solidFill>
              </a:rPr>
              <a:pPr/>
              <a:t>76</a:t>
            </a:fld>
            <a:endParaRPr lang="en-US">
              <a:solidFill>
                <a:srgbClr val="000000"/>
              </a:solidFill>
            </a:endParaRPr>
          </a:p>
        </p:txBody>
      </p:sp>
      <p:sp>
        <p:nvSpPr>
          <p:cNvPr id="618499"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All General Epistles were written after Acts except James.</a:t>
            </a:r>
          </a:p>
          <a:p>
            <a:pPr eaLnBrk="1" hangingPunct="1">
              <a:defRPr/>
            </a:pPr>
            <a:r>
              <a:rPr lang="en-US" sz="1050" dirty="0"/>
              <a:t>Each of the 2 pillars also have a foundational book: Romans &amp; Hebrews</a:t>
            </a:r>
          </a:p>
          <a:p>
            <a:pPr eaLnBrk="1" hangingPunct="1">
              <a:defRPr/>
            </a:pPr>
            <a:r>
              <a:rPr lang="en-US" sz="1050" dirty="0"/>
              <a:t>Both pillars also end up in books that primarily deal with eschatology</a:t>
            </a:r>
          </a:p>
          <a:p>
            <a:pPr eaLnBrk="1" hangingPunct="1">
              <a:defRPr/>
            </a:pPr>
            <a:r>
              <a:rPr lang="en-US" sz="1050" dirty="0"/>
              <a:t>Instruction to the leaders comprise only 4 books </a:t>
            </a:r>
          </a:p>
          <a:p>
            <a:pPr eaLnBrk="1" hangingPunct="1">
              <a:defRPr/>
            </a:pPr>
            <a:r>
              <a:rPr lang="en-US" sz="1050" dirty="0"/>
              <a:t>Only 4 NT books are written to an individual</a:t>
            </a:r>
          </a:p>
          <a:p>
            <a:pPr eaLnBrk="1" hangingPunct="1">
              <a:defRPr/>
            </a:pPr>
            <a:r>
              <a:rPr lang="en-US" sz="1050" dirty="0"/>
              <a:t>i.e., the NT is written not to leaders primarily but to the average Christian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21FE9FE-A1ED-1E4C-9A6C-1B59168ADBF7}" type="slidenum">
              <a:rPr lang="en-US">
                <a:solidFill>
                  <a:prstClr val="black"/>
                </a:solidFill>
              </a:rPr>
              <a:pPr/>
              <a:t>79</a:t>
            </a:fld>
            <a:endParaRPr lang="en-US">
              <a:solidFill>
                <a:prstClr val="black"/>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9E780A5-2EF2-6B4E-9195-211A7891BEA8}" type="slidenum">
              <a:rPr lang="en-US">
                <a:solidFill>
                  <a:prstClr val="black"/>
                </a:solidFill>
              </a:rPr>
              <a:pPr/>
              <a:t>80</a:t>
            </a:fld>
            <a:endParaRPr lang="en-US">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FD96F4-8D51-C948-9772-2047887853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43452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50CBE5-3FE5-E34A-9161-B2BC5DDFF3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270F-4920-CB49-96F0-BB03CFFF61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082D77-2749-044D-A4C0-4A097B347A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B0A80-3555-234E-B352-08BEC07D86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C1E040-5BAF-F04C-B417-5B6C5C4766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F989D5-6BE7-6542-BA73-B7E8D60EAC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FE3CB1-C111-3C4F-9529-AFC303274F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698687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944949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Too often we don’t accept people different from us. Do you agree?</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SG" dirty="0">
                <a:latin typeface="Arial" panose="020B0604020202020204" pitchFamily="34" charset="0"/>
                <a:cs typeface="Arial" panose="020B0604020202020204" pitchFamily="34" charset="0"/>
              </a:rPr>
              <a:t>Need: How accepting are you of those most different from you in this room?</a:t>
            </a:r>
          </a:p>
          <a:p>
            <a:r>
              <a:rPr lang="en-SG" dirty="0">
                <a:latin typeface="Arial" panose="020B0604020202020204" pitchFamily="34" charset="0"/>
                <a:cs typeface="Arial" panose="020B0604020202020204" pitchFamily="34" charset="0"/>
              </a:rPr>
              <a:t>Are you OK with Matt dressing differently than me?</a:t>
            </a:r>
          </a:p>
          <a:p>
            <a:r>
              <a:rPr lang="en-SG" dirty="0">
                <a:latin typeface="Arial" panose="020B0604020202020204" pitchFamily="34" charset="0"/>
                <a:cs typeface="Arial" panose="020B0604020202020204" pitchFamily="34" charset="0"/>
              </a:rPr>
              <a:t>Is it OK that Andrew has more pigment in his skin?</a:t>
            </a:r>
          </a:p>
          <a:p>
            <a:r>
              <a:rPr lang="en-SG" dirty="0">
                <a:latin typeface="Arial" panose="020B0604020202020204" pitchFamily="34" charset="0"/>
                <a:cs typeface="Arial" panose="020B0604020202020204" pitchFamily="34" charset="0"/>
              </a:rPr>
              <a:t>Do you accept that Miriam does not any spiciness in her food?</a:t>
            </a:r>
          </a:p>
          <a:p>
            <a:r>
              <a:rPr lang="en-SG" dirty="0">
                <a:latin typeface="Arial" panose="020B0604020202020204" pitchFamily="34" charset="0"/>
                <a:cs typeface="Arial" panose="020B0604020202020204" pitchFamily="34" charset="0"/>
              </a:rPr>
              <a:t>Can you accept Lele as the only one from Africa? </a:t>
            </a:r>
          </a:p>
        </p:txBody>
      </p:sp>
    </p:spTree>
    <p:extLst>
      <p:ext uri="{BB962C8B-B14F-4D97-AF65-F5344CB8AC3E}">
        <p14:creationId xmlns:p14="http://schemas.microsoft.com/office/powerpoint/2010/main" val="1956463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1203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cs typeface="ＭＳ Ｐゴシック" charset="0"/>
              </a:rPr>
              <a:t>Subject: Why must we accept one another? We certainly are different from each other, but that doesn’t need to divide us. What reasons can we give to be tolerant—or patient—or long-suffering—or accommodating with each other? </a:t>
            </a:r>
          </a:p>
          <a:p>
            <a:r>
              <a:rPr lang="en-SG" dirty="0">
                <a:cs typeface="ＭＳ Ｐゴシック" charset="0"/>
              </a:rPr>
              <a:t>Of course, I am not speaking about things the Scripture clearly calls sin. I hope we don’t ever put up with and accept sin in one another. </a:t>
            </a:r>
          </a:p>
          <a:p>
            <a:r>
              <a:rPr lang="en-SG" dirty="0">
                <a:cs typeface="ＭＳ Ｐゴシック" charset="0"/>
              </a:rPr>
              <a:t>But we certainly do need to accept unchangeable traits. Today we will see reasons to accept one another at our core being that cannot change.</a:t>
            </a:r>
          </a:p>
          <a:p>
            <a:endParaRPr lang="en-US" dirty="0">
              <a:cs typeface="ＭＳ Ｐゴシック" charset="0"/>
            </a:endParaRPr>
          </a:p>
        </p:txBody>
      </p:sp>
    </p:spTree>
    <p:extLst>
      <p:ext uri="{BB962C8B-B14F-4D97-AF65-F5344CB8AC3E}">
        <p14:creationId xmlns:p14="http://schemas.microsoft.com/office/powerpoint/2010/main" val="3571132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 am indebted to my co-preacher here at Crossroads who preached a whole series in 2018 on Romans. I have taught this book nearly 40 times, but Andrew helped me see things in a new light! He has won me over to see the theme of the book relating to the need in the body for us to accept one another based on Romans 15:7.</a:t>
            </a:r>
          </a:p>
        </p:txBody>
      </p:sp>
    </p:spTree>
    <p:extLst>
      <p:ext uri="{BB962C8B-B14F-4D97-AF65-F5344CB8AC3E}">
        <p14:creationId xmlns:p14="http://schemas.microsoft.com/office/powerpoint/2010/main" val="174975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109115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Background: The two main groups at the church at Rome struggled to accept each other. </a:t>
            </a:r>
          </a:p>
          <a:p>
            <a:r>
              <a:rPr lang="en-SG" dirty="0">
                <a:latin typeface="Arial" panose="020B0604020202020204" pitchFamily="34" charset="0"/>
                <a:cs typeface="Arial" panose="020B0604020202020204" pitchFamily="34" charset="0"/>
              </a:rPr>
              <a:t>Jews had previously led the church but were kicked out of the city by the emperor Claudius in AD 49. </a:t>
            </a:r>
          </a:p>
          <a:p>
            <a:r>
              <a:rPr lang="en-SG" dirty="0">
                <a:latin typeface="Arial" panose="020B0604020202020204" pitchFamily="34" charset="0"/>
                <a:cs typeface="Arial" panose="020B0604020202020204" pitchFamily="34" charset="0"/>
              </a:rPr>
              <a:t>However, Claudius died and a new emperor named Nero came to the throne five years later in AD 54, so Jews (including Christian Jews) were free to return.</a:t>
            </a:r>
          </a:p>
          <a:p>
            <a:r>
              <a:rPr lang="en-SG" dirty="0">
                <a:latin typeface="Arial" panose="020B0604020202020204" pitchFamily="34" charset="0"/>
                <a:cs typeface="Arial" panose="020B0604020202020204" pitchFamily="34" charset="0"/>
              </a:rPr>
              <a:t>The re-entrance of the Jews into the church brought difficulties as the Gentiles had become the leaders during the Jewish absence. They did things a bit different.</a:t>
            </a:r>
          </a:p>
          <a:p>
            <a:r>
              <a:rPr lang="en-SG" dirty="0">
                <a:latin typeface="Arial" panose="020B0604020202020204" pitchFamily="34" charset="0"/>
                <a:cs typeface="Arial" panose="020B0604020202020204" pitchFamily="34" charset="0"/>
              </a:rPr>
              <a:t>So Paul wrote them to help them to accept one another.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5360669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By the time Paul wrote Romans, he had seen the church planting movement reach the eastern part of the Empire! He notes this in Romans 15.</a:t>
            </a:r>
          </a:p>
          <a:p>
            <a:r>
              <a:rPr lang="en-US" dirty="0">
                <a:latin typeface="Times New Roman" charset="0"/>
                <a:ea typeface="ＭＳ Ｐゴシック" charset="-128"/>
                <a:cs typeface="ＭＳ Ｐゴシック" charset="-128"/>
              </a:rPr>
              <a:t>_________</a:t>
            </a:r>
          </a:p>
          <a:p>
            <a:r>
              <a:rPr lang="en-US" dirty="0">
                <a:latin typeface="Times New Roman" charset="0"/>
                <a:ea typeface="ＭＳ Ｐゴシック" charset="0"/>
                <a:cs typeface="ＭＳ Ｐゴシック" charset="0"/>
              </a:rPr>
              <a:t>NS-06-Romans1-2—slide 16, 94, 115</a:t>
            </a:r>
            <a:endParaRPr lang="en-US" dirty="0">
              <a:latin typeface="Times New Roman" charset="0"/>
              <a:ea typeface="ＭＳ Ｐゴシック" charset="-128"/>
              <a:cs typeface="ＭＳ Ｐゴシック" charset="-128"/>
            </a:endParaRPr>
          </a:p>
        </p:txBody>
      </p:sp>
      <p:sp>
        <p:nvSpPr>
          <p:cNvPr id="59699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11974D-62C2-1F4D-902E-57FF859074F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31398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[Holiness comes the same for all of us—by simply trusting Jesus, we are forgiven.]</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139974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847611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05DB4-13BB-5BAE-0A50-4C5AD7004B6A}"/>
            </a:ext>
          </a:extLst>
        </p:cNvPr>
        <p:cNvGrpSpPr/>
        <p:nvPr/>
      </p:nvGrpSpPr>
      <p:grpSpPr>
        <a:xfrm>
          <a:off x="0" y="0"/>
          <a:ext cx="0" cy="0"/>
          <a:chOff x="0" y="0"/>
          <a:chExt cx="0" cy="0"/>
        </a:xfrm>
      </p:grpSpPr>
      <p:sp>
        <p:nvSpPr>
          <p:cNvPr id="189442" name="Rectangle 7">
            <a:extLst>
              <a:ext uri="{FF2B5EF4-FFF2-40B4-BE49-F238E27FC236}">
                <a16:creationId xmlns:a16="http://schemas.microsoft.com/office/drawing/2014/main" id="{C6008072-58F5-33C0-C472-B6BE5C87D42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a:extLst>
              <a:ext uri="{FF2B5EF4-FFF2-40B4-BE49-F238E27FC236}">
                <a16:creationId xmlns:a16="http://schemas.microsoft.com/office/drawing/2014/main" id="{FC37E304-000B-BB16-4788-C62E568F5E5B}"/>
              </a:ext>
            </a:extLst>
          </p:cNvPr>
          <p:cNvSpPr>
            <a:spLocks noGrp="1" noRot="1" noChangeAspect="1" noChangeArrowheads="1"/>
          </p:cNvSpPr>
          <p:nvPr>
            <p:ph type="sldImg"/>
          </p:nvPr>
        </p:nvSpPr>
        <p:spPr>
          <a:xfrm>
            <a:off x="1103313" y="674688"/>
            <a:ext cx="4603750" cy="3452812"/>
          </a:xfrm>
          <a:solidFill>
            <a:srgbClr val="FFFFFF"/>
          </a:solidFill>
          <a:ln/>
        </p:spPr>
      </p:sp>
      <p:sp>
        <p:nvSpPr>
          <p:cNvPr id="189444" name="Rectangle 3">
            <a:extLst>
              <a:ext uri="{FF2B5EF4-FFF2-40B4-BE49-F238E27FC236}">
                <a16:creationId xmlns:a16="http://schemas.microsoft.com/office/drawing/2014/main" id="{40B5EE15-AFA2-7E4D-F990-94AC90FE8400}"/>
              </a:ext>
            </a:extLst>
          </p:cNvPr>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NS-06-Romans-101</a:t>
            </a:r>
          </a:p>
          <a:p>
            <a:pPr eaLnBrk="1" hangingPunct="1"/>
            <a:r>
              <a:rPr lang="en-US" dirty="0">
                <a:latin typeface="Times New Roman" charset="0"/>
                <a:ea typeface="ＭＳ Ｐゴシック" charset="0"/>
                <a:cs typeface="ＭＳ Ｐゴシック" charset="0"/>
              </a:rPr>
              <a:t>NS-07-1Cor1-9—slide 28</a:t>
            </a:r>
          </a:p>
        </p:txBody>
      </p:sp>
    </p:spTree>
    <p:extLst>
      <p:ext uri="{BB962C8B-B14F-4D97-AF65-F5344CB8AC3E}">
        <p14:creationId xmlns:p14="http://schemas.microsoft.com/office/powerpoint/2010/main" val="9430547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NS-06-Romans-102</a:t>
            </a:r>
          </a:p>
          <a:p>
            <a:pPr eaLnBrk="1" hangingPunct="1"/>
            <a:r>
              <a:rPr lang="en-US" dirty="0">
                <a:latin typeface="Times New Roman" charset="0"/>
                <a:ea typeface="ＭＳ Ｐゴシック" charset="0"/>
                <a:cs typeface="ＭＳ Ｐゴシック" charset="0"/>
              </a:rPr>
              <a:t>NS-07-1Cor1-9—slide 29</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a:t>
            </a:fld>
            <a:endParaRPr lang="en-US"/>
          </a:p>
        </p:txBody>
      </p:sp>
    </p:spTree>
    <p:extLst>
      <p:ext uri="{BB962C8B-B14F-4D97-AF65-F5344CB8AC3E}">
        <p14:creationId xmlns:p14="http://schemas.microsoft.com/office/powerpoint/2010/main" val="39158233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don’t all have the same number of sins, but we all have the same destination—hell.]</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7395392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1645686D-096C-2848-B671-FB8E4CC9979C}" type="slidenum">
              <a:rPr lang="en-US"/>
              <a:pPr/>
              <a:t>128</a:t>
            </a:fld>
            <a:endParaRPr lang="en-US"/>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a:t>
            </a:r>
          </a:p>
          <a:p>
            <a:r>
              <a:rPr lang="en-US" dirty="0"/>
              <a:t>NS-06-Rom1-2—slides 120, 152</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129</a:t>
            </a:fld>
            <a:endParaRPr lang="en-US"/>
          </a:p>
        </p:txBody>
      </p:sp>
    </p:spTree>
    <p:extLst>
      <p:ext uri="{BB962C8B-B14F-4D97-AF65-F5344CB8AC3E}">
        <p14:creationId xmlns:p14="http://schemas.microsoft.com/office/powerpoint/2010/main" val="7571853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130</a:t>
            </a:fld>
            <a:endParaRPr lang="en-US"/>
          </a:p>
        </p:txBody>
      </p:sp>
    </p:spTree>
    <p:extLst>
      <p:ext uri="{BB962C8B-B14F-4D97-AF65-F5344CB8AC3E}">
        <p14:creationId xmlns:p14="http://schemas.microsoft.com/office/powerpoint/2010/main" val="39021147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99CC8344-7521-B14A-BAA4-00A32B938978}" type="slidenum">
              <a:rPr lang="en-US"/>
              <a:pPr/>
              <a:t>133</a:t>
            </a:fld>
            <a:endParaRPr lang="en-US"/>
          </a:p>
        </p:txBody>
      </p:sp>
      <p:sp>
        <p:nvSpPr>
          <p:cNvPr id="638979" name="Rectangle 2"/>
          <p:cNvSpPr>
            <a:spLocks noGrp="1" noRot="1" noChangeAspect="1" noChangeArrowheads="1"/>
          </p:cNvSpPr>
          <p:nvPr>
            <p:ph type="sldImg"/>
          </p:nvPr>
        </p:nvSpPr>
        <p:spPr>
          <a:solidFill>
            <a:srgbClr val="FFFFFF"/>
          </a:solidFill>
          <a:ln/>
        </p:spPr>
      </p:sp>
      <p:sp>
        <p:nvSpPr>
          <p:cNvPr id="638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is http://</a:t>
            </a:r>
            <a:r>
              <a:rPr lang="en-US" dirty="0" err="1"/>
              <a:t>www.youtube.com</a:t>
            </a:r>
            <a:r>
              <a:rPr lang="en-US" dirty="0"/>
              <a:t>/</a:t>
            </a:r>
            <a:r>
              <a:rPr lang="en-US" dirty="0" err="1"/>
              <a:t>watch?v</a:t>
            </a:r>
            <a:r>
              <a:rPr lang="en-US" dirty="0"/>
              <a:t>=nPgZ2Mq1Ugw</a:t>
            </a:r>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135</a:t>
            </a:fld>
            <a:endParaRPr lang="en-US"/>
          </a:p>
        </p:txBody>
      </p:sp>
    </p:spTree>
    <p:extLst>
      <p:ext uri="{BB962C8B-B14F-4D97-AF65-F5344CB8AC3E}">
        <p14:creationId xmlns:p14="http://schemas.microsoft.com/office/powerpoint/2010/main" val="31929397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E08DE829-C0CC-4F48-BBDE-89DA0329F90A}" type="slidenum">
              <a:rPr lang="en-US"/>
              <a:pPr/>
              <a:t>136</a:t>
            </a:fld>
            <a:endParaRPr lang="en-US"/>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6BF97A-CE2F-EE48-BD3D-2CC3AB44F1CE}" type="slidenum">
              <a:rPr lang="en-US" sz="1200">
                <a:solidFill>
                  <a:prstClr val="black"/>
                </a:solidFill>
              </a:rPr>
              <a:pPr/>
              <a:t>138</a:t>
            </a:fld>
            <a:endParaRPr lang="en-US" sz="1200">
              <a:solidFill>
                <a:prstClr val="black"/>
              </a:solidFill>
            </a:endParaRPr>
          </a:p>
        </p:txBody>
      </p:sp>
      <p:sp>
        <p:nvSpPr>
          <p:cNvPr id="153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r>
              <a:rPr lang="en-US">
                <a:solidFill>
                  <a:srgbClr val="008000"/>
                </a:solidFill>
              </a:rPr>
              <a:t>tomstyle.com/ archive/hell.jpg</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D422C8-85EB-2D4B-A09E-FBE1F7F83F68}" type="slidenum">
              <a:rPr lang="en-US" sz="1200">
                <a:solidFill>
                  <a:prstClr val="black"/>
                </a:solidFill>
              </a:rPr>
              <a:pPr/>
              <a:t>140</a:t>
            </a:fld>
            <a:endParaRPr lang="en-US" sz="1200">
              <a:solidFill>
                <a:prstClr val="black"/>
              </a:solidFill>
            </a:endParaRPr>
          </a:p>
        </p:txBody>
      </p:sp>
      <p:sp>
        <p:nvSpPr>
          <p:cNvPr id="8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7459"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By the time Paul wrote Romans, he had seen the church planting movement reach the eastern part of the Empire! He notes this in Romans 15.</a:t>
            </a:r>
          </a:p>
          <a:p>
            <a:r>
              <a:rPr lang="en-US" dirty="0">
                <a:latin typeface="Times New Roman" charset="0"/>
                <a:ea typeface="ＭＳ Ｐゴシック" charset="-128"/>
                <a:cs typeface="ＭＳ Ｐゴシック" charset="-128"/>
              </a:rPr>
              <a:t>_________</a:t>
            </a:r>
          </a:p>
          <a:p>
            <a:r>
              <a:rPr lang="en-US" dirty="0">
                <a:latin typeface="Times New Roman" charset="0"/>
                <a:ea typeface="ＭＳ Ｐゴシック" charset="0"/>
                <a:cs typeface="ＭＳ Ｐゴシック" charset="0"/>
              </a:rPr>
              <a:t>NS-06-Romans1-2—slide 16, 94</a:t>
            </a:r>
            <a:endParaRPr lang="en-US" dirty="0">
              <a:latin typeface="Times New Roman" charset="0"/>
              <a:ea typeface="ＭＳ Ｐゴシック" charset="-128"/>
              <a:cs typeface="ＭＳ Ｐゴシック" charset="-128"/>
            </a:endParaRPr>
          </a:p>
        </p:txBody>
      </p:sp>
      <p:sp>
        <p:nvSpPr>
          <p:cNvPr id="596996" name="Slide Number Placeholder 3"/>
          <p:cNvSpPr>
            <a:spLocks noGrp="1"/>
          </p:cNvSpPr>
          <p:nvPr>
            <p:ph type="sldNum" sz="quarter" idx="5"/>
          </p:nvPr>
        </p:nvSpPr>
        <p:spPr>
          <a:noFill/>
        </p:spPr>
        <p:txBody>
          <a:bodyPr/>
          <a:lstStyle/>
          <a:p>
            <a:fld id="{3D11974D-62C2-1F4D-902E-57FF859074F9}" type="slidenum">
              <a:rPr lang="en-US"/>
              <a:pPr/>
              <a:t>16</a:t>
            </a:fld>
            <a:endParaRPr lang="en-US"/>
          </a:p>
        </p:txBody>
      </p:sp>
    </p:spTree>
    <p:extLst>
      <p:ext uri="{BB962C8B-B14F-4D97-AF65-F5344CB8AC3E}">
        <p14:creationId xmlns:p14="http://schemas.microsoft.com/office/powerpoint/2010/main" val="16191019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544F33-7BC5-564D-B58B-86DEAAF79EB0}" type="slidenum">
              <a:rPr lang="en-US" sz="1200">
                <a:solidFill>
                  <a:prstClr val="black"/>
                </a:solidFill>
              </a:rPr>
              <a:pPr/>
              <a:t>141</a:t>
            </a:fld>
            <a:endParaRPr lang="en-US" sz="1200">
              <a:solidFill>
                <a:prstClr val="black"/>
              </a:solidFill>
            </a:endParaRPr>
          </a:p>
        </p:txBody>
      </p:sp>
      <p:sp>
        <p:nvSpPr>
          <p:cNvPr id="14336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942669-CE62-0844-93FA-77E5836754C2}"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en-US" b="1" dirty="0"/>
              <a:t>‘Love Wins’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didn't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It's about choice; it's about do you want to be there? Because that's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AFEC32-8F8F-A54A-8173-D94AFB9423D7}"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en-US" b="1" dirty="0"/>
              <a:t>‘Love Wins’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didn't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It's about choice; it's about do you want to be there? Because that's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C47D3D-8408-AD40-81B2-D9200FCC79A0}"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
        <p:nvSpPr>
          <p:cNvPr id="171011" name="Rectangle 1026"/>
          <p:cNvSpPr>
            <a:spLocks noGrp="1" noRot="1" noChangeAspect="1" noChangeArrowheads="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C0D201-7475-3D48-AFEF-B15282610D57}"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0C7056-9685-444F-9D2B-3E269A9C53CC}"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40E24C-24A5-074E-B065-BDCB78B30241}"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
        <p:nvSpPr>
          <p:cNvPr id="1761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FFD08D-0148-6640-9BA4-D5FB10201CF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76132" name="Rectangle 2"/>
          <p:cNvSpPr>
            <a:spLocks noGrp="1" noRot="1" noChangeAspect="1" noChangeArrowheads="1"/>
          </p:cNvSpPr>
          <p:nvPr>
            <p:ph type="sldImg"/>
          </p:nvPr>
        </p:nvSpPr>
        <p:spPr>
          <a:xfrm>
            <a:off x="1103313" y="676275"/>
            <a:ext cx="4603750" cy="3452813"/>
          </a:xfrm>
          <a:solidFill>
            <a:srgbClr val="FFFFFF"/>
          </a:solidFill>
          <a:ln/>
        </p:spPr>
      </p:sp>
      <p:sp>
        <p:nvSpPr>
          <p:cNvPr id="17613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spAutoFit/>
          </a:bodyPr>
          <a:lstStyle/>
          <a:p>
            <a:pPr eaLnBrk="1" hangingPunct="1"/>
            <a:endParaRPr lang="en-US">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AE6F1A-680C-FF42-9211-53D9DC7E6B18}" type="slidenum">
              <a:rPr lang="en-US" sz="1200">
                <a:solidFill>
                  <a:prstClr val="black"/>
                </a:solidFill>
              </a:rPr>
              <a:pPr/>
              <a:t>150</a:t>
            </a:fld>
            <a:endParaRPr lang="en-US" sz="1200">
              <a:solidFill>
                <a:prstClr val="black"/>
              </a:solidFill>
            </a:endParaRPr>
          </a:p>
        </p:txBody>
      </p:sp>
      <p:sp>
        <p:nvSpPr>
          <p:cNvPr id="147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DFA53A-07AC-8E47-A1A0-A4E1437E7320}" type="slidenum">
              <a:rPr lang="en-US" sz="1200">
                <a:solidFill>
                  <a:prstClr val="black"/>
                </a:solidFill>
              </a:rPr>
              <a:pPr/>
              <a:t>151</a:t>
            </a:fld>
            <a:endParaRPr lang="en-US" sz="1200">
              <a:solidFill>
                <a:prstClr val="black"/>
              </a:solidFill>
            </a:endParaRPr>
          </a:p>
        </p:txBody>
      </p:sp>
      <p:sp>
        <p:nvSpPr>
          <p:cNvPr id="413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908C5C-9C4C-8349-9E16-CD7920437596}" type="slidenum">
              <a:rPr lang="en-US" sz="1200">
                <a:solidFill>
                  <a:prstClr val="black"/>
                </a:solidFill>
              </a:rPr>
              <a:pPr/>
              <a:t>152</a:t>
            </a:fld>
            <a:endParaRPr lang="en-US" sz="1200">
              <a:solidFill>
                <a:prstClr val="black"/>
              </a:solidFill>
            </a:endParaRPr>
          </a:p>
        </p:txBody>
      </p:sp>
      <p:sp>
        <p:nvSpPr>
          <p:cNvPr id="41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217964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409E-B94C-D042-9CD4-2314D308508E}" type="slidenum">
              <a:rPr lang="en-US" sz="1200">
                <a:solidFill>
                  <a:prstClr val="black"/>
                </a:solidFill>
              </a:rPr>
              <a:pPr/>
              <a:t>153</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891964-0162-9742-BD2C-9A5681B1C06A}" type="slidenum">
              <a:rPr lang="en-US" sz="1200">
                <a:solidFill>
                  <a:prstClr val="black"/>
                </a:solidFill>
              </a:rPr>
              <a:pPr/>
              <a:t>154</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3EB5AD-E588-744E-B2D6-0D7427D02A3A}" type="slidenum">
              <a:rPr lang="en-US" sz="1200">
                <a:solidFill>
                  <a:prstClr val="black"/>
                </a:solidFill>
              </a:rPr>
              <a:pPr/>
              <a:t>155</a:t>
            </a:fld>
            <a:endParaRPr lang="en-US" sz="1200">
              <a:solidFill>
                <a:prstClr val="black"/>
              </a:solidFill>
            </a:endParaRPr>
          </a:p>
        </p:txBody>
      </p:sp>
      <p:sp>
        <p:nvSpPr>
          <p:cNvPr id="364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E563FE-7A54-A448-A9A8-FD858E69FF9D}" type="slidenum">
              <a:rPr lang="en-US" sz="1200">
                <a:solidFill>
                  <a:prstClr val="black"/>
                </a:solidFill>
              </a:rPr>
              <a:pPr/>
              <a:t>156</a:t>
            </a:fld>
            <a:endParaRPr lang="en-US" sz="1200">
              <a:solidFill>
                <a:prstClr val="black"/>
              </a:solidFill>
            </a:endParaRPr>
          </a:p>
        </p:txBody>
      </p:sp>
      <p:sp>
        <p:nvSpPr>
          <p:cNvPr id="366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Can you be sincerely wrong? Of course.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5686D-096C-2848-B671-FB8E4CC9979C}" type="slidenum">
              <a:rPr kumimoji="0" lang="en-US" sz="1200" b="0" i="0" u="none" strike="noStrike" kern="1200" cap="none" spc="0" normalizeH="0" baseline="0" noProof="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The reality is that God is angry at </a:t>
            </a:r>
          </a:p>
          <a:p>
            <a:pPr eaLnBrk="1" hangingPunct="1"/>
            <a:r>
              <a:rPr lang="en-US" dirty="0">
                <a:latin typeface="Times New Roman" charset="0"/>
                <a:ea typeface="ＭＳ Ｐゴシック" charset="-128"/>
                <a:cs typeface="ＭＳ Ｐゴシック" charset="-128"/>
              </a:rPr>
              <a:t>The reason is </a:t>
            </a:r>
          </a:p>
        </p:txBody>
      </p:sp>
    </p:spTree>
    <p:extLst>
      <p:ext uri="{BB962C8B-B14F-4D97-AF65-F5344CB8AC3E}">
        <p14:creationId xmlns:p14="http://schemas.microsoft.com/office/powerpoint/2010/main" val="18430865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9D961-DF09-7B4B-3A71-FC5768C4A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721FF-D19A-B216-A42A-89AF7D7A5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2C020-6904-8001-7957-9286B19EE3E0}"/>
              </a:ext>
            </a:extLst>
          </p:cNvPr>
          <p:cNvSpPr>
            <a:spLocks noGrp="1"/>
          </p:cNvSpPr>
          <p:nvPr>
            <p:ph type="body" idx="1"/>
          </p:nvPr>
        </p:nvSpPr>
        <p:spPr/>
        <p:txBody>
          <a:bodyPr/>
          <a:lstStyle/>
          <a:p>
            <a:endParaRPr lang="en-US" dirty="0"/>
          </a:p>
          <a:p>
            <a:r>
              <a:rPr lang="en-US" dirty="0"/>
              <a:t>__________</a:t>
            </a:r>
          </a:p>
          <a:p>
            <a:r>
              <a:rPr lang="en-US" dirty="0"/>
              <a:t>NS-06-Rom1-2—slides 120, 152</a:t>
            </a:r>
          </a:p>
        </p:txBody>
      </p:sp>
      <p:sp>
        <p:nvSpPr>
          <p:cNvPr id="4" name="Slide Number Placeholder 3">
            <a:extLst>
              <a:ext uri="{FF2B5EF4-FFF2-40B4-BE49-F238E27FC236}">
                <a16:creationId xmlns:a16="http://schemas.microsoft.com/office/drawing/2014/main" id="{1D37DCE1-02ED-63FB-16FC-4E206087D120}"/>
              </a:ext>
            </a:extLst>
          </p:cNvPr>
          <p:cNvSpPr>
            <a:spLocks noGrp="1"/>
          </p:cNvSpPr>
          <p:nvPr>
            <p:ph type="sldNum" sz="quarter" idx="5"/>
          </p:nvPr>
        </p:nvSpPr>
        <p:spPr/>
        <p:txBody>
          <a:bodyPr/>
          <a:lstStyle/>
          <a:p>
            <a:pPr>
              <a:defRPr/>
            </a:pPr>
            <a:fld id="{21222E1B-B0D0-4B4F-939F-9B369177C3DC}" type="slidenum">
              <a:rPr lang="en-US" smtClean="0"/>
              <a:pPr>
                <a:defRPr/>
              </a:pPr>
              <a:t>161</a:t>
            </a:fld>
            <a:endParaRPr lang="en-US"/>
          </a:p>
        </p:txBody>
      </p:sp>
    </p:spTree>
    <p:extLst>
      <p:ext uri="{BB962C8B-B14F-4D97-AF65-F5344CB8AC3E}">
        <p14:creationId xmlns:p14="http://schemas.microsoft.com/office/powerpoint/2010/main" val="39720153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latin typeface="Calibri"/>
              </a:rPr>
              <a:pPr>
                <a:defRPr/>
              </a:pPr>
              <a:t>162</a:t>
            </a:fld>
            <a:endParaRPr lang="en-US">
              <a:solidFill>
                <a:prstClr val="black"/>
              </a:solidFill>
              <a:latin typeface="Calibri"/>
            </a:endParaRPr>
          </a:p>
        </p:txBody>
      </p:sp>
    </p:spTree>
    <p:extLst>
      <p:ext uri="{BB962C8B-B14F-4D97-AF65-F5344CB8AC3E}">
        <p14:creationId xmlns:p14="http://schemas.microsoft.com/office/powerpoint/2010/main" val="390211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4.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4.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54.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A4BAB5C-8DF3-C146-A298-4C3C6A4ED202}"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1072131"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72132" name="Rectangle 4"/>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8794AD7B-E081-6641-AE52-E0C3B65EA83D}"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C16F320-CFE1-9D4B-8BD8-986ECBC684CE}"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lgn="l">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vl1pPr>
          </a:lstStyle>
          <a:p>
            <a:pPr>
              <a:defRPr/>
            </a:pPr>
            <a:fld id="{D7C7F40B-7130-104B-B22A-6AC1268D6C22}"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lgn="l">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vl1pPr>
          </a:lstStyle>
          <a:p>
            <a:pPr>
              <a:defRPr/>
            </a:pPr>
            <a:fld id="{7581872D-8BB6-914F-91F4-59686FDAC3CB}"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DB871DE-1F9D-564A-9E69-46A3458F7210}" type="slidenum">
              <a:rPr lang="en-GB"/>
              <a:pPr>
                <a:defRPr/>
              </a:pPr>
              <a:t>‹#›</a:t>
            </a:fld>
            <a:endParaRPr lang="en-GB"/>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US"/>
          </a:p>
        </p:txBody>
      </p:sp>
      <p:sp>
        <p:nvSpPr>
          <p:cNvPr id="3" name="Rectangle 12"/>
          <p:cNvSpPr>
            <a:spLocks noGrp="1" noChangeArrowheads="1"/>
          </p:cNvSpPr>
          <p:nvPr>
            <p:ph type="ftr" sz="quarter" idx="11"/>
          </p:nvPr>
        </p:nvSpPr>
        <p:spPr/>
        <p:txBody>
          <a:bodyPr/>
          <a:lstStyle>
            <a:lvl1pPr algn="l">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vl1pPr>
          </a:lstStyle>
          <a:p>
            <a:pPr>
              <a:defRPr/>
            </a:pPr>
            <a:fld id="{19232793-E277-FB40-B08A-77D2F272CA46}"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44AC41E-FE64-1440-9CE2-D44AA0609C6E}"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86DD2DA-AF34-DD48-B603-003E491A1348}"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967650-1D02-634C-9BAF-8E24EC305A70}"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5A1A438-21B8-F549-A9D5-B525664F8E9D}"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B88A03C-B0F7-1A44-B143-9E0ABC9E0E6A}"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B19E116-267D-5B49-9F08-AE743EC475BC}"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080753F-2844-5D49-94D6-E410B778802A}"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7C1919-0DB2-654B-AAAB-22B645C69670}"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E49864-4878-9A44-8537-39E93E2C9AA2}"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892C306-FC5D-4A4D-9B22-AAB72EB7F9F8}"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1283283-48D1-364B-99D9-8ED59A43FB21}"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9EF5DE7F-9B63-1F40-AC97-45B84547459B}"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40BCAD56-043C-6D4F-93FA-53D70228D610}"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E26CAA6-44CF-1E48-9FA1-78D1FC35256C}"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891391-4150-5647-A6E3-71102537B76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DB4DD4A2-A432-7B4A-8FBD-A98B9C1705AD}"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60 w 1722"/>
                <a:gd name="T1" fmla="*/ 35 h 66"/>
                <a:gd name="T2" fmla="*/ 1660 w 1722"/>
                <a:gd name="T3" fmla="*/ 33 h 66"/>
                <a:gd name="T4" fmla="*/ 0 w 1722"/>
                <a:gd name="T5" fmla="*/ 0 h 66"/>
                <a:gd name="T6" fmla="*/ 0 w 1722"/>
                <a:gd name="T7" fmla="*/ 33 h 66"/>
                <a:gd name="T8" fmla="*/ 1660 w 1722"/>
                <a:gd name="T9" fmla="*/ 35 h 66"/>
                <a:gd name="T10" fmla="*/ 1660 w 1722"/>
                <a:gd name="T11" fmla="*/ 3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44 w 975"/>
                <a:gd name="T1" fmla="*/ 48 h 101"/>
                <a:gd name="T2" fmla="*/ 944 w 975"/>
                <a:gd name="T3" fmla="*/ 0 h 101"/>
                <a:gd name="T4" fmla="*/ 0 w 975"/>
                <a:gd name="T5" fmla="*/ 24 h 101"/>
                <a:gd name="T6" fmla="*/ 0 w 975"/>
                <a:gd name="T7" fmla="*/ 101 h 101"/>
                <a:gd name="T8" fmla="*/ 944 w 975"/>
                <a:gd name="T9" fmla="*/ 48 h 101"/>
                <a:gd name="T10" fmla="*/ 94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079 w 2141"/>
                <a:gd name="T1" fmla="*/ 0 h 198"/>
                <a:gd name="T2" fmla="*/ 0 w 2141"/>
                <a:gd name="T3" fmla="*/ 156 h 198"/>
                <a:gd name="T4" fmla="*/ 0 w 2141"/>
                <a:gd name="T5" fmla="*/ 198 h 198"/>
                <a:gd name="T6" fmla="*/ 2079 w 2141"/>
                <a:gd name="T7" fmla="*/ 0 h 198"/>
                <a:gd name="T8" fmla="*/ 207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091 w 2517"/>
                <a:gd name="T1" fmla="*/ 276 h 276"/>
                <a:gd name="T2" fmla="*/ 2424 w 2517"/>
                <a:gd name="T3" fmla="*/ 204 h 276"/>
                <a:gd name="T4" fmla="*/ 2167 w 2517"/>
                <a:gd name="T5" fmla="*/ 0 h 276"/>
                <a:gd name="T6" fmla="*/ 0 w 2517"/>
                <a:gd name="T7" fmla="*/ 276 h 276"/>
                <a:gd name="T8" fmla="*/ 2091 w 2517"/>
                <a:gd name="T9" fmla="*/ 276 h 276"/>
                <a:gd name="T10" fmla="*/ 209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698 w 729"/>
                <a:gd name="T1" fmla="*/ 240 h 240"/>
                <a:gd name="T2" fmla="*/ 0 w 729"/>
                <a:gd name="T3" fmla="*/ 0 h 240"/>
                <a:gd name="T4" fmla="*/ 0 w 729"/>
                <a:gd name="T5" fmla="*/ 6 h 240"/>
                <a:gd name="T6" fmla="*/ 698 w 729"/>
                <a:gd name="T7" fmla="*/ 240 h 240"/>
                <a:gd name="T8" fmla="*/ 69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698 w 729"/>
                <a:gd name="T1" fmla="*/ 318 h 318"/>
                <a:gd name="T2" fmla="*/ 698 w 729"/>
                <a:gd name="T3" fmla="*/ 312 h 318"/>
                <a:gd name="T4" fmla="*/ 0 w 729"/>
                <a:gd name="T5" fmla="*/ 0 h 318"/>
                <a:gd name="T6" fmla="*/ 0 w 729"/>
                <a:gd name="T7" fmla="*/ 54 h 318"/>
                <a:gd name="T8" fmla="*/ 698 w 729"/>
                <a:gd name="T9" fmla="*/ 318 h 318"/>
                <a:gd name="T10" fmla="*/ 69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2B8A922-5B1D-E64E-B7E1-561478EC039E}" type="slidenum">
              <a:rPr lang="en-US"/>
              <a:pPr>
                <a:defRPr/>
              </a:pPr>
              <a:t>‹#›</a:t>
            </a:fld>
            <a:endParaRPr lang="en-US"/>
          </a:p>
        </p:txBody>
      </p:sp>
    </p:spTree>
    <p:extLst>
      <p:ext uri="{BB962C8B-B14F-4D97-AF65-F5344CB8AC3E}">
        <p14:creationId xmlns:p14="http://schemas.microsoft.com/office/powerpoint/2010/main" val="39010891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C55C9B9-589E-654E-9E04-082F35576FB0}" type="slidenum">
              <a:rPr lang="en-US"/>
              <a:pPr>
                <a:defRPr/>
              </a:pPr>
              <a:t>‹#›</a:t>
            </a:fld>
            <a:endParaRPr lang="en-US"/>
          </a:p>
        </p:txBody>
      </p:sp>
    </p:spTree>
    <p:extLst>
      <p:ext uri="{BB962C8B-B14F-4D97-AF65-F5344CB8AC3E}">
        <p14:creationId xmlns:p14="http://schemas.microsoft.com/office/powerpoint/2010/main" val="227680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2944258-1220-104F-BAA6-4C165A691212}" type="slidenum">
              <a:rPr lang="en-US"/>
              <a:pPr>
                <a:defRPr/>
              </a:pPr>
              <a:t>‹#›</a:t>
            </a:fld>
            <a:endParaRPr lang="en-US"/>
          </a:p>
        </p:txBody>
      </p:sp>
    </p:spTree>
    <p:extLst>
      <p:ext uri="{BB962C8B-B14F-4D97-AF65-F5344CB8AC3E}">
        <p14:creationId xmlns:p14="http://schemas.microsoft.com/office/powerpoint/2010/main" val="6294924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069940-D878-AD41-A295-E8612CD8E478}" type="slidenum">
              <a:rPr lang="en-US"/>
              <a:pPr>
                <a:defRPr/>
              </a:pPr>
              <a:t>‹#›</a:t>
            </a:fld>
            <a:endParaRPr lang="en-US"/>
          </a:p>
        </p:txBody>
      </p:sp>
    </p:spTree>
    <p:extLst>
      <p:ext uri="{BB962C8B-B14F-4D97-AF65-F5344CB8AC3E}">
        <p14:creationId xmlns:p14="http://schemas.microsoft.com/office/powerpoint/2010/main" val="9967872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253E4DB-22A1-1E4D-A36E-DA88F0EBD63F}" type="slidenum">
              <a:rPr lang="en-US"/>
              <a:pPr>
                <a:defRPr/>
              </a:pPr>
              <a:t>‹#›</a:t>
            </a:fld>
            <a:endParaRPr lang="en-US"/>
          </a:p>
        </p:txBody>
      </p:sp>
    </p:spTree>
    <p:extLst>
      <p:ext uri="{BB962C8B-B14F-4D97-AF65-F5344CB8AC3E}">
        <p14:creationId xmlns:p14="http://schemas.microsoft.com/office/powerpoint/2010/main" val="4008325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2CB4AD-FA8D-FF4B-A723-48D1CFD15F34}" type="slidenum">
              <a:rPr lang="en-US"/>
              <a:pPr>
                <a:defRPr/>
              </a:pPr>
              <a:t>‹#›</a:t>
            </a:fld>
            <a:endParaRPr lang="en-US"/>
          </a:p>
        </p:txBody>
      </p:sp>
    </p:spTree>
    <p:extLst>
      <p:ext uri="{BB962C8B-B14F-4D97-AF65-F5344CB8AC3E}">
        <p14:creationId xmlns:p14="http://schemas.microsoft.com/office/powerpoint/2010/main" val="34847104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A481EBC-6AE2-2346-9D2B-B95C85741505}" type="slidenum">
              <a:rPr lang="en-US"/>
              <a:pPr>
                <a:defRPr/>
              </a:pPr>
              <a:t>‹#›</a:t>
            </a:fld>
            <a:endParaRPr lang="en-US"/>
          </a:p>
        </p:txBody>
      </p:sp>
    </p:spTree>
    <p:extLst>
      <p:ext uri="{BB962C8B-B14F-4D97-AF65-F5344CB8AC3E}">
        <p14:creationId xmlns:p14="http://schemas.microsoft.com/office/powerpoint/2010/main" val="2888527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7EE8D437-623E-E548-931D-D811B67A0A30}"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7E2E4F8-A4DC-7C4D-B995-F4645FB8DE9C}" type="slidenum">
              <a:rPr lang="en-US"/>
              <a:pPr>
                <a:defRPr/>
              </a:pPr>
              <a:t>‹#›</a:t>
            </a:fld>
            <a:endParaRPr lang="en-US"/>
          </a:p>
        </p:txBody>
      </p:sp>
    </p:spTree>
    <p:extLst>
      <p:ext uri="{BB962C8B-B14F-4D97-AF65-F5344CB8AC3E}">
        <p14:creationId xmlns:p14="http://schemas.microsoft.com/office/powerpoint/2010/main" val="6271064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3CB4392-4D9E-D145-A915-AA94A99E5C73}" type="slidenum">
              <a:rPr lang="en-US"/>
              <a:pPr>
                <a:defRPr/>
              </a:pPr>
              <a:t>‹#›</a:t>
            </a:fld>
            <a:endParaRPr lang="en-US"/>
          </a:p>
        </p:txBody>
      </p:sp>
    </p:spTree>
    <p:extLst>
      <p:ext uri="{BB962C8B-B14F-4D97-AF65-F5344CB8AC3E}">
        <p14:creationId xmlns:p14="http://schemas.microsoft.com/office/powerpoint/2010/main" val="36197971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EDAFBB6-E96A-C04F-B2B8-27E7D9B0E970}" type="slidenum">
              <a:rPr lang="en-US"/>
              <a:pPr>
                <a:defRPr/>
              </a:pPr>
              <a:t>‹#›</a:t>
            </a:fld>
            <a:endParaRPr lang="en-US"/>
          </a:p>
        </p:txBody>
      </p:sp>
    </p:spTree>
    <p:extLst>
      <p:ext uri="{BB962C8B-B14F-4D97-AF65-F5344CB8AC3E}">
        <p14:creationId xmlns:p14="http://schemas.microsoft.com/office/powerpoint/2010/main" val="19515538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95C181-A853-284F-9DFC-EC281D0E54FA}" type="slidenum">
              <a:rPr lang="en-US"/>
              <a:pPr>
                <a:defRPr/>
              </a:pPr>
              <a:t>‹#›</a:t>
            </a:fld>
            <a:endParaRPr lang="en-US"/>
          </a:p>
        </p:txBody>
      </p:sp>
    </p:spTree>
    <p:extLst>
      <p:ext uri="{BB962C8B-B14F-4D97-AF65-F5344CB8AC3E}">
        <p14:creationId xmlns:p14="http://schemas.microsoft.com/office/powerpoint/2010/main" val="1823974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C558530A-99CB-B542-B4BF-E39F76458A70}"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9015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86153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7856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EFFCFDAF-0FDB-8B48-9941-29E36DB0B85D}"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995825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43374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974567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222145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277410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612573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428939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745086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29F798CC-6208-244A-A607-0EAB4D248A01}"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900951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465FDF55-ACE9-FE4C-9AB2-A9FB66D3B08D}"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621915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9736762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3507152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1117810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4550639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29007238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30714115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31163121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99390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21000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9A7884D5-8C33-CB48-BC1B-9F451D6167FD}"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BD5D9-A00F-224C-A098-8EA25D802EA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564967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6FFC8-8CB9-7D43-B652-4AB2416091B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147341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7D631-C3DE-C04B-B956-5604BF70FFD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91797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C3B0F-D2FD-CA4C-B0DE-0F26A422678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196133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6E1297-818E-2E40-8DD4-7D0D614BAE4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037468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FC18BC-FA3C-D545-8928-0A076CBEA5C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9457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7D8CA9-3117-BF4E-8D40-0165CBEB418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654905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4AA04F-A409-FC4B-857C-CA37218DFFB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686316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CB7259-33EC-714E-BDCE-5CD978616E3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861900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C5BAF-FED2-0444-946E-81D7ED88417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98796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A4D76331-06B8-9B45-92B9-4FF2EED6E67A}"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32BEE-7969-4D44-ADD3-7BA144373C2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104873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6D91A1F6-9760-8E42-8DE3-15654AA7D4C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8770256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eaLnBrk="0" hangingPunct="0">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eaLnBrk="0" hangingPunct="0">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47E501C-631D-3944-8330-676DA117471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0847508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B68ECD-13B9-A445-9491-2183AFE8577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0464833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20C0C9-E586-A04B-97FC-AA36EDEE995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869767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1D468A-CA6C-B447-A71A-5E91FCBDFDD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137723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C92DC-B308-5B46-8CE8-CF4CDBF9C8F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223199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82FA0C-CCB8-1C45-BE8D-83E0D88211B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089208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A5175A-FFAF-FC4C-9F2A-DDA1C93FED5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466783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4B1580-970F-BB4E-8D39-7939225D1AF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23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C124F-E164-E841-A25D-85FFA45A509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8566273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9136-E028-CE41-82AF-247E6C91D76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6129345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A5B-E739-6947-A423-DC531EB7094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0438462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3F68EA-0AD5-1F47-94BE-7985EB7CA5A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85904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7" name="Rectangle 65"/>
            <p:cNvSpPr>
              <a:spLocks noChangeArrowheads="1"/>
            </p:cNvSpPr>
            <p:nvPr/>
          </p:nvSpPr>
          <p:spPr bwMode="auto">
            <a:xfrm>
              <a:off x="0" y="0"/>
              <a:ext cx="5760" cy="321"/>
            </a:xfrm>
            <a:prstGeom prst="rect">
              <a:avLst/>
            </a:prstGeom>
            <a:solidFill>
              <a:schemeClr val="hlink">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solidFill>
                <a:srgbClr val="000000"/>
              </a:solidFill>
              <a:latin typeface="Helvetica" charset="0"/>
              <a:ea typeface="ＭＳ Ｐゴシック" charset="0"/>
              <a:cs typeface="ＭＳ Ｐゴシック" charset="0"/>
            </a:endParaRPr>
          </a:p>
        </p:txBody>
      </p:sp>
      <p:sp>
        <p:nvSpPr>
          <p:cNvPr id="275523" name="Rectangle 67"/>
          <p:cNvSpPr>
            <a:spLocks noGrp="1" noChangeArrowheads="1"/>
          </p:cNvSpPr>
          <p:nvPr>
            <p:ph type="ctrTitle" sz="quarter"/>
          </p:nvPr>
        </p:nvSpPr>
        <p:spPr>
          <a:xfrm>
            <a:off x="779463" y="1447800"/>
            <a:ext cx="7678737" cy="1081088"/>
          </a:xfrm>
        </p:spPr>
        <p:txBody>
          <a:bodyPr/>
          <a:lstStyle>
            <a:lvl1pPr algn="r">
              <a:defRPr/>
            </a:lvl1pPr>
          </a:lstStyle>
          <a:p>
            <a:pPr lvl="0"/>
            <a:r>
              <a:rPr lang="en-US" noProof="0"/>
              <a:t>Click to edit Master title style</a:t>
            </a:r>
          </a:p>
        </p:txBody>
      </p:sp>
      <p:sp>
        <p:nvSpPr>
          <p:cNvPr id="275524" name="Rectangle 68"/>
          <p:cNvSpPr>
            <a:spLocks noGrp="1" noChangeArrowheads="1"/>
          </p:cNvSpPr>
          <p:nvPr>
            <p:ph type="subTitle" sz="quarter" idx="1"/>
          </p:nvPr>
        </p:nvSpPr>
        <p:spPr>
          <a:xfrm>
            <a:off x="4021138" y="2860675"/>
            <a:ext cx="4437062" cy="3114675"/>
          </a:xfrm>
        </p:spPr>
        <p:txBody>
          <a:bodyPr/>
          <a:lstStyle>
            <a:lvl1pPr marL="0" indent="0">
              <a:buFont typeface="Wingdings" charset="0"/>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000000"/>
              </a:solidFill>
              <a:latin typeface="Helvetica"/>
              <a:ea typeface="ＭＳ Ｐゴシック"/>
            </a:endParaRPr>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latin typeface="Helvetica"/>
              <a:ea typeface="ＭＳ Ｐゴシック"/>
            </a:endParaRPr>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F17C0FDD-52D3-A745-A81F-5625CAF6BBA5}"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27010153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B10C525E-3812-1644-B97B-BB4983905428}"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7988707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16CDE814-7E6F-824B-86D2-E3F60629A1EA}"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9655463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712B119F-5894-C240-AD83-5A01587E4175}"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6643018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9" name="Rectangle 1093"/>
          <p:cNvSpPr>
            <a:spLocks noGrp="1" noChangeArrowheads="1"/>
          </p:cNvSpPr>
          <p:nvPr>
            <p:ph type="sldNum" sz="quarter" idx="12"/>
          </p:nvPr>
        </p:nvSpPr>
        <p:spPr>
          <a:ln/>
        </p:spPr>
        <p:txBody>
          <a:bodyPr/>
          <a:lstStyle>
            <a:lvl1pPr>
              <a:defRPr/>
            </a:lvl1pPr>
          </a:lstStyle>
          <a:p>
            <a:pPr>
              <a:defRPr/>
            </a:pPr>
            <a:fld id="{25A528CD-2AAE-1847-9A4F-92E2F9177C73}"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41994106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3"/>
          <p:cNvSpPr>
            <a:spLocks noGrp="1" noChangeArrowheads="1"/>
          </p:cNvSpPr>
          <p:nvPr>
            <p:ph type="sldNum" sz="quarter" idx="12"/>
          </p:nvPr>
        </p:nvSpPr>
        <p:spPr>
          <a:ln/>
        </p:spPr>
        <p:txBody>
          <a:bodyPr/>
          <a:lstStyle>
            <a:lvl1pPr>
              <a:defRPr/>
            </a:lvl1pPr>
          </a:lstStyle>
          <a:p>
            <a:pPr>
              <a:defRPr/>
            </a:pPr>
            <a:fld id="{99E578F5-26D3-904E-9268-6D24F9ABAEA7}"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327464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4" name="Rectangle 1093"/>
          <p:cNvSpPr>
            <a:spLocks noGrp="1" noChangeArrowheads="1"/>
          </p:cNvSpPr>
          <p:nvPr>
            <p:ph type="sldNum" sz="quarter" idx="12"/>
          </p:nvPr>
        </p:nvSpPr>
        <p:spPr>
          <a:ln/>
        </p:spPr>
        <p:txBody>
          <a:bodyPr/>
          <a:lstStyle>
            <a:lvl1pPr>
              <a:defRPr/>
            </a:lvl1pPr>
          </a:lstStyle>
          <a:p>
            <a:pPr>
              <a:defRPr/>
            </a:pPr>
            <a:fld id="{D8747BE1-B3EB-F741-8482-0CA2C95FC7BB}"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41192691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D406377C-8C5F-4A4E-8DC8-7E7B8A479AB5}"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11719256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50E06B69-22CD-8142-A165-AE4B49A6A835}"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22495770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09D71DF2-DBEE-5E4B-B946-EE1EADFE9A32}"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9914907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D4074F8D-DBCD-0142-88D4-4F7F5CF10730}"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19638092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8397787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3052966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775376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733315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779097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3409419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4232436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5397716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8886213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4486624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4440559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latin typeface="Arial"/>
            </a:endParaRPr>
          </a:p>
        </p:txBody>
      </p:sp>
      <p:sp>
        <p:nvSpPr>
          <p:cNvPr id="5" name="Rectangle 60"/>
          <p:cNvSpPr>
            <a:spLocks noGrp="1" noChangeArrowheads="1"/>
          </p:cNvSpPr>
          <p:nvPr>
            <p:ph type="ftr" sz="quarter" idx="11"/>
          </p:nvPr>
        </p:nvSpPr>
        <p:spPr/>
        <p:txBody>
          <a:bodyPr/>
          <a:lstStyle>
            <a:lvl1pPr algn="l">
              <a:defRPr/>
            </a:lvl1pPr>
          </a:lstStyle>
          <a:p>
            <a:pPr>
              <a:defRPr/>
            </a:pPr>
            <a:endParaRPr lang="en-US">
              <a:latin typeface="Arial"/>
            </a:endParaRPr>
          </a:p>
        </p:txBody>
      </p:sp>
      <p:sp>
        <p:nvSpPr>
          <p:cNvPr id="6" name="Rectangle 61"/>
          <p:cNvSpPr>
            <a:spLocks noGrp="1" noChangeArrowheads="1"/>
          </p:cNvSpPr>
          <p:nvPr>
            <p:ph type="sldNum" sz="quarter" idx="12"/>
          </p:nvPr>
        </p:nvSpPr>
        <p:spPr/>
        <p:txBody>
          <a:bodyPr/>
          <a:lstStyle>
            <a:lvl1pPr>
              <a:defRPr/>
            </a:lvl1pPr>
          </a:lstStyle>
          <a:p>
            <a:pPr>
              <a:defRPr/>
            </a:pPr>
            <a:fld id="{91783AE2-400B-6B4D-8820-00DF7831F4CA}" type="slidenum">
              <a:rPr lang="en-US"/>
              <a:pPr>
                <a:defRPr/>
              </a:pPr>
              <a:t>‹#›</a:t>
            </a:fld>
            <a:endParaRPr lang="en-US"/>
          </a:p>
        </p:txBody>
      </p:sp>
    </p:spTree>
    <p:extLst>
      <p:ext uri="{BB962C8B-B14F-4D97-AF65-F5344CB8AC3E}">
        <p14:creationId xmlns:p14="http://schemas.microsoft.com/office/powerpoint/2010/main" val="57533451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7685871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2981693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8843574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3575523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6326721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58686036"/>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70846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443149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666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0271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19650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9412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9169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1098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09633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23419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78636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93667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30443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42577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95989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311745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5566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1264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75036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3587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04860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39706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9028560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099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48060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682262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9688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552311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9658184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15501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474354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943176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51714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535505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4650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793944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658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996054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857766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2461195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156032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654132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288483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22863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708314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483887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24452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3047895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19869965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t>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7586328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t>2/25/24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16072399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t>2/25/24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63154390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t>2/25/24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70806423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85986758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71458427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9714681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497511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7154626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55789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7041888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1771271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8398078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652793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150245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561986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138374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4580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0779409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541602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106487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41903716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84450182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4400423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4106961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16940911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86675402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766823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28425378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21012416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9869422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41210546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62338815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387337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9180663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340318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11485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65178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2152153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4651340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267761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4941989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1607162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5477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0211240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5631343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3230597596"/>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278414460"/>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50314712"/>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76949733"/>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520652597"/>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622719532"/>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1954801698"/>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3741762287"/>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463624498"/>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888463078"/>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76925597"/>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748809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4506159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411064293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59375589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63189290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3448903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58843471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2859455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165964738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2671196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158374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9377656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148881345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227258003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79258993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237580446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0147093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06452952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174146494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31359348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349883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247410516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56153185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843C93-6257-CA45-A0E2-4F36A6334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88969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7175D3-A78F-3C4F-82CB-3A9A5A15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025071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F9AD81-EFD7-4542-973C-D33FD17507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23697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C48CC8A-81B0-D548-BDF8-1ABB21204D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64762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C3177E1-C930-D244-9D39-37E946BFD0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132542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7DCC52-7E1A-E748-9E55-DCC8DB4C1D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61778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52C6DAC-6407-DA45-BF15-83D5D0D043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04456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2BBD8C4-3F1C-8A44-B006-D52A37A4F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4013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571BC2-C6AF-2748-9426-60194EF84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34246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CAE2CA-CB65-F34A-928A-DB4E360806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463926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EB3440-506B-8B41-8975-474FF736EF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57212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C3E571CE-6AD1-484E-9FCD-85AA11EC97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41108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p:nvPr>
        </p:nvSpPr>
        <p:spPr>
          <a:xfrm>
            <a:off x="685800" y="1981200"/>
            <a:ext cx="7772400" cy="1143000"/>
          </a:xfrm>
          <a:effectLst>
            <a:outerShdw blurRad="88900" dist="38097" dir="2700000" algn="ctr" rotWithShape="0">
              <a:schemeClr val="bg2">
                <a:alpha val="99962"/>
              </a:schemeClr>
            </a:outerShdw>
          </a:effectLst>
        </p:spPr>
        <p:txBody>
          <a:bodyPr/>
          <a:lstStyle>
            <a:lvl1pPr algn="ctr">
              <a:defRPr>
                <a:solidFill>
                  <a:schemeClr val="tx2"/>
                </a:solidFill>
              </a:defRPr>
            </a:lvl1pPr>
          </a:lstStyle>
          <a:p>
            <a:r>
              <a:rPr lang="en-US"/>
              <a:t>Click to edit Master title style</a:t>
            </a:r>
          </a:p>
        </p:txBody>
      </p:sp>
      <p:sp>
        <p:nvSpPr>
          <p:cNvPr id="249859" name="Rectangle 3"/>
          <p:cNvSpPr>
            <a:spLocks noGrp="1" noChangeArrowheads="1"/>
          </p:cNvSpPr>
          <p:nvPr>
            <p:ph type="subTitle" idx="1"/>
          </p:nvPr>
        </p:nvSpPr>
        <p:spPr>
          <a:xfrm>
            <a:off x="1371600" y="4343400"/>
            <a:ext cx="6400800" cy="1752600"/>
          </a:xfrm>
          <a:effectLst>
            <a:outerShdw blurRad="63500" dist="25399" dir="2700000" algn="ctr" rotWithShape="0">
              <a:srgbClr val="FFFFFF">
                <a:alpha val="99977"/>
              </a:srgbClr>
            </a:outerShdw>
          </a:effectLst>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effectLst>
            <a:outerShdw blurRad="38100" dist="38097" dir="2700000" algn="ctr" rotWithShape="0">
              <a:srgbClr val="FFFFFF">
                <a:alpha val="99962"/>
              </a:srgbClr>
            </a:outerShdw>
          </a:effectLst>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fld id="{BCC85AA6-3109-2343-8C84-588B11552D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01642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B9FB9DFF-30B6-F24B-AB9C-2E34DA846A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9971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C486B164-D596-0F4F-8054-F464AA453B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296319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531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F0BE8A61-FA55-B741-A999-DE4F7048CC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741691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57FC0148-4168-764C-9271-68676AAD3A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85181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254F05E6-74D5-9941-82B5-56EE49243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996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D315EC42-948B-EC49-BD7A-B2C34762F2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403113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E1CFAB27-C32D-C446-826F-6C18F9DB29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05548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A481688-FE1D-5D41-8F25-4E8CED94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60532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9FB05BFA-6E16-984F-AFC2-D30BEA5B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84688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574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D1FFD96-6678-E846-931B-E42D58A74C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21706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F19DBC0-BD9C-1640-AB2C-B87A341BD8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09132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69F89A-1429-154E-8268-CB7F1FD85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221610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A25D194-6468-2740-A128-9E26FCEDF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601673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1DF397C2-DA89-114C-B2E4-9D631C9C7B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514703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38949412-ED4F-D34C-A6E2-A5413F50F2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080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5FA9F44A-1A50-8947-BB28-7DBBDB120E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10875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2A1DAF96-5239-8B44-BCB2-A4ED60EEFA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10144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69BC7C3-9B93-3940-BADD-D598A375DA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58140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2C08F8B-F5C5-9B44-80A9-6F163D679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727192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63A8A138-6F9A-2F4E-97AD-B660118DB2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85146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C8C320B-7DB5-CF4C-A5B4-B854AFE9A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08291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28633936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3521431209"/>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625557867"/>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329171189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91295287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342184048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069268308"/>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129933827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384633828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3433427611"/>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85071514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36828583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386527140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3983737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9506"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49507"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E49FC4-F4DA-8C4F-816F-5AA29502737F}" type="slidenum">
              <a:rPr lang="en-US"/>
              <a:pPr>
                <a:defRPr/>
              </a:pPr>
              <a:t>‹#›</a:t>
            </a:fld>
            <a:endParaRPr lang="en-US"/>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73860582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41424975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107992466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197445856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344328727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229827972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7719832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268637583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C84122AE-C363-384B-877C-8325B64E4D68}"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2565153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C03C932-4652-9944-B359-8E2C9E509B9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93089516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57DEC4-486B-E64A-9466-19F1B635DBFB}" type="slidenum">
              <a:rPr lang="en-US"/>
              <a:pPr>
                <a:defRPr/>
              </a:pPr>
              <a:t>‹#›</a:t>
            </a:fld>
            <a:endParaRPr lang="en-US"/>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F6D681A-8C3B-AC42-BAC4-384398521BB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87065547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6227D265-BA97-9644-9D86-4CCF9390B889}"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55677688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9594FD75-2408-FF44-B88B-059C525A2EE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391658472"/>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76D38079-C5DC-8647-B1DF-9B7AA64B5F1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461518413"/>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30891ECC-8BBB-0C4B-BDF3-6634B7ED4A13}"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29430892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24D7963E-E07B-D649-A0E4-0BB1B149C23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276755423"/>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76933A2-DB18-9347-97F0-26855D0A47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858234810"/>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0EA3D0-783C-044D-B3FA-AFAB5476A76F}"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305615405"/>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FF103E-E992-DB4B-8CC3-7C5748D21D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5716028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0C81A7DD-4AF3-5042-96E3-5E066D5687FD}"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80142413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6E3C37F-92FE-FE43-8245-E5D2CBA16A73}" type="slidenum">
              <a:rPr lang="en-US"/>
              <a:pPr>
                <a:defRPr/>
              </a:pPr>
              <a:t>‹#›</a:t>
            </a:fld>
            <a:endParaRPr lang="en-US"/>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120807346"/>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1951275565"/>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391467912"/>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108842211"/>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512234163"/>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4168128925"/>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1145754280"/>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2093165979"/>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1778341671"/>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341768466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C515C91-8ABB-2942-9488-6EF1EE9F6DE7}" type="slidenum">
              <a:rPr lang="en-US"/>
              <a:pPr>
                <a:defRPr/>
              </a:pPr>
              <a:t>‹#›</a:t>
            </a:fld>
            <a:endParaRPr lang="en-US"/>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778361247"/>
      </p:ext>
    </p:extLst>
  </p:cSld>
  <p:clrMapOvr>
    <a:masterClrMapping/>
  </p:clrMapOvr>
  <p:transition spd="med">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49913801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361461627"/>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86937183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597465593"/>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75790737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3369449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205456287"/>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9719321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15505978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8237175-32FE-5446-9358-44930932F277}" type="slidenum">
              <a:rPr lang="en-US"/>
              <a:pPr>
                <a:defRPr/>
              </a:pPr>
              <a:t>‹#›</a:t>
            </a:fld>
            <a:endParaRPr lang="en-US"/>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78932336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793430197"/>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2228412756"/>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3004512837"/>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80429197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B52BF-242C-472F-8C64-1FB25AB3C89A}"/>
              </a:ext>
            </a:extLst>
          </p:cNvPr>
          <p:cNvPicPr>
            <a:picLocks noChangeAspect="1"/>
          </p:cNvPicPr>
          <p:nvPr userDrawn="1"/>
        </p:nvPicPr>
        <p:blipFill>
          <a:blip r:embed="rId2"/>
          <a:stretch>
            <a:fillRect/>
          </a:stretch>
        </p:blipFill>
        <p:spPr>
          <a:xfrm>
            <a:off x="0" y="-1"/>
            <a:ext cx="9144000" cy="6086475"/>
          </a:xfrm>
          <a:prstGeom prst="rect">
            <a:avLst/>
          </a:prstGeom>
        </p:spPr>
      </p:pic>
    </p:spTree>
    <p:extLst>
      <p:ext uri="{BB962C8B-B14F-4D97-AF65-F5344CB8AC3E}">
        <p14:creationId xmlns:p14="http://schemas.microsoft.com/office/powerpoint/2010/main" val="300170715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031A2-BD74-4984-AD9C-3E4840DF2D26}"/>
              </a:ext>
            </a:extLst>
          </p:cNvPr>
          <p:cNvPicPr>
            <a:picLocks noChangeAspect="1"/>
          </p:cNvPicPr>
          <p:nvPr userDrawn="1"/>
        </p:nvPicPr>
        <p:blipFill>
          <a:blip r:embed="rId2"/>
          <a:stretch>
            <a:fillRect/>
          </a:stretch>
        </p:blipFill>
        <p:spPr>
          <a:xfrm>
            <a:off x="0" y="378618"/>
            <a:ext cx="9144000" cy="6100763"/>
          </a:xfrm>
          <a:prstGeom prst="rect">
            <a:avLst/>
          </a:prstGeom>
        </p:spPr>
      </p:pic>
    </p:spTree>
    <p:extLst>
      <p:ext uri="{BB962C8B-B14F-4D97-AF65-F5344CB8AC3E}">
        <p14:creationId xmlns:p14="http://schemas.microsoft.com/office/powerpoint/2010/main" val="406544710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A24DE-3C83-4F3A-8361-304E8F8C4128}"/>
              </a:ext>
            </a:extLst>
          </p:cNvPr>
          <p:cNvPicPr>
            <a:picLocks noChangeAspect="1"/>
          </p:cNvPicPr>
          <p:nvPr userDrawn="1"/>
        </p:nvPicPr>
        <p:blipFill>
          <a:blip r:embed="rId2"/>
          <a:stretch>
            <a:fillRect/>
          </a:stretch>
        </p:blipFill>
        <p:spPr>
          <a:xfrm>
            <a:off x="0" y="-1"/>
            <a:ext cx="9144000" cy="6100763"/>
          </a:xfrm>
          <a:prstGeom prst="rect">
            <a:avLst/>
          </a:prstGeom>
        </p:spPr>
      </p:pic>
    </p:spTree>
    <p:extLst>
      <p:ext uri="{BB962C8B-B14F-4D97-AF65-F5344CB8AC3E}">
        <p14:creationId xmlns:p14="http://schemas.microsoft.com/office/powerpoint/2010/main" val="27364112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19836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2" y="3"/>
            <a:ext cx="5482953" cy="3032758"/>
          </a:xfrm>
          <a:prstGeom prst="rect">
            <a:avLst/>
          </a:prstGeom>
        </p:spPr>
      </p:pic>
    </p:spTree>
    <p:extLst>
      <p:ext uri="{BB962C8B-B14F-4D97-AF65-F5344CB8AC3E}">
        <p14:creationId xmlns:p14="http://schemas.microsoft.com/office/powerpoint/2010/main" val="3237581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9DC7362-CB19-D74E-AF6B-A49BB8B3ABA7}" type="slidenum">
              <a:rPr lang="en-US"/>
              <a:pPr>
                <a:defRPr/>
              </a:pPr>
              <a:t>‹#›</a:t>
            </a:fld>
            <a:endParaRPr lang="en-US"/>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9"/>
            <a:ext cx="9144000" cy="6029325"/>
          </a:xfrm>
          <a:prstGeom prst="rect">
            <a:avLst/>
          </a:prstGeom>
        </p:spPr>
      </p:pic>
    </p:spTree>
    <p:extLst>
      <p:ext uri="{BB962C8B-B14F-4D97-AF65-F5344CB8AC3E}">
        <p14:creationId xmlns:p14="http://schemas.microsoft.com/office/powerpoint/2010/main" val="230204130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2407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88995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1091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8AD5D-1344-4AA5-9C2C-469EC8AC926D}"/>
              </a:ext>
            </a:extLst>
          </p:cNvPr>
          <p:cNvPicPr>
            <a:picLocks noChangeAspect="1"/>
          </p:cNvPicPr>
          <p:nvPr userDrawn="1"/>
        </p:nvPicPr>
        <p:blipFill rotWithShape="1">
          <a:blip r:embed="rId2"/>
          <a:srcRect l="27261" r="9623"/>
          <a:stretch/>
        </p:blipFill>
        <p:spPr>
          <a:xfrm>
            <a:off x="4870888" y="0"/>
            <a:ext cx="4446533" cy="6858000"/>
          </a:xfrm>
          <a:prstGeom prst="rect">
            <a:avLst/>
          </a:prstGeom>
        </p:spPr>
      </p:pic>
      <p:pic>
        <p:nvPicPr>
          <p:cNvPr id="5" name="Picture 4">
            <a:extLst>
              <a:ext uri="{FF2B5EF4-FFF2-40B4-BE49-F238E27FC236}">
                <a16:creationId xmlns:a16="http://schemas.microsoft.com/office/drawing/2014/main" id="{85C59BE2-0208-42F7-9C7C-017A6FC1A1DD}"/>
              </a:ext>
            </a:extLst>
          </p:cNvPr>
          <p:cNvPicPr>
            <a:picLocks noChangeAspect="1"/>
          </p:cNvPicPr>
          <p:nvPr userDrawn="1"/>
        </p:nvPicPr>
        <p:blipFill rotWithShape="1">
          <a:blip r:embed="rId2"/>
          <a:srcRect r="70208"/>
          <a:stretch/>
        </p:blipFill>
        <p:spPr>
          <a:xfrm>
            <a:off x="0" y="0"/>
            <a:ext cx="4870888" cy="6858000"/>
          </a:xfrm>
          <a:prstGeom prst="rect">
            <a:avLst/>
          </a:prstGeom>
        </p:spPr>
      </p:pic>
    </p:spTree>
    <p:extLst>
      <p:ext uri="{BB962C8B-B14F-4D97-AF65-F5344CB8AC3E}">
        <p14:creationId xmlns:p14="http://schemas.microsoft.com/office/powerpoint/2010/main" val="262461934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393452693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5038092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CC66-5333-447C-BB78-C6BB3C009CA9}"/>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99932053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A3166-E2F5-4D03-97C5-52D46A760397}"/>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5609828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91332040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658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C53EDD2-D6FB-B346-BF1D-6705E414CDC2}" type="slidenum">
              <a:rPr lang="en-US"/>
              <a:pPr>
                <a:defRPr/>
              </a:pPr>
              <a:t>‹#›</a:t>
            </a:fld>
            <a:endParaRPr lang="en-US"/>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728ED7"/>
        </a:solidFill>
        <a:effectLst/>
      </p:bgPr>
    </p:bg>
    <p:spTree>
      <p:nvGrpSpPr>
        <p:cNvPr id="1" name=""/>
        <p:cNvGrpSpPr/>
        <p:nvPr/>
      </p:nvGrpSpPr>
      <p:grpSpPr>
        <a:xfrm>
          <a:off x="0" y="0"/>
          <a:ext cx="0" cy="0"/>
          <a:chOff x="0" y="0"/>
          <a:chExt cx="0" cy="0"/>
        </a:xfrm>
      </p:grpSpPr>
      <p:pic>
        <p:nvPicPr>
          <p:cNvPr id="3" name="Picture 2" descr="What Is Sin? | Wesley Methodist Church Klang">
            <a:extLst>
              <a:ext uri="{FF2B5EF4-FFF2-40B4-BE49-F238E27FC236}">
                <a16:creationId xmlns:a16="http://schemas.microsoft.com/office/drawing/2014/main" id="{001CE65B-C592-44ED-97AF-680DE38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686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D40B9-48B4-4053-A08A-D2CE8BBDACD1}"/>
              </a:ext>
            </a:extLst>
          </p:cNvPr>
          <p:cNvSpPr/>
          <p:nvPr userDrawn="1"/>
        </p:nvSpPr>
        <p:spPr bwMode="auto">
          <a:xfrm>
            <a:off x="-1" y="5185615"/>
            <a:ext cx="2779296"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6" name="Rectangle 5">
            <a:extLst>
              <a:ext uri="{FF2B5EF4-FFF2-40B4-BE49-F238E27FC236}">
                <a16:creationId xmlns:a16="http://schemas.microsoft.com/office/drawing/2014/main" id="{9F488EFE-6688-474C-AF5B-45866741B4CA}"/>
              </a:ext>
            </a:extLst>
          </p:cNvPr>
          <p:cNvSpPr/>
          <p:nvPr userDrawn="1"/>
        </p:nvSpPr>
        <p:spPr bwMode="auto">
          <a:xfrm>
            <a:off x="5919539" y="5185615"/>
            <a:ext cx="3224463"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401356715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642371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105873621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38463253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2153008626"/>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111327431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2B3D2B5-8B32-A44F-BE25-DEACA4AD9AAA}"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2C7483E-FE68-DD4B-A70C-3FD1512CD935}"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181482-F681-434A-8148-3B137C6F54B7}"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A3F3646-22F3-E94F-9985-BE48B97F5770}"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089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5F8148-8F23-4E44-8DE0-777C78C5E5F0}"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0B6F107-3323-5D43-BB06-8759E3C22375}"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C31EF9-828B-414E-A916-9EBFC9E8CEC0}"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29270F3-37E8-9649-B132-BD545A8C510A}"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CCC3C7F-3468-694A-8DC5-E3C7FA7744ED}"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EBA3B77-B6E9-914B-B220-C025DFAC17D8}"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209DC9D-2801-6F4D-AA65-ED0E70B5FB8F}"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0FF1F77-B044-CC46-A377-49E0EA3F80D8}"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9BD1BA8-334D-0D4A-8BAD-F0F2896D5A4A}"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A4DCEAA-EA5A-934C-B4E3-309CE7A5649B}"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81BEA62-71E5-B04D-B41A-1F95EB0451F6}"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3.xml"/><Relationship Id="rId1"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4.xml"/><Relationship Id="rId1"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xml"/><Relationship Id="rId1" Type="http://schemas.openxmlformats.org/officeDocument/2006/relationships/slideLayout" Target="../slideLayouts/slideLayout11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7.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0.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9.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20.xml"/><Relationship Id="rId1" Type="http://schemas.openxmlformats.org/officeDocument/2006/relationships/slideLayout" Target="../slideLayouts/slideLayout14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21.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22.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3.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0.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4.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0.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5.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6.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7.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22.xml"/><Relationship Id="rId1" Type="http://schemas.openxmlformats.org/officeDocument/2006/relationships/slideLayout" Target="../slideLayouts/slideLayout22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30.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31.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theme" Target="../theme/theme32.xml"/><Relationship Id="rId1" Type="http://schemas.openxmlformats.org/officeDocument/2006/relationships/slideLayout" Target="../slideLayouts/slideLayout25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258.xml"/><Relationship Id="rId1" Type="http://schemas.openxmlformats.org/officeDocument/2006/relationships/slideLayout" Target="../slideLayouts/slideLayout257.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261.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5" Type="http://schemas.openxmlformats.org/officeDocument/2006/relationships/theme" Target="../theme/theme34.xml"/><Relationship Id="rId4" Type="http://schemas.openxmlformats.org/officeDocument/2006/relationships/slideLayout" Target="../slideLayouts/slideLayout26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3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3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41.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43.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theme" Target="../theme/theme44.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4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46.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17.jpe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image" Target="../media/image18.jpeg"/><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47.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8.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image" Target="../media/image20.jpeg"/><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9.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50.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theme" Target="../theme/theme51.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52.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5" Type="http://schemas.openxmlformats.org/officeDocument/2006/relationships/image" Target="../media/image21.jpeg"/><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18" Type="http://schemas.openxmlformats.org/officeDocument/2006/relationships/theme" Target="../theme/theme54.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17" Type="http://schemas.openxmlformats.org/officeDocument/2006/relationships/slideLayout" Target="../slideLayouts/slideLayout500.xml"/><Relationship Id="rId2" Type="http://schemas.openxmlformats.org/officeDocument/2006/relationships/slideLayout" Target="../slideLayouts/slideLayout485.xml"/><Relationship Id="rId16" Type="http://schemas.openxmlformats.org/officeDocument/2006/relationships/slideLayout" Target="../slideLayouts/slideLayout499.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5" Type="http://schemas.openxmlformats.org/officeDocument/2006/relationships/slideLayout" Target="../slideLayouts/slideLayout49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slideLayout" Target="../slideLayouts/slideLayout497.xml"/></Relationships>
</file>

<file path=ppt/slideMasters/_rels/slideMaster55.xml.rels><?xml version="1.0" encoding="UTF-8" standalone="yes"?>
<Relationships xmlns="http://schemas.openxmlformats.org/package/2006/relationships"><Relationship Id="rId3" Type="http://schemas.openxmlformats.org/officeDocument/2006/relationships/slideLayout" Target="../slideLayouts/slideLayout503.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5" Type="http://schemas.openxmlformats.org/officeDocument/2006/relationships/theme" Target="../theme/theme55.xml"/><Relationship Id="rId4" Type="http://schemas.openxmlformats.org/officeDocument/2006/relationships/slideLayout" Target="../slideLayouts/slideLayout504.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0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5.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514"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0515"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22581BDC-6828-5449-B70B-B6F4E320D1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6" r:id="rId1"/>
  </p:sldLayoutIdLst>
  <p:transition/>
  <p:txStyles>
    <p:titleStyle>
      <a:lvl1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Arial" pitchFamily="-111"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11"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11"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2563"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a:defRPr/>
            </a:pPr>
            <a:fld id="{356C1F27-6BAE-F84B-B45A-4986468430DA}" type="slidenum">
              <a:rPr lang="en-US"/>
              <a:pPr>
                <a:defRPr/>
              </a:pPr>
              <a:t>‹#›</a:t>
            </a:fld>
            <a:endParaRPr lang="en-US"/>
          </a:p>
        </p:txBody>
      </p:sp>
      <p:sp>
        <p:nvSpPr>
          <p:cNvPr id="288774"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288775"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322568" name="Group 8"/>
          <p:cNvGrpSpPr>
            <a:grpSpLocks/>
          </p:cNvGrpSpPr>
          <p:nvPr/>
        </p:nvGrpSpPr>
        <p:grpSpPr bwMode="auto">
          <a:xfrm>
            <a:off x="228600" y="457200"/>
            <a:ext cx="1246188" cy="1371600"/>
            <a:chOff x="144" y="288"/>
            <a:chExt cx="785" cy="864"/>
          </a:xfrm>
        </p:grpSpPr>
        <p:sp>
          <p:nvSpPr>
            <p:cNvPr id="288778"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79"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0"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1"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2"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3"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4"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5"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6"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7"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8"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9"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90"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03107" r:id="rId1"/>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3734169E-23D8-D949-9853-C1061C37BC50}" type="slidenum">
              <a:rPr lang="en-US"/>
              <a:pPr>
                <a:defRPr/>
              </a:pPr>
              <a:t>‹#›</a:t>
            </a:fld>
            <a:endParaRPr lang="en-US"/>
          </a:p>
        </p:txBody>
      </p:sp>
      <p:pic>
        <p:nvPicPr>
          <p:cNvPr id="329734"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w="9525">
            <a:noFill/>
            <a:miter lim="800000"/>
            <a:headEnd/>
            <a:tailEnd/>
          </a:ln>
        </p:spPr>
      </p:pic>
      <p:sp>
        <p:nvSpPr>
          <p:cNvPr id="329735" name="Rectangle 7"/>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3111"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2"/>
        <a:buChar char="w"/>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12A29492-AF3C-F746-A1F2-D49921B94E0A}" type="slidenum">
              <a:rPr lang="en-US"/>
              <a:pPr>
                <a:defRPr/>
              </a:pPr>
              <a:t>‹#›</a:t>
            </a:fld>
            <a:endParaRPr lang="en-US"/>
          </a:p>
        </p:txBody>
      </p:sp>
      <p:pic>
        <p:nvPicPr>
          <p:cNvPr id="331782"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w="9525">
            <a:noFill/>
            <a:miter lim="800000"/>
            <a:headEnd/>
            <a:tailEnd/>
          </a:ln>
        </p:spPr>
      </p:pic>
      <p:sp>
        <p:nvSpPr>
          <p:cNvPr id="331783" name="Rectangle 7"/>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3112"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2"/>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86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Times New Roman" charset="0"/>
                <a:cs typeface="Times New Roman" charset="0"/>
              </a:defRPr>
            </a:lvl1pPr>
          </a:lstStyle>
          <a:p>
            <a:pPr>
              <a:defRPr/>
            </a:pPr>
            <a:fld id="{E1315E32-F14A-D942-ABB5-092960F14AA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3143"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40"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prstTxWarp prst="textNoShape">
              <a:avLst/>
            </a:prstTxWarp>
          </a:bodyPr>
          <a:lstStyle/>
          <a:p>
            <a:pPr algn="ctr">
              <a:defRPr/>
            </a:pPr>
            <a:endParaRPr kumimoji="1" lang="en-US">
              <a:solidFill>
                <a:srgbClr val="000000"/>
              </a:solidFill>
              <a:latin typeface="Arial" charset="0"/>
            </a:endParaRPr>
          </a:p>
        </p:txBody>
      </p:sp>
      <p:sp>
        <p:nvSpPr>
          <p:cNvPr id="388105"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810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Arial" charset="0"/>
              </a:defRPr>
            </a:lvl1pPr>
          </a:lstStyle>
          <a:p>
            <a:pPr>
              <a:defRPr/>
            </a:pPr>
            <a:fld id="{EF89F96A-9372-8542-A1F3-DA520A7CED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44" r:id="rId1"/>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Arial" pitchFamily="-110" charset="0"/>
        </a:defRPr>
      </a:lvl6pPr>
      <a:lvl7pPr marL="914400" algn="l" rtl="0" fontAlgn="base">
        <a:spcBef>
          <a:spcPct val="0"/>
        </a:spcBef>
        <a:spcAft>
          <a:spcPct val="0"/>
        </a:spcAft>
        <a:defRPr sz="4400">
          <a:solidFill>
            <a:schemeClr val="tx2"/>
          </a:solidFill>
          <a:latin typeface="Arial" pitchFamily="-110" charset="0"/>
        </a:defRPr>
      </a:lvl7pPr>
      <a:lvl8pPr marL="1371600" algn="l" rtl="0" fontAlgn="base">
        <a:spcBef>
          <a:spcPct val="0"/>
        </a:spcBef>
        <a:spcAft>
          <a:spcPct val="0"/>
        </a:spcAft>
        <a:defRPr sz="4400">
          <a:solidFill>
            <a:schemeClr val="tx2"/>
          </a:solidFill>
          <a:latin typeface="Arial" pitchFamily="-110" charset="0"/>
        </a:defRPr>
      </a:lvl8pPr>
      <a:lvl9pPr marL="1828800" algn="l"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2"/>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hlink"/>
        </a:buClr>
        <a:buSzPct val="55000"/>
        <a:buFont typeface="Wingdings" charset="2"/>
        <a:buChar char="n"/>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folHlink"/>
        </a:buClr>
        <a:buSzPct val="50000"/>
        <a:buFont typeface="Wingdings" charset="2"/>
        <a:buChar char="n"/>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accent2"/>
        </a:buClr>
        <a:buSzPct val="55000"/>
        <a:buFont typeface="Wingdings" charset="2"/>
        <a:buChar char="n"/>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accent1"/>
        </a:buClr>
        <a:buSzPct val="50000"/>
        <a:buFont typeface="Wingdings" charset="2"/>
        <a:buChar char="n"/>
        <a:defRPr sz="2000">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EC6460A-C5DC-1343-893F-0646293802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45" r:id="rId1"/>
    <p:sldLayoutId id="2147503146" r:id="rId2"/>
    <p:sldLayoutId id="2147503147" r:id="rId3"/>
    <p:sldLayoutId id="2147503148" r:id="rId4"/>
    <p:sldLayoutId id="2147503149" r:id="rId5"/>
    <p:sldLayoutId id="2147503150" r:id="rId6"/>
    <p:sldLayoutId id="2147503151" r:id="rId7"/>
    <p:sldLayoutId id="2147503152" r:id="rId8"/>
    <p:sldLayoutId id="2147503153" r:id="rId9"/>
    <p:sldLayoutId id="2147503154" r:id="rId10"/>
    <p:sldLayoutId id="21475031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2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DF1BC62-AB96-904F-9FCF-2D88F7017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56" r:id="rId1"/>
  </p:sldLayoutIdLst>
  <p:transition/>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BEF5479D-A10D-6F44-A44D-983FD11FB4D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19" r:id="rId1"/>
    <p:sldLayoutId id="2147502920" r:id="rId2"/>
    <p:sldLayoutId id="2147502921" r:id="rId3"/>
    <p:sldLayoutId id="2147502922" r:id="rId4"/>
    <p:sldLayoutId id="2147502923" r:id="rId5"/>
    <p:sldLayoutId id="2147502924" r:id="rId6"/>
    <p:sldLayoutId id="2147502925" r:id="rId7"/>
    <p:sldLayoutId id="2147502926" r:id="rId8"/>
    <p:sldLayoutId id="2147502927" r:id="rId9"/>
    <p:sldLayoutId id="214750292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D5EA6FF-9170-BE44-BD81-EFAE937425BB}"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prstTxWarp prst="textNoShape">
              <a:avLst/>
            </a:prstTxWarp>
          </a:bodyPr>
          <a:lstStyle/>
          <a:p>
            <a:pPr algn="ctr">
              <a:defRPr/>
            </a:pPr>
            <a:endParaRPr kumimoji="1"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503296"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408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091" name="Freeform 6"/>
            <p:cNvSpPr>
              <a:spLocks/>
            </p:cNvSpPr>
            <p:nvPr/>
          </p:nvSpPr>
          <p:spPr bwMode="hidden">
            <a:xfrm>
              <a:off x="4038" y="3577"/>
              <a:ext cx="1720" cy="65"/>
            </a:xfrm>
            <a:custGeom>
              <a:avLst/>
              <a:gdLst>
                <a:gd name="T0" fmla="*/ 1660 w 1722"/>
                <a:gd name="T1" fmla="*/ 35 h 66"/>
                <a:gd name="T2" fmla="*/ 1660 w 1722"/>
                <a:gd name="T3" fmla="*/ 33 h 66"/>
                <a:gd name="T4" fmla="*/ 0 w 1722"/>
                <a:gd name="T5" fmla="*/ 0 h 66"/>
                <a:gd name="T6" fmla="*/ 0 w 1722"/>
                <a:gd name="T7" fmla="*/ 33 h 66"/>
                <a:gd name="T8" fmla="*/ 1660 w 1722"/>
                <a:gd name="T9" fmla="*/ 35 h 66"/>
                <a:gd name="T10" fmla="*/ 1660 w 1722"/>
                <a:gd name="T11" fmla="*/ 3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093" name="Freeform 8"/>
            <p:cNvSpPr>
              <a:spLocks/>
            </p:cNvSpPr>
            <p:nvPr/>
          </p:nvSpPr>
          <p:spPr bwMode="hidden">
            <a:xfrm>
              <a:off x="4784" y="3702"/>
              <a:ext cx="974" cy="101"/>
            </a:xfrm>
            <a:custGeom>
              <a:avLst/>
              <a:gdLst>
                <a:gd name="T0" fmla="*/ 944 w 975"/>
                <a:gd name="T1" fmla="*/ 48 h 101"/>
                <a:gd name="T2" fmla="*/ 944 w 975"/>
                <a:gd name="T3" fmla="*/ 0 h 101"/>
                <a:gd name="T4" fmla="*/ 0 w 975"/>
                <a:gd name="T5" fmla="*/ 24 h 101"/>
                <a:gd name="T6" fmla="*/ 0 w 975"/>
                <a:gd name="T7" fmla="*/ 101 h 101"/>
                <a:gd name="T8" fmla="*/ 944 w 975"/>
                <a:gd name="T9" fmla="*/ 48 h 101"/>
                <a:gd name="T10" fmla="*/ 94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74094" name="Freeform 9"/>
            <p:cNvSpPr>
              <a:spLocks/>
            </p:cNvSpPr>
            <p:nvPr/>
          </p:nvSpPr>
          <p:spPr bwMode="hidden">
            <a:xfrm>
              <a:off x="3619" y="3815"/>
              <a:ext cx="2139" cy="198"/>
            </a:xfrm>
            <a:custGeom>
              <a:avLst/>
              <a:gdLst>
                <a:gd name="T0" fmla="*/ 2079 w 2141"/>
                <a:gd name="T1" fmla="*/ 0 h 198"/>
                <a:gd name="T2" fmla="*/ 0 w 2141"/>
                <a:gd name="T3" fmla="*/ 156 h 198"/>
                <a:gd name="T4" fmla="*/ 0 w 2141"/>
                <a:gd name="T5" fmla="*/ 198 h 198"/>
                <a:gd name="T6" fmla="*/ 2079 w 2141"/>
                <a:gd name="T7" fmla="*/ 0 h 198"/>
                <a:gd name="T8" fmla="*/ 207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096" name="Freeform 11"/>
            <p:cNvSpPr>
              <a:spLocks/>
            </p:cNvSpPr>
            <p:nvPr/>
          </p:nvSpPr>
          <p:spPr bwMode="hidden">
            <a:xfrm>
              <a:off x="2097" y="4043"/>
              <a:ext cx="2514" cy="276"/>
            </a:xfrm>
            <a:custGeom>
              <a:avLst/>
              <a:gdLst>
                <a:gd name="T0" fmla="*/ 2091 w 2517"/>
                <a:gd name="T1" fmla="*/ 276 h 276"/>
                <a:gd name="T2" fmla="*/ 2424 w 2517"/>
                <a:gd name="T3" fmla="*/ 204 h 276"/>
                <a:gd name="T4" fmla="*/ 2167 w 2517"/>
                <a:gd name="T5" fmla="*/ 0 h 276"/>
                <a:gd name="T6" fmla="*/ 0 w 2517"/>
                <a:gd name="T7" fmla="*/ 276 h 276"/>
                <a:gd name="T8" fmla="*/ 2091 w 2517"/>
                <a:gd name="T9" fmla="*/ 276 h 276"/>
                <a:gd name="T10" fmla="*/ 209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098" name="Freeform 13"/>
            <p:cNvSpPr>
              <a:spLocks/>
            </p:cNvSpPr>
            <p:nvPr/>
          </p:nvSpPr>
          <p:spPr bwMode="hidden">
            <a:xfrm>
              <a:off x="5030" y="3151"/>
              <a:ext cx="728" cy="240"/>
            </a:xfrm>
            <a:custGeom>
              <a:avLst/>
              <a:gdLst>
                <a:gd name="T0" fmla="*/ 698 w 729"/>
                <a:gd name="T1" fmla="*/ 240 h 240"/>
                <a:gd name="T2" fmla="*/ 0 w 729"/>
                <a:gd name="T3" fmla="*/ 0 h 240"/>
                <a:gd name="T4" fmla="*/ 0 w 729"/>
                <a:gd name="T5" fmla="*/ 6 h 240"/>
                <a:gd name="T6" fmla="*/ 698 w 729"/>
                <a:gd name="T7" fmla="*/ 240 h 240"/>
                <a:gd name="T8" fmla="*/ 69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00" name="Freeform 15"/>
            <p:cNvSpPr>
              <a:spLocks/>
            </p:cNvSpPr>
            <p:nvPr/>
          </p:nvSpPr>
          <p:spPr bwMode="hidden">
            <a:xfrm>
              <a:off x="5030" y="3049"/>
              <a:ext cx="728" cy="318"/>
            </a:xfrm>
            <a:custGeom>
              <a:avLst/>
              <a:gdLst>
                <a:gd name="T0" fmla="*/ 698 w 729"/>
                <a:gd name="T1" fmla="*/ 318 h 318"/>
                <a:gd name="T2" fmla="*/ 698 w 729"/>
                <a:gd name="T3" fmla="*/ 312 h 318"/>
                <a:gd name="T4" fmla="*/ 0 w 729"/>
                <a:gd name="T5" fmla="*/ 0 h 318"/>
                <a:gd name="T6" fmla="*/ 0 w 729"/>
                <a:gd name="T7" fmla="*/ 54 h 318"/>
                <a:gd name="T8" fmla="*/ 698 w 729"/>
                <a:gd name="T9" fmla="*/ 318 h 318"/>
                <a:gd name="T10" fmla="*/ 69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13" name="Freeform 28"/>
            <p:cNvSpPr>
              <a:spLocks/>
            </p:cNvSpPr>
            <p:nvPr/>
          </p:nvSpPr>
          <p:spPr bwMode="hidden">
            <a:xfrm>
              <a:off x="5698" y="653"/>
              <a:ext cx="60" cy="311"/>
            </a:xfrm>
            <a:custGeom>
              <a:avLst/>
              <a:gdLst>
                <a:gd name="T0" fmla="*/ 0 w 60"/>
                <a:gd name="T1" fmla="*/ 144 h 312"/>
                <a:gd name="T2" fmla="*/ 60 w 60"/>
                <a:gd name="T3" fmla="*/ 28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grpSp>
          <p:nvGrpSpPr>
            <p:cNvPr id="17412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C03EEFBB-F2D3-0B47-A6B4-9F29DA5C9504}"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30002947"/>
      </p:ext>
    </p:extLst>
  </p:cSld>
  <p:clrMap bg1="dk2" tx1="lt1" bg2="dk1" tx2="lt2" accent1="accent1" accent2="accent2" accent3="accent3" accent4="accent4" accent5="accent5" accent6="accent6" hlink="hlink" folHlink="folHlink"/>
  <p:sldLayoutIdLst>
    <p:sldLayoutId id="2147503442" r:id="rId1"/>
    <p:sldLayoutId id="2147503443" r:id="rId2"/>
    <p:sldLayoutId id="2147503444" r:id="rId3"/>
    <p:sldLayoutId id="2147503445" r:id="rId4"/>
    <p:sldLayoutId id="2147503446" r:id="rId5"/>
    <p:sldLayoutId id="2147503447" r:id="rId6"/>
    <p:sldLayoutId id="2147503448" r:id="rId7"/>
    <p:sldLayoutId id="2147503449" r:id="rId8"/>
    <p:sldLayoutId id="2147503450" r:id="rId9"/>
    <p:sldLayoutId id="2147503451" r:id="rId10"/>
    <p:sldLayoutId id="21475034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4203152090"/>
      </p:ext>
    </p:extLst>
  </p:cSld>
  <p:clrMap bg1="lt1" tx1="dk1" bg2="lt2" tx2="dk2" accent1="accent1" accent2="accent2" accent3="accent3" accent4="accent4" accent5="accent5" accent6="accent6" hlink="hlink" folHlink="folHlink"/>
  <p:sldLayoutIdLst>
    <p:sldLayoutId id="2147503571" r:id="rId1"/>
    <p:sldLayoutId id="2147503572" r:id="rId2"/>
    <p:sldLayoutId id="2147503573" r:id="rId3"/>
    <p:sldLayoutId id="2147503574" r:id="rId4"/>
    <p:sldLayoutId id="2147503575" r:id="rId5"/>
    <p:sldLayoutId id="2147503576" r:id="rId6"/>
    <p:sldLayoutId id="2147503577" r:id="rId7"/>
    <p:sldLayoutId id="2147503578" r:id="rId8"/>
    <p:sldLayoutId id="2147503579" r:id="rId9"/>
    <p:sldLayoutId id="2147503580" r:id="rId10"/>
    <p:sldLayoutId id="21475035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68582720"/>
      </p:ext>
    </p:extLst>
  </p:cSld>
  <p:clrMap bg1="lt1" tx1="dk1" bg2="lt2" tx2="dk2" accent1="accent1" accent2="accent2" accent3="accent3" accent4="accent4" accent5="accent5" accent6="accent6" hlink="hlink" folHlink="folHlink"/>
  <p:sldLayoutIdLst>
    <p:sldLayoutId id="2147503620" r:id="rId1"/>
    <p:sldLayoutId id="2147503621" r:id="rId2"/>
    <p:sldLayoutId id="2147503622" r:id="rId3"/>
    <p:sldLayoutId id="2147503623" r:id="rId4"/>
    <p:sldLayoutId id="2147503624" r:id="rId5"/>
    <p:sldLayoutId id="2147503625" r:id="rId6"/>
    <p:sldLayoutId id="2147503626" r:id="rId7"/>
    <p:sldLayoutId id="2147503627" r:id="rId8"/>
    <p:sldLayoutId id="2147503628" r:id="rId9"/>
    <p:sldLayoutId id="2147503629" r:id="rId10"/>
    <p:sldLayoutId id="21475036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7565B797-632F-0C41-950B-B3EE25A903ED}"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194932"/>
      </p:ext>
    </p:extLst>
  </p:cSld>
  <p:clrMap bg1="lt1" tx1="dk1" bg2="lt2" tx2="dk2" accent1="accent1" accent2="accent2" accent3="accent3" accent4="accent4" accent5="accent5" accent6="accent6" hlink="hlink" folHlink="folHlink"/>
  <p:sldLayoutIdLst>
    <p:sldLayoutId id="2147503632" r:id="rId1"/>
    <p:sldLayoutId id="2147503633" r:id="rId2"/>
    <p:sldLayoutId id="2147503634" r:id="rId3"/>
    <p:sldLayoutId id="2147503635" r:id="rId4"/>
    <p:sldLayoutId id="2147503636" r:id="rId5"/>
    <p:sldLayoutId id="2147503637" r:id="rId6"/>
    <p:sldLayoutId id="2147503638" r:id="rId7"/>
    <p:sldLayoutId id="2147503639" r:id="rId8"/>
    <p:sldLayoutId id="2147503640" r:id="rId9"/>
    <p:sldLayoutId id="2147503641" r:id="rId10"/>
    <p:sldLayoutId id="21475036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5857D317-B1EC-4946-B3B6-E6D15D242B76}"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161826515"/>
      </p:ext>
    </p:extLst>
  </p:cSld>
  <p:clrMap bg1="lt1" tx1="dk1" bg2="lt2" tx2="dk2" accent1="accent1" accent2="accent2" accent3="accent3" accent4="accent4" accent5="accent5" accent6="accent6" hlink="hlink" folHlink="folHlink"/>
  <p:sldLayoutIdLst>
    <p:sldLayoutId id="2147503656" r:id="rId1"/>
    <p:sldLayoutId id="214750365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eaLnBrk="0" hangingPunct="0">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eaLnBrk="0" hangingPunct="0">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36751A83-ED0D-1949-A2BB-C9823BFC2110}"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60617875"/>
      </p:ext>
    </p:extLst>
  </p:cSld>
  <p:clrMap bg1="dk2" tx1="lt1" bg2="dk1" tx2="lt2" accent1="accent1" accent2="accent2" accent3="accent3" accent4="accent4" accent5="accent5" accent6="accent6" hlink="hlink" folHlink="folHlink"/>
  <p:sldLayoutIdLst>
    <p:sldLayoutId id="2147503659" r:id="rId1"/>
    <p:sldLayoutId id="2147503660" r:id="rId2"/>
    <p:sldLayoutId id="2147503661" r:id="rId3"/>
    <p:sldLayoutId id="2147503662" r:id="rId4"/>
    <p:sldLayoutId id="2147503663" r:id="rId5"/>
    <p:sldLayoutId id="2147503664" r:id="rId6"/>
    <p:sldLayoutId id="2147503665" r:id="rId7"/>
    <p:sldLayoutId id="2147503666" r:id="rId8"/>
    <p:sldLayoutId id="2147503667" r:id="rId9"/>
    <p:sldLayoutId id="2147503668" r:id="rId10"/>
    <p:sldLayoutId id="214750366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1026"/>
          <p:cNvGrpSpPr>
            <a:grpSpLocks/>
          </p:cNvGrpSpPr>
          <p:nvPr/>
        </p:nvGrpSpPr>
        <p:grpSpPr bwMode="auto">
          <a:xfrm>
            <a:off x="0" y="0"/>
            <a:ext cx="9147175" cy="6867525"/>
            <a:chOff x="0" y="0"/>
            <a:chExt cx="5762" cy="4326"/>
          </a:xfrm>
        </p:grpSpPr>
        <p:sp>
          <p:nvSpPr>
            <p:cNvPr id="274435" name="Rectangle 1027"/>
            <p:cNvSpPr>
              <a:spLocks noChangeArrowheads="1"/>
            </p:cNvSpPr>
            <p:nvPr/>
          </p:nvSpPr>
          <p:spPr bwMode="hidden">
            <a:xfrm>
              <a:off x="0" y="0"/>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36" name="Rectangle 1028"/>
            <p:cNvSpPr>
              <a:spLocks noChangeArrowheads="1"/>
            </p:cNvSpPr>
            <p:nvPr/>
          </p:nvSpPr>
          <p:spPr bwMode="hidden">
            <a:xfrm>
              <a:off x="9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37" name="Rectangle 1029"/>
            <p:cNvSpPr>
              <a:spLocks noChangeArrowheads="1"/>
            </p:cNvSpPr>
            <p:nvPr/>
          </p:nvSpPr>
          <p:spPr bwMode="hidden">
            <a:xfrm>
              <a:off x="19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38" name="Rectangle 1030"/>
            <p:cNvSpPr>
              <a:spLocks noChangeArrowheads="1"/>
            </p:cNvSpPr>
            <p:nvPr/>
          </p:nvSpPr>
          <p:spPr bwMode="hidden">
            <a:xfrm>
              <a:off x="28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39" name="Rectangle 1031"/>
            <p:cNvSpPr>
              <a:spLocks noChangeArrowheads="1"/>
            </p:cNvSpPr>
            <p:nvPr/>
          </p:nvSpPr>
          <p:spPr bwMode="hidden">
            <a:xfrm>
              <a:off x="38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0" name="Rectangle 1032"/>
            <p:cNvSpPr>
              <a:spLocks noChangeArrowheads="1"/>
            </p:cNvSpPr>
            <p:nvPr/>
          </p:nvSpPr>
          <p:spPr bwMode="hidden">
            <a:xfrm>
              <a:off x="48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1" name="Rectangle 1033"/>
            <p:cNvSpPr>
              <a:spLocks noChangeArrowheads="1"/>
            </p:cNvSpPr>
            <p:nvPr/>
          </p:nvSpPr>
          <p:spPr bwMode="hidden">
            <a:xfrm>
              <a:off x="57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2" name="Rectangle 1034"/>
            <p:cNvSpPr>
              <a:spLocks noChangeArrowheads="1"/>
            </p:cNvSpPr>
            <p:nvPr/>
          </p:nvSpPr>
          <p:spPr bwMode="hidden">
            <a:xfrm>
              <a:off x="67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3" name="Rectangle 1035"/>
            <p:cNvSpPr>
              <a:spLocks noChangeArrowheads="1"/>
            </p:cNvSpPr>
            <p:nvPr/>
          </p:nvSpPr>
          <p:spPr bwMode="hidden">
            <a:xfrm>
              <a:off x="76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4" name="Rectangle 1036"/>
            <p:cNvSpPr>
              <a:spLocks noChangeArrowheads="1"/>
            </p:cNvSpPr>
            <p:nvPr/>
          </p:nvSpPr>
          <p:spPr bwMode="hidden">
            <a:xfrm>
              <a:off x="86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5" name="Rectangle 1037"/>
            <p:cNvSpPr>
              <a:spLocks noChangeArrowheads="1"/>
            </p:cNvSpPr>
            <p:nvPr/>
          </p:nvSpPr>
          <p:spPr bwMode="hidden">
            <a:xfrm>
              <a:off x="96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6" name="Rectangle 1038"/>
            <p:cNvSpPr>
              <a:spLocks noChangeArrowheads="1"/>
            </p:cNvSpPr>
            <p:nvPr/>
          </p:nvSpPr>
          <p:spPr bwMode="hidden">
            <a:xfrm>
              <a:off x="105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7" name="Rectangle 1039"/>
            <p:cNvSpPr>
              <a:spLocks noChangeArrowheads="1"/>
            </p:cNvSpPr>
            <p:nvPr/>
          </p:nvSpPr>
          <p:spPr bwMode="hidden">
            <a:xfrm>
              <a:off x="115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8" name="Rectangle 1040"/>
            <p:cNvSpPr>
              <a:spLocks noChangeArrowheads="1"/>
            </p:cNvSpPr>
            <p:nvPr/>
          </p:nvSpPr>
          <p:spPr bwMode="hidden">
            <a:xfrm>
              <a:off x="124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9" name="Rectangle 1041"/>
            <p:cNvSpPr>
              <a:spLocks noChangeArrowheads="1"/>
            </p:cNvSpPr>
            <p:nvPr/>
          </p:nvSpPr>
          <p:spPr bwMode="hidden">
            <a:xfrm>
              <a:off x="134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0" name="Rectangle 1042"/>
            <p:cNvSpPr>
              <a:spLocks noChangeArrowheads="1"/>
            </p:cNvSpPr>
            <p:nvPr/>
          </p:nvSpPr>
          <p:spPr bwMode="hidden">
            <a:xfrm>
              <a:off x="144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1" name="Rectangle 1043"/>
            <p:cNvSpPr>
              <a:spLocks noChangeArrowheads="1"/>
            </p:cNvSpPr>
            <p:nvPr/>
          </p:nvSpPr>
          <p:spPr bwMode="hidden">
            <a:xfrm>
              <a:off x="153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2" name="Rectangle 1044"/>
            <p:cNvSpPr>
              <a:spLocks noChangeArrowheads="1"/>
            </p:cNvSpPr>
            <p:nvPr/>
          </p:nvSpPr>
          <p:spPr bwMode="hidden">
            <a:xfrm>
              <a:off x="163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3" name="Rectangle 1045"/>
            <p:cNvSpPr>
              <a:spLocks noChangeArrowheads="1"/>
            </p:cNvSpPr>
            <p:nvPr/>
          </p:nvSpPr>
          <p:spPr bwMode="hidden">
            <a:xfrm>
              <a:off x="172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4" name="Rectangle 1046"/>
            <p:cNvSpPr>
              <a:spLocks noChangeArrowheads="1"/>
            </p:cNvSpPr>
            <p:nvPr/>
          </p:nvSpPr>
          <p:spPr bwMode="hidden">
            <a:xfrm>
              <a:off x="182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5" name="Rectangle 1047"/>
            <p:cNvSpPr>
              <a:spLocks noChangeArrowheads="1"/>
            </p:cNvSpPr>
            <p:nvPr/>
          </p:nvSpPr>
          <p:spPr bwMode="hidden">
            <a:xfrm>
              <a:off x="192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6" name="Rectangle 1048"/>
            <p:cNvSpPr>
              <a:spLocks noChangeArrowheads="1"/>
            </p:cNvSpPr>
            <p:nvPr/>
          </p:nvSpPr>
          <p:spPr bwMode="hidden">
            <a:xfrm>
              <a:off x="201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7" name="Rectangle 1049"/>
            <p:cNvSpPr>
              <a:spLocks noChangeArrowheads="1"/>
            </p:cNvSpPr>
            <p:nvPr/>
          </p:nvSpPr>
          <p:spPr bwMode="hidden">
            <a:xfrm>
              <a:off x="211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8" name="Rectangle 1050"/>
            <p:cNvSpPr>
              <a:spLocks noChangeArrowheads="1"/>
            </p:cNvSpPr>
            <p:nvPr/>
          </p:nvSpPr>
          <p:spPr bwMode="hidden">
            <a:xfrm>
              <a:off x="220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9" name="Rectangle 1051"/>
            <p:cNvSpPr>
              <a:spLocks noChangeArrowheads="1"/>
            </p:cNvSpPr>
            <p:nvPr/>
          </p:nvSpPr>
          <p:spPr bwMode="hidden">
            <a:xfrm>
              <a:off x="230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0" name="Rectangle 1052"/>
            <p:cNvSpPr>
              <a:spLocks noChangeArrowheads="1"/>
            </p:cNvSpPr>
            <p:nvPr/>
          </p:nvSpPr>
          <p:spPr bwMode="hidden">
            <a:xfrm>
              <a:off x="240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1" name="Rectangle 1053"/>
            <p:cNvSpPr>
              <a:spLocks noChangeArrowheads="1"/>
            </p:cNvSpPr>
            <p:nvPr/>
          </p:nvSpPr>
          <p:spPr bwMode="hidden">
            <a:xfrm>
              <a:off x="249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2" name="Rectangle 1054"/>
            <p:cNvSpPr>
              <a:spLocks noChangeArrowheads="1"/>
            </p:cNvSpPr>
            <p:nvPr/>
          </p:nvSpPr>
          <p:spPr bwMode="hidden">
            <a:xfrm>
              <a:off x="259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3" name="Rectangle 1055"/>
            <p:cNvSpPr>
              <a:spLocks noChangeArrowheads="1"/>
            </p:cNvSpPr>
            <p:nvPr/>
          </p:nvSpPr>
          <p:spPr bwMode="hidden">
            <a:xfrm>
              <a:off x="268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4" name="Rectangle 1056"/>
            <p:cNvSpPr>
              <a:spLocks noChangeArrowheads="1"/>
            </p:cNvSpPr>
            <p:nvPr/>
          </p:nvSpPr>
          <p:spPr bwMode="hidden">
            <a:xfrm>
              <a:off x="278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5" name="Rectangle 1057"/>
            <p:cNvSpPr>
              <a:spLocks noChangeArrowheads="1"/>
            </p:cNvSpPr>
            <p:nvPr/>
          </p:nvSpPr>
          <p:spPr bwMode="hidden">
            <a:xfrm>
              <a:off x="288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6" name="Rectangle 1058"/>
            <p:cNvSpPr>
              <a:spLocks noChangeArrowheads="1"/>
            </p:cNvSpPr>
            <p:nvPr/>
          </p:nvSpPr>
          <p:spPr bwMode="hidden">
            <a:xfrm>
              <a:off x="297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7" name="Rectangle 1059"/>
            <p:cNvSpPr>
              <a:spLocks noChangeArrowheads="1"/>
            </p:cNvSpPr>
            <p:nvPr/>
          </p:nvSpPr>
          <p:spPr bwMode="hidden">
            <a:xfrm>
              <a:off x="307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8" name="Rectangle 1060"/>
            <p:cNvSpPr>
              <a:spLocks noChangeArrowheads="1"/>
            </p:cNvSpPr>
            <p:nvPr/>
          </p:nvSpPr>
          <p:spPr bwMode="hidden">
            <a:xfrm>
              <a:off x="316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9" name="Rectangle 1061"/>
            <p:cNvSpPr>
              <a:spLocks noChangeArrowheads="1"/>
            </p:cNvSpPr>
            <p:nvPr/>
          </p:nvSpPr>
          <p:spPr bwMode="hidden">
            <a:xfrm>
              <a:off x="326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0" name="Rectangle 1062"/>
            <p:cNvSpPr>
              <a:spLocks noChangeArrowheads="1"/>
            </p:cNvSpPr>
            <p:nvPr/>
          </p:nvSpPr>
          <p:spPr bwMode="hidden">
            <a:xfrm>
              <a:off x="336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1" name="Rectangle 1063"/>
            <p:cNvSpPr>
              <a:spLocks noChangeArrowheads="1"/>
            </p:cNvSpPr>
            <p:nvPr/>
          </p:nvSpPr>
          <p:spPr bwMode="hidden">
            <a:xfrm>
              <a:off x="345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2" name="Rectangle 1064"/>
            <p:cNvSpPr>
              <a:spLocks noChangeArrowheads="1"/>
            </p:cNvSpPr>
            <p:nvPr/>
          </p:nvSpPr>
          <p:spPr bwMode="hidden">
            <a:xfrm>
              <a:off x="355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3" name="Rectangle 1065"/>
            <p:cNvSpPr>
              <a:spLocks noChangeArrowheads="1"/>
            </p:cNvSpPr>
            <p:nvPr/>
          </p:nvSpPr>
          <p:spPr bwMode="hidden">
            <a:xfrm>
              <a:off x="364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4" name="Rectangle 1066"/>
            <p:cNvSpPr>
              <a:spLocks noChangeArrowheads="1"/>
            </p:cNvSpPr>
            <p:nvPr/>
          </p:nvSpPr>
          <p:spPr bwMode="hidden">
            <a:xfrm>
              <a:off x="374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5" name="Rectangle 1067"/>
            <p:cNvSpPr>
              <a:spLocks noChangeArrowheads="1"/>
            </p:cNvSpPr>
            <p:nvPr/>
          </p:nvSpPr>
          <p:spPr bwMode="hidden">
            <a:xfrm>
              <a:off x="384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6" name="Rectangle 1068"/>
            <p:cNvSpPr>
              <a:spLocks noChangeArrowheads="1"/>
            </p:cNvSpPr>
            <p:nvPr/>
          </p:nvSpPr>
          <p:spPr bwMode="hidden">
            <a:xfrm>
              <a:off x="393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7" name="Rectangle 1069"/>
            <p:cNvSpPr>
              <a:spLocks noChangeArrowheads="1"/>
            </p:cNvSpPr>
            <p:nvPr/>
          </p:nvSpPr>
          <p:spPr bwMode="hidden">
            <a:xfrm>
              <a:off x="403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8" name="Rectangle 1070"/>
            <p:cNvSpPr>
              <a:spLocks noChangeArrowheads="1"/>
            </p:cNvSpPr>
            <p:nvPr/>
          </p:nvSpPr>
          <p:spPr bwMode="hidden">
            <a:xfrm>
              <a:off x="412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9" name="Rectangle 1071"/>
            <p:cNvSpPr>
              <a:spLocks noChangeArrowheads="1"/>
            </p:cNvSpPr>
            <p:nvPr/>
          </p:nvSpPr>
          <p:spPr bwMode="hidden">
            <a:xfrm>
              <a:off x="422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0" name="Rectangle 1072"/>
            <p:cNvSpPr>
              <a:spLocks noChangeArrowheads="1"/>
            </p:cNvSpPr>
            <p:nvPr/>
          </p:nvSpPr>
          <p:spPr bwMode="hidden">
            <a:xfrm>
              <a:off x="432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1" name="Rectangle 1073"/>
            <p:cNvSpPr>
              <a:spLocks noChangeArrowheads="1"/>
            </p:cNvSpPr>
            <p:nvPr/>
          </p:nvSpPr>
          <p:spPr bwMode="hidden">
            <a:xfrm>
              <a:off x="441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2" name="Rectangle 1074"/>
            <p:cNvSpPr>
              <a:spLocks noChangeArrowheads="1"/>
            </p:cNvSpPr>
            <p:nvPr/>
          </p:nvSpPr>
          <p:spPr bwMode="hidden">
            <a:xfrm>
              <a:off x="451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3" name="Rectangle 1075"/>
            <p:cNvSpPr>
              <a:spLocks noChangeArrowheads="1"/>
            </p:cNvSpPr>
            <p:nvPr/>
          </p:nvSpPr>
          <p:spPr bwMode="hidden">
            <a:xfrm>
              <a:off x="460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4" name="Rectangle 1076"/>
            <p:cNvSpPr>
              <a:spLocks noChangeArrowheads="1"/>
            </p:cNvSpPr>
            <p:nvPr/>
          </p:nvSpPr>
          <p:spPr bwMode="hidden">
            <a:xfrm>
              <a:off x="470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5" name="Rectangle 1077"/>
            <p:cNvSpPr>
              <a:spLocks noChangeArrowheads="1"/>
            </p:cNvSpPr>
            <p:nvPr/>
          </p:nvSpPr>
          <p:spPr bwMode="hidden">
            <a:xfrm>
              <a:off x="480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6" name="Rectangle 1078"/>
            <p:cNvSpPr>
              <a:spLocks noChangeArrowheads="1"/>
            </p:cNvSpPr>
            <p:nvPr/>
          </p:nvSpPr>
          <p:spPr bwMode="hidden">
            <a:xfrm>
              <a:off x="489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7" name="Rectangle 1079"/>
            <p:cNvSpPr>
              <a:spLocks noChangeArrowheads="1"/>
            </p:cNvSpPr>
            <p:nvPr/>
          </p:nvSpPr>
          <p:spPr bwMode="hidden">
            <a:xfrm>
              <a:off x="499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8" name="Rectangle 1080"/>
            <p:cNvSpPr>
              <a:spLocks noChangeArrowheads="1"/>
            </p:cNvSpPr>
            <p:nvPr/>
          </p:nvSpPr>
          <p:spPr bwMode="hidden">
            <a:xfrm>
              <a:off x="508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9" name="Rectangle 1081"/>
            <p:cNvSpPr>
              <a:spLocks noChangeArrowheads="1"/>
            </p:cNvSpPr>
            <p:nvPr/>
          </p:nvSpPr>
          <p:spPr bwMode="hidden">
            <a:xfrm>
              <a:off x="518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0" name="Rectangle 1082"/>
            <p:cNvSpPr>
              <a:spLocks noChangeArrowheads="1"/>
            </p:cNvSpPr>
            <p:nvPr/>
          </p:nvSpPr>
          <p:spPr bwMode="hidden">
            <a:xfrm>
              <a:off x="528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1" name="Rectangle 1083"/>
            <p:cNvSpPr>
              <a:spLocks noChangeArrowheads="1"/>
            </p:cNvSpPr>
            <p:nvPr/>
          </p:nvSpPr>
          <p:spPr bwMode="hidden">
            <a:xfrm>
              <a:off x="537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2" name="Rectangle 1084"/>
            <p:cNvSpPr>
              <a:spLocks noChangeArrowheads="1"/>
            </p:cNvSpPr>
            <p:nvPr/>
          </p:nvSpPr>
          <p:spPr bwMode="hidden">
            <a:xfrm>
              <a:off x="547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3" name="Rectangle 1085"/>
            <p:cNvSpPr>
              <a:spLocks noChangeArrowheads="1"/>
            </p:cNvSpPr>
            <p:nvPr/>
          </p:nvSpPr>
          <p:spPr bwMode="hidden">
            <a:xfrm>
              <a:off x="556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4" name="Rectangle 1086"/>
            <p:cNvSpPr>
              <a:spLocks noChangeArrowheads="1"/>
            </p:cNvSpPr>
            <p:nvPr/>
          </p:nvSpPr>
          <p:spPr bwMode="hidden">
            <a:xfrm>
              <a:off x="566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5" name="Rectangle 1087"/>
            <p:cNvSpPr>
              <a:spLocks noChangeArrowheads="1"/>
            </p:cNvSpPr>
            <p:nvPr/>
          </p:nvSpPr>
          <p:spPr bwMode="hidden">
            <a:xfrm>
              <a:off x="431" y="0"/>
              <a:ext cx="5331" cy="4320"/>
            </a:xfrm>
            <a:prstGeom prst="rect">
              <a:avLst/>
            </a:prstGeom>
            <a:solidFill>
              <a:schemeClr val="accent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6" name="Rectangle 1088"/>
            <p:cNvSpPr>
              <a:spLocks noChangeArrowheads="1"/>
            </p:cNvSpPr>
            <p:nvPr/>
          </p:nvSpPr>
          <p:spPr bwMode="blackGray">
            <a:xfrm>
              <a:off x="0" y="1081"/>
              <a:ext cx="4378" cy="47"/>
            </a:xfrm>
            <a:prstGeom prst="rect">
              <a:avLst/>
            </a:prstGeom>
            <a:solidFill>
              <a:schemeClr val="hlink">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grpSp>
      <p:sp>
        <p:nvSpPr>
          <p:cNvPr id="274497" name="Rectangle 1089"/>
          <p:cNvSpPr>
            <a:spLocks noGrp="1" noChangeArrowheads="1"/>
          </p:cNvSpPr>
          <p:nvPr>
            <p:ph type="title"/>
          </p:nvPr>
        </p:nvSpPr>
        <p:spPr bwMode="auto">
          <a:xfrm>
            <a:off x="871538" y="533400"/>
            <a:ext cx="8162925" cy="1090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4498" name="Rectangle 1090"/>
          <p:cNvSpPr>
            <a:spLocks noGrp="1" noChangeArrowheads="1"/>
          </p:cNvSpPr>
          <p:nvPr>
            <p:ph type="body" idx="1"/>
          </p:nvPr>
        </p:nvSpPr>
        <p:spPr bwMode="auto">
          <a:xfrm>
            <a:off x="912813" y="1905000"/>
            <a:ext cx="8110537"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99" name="Rectangle 1091"/>
          <p:cNvSpPr>
            <a:spLocks noGrp="1" noChangeArrowheads="1"/>
          </p:cNvSpPr>
          <p:nvPr>
            <p:ph type="dt" sz="half" idx="2"/>
          </p:nvPr>
        </p:nvSpPr>
        <p:spPr bwMode="auto">
          <a:xfrm>
            <a:off x="1152525" y="62865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Helvetica"/>
              <a:ea typeface="ＭＳ Ｐゴシック" charset="0"/>
              <a:cs typeface="ＭＳ Ｐゴシック" charset="0"/>
            </a:endParaRPr>
          </a:p>
        </p:txBody>
      </p:sp>
      <p:sp>
        <p:nvSpPr>
          <p:cNvPr id="274500" name="Rectangle 1092"/>
          <p:cNvSpPr>
            <a:spLocks noGrp="1" noChangeArrowheads="1"/>
          </p:cNvSpPr>
          <p:nvPr>
            <p:ph type="ftr" sz="quarter" idx="3"/>
          </p:nvPr>
        </p:nvSpPr>
        <p:spPr bwMode="auto">
          <a:xfrm>
            <a:off x="3590925" y="62865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Helvetica"/>
              <a:ea typeface="ＭＳ Ｐゴシック" charset="0"/>
              <a:cs typeface="ＭＳ Ｐゴシック" charset="0"/>
            </a:endParaRPr>
          </a:p>
        </p:txBody>
      </p:sp>
      <p:sp>
        <p:nvSpPr>
          <p:cNvPr id="274501" name="Rectangle 1093"/>
          <p:cNvSpPr>
            <a:spLocks noGrp="1" noChangeArrowheads="1"/>
          </p:cNvSpPr>
          <p:nvPr>
            <p:ph type="sldNum" sz="quarter" idx="4"/>
          </p:nvPr>
        </p:nvSpPr>
        <p:spPr bwMode="auto">
          <a:xfrm>
            <a:off x="7019925" y="62865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a:defRPr/>
            </a:pPr>
            <a:fld id="{5C18E9BF-EA47-CE4D-9DE4-B327269A3B81}" type="slidenum">
              <a:rPr lang="en-US">
                <a:solidFill>
                  <a:srgbClr val="000000"/>
                </a:solidFill>
                <a:latin typeface="Helvetica"/>
                <a:ea typeface="ＭＳ Ｐゴシック" charset="0"/>
                <a:cs typeface="ＭＳ Ｐゴシック" charset="0"/>
              </a:rPr>
              <a:pPr>
                <a:defRPr/>
              </a:pPr>
              <a:t>‹#›</a:t>
            </a:fld>
            <a:endParaRPr lang="en-US">
              <a:solidFill>
                <a:srgbClr val="000000"/>
              </a:solidFill>
              <a:latin typeface="Helvetica"/>
              <a:ea typeface="ＭＳ Ｐゴシック" charset="0"/>
              <a:cs typeface="ＭＳ Ｐゴシック" charset="0"/>
            </a:endParaRPr>
          </a:p>
        </p:txBody>
      </p:sp>
    </p:spTree>
    <p:extLst>
      <p:ext uri="{BB962C8B-B14F-4D97-AF65-F5344CB8AC3E}">
        <p14:creationId xmlns:p14="http://schemas.microsoft.com/office/powerpoint/2010/main" val="4290157866"/>
      </p:ext>
    </p:extLst>
  </p:cSld>
  <p:clrMap bg1="lt1" tx1="dk1" bg2="lt2" tx2="dk2" accent1="accent1" accent2="accent2" accent3="accent3" accent4="accent4" accent5="accent5" accent6="accent6" hlink="hlink" folHlink="folHlink"/>
  <p:sldLayoutIdLst>
    <p:sldLayoutId id="2147503671" r:id="rId1"/>
    <p:sldLayoutId id="2147503672" r:id="rId2"/>
    <p:sldLayoutId id="2147503673" r:id="rId3"/>
    <p:sldLayoutId id="2147503674" r:id="rId4"/>
    <p:sldLayoutId id="2147503675" r:id="rId5"/>
    <p:sldLayoutId id="2147503676" r:id="rId6"/>
    <p:sldLayoutId id="2147503677" r:id="rId7"/>
    <p:sldLayoutId id="2147503678" r:id="rId8"/>
    <p:sldLayoutId id="2147503679" r:id="rId9"/>
    <p:sldLayoutId id="2147503680" r:id="rId10"/>
    <p:sldLayoutId id="2147503681"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Helvetica" charset="0"/>
          <a:ea typeface="ＭＳ Ｐゴシック" charset="0"/>
        </a:defRPr>
      </a:lvl6pPr>
      <a:lvl7pPr marL="914400" algn="l" rtl="0" fontAlgn="base">
        <a:spcBef>
          <a:spcPct val="0"/>
        </a:spcBef>
        <a:spcAft>
          <a:spcPct val="0"/>
        </a:spcAft>
        <a:defRPr sz="4400">
          <a:solidFill>
            <a:schemeClr val="tx2"/>
          </a:solidFill>
          <a:latin typeface="Helvetica" charset="0"/>
          <a:ea typeface="ＭＳ Ｐゴシック" charset="0"/>
        </a:defRPr>
      </a:lvl7pPr>
      <a:lvl8pPr marL="1371600" algn="l" rtl="0" fontAlgn="base">
        <a:spcBef>
          <a:spcPct val="0"/>
        </a:spcBef>
        <a:spcAft>
          <a:spcPct val="0"/>
        </a:spcAft>
        <a:defRPr sz="4400">
          <a:solidFill>
            <a:schemeClr val="tx2"/>
          </a:solidFill>
          <a:latin typeface="Helvetica" charset="0"/>
          <a:ea typeface="ＭＳ Ｐゴシック" charset="0"/>
        </a:defRPr>
      </a:lvl8pPr>
      <a:lvl9pPr marL="1828800" algn="l" rtl="0" fontAlgn="base">
        <a:spcBef>
          <a:spcPct val="0"/>
        </a:spcBef>
        <a:spcAft>
          <a:spcPct val="0"/>
        </a:spcAft>
        <a:defRPr sz="44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mn-ea"/>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lgn="ctr">
              <a:defRPr/>
            </a:pPr>
            <a:endParaRPr lang="en-US">
              <a:solidFill>
                <a:srgbClr val="000000"/>
              </a:solidFill>
              <a:ea typeface="ＭＳ Ｐゴシック"/>
              <a:cs typeface="ＭＳ Ｐゴシック"/>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40234044"/>
      </p:ext>
    </p:extLst>
  </p:cSld>
  <p:clrMap bg1="lt1" tx1="dk1" bg2="lt2" tx2="dk2" accent1="accent1" accent2="accent2" accent3="accent3" accent4="accent4" accent5="accent5" accent6="accent6" hlink="hlink" folHlink="folHlink"/>
  <p:sldLayoutIdLst>
    <p:sldLayoutId id="2147503683" r:id="rId1"/>
    <p:sldLayoutId id="2147503684" r:id="rId2"/>
    <p:sldLayoutId id="2147503685" r:id="rId3"/>
    <p:sldLayoutId id="2147503686" r:id="rId4"/>
    <p:sldLayoutId id="2147503687" r:id="rId5"/>
    <p:sldLayoutId id="2147503688" r:id="rId6"/>
    <p:sldLayoutId id="2147503689" r:id="rId7"/>
    <p:sldLayoutId id="2147503690" r:id="rId8"/>
    <p:sldLayoutId id="2147503691" r:id="rId9"/>
    <p:sldLayoutId id="2147503692" r:id="rId10"/>
    <p:sldLayoutId id="214750369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9186" name="Group 2"/>
          <p:cNvGrpSpPr>
            <a:grpSpLocks/>
          </p:cNvGrpSpPr>
          <p:nvPr/>
        </p:nvGrpSpPr>
        <p:grpSpPr bwMode="auto">
          <a:xfrm>
            <a:off x="0" y="0"/>
            <a:ext cx="9159875" cy="6870700"/>
            <a:chOff x="0" y="0"/>
            <a:chExt cx="5770" cy="4328"/>
          </a:xfrm>
        </p:grpSpPr>
        <p:sp>
          <p:nvSpPr>
            <p:cNvPr id="31540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31540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solidFill>
                  <a:srgbClr val="2F1311"/>
                </a:solidFill>
                <a:latin typeface="Arial" pitchFamily="-105" charset="0"/>
              </a:endParaRPr>
            </a:p>
          </p:txBody>
        </p:sp>
        <p:grpSp>
          <p:nvGrpSpPr>
            <p:cNvPr id="349195" name="Group 6"/>
            <p:cNvGrpSpPr>
              <a:grpSpLocks/>
            </p:cNvGrpSpPr>
            <p:nvPr/>
          </p:nvGrpSpPr>
          <p:grpSpPr bwMode="auto">
            <a:xfrm>
              <a:off x="4944" y="1"/>
              <a:ext cx="816" cy="3974"/>
              <a:chOff x="4944" y="1"/>
              <a:chExt cx="816" cy="3974"/>
            </a:xfrm>
          </p:grpSpPr>
          <p:grpSp>
            <p:nvGrpSpPr>
              <p:cNvPr id="349207" name="Group 7"/>
              <p:cNvGrpSpPr>
                <a:grpSpLocks/>
              </p:cNvGrpSpPr>
              <p:nvPr userDrawn="1"/>
            </p:nvGrpSpPr>
            <p:grpSpPr bwMode="auto">
              <a:xfrm>
                <a:off x="5280" y="1"/>
                <a:ext cx="480" cy="1430"/>
                <a:chOff x="5280" y="1"/>
                <a:chExt cx="480" cy="1430"/>
              </a:xfrm>
            </p:grpSpPr>
            <p:grpSp>
              <p:nvGrpSpPr>
                <p:cNvPr id="349228" name="Group 8"/>
                <p:cNvGrpSpPr>
                  <a:grpSpLocks/>
                </p:cNvGrpSpPr>
                <p:nvPr userDrawn="1"/>
              </p:nvGrpSpPr>
              <p:grpSpPr bwMode="auto">
                <a:xfrm rot="-5400000">
                  <a:off x="5484" y="0"/>
                  <a:ext cx="174" cy="176"/>
                  <a:chOff x="1657" y="323"/>
                  <a:chExt cx="1691" cy="2560"/>
                </a:xfrm>
              </p:grpSpPr>
              <p:grpSp>
                <p:nvGrpSpPr>
                  <p:cNvPr id="349237" name="Group 9"/>
                  <p:cNvGrpSpPr>
                    <a:grpSpLocks/>
                  </p:cNvGrpSpPr>
                  <p:nvPr/>
                </p:nvGrpSpPr>
                <p:grpSpPr bwMode="auto">
                  <a:xfrm>
                    <a:off x="1657" y="323"/>
                    <a:ext cx="1691" cy="2560"/>
                    <a:chOff x="1657" y="323"/>
                    <a:chExt cx="1691" cy="2560"/>
                  </a:xfrm>
                </p:grpSpPr>
                <p:sp>
                  <p:nvSpPr>
                    <p:cNvPr id="315452" name="Freeform 10"/>
                    <p:cNvSpPr>
                      <a:spLocks/>
                    </p:cNvSpPr>
                    <p:nvPr/>
                  </p:nvSpPr>
                  <p:spPr bwMode="auto">
                    <a:xfrm>
                      <a:off x="2541" y="323"/>
                      <a:ext cx="1234" cy="2560"/>
                    </a:xfrm>
                    <a:custGeom>
                      <a:avLst/>
                      <a:gdLst>
                        <a:gd name="T0" fmla="*/ 352 w 1231"/>
                        <a:gd name="T1" fmla="*/ 283 h 2560"/>
                        <a:gd name="T2" fmla="*/ 430 w 1231"/>
                        <a:gd name="T3" fmla="*/ 115 h 2560"/>
                        <a:gd name="T4" fmla="*/ 598 w 1231"/>
                        <a:gd name="T5" fmla="*/ 7 h 2560"/>
                        <a:gd name="T6" fmla="*/ 925 w 1231"/>
                        <a:gd name="T7" fmla="*/ 61 h 2560"/>
                        <a:gd name="T8" fmla="*/ 1096 w 1231"/>
                        <a:gd name="T9" fmla="*/ 349 h 2560"/>
                        <a:gd name="T10" fmla="*/ 1009 w 1231"/>
                        <a:gd name="T11" fmla="*/ 769 h 2560"/>
                        <a:gd name="T12" fmla="*/ 973 w 1231"/>
                        <a:gd name="T13" fmla="*/ 943 h 2560"/>
                        <a:gd name="T14" fmla="*/ 1150 w 1231"/>
                        <a:gd name="T15" fmla="*/ 1075 h 2560"/>
                        <a:gd name="T16" fmla="*/ 1276 w 1231"/>
                        <a:gd name="T17" fmla="*/ 1525 h 2560"/>
                        <a:gd name="T18" fmla="*/ 1168 w 1231"/>
                        <a:gd name="T19" fmla="*/ 1969 h 2560"/>
                        <a:gd name="T20" fmla="*/ 937 w 1231"/>
                        <a:gd name="T21" fmla="*/ 2077 h 2560"/>
                        <a:gd name="T22" fmla="*/ 751 w 1231"/>
                        <a:gd name="T23" fmla="*/ 2059 h 2560"/>
                        <a:gd name="T24" fmla="*/ 685 w 1231"/>
                        <a:gd name="T25" fmla="*/ 2251 h 2560"/>
                        <a:gd name="T26" fmla="*/ 544 w 1231"/>
                        <a:gd name="T27" fmla="*/ 2527 h 2560"/>
                        <a:gd name="T28" fmla="*/ 226 w 1231"/>
                        <a:gd name="T29" fmla="*/ 2509 h 2560"/>
                        <a:gd name="T30" fmla="*/ 31 w 1231"/>
                        <a:gd name="T31" fmla="*/ 2227 h 2560"/>
                        <a:gd name="T32" fmla="*/ 25 w 1231"/>
                        <a:gd name="T33" fmla="*/ 1969 h 2560"/>
                        <a:gd name="T34" fmla="*/ 145 w 1231"/>
                        <a:gd name="T35" fmla="*/ 1651 h 2560"/>
                        <a:gd name="T36" fmla="*/ 274 w 1231"/>
                        <a:gd name="T37" fmla="*/ 1513 h 2560"/>
                        <a:gd name="T38" fmla="*/ 232 w 1231"/>
                        <a:gd name="T39" fmla="*/ 1729 h 2560"/>
                        <a:gd name="T40" fmla="*/ 73 w 1231"/>
                        <a:gd name="T41" fmla="*/ 2023 h 2560"/>
                        <a:gd name="T42" fmla="*/ 169 w 1231"/>
                        <a:gd name="T43" fmla="*/ 2323 h 2560"/>
                        <a:gd name="T44" fmla="*/ 454 w 1231"/>
                        <a:gd name="T45" fmla="*/ 2431 h 2560"/>
                        <a:gd name="T46" fmla="*/ 610 w 1231"/>
                        <a:gd name="T47" fmla="*/ 2227 h 2560"/>
                        <a:gd name="T48" fmla="*/ 592 w 1231"/>
                        <a:gd name="T49" fmla="*/ 1807 h 2560"/>
                        <a:gd name="T50" fmla="*/ 508 w 1231"/>
                        <a:gd name="T51" fmla="*/ 1531 h 2560"/>
                        <a:gd name="T52" fmla="*/ 550 w 1231"/>
                        <a:gd name="T53" fmla="*/ 1459 h 2560"/>
                        <a:gd name="T54" fmla="*/ 655 w 1231"/>
                        <a:gd name="T55" fmla="*/ 1633 h 2560"/>
                        <a:gd name="T56" fmla="*/ 751 w 1231"/>
                        <a:gd name="T57" fmla="*/ 1933 h 2560"/>
                        <a:gd name="T58" fmla="*/ 997 w 1231"/>
                        <a:gd name="T59" fmla="*/ 1963 h 2560"/>
                        <a:gd name="T60" fmla="*/ 1180 w 1231"/>
                        <a:gd name="T61" fmla="*/ 1687 h 2560"/>
                        <a:gd name="T62" fmla="*/ 1162 w 1231"/>
                        <a:gd name="T63" fmla="*/ 1273 h 2560"/>
                        <a:gd name="T64" fmla="*/ 913 w 1231"/>
                        <a:gd name="T65" fmla="*/ 1057 h 2560"/>
                        <a:gd name="T66" fmla="*/ 709 w 1231"/>
                        <a:gd name="T67" fmla="*/ 1129 h 2560"/>
                        <a:gd name="T68" fmla="*/ 592 w 1231"/>
                        <a:gd name="T69" fmla="*/ 1117 h 2560"/>
                        <a:gd name="T70" fmla="*/ 649 w 1231"/>
                        <a:gd name="T71" fmla="*/ 1033 h 2560"/>
                        <a:gd name="T72" fmla="*/ 841 w 1231"/>
                        <a:gd name="T73" fmla="*/ 937 h 2560"/>
                        <a:gd name="T74" fmla="*/ 979 w 1231"/>
                        <a:gd name="T75" fmla="*/ 613 h 2560"/>
                        <a:gd name="T76" fmla="*/ 913 w 1231"/>
                        <a:gd name="T77" fmla="*/ 175 h 2560"/>
                        <a:gd name="T78" fmla="*/ 649 w 1231"/>
                        <a:gd name="T79" fmla="*/ 103 h 2560"/>
                        <a:gd name="T80" fmla="*/ 406 w 1231"/>
                        <a:gd name="T81" fmla="*/ 355 h 2560"/>
                        <a:gd name="T82" fmla="*/ 418 w 1231"/>
                        <a:gd name="T83" fmla="*/ 763 h 2560"/>
                        <a:gd name="T84" fmla="*/ 358 w 1231"/>
                        <a:gd name="T85" fmla="*/ 949 h 2560"/>
                        <a:gd name="T86" fmla="*/ 304 w 1231"/>
                        <a:gd name="T87" fmla="*/ 685 h 2560"/>
                        <a:gd name="T88" fmla="*/ 32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53" name="Freeform 11"/>
                    <p:cNvSpPr>
                      <a:spLocks/>
                    </p:cNvSpPr>
                    <p:nvPr/>
                  </p:nvSpPr>
                  <p:spPr bwMode="auto">
                    <a:xfrm>
                      <a:off x="1871" y="61"/>
                      <a:ext cx="865" cy="2065"/>
                    </a:xfrm>
                    <a:custGeom>
                      <a:avLst/>
                      <a:gdLst>
                        <a:gd name="T0" fmla="*/ 785 w 865"/>
                        <a:gd name="T1" fmla="*/ 508 h 2071"/>
                        <a:gd name="T2" fmla="*/ 797 w 865"/>
                        <a:gd name="T3" fmla="*/ 335 h 2071"/>
                        <a:gd name="T4" fmla="*/ 863 w 865"/>
                        <a:gd name="T5" fmla="*/ 191 h 2071"/>
                        <a:gd name="T6" fmla="*/ 809 w 865"/>
                        <a:gd name="T7" fmla="*/ 203 h 2071"/>
                        <a:gd name="T8" fmla="*/ 749 w 865"/>
                        <a:gd name="T9" fmla="*/ 20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1 h 2071"/>
                        <a:gd name="T22" fmla="*/ 119 w 865"/>
                        <a:gd name="T23" fmla="*/ 389 h 2071"/>
                        <a:gd name="T24" fmla="*/ 131 w 865"/>
                        <a:gd name="T25" fmla="*/ 560 h 2071"/>
                        <a:gd name="T26" fmla="*/ 173 w 865"/>
                        <a:gd name="T27" fmla="*/ 752 h 2071"/>
                        <a:gd name="T28" fmla="*/ 197 w 865"/>
                        <a:gd name="T29" fmla="*/ 846 h 2071"/>
                        <a:gd name="T30" fmla="*/ 167 w 865"/>
                        <a:gd name="T31" fmla="*/ 941 h 2071"/>
                        <a:gd name="T32" fmla="*/ 65 w 865"/>
                        <a:gd name="T33" fmla="*/ 1079 h 2071"/>
                        <a:gd name="T34" fmla="*/ 17 w 865"/>
                        <a:gd name="T35" fmla="*/ 1238 h 2071"/>
                        <a:gd name="T36" fmla="*/ 5 w 865"/>
                        <a:gd name="T37" fmla="*/ 1490 h 2071"/>
                        <a:gd name="T38" fmla="*/ 47 w 865"/>
                        <a:gd name="T39" fmla="*/ 1673 h 2071"/>
                        <a:gd name="T40" fmla="*/ 131 w 865"/>
                        <a:gd name="T41" fmla="*/ 1823 h 2071"/>
                        <a:gd name="T42" fmla="*/ 299 w 865"/>
                        <a:gd name="T43" fmla="*/ 1898 h 2071"/>
                        <a:gd name="T44" fmla="*/ 425 w 865"/>
                        <a:gd name="T45" fmla="*/ 1893 h 2071"/>
                        <a:gd name="T46" fmla="*/ 467 w 865"/>
                        <a:gd name="T47" fmla="*/ 1904 h 2071"/>
                        <a:gd name="T48" fmla="*/ 497 w 865"/>
                        <a:gd name="T49" fmla="*/ 1976 h 2071"/>
                        <a:gd name="T50" fmla="*/ 497 w 865"/>
                        <a:gd name="T51" fmla="*/ 1878 h 2071"/>
                        <a:gd name="T52" fmla="*/ 557 w 865"/>
                        <a:gd name="T53" fmla="*/ 1703 h 2071"/>
                        <a:gd name="T54" fmla="*/ 617 w 865"/>
                        <a:gd name="T55" fmla="*/ 1583 h 2071"/>
                        <a:gd name="T56" fmla="*/ 581 w 865"/>
                        <a:gd name="T57" fmla="*/ 1625 h 2071"/>
                        <a:gd name="T58" fmla="*/ 515 w 865"/>
                        <a:gd name="T59" fmla="*/ 1745 h 2071"/>
                        <a:gd name="T60" fmla="*/ 407 w 865"/>
                        <a:gd name="T61" fmla="*/ 1828 h 2071"/>
                        <a:gd name="T62" fmla="*/ 269 w 865"/>
                        <a:gd name="T63" fmla="*/ 1823 h 2071"/>
                        <a:gd name="T64" fmla="*/ 179 w 865"/>
                        <a:gd name="T65" fmla="*/ 1739 h 2071"/>
                        <a:gd name="T66" fmla="*/ 113 w 865"/>
                        <a:gd name="T67" fmla="*/ 1565 h 2071"/>
                        <a:gd name="T68" fmla="*/ 107 w 865"/>
                        <a:gd name="T69" fmla="*/ 1334 h 2071"/>
                        <a:gd name="T70" fmla="*/ 137 w 865"/>
                        <a:gd name="T71" fmla="*/ 1145 h 2071"/>
                        <a:gd name="T72" fmla="*/ 203 w 865"/>
                        <a:gd name="T73" fmla="*/ 1025 h 2071"/>
                        <a:gd name="T74" fmla="*/ 323 w 865"/>
                        <a:gd name="T75" fmla="*/ 977 h 2071"/>
                        <a:gd name="T76" fmla="*/ 509 w 865"/>
                        <a:gd name="T77" fmla="*/ 1031 h 2071"/>
                        <a:gd name="T78" fmla="*/ 611 w 865"/>
                        <a:gd name="T79" fmla="*/ 1079 h 2071"/>
                        <a:gd name="T80" fmla="*/ 665 w 865"/>
                        <a:gd name="T81" fmla="*/ 1055 h 2071"/>
                        <a:gd name="T82" fmla="*/ 659 w 865"/>
                        <a:gd name="T83" fmla="*/ 1001 h 2071"/>
                        <a:gd name="T84" fmla="*/ 611 w 865"/>
                        <a:gd name="T85" fmla="*/ 959 h 2071"/>
                        <a:gd name="T86" fmla="*/ 497 w 865"/>
                        <a:gd name="T87" fmla="*/ 935 h 2071"/>
                        <a:gd name="T88" fmla="*/ 323 w 865"/>
                        <a:gd name="T89" fmla="*/ 854 h 2071"/>
                        <a:gd name="T90" fmla="*/ 233 w 865"/>
                        <a:gd name="T91" fmla="*/ 650 h 2071"/>
                        <a:gd name="T92" fmla="*/ 209 w 865"/>
                        <a:gd name="T93" fmla="*/ 401 h 2071"/>
                        <a:gd name="T94" fmla="*/ 317 w 865"/>
                        <a:gd name="T95" fmla="*/ 170 h 2071"/>
                        <a:gd name="T96" fmla="*/ 485 w 865"/>
                        <a:gd name="T97" fmla="*/ 110 h 2071"/>
                        <a:gd name="T98" fmla="*/ 617 w 865"/>
                        <a:gd name="T99" fmla="*/ 164 h 2071"/>
                        <a:gd name="T100" fmla="*/ 707 w 865"/>
                        <a:gd name="T101" fmla="*/ 275 h 2071"/>
                        <a:gd name="T102" fmla="*/ 737 w 865"/>
                        <a:gd name="T103" fmla="*/ 413 h 2071"/>
                        <a:gd name="T104" fmla="*/ 773 w 865"/>
                        <a:gd name="T105" fmla="*/ 572 h 2071"/>
                        <a:gd name="T106" fmla="*/ 809 w 865"/>
                        <a:gd name="T107" fmla="*/ 554 h 2071"/>
                        <a:gd name="T108" fmla="*/ 785 w 865"/>
                        <a:gd name="T109" fmla="*/ 50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grpSp>
              <p:sp>
                <p:nvSpPr>
                  <p:cNvPr id="315446" name="Oval 12"/>
                  <p:cNvSpPr>
                    <a:spLocks noChangeArrowheads="1"/>
                  </p:cNvSpPr>
                  <p:nvPr/>
                </p:nvSpPr>
                <p:spPr bwMode="auto">
                  <a:xfrm>
                    <a:off x="2415" y="1108"/>
                    <a:ext cx="175" cy="247"/>
                  </a:xfrm>
                  <a:prstGeom prst="ellipse">
                    <a:avLst/>
                  </a:prstGeom>
                  <a:solidFill>
                    <a:srgbClr val="E7D6B7"/>
                  </a:solidFill>
                  <a:ln w="9525">
                    <a:noFill/>
                    <a:round/>
                    <a:headEnd/>
                    <a:tailEnd/>
                  </a:ln>
                </p:spPr>
                <p:txBody>
                  <a:bodyPr wrap="none" anchor="ctr">
                    <a:prstTxWarp prst="textNoShape">
                      <a:avLst/>
                    </a:prstTxWarp>
                  </a:bodyPr>
                  <a:lstStyle/>
                  <a:p>
                    <a:pPr algn="ctr">
                      <a:defRPr/>
                    </a:pPr>
                    <a:endParaRPr lang="en-US">
                      <a:solidFill>
                        <a:srgbClr val="2F1311"/>
                      </a:solidFill>
                    </a:endParaRPr>
                  </a:p>
                </p:txBody>
              </p:sp>
              <p:sp>
                <p:nvSpPr>
                  <p:cNvPr id="315447" name="Freeform 13"/>
                  <p:cNvSpPr>
                    <a:spLocks/>
                  </p:cNvSpPr>
                  <p:nvPr/>
                </p:nvSpPr>
                <p:spPr bwMode="auto">
                  <a:xfrm>
                    <a:off x="3027" y="425"/>
                    <a:ext cx="262" cy="524"/>
                  </a:xfrm>
                  <a:custGeom>
                    <a:avLst/>
                    <a:gdLst>
                      <a:gd name="T0" fmla="*/ 3 w 266"/>
                      <a:gd name="T1" fmla="*/ 528 h 521"/>
                      <a:gd name="T2" fmla="*/ 27 w 266"/>
                      <a:gd name="T3" fmla="*/ 303 h 521"/>
                      <a:gd name="T4" fmla="*/ 90 w 266"/>
                      <a:gd name="T5" fmla="*/ 45 h 521"/>
                      <a:gd name="T6" fmla="*/ 147 w 266"/>
                      <a:gd name="T7" fmla="*/ 3 h 521"/>
                      <a:gd name="T8" fmla="*/ 190 w 266"/>
                      <a:gd name="T9" fmla="*/ 39 h 521"/>
                      <a:gd name="T10" fmla="*/ 208 w 266"/>
                      <a:gd name="T11" fmla="*/ 144 h 521"/>
                      <a:gd name="T12" fmla="*/ 163 w 266"/>
                      <a:gd name="T13" fmla="*/ 303 h 521"/>
                      <a:gd name="T14" fmla="*/ 87 w 266"/>
                      <a:gd name="T15" fmla="*/ 522 h 521"/>
                      <a:gd name="T16" fmla="*/ 33 w 266"/>
                      <a:gd name="T17" fmla="*/ 546 h 521"/>
                      <a:gd name="T18" fmla="*/ 3 w 266"/>
                      <a:gd name="T19" fmla="*/ 52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48" name="Freeform 14"/>
                  <p:cNvSpPr>
                    <a:spLocks/>
                  </p:cNvSpPr>
                  <p:nvPr/>
                </p:nvSpPr>
                <p:spPr bwMode="auto">
                  <a:xfrm>
                    <a:off x="3095" y="1588"/>
                    <a:ext cx="398" cy="349"/>
                  </a:xfrm>
                  <a:custGeom>
                    <a:avLst/>
                    <a:gdLst>
                      <a:gd name="T0" fmla="*/ 130 w 392"/>
                      <a:gd name="T1" fmla="*/ 297 h 340"/>
                      <a:gd name="T2" fmla="*/ 16 w 392"/>
                      <a:gd name="T3" fmla="*/ 128 h 340"/>
                      <a:gd name="T4" fmla="*/ 4 w 392"/>
                      <a:gd name="T5" fmla="*/ 63 h 340"/>
                      <a:gd name="T6" fmla="*/ 28 w 392"/>
                      <a:gd name="T7" fmla="*/ 3 h 340"/>
                      <a:gd name="T8" fmla="*/ 160 w 392"/>
                      <a:gd name="T9" fmla="*/ 42 h 340"/>
                      <a:gd name="T10" fmla="*/ 314 w 392"/>
                      <a:gd name="T11" fmla="*/ 110 h 340"/>
                      <a:gd name="T12" fmla="*/ 458 w 392"/>
                      <a:gd name="T13" fmla="*/ 235 h 340"/>
                      <a:gd name="T14" fmla="*/ 486 w 392"/>
                      <a:gd name="T15" fmla="*/ 403 h 340"/>
                      <a:gd name="T16" fmla="*/ 426 w 392"/>
                      <a:gd name="T17" fmla="*/ 493 h 340"/>
                      <a:gd name="T18" fmla="*/ 306 w 392"/>
                      <a:gd name="T19" fmla="*/ 467 h 340"/>
                      <a:gd name="T20" fmla="*/ 130 w 392"/>
                      <a:gd name="T21" fmla="*/ 29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49" name="Freeform 15"/>
                  <p:cNvSpPr>
                    <a:spLocks/>
                  </p:cNvSpPr>
                  <p:nvPr/>
                </p:nvSpPr>
                <p:spPr bwMode="auto">
                  <a:xfrm>
                    <a:off x="2794" y="1923"/>
                    <a:ext cx="146" cy="567"/>
                  </a:xfrm>
                  <a:custGeom>
                    <a:avLst/>
                    <a:gdLst>
                      <a:gd name="T0" fmla="*/ 15 w 151"/>
                      <a:gd name="T1" fmla="*/ 210 h 558"/>
                      <a:gd name="T2" fmla="*/ 27 w 151"/>
                      <a:gd name="T3" fmla="*/ 54 h 558"/>
                      <a:gd name="T4" fmla="*/ 40 w 151"/>
                      <a:gd name="T5" fmla="*/ 3 h 558"/>
                      <a:gd name="T6" fmla="*/ 66 w 151"/>
                      <a:gd name="T7" fmla="*/ 27 h 558"/>
                      <a:gd name="T8" fmla="*/ 84 w 151"/>
                      <a:gd name="T9" fmla="*/ 210 h 558"/>
                      <a:gd name="T10" fmla="*/ 87 w 151"/>
                      <a:gd name="T11" fmla="*/ 538 h 558"/>
                      <a:gd name="T12" fmla="*/ 59 w 151"/>
                      <a:gd name="T13" fmla="*/ 690 h 558"/>
                      <a:gd name="T14" fmla="*/ 15 w 151"/>
                      <a:gd name="T15" fmla="*/ 652 h 558"/>
                      <a:gd name="T16" fmla="*/ 0 w 151"/>
                      <a:gd name="T17" fmla="*/ 399 h 558"/>
                      <a:gd name="T18" fmla="*/ 15 w 151"/>
                      <a:gd name="T19" fmla="*/ 21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50" name="Freeform 16"/>
                  <p:cNvSpPr>
                    <a:spLocks/>
                  </p:cNvSpPr>
                  <p:nvPr/>
                </p:nvSpPr>
                <p:spPr bwMode="auto">
                  <a:xfrm>
                    <a:off x="1910" y="1588"/>
                    <a:ext cx="389" cy="247"/>
                  </a:xfrm>
                  <a:custGeom>
                    <a:avLst/>
                    <a:gdLst>
                      <a:gd name="T0" fmla="*/ 160 w 392"/>
                      <a:gd name="T1" fmla="*/ 46 h 253"/>
                      <a:gd name="T2" fmla="*/ 277 w 392"/>
                      <a:gd name="T3" fmla="*/ 19 h 253"/>
                      <a:gd name="T4" fmla="*/ 323 w 392"/>
                      <a:gd name="T5" fmla="*/ 7 h 253"/>
                      <a:gd name="T6" fmla="*/ 340 w 392"/>
                      <a:gd name="T7" fmla="*/ 46 h 253"/>
                      <a:gd name="T8" fmla="*/ 295 w 392"/>
                      <a:gd name="T9" fmla="*/ 93 h 253"/>
                      <a:gd name="T10" fmla="*/ 178 w 392"/>
                      <a:gd name="T11" fmla="*/ 156 h 253"/>
                      <a:gd name="T12" fmla="*/ 37 w 392"/>
                      <a:gd name="T13" fmla="*/ 173 h 253"/>
                      <a:gd name="T14" fmla="*/ 1 w 392"/>
                      <a:gd name="T15" fmla="*/ 132 h 253"/>
                      <a:gd name="T16" fmla="*/ 43 w 392"/>
                      <a:gd name="T17" fmla="*/ 81 h 253"/>
                      <a:gd name="T18" fmla="*/ 160 w 392"/>
                      <a:gd name="T19" fmla="*/ 4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51" name="Freeform 17"/>
                  <p:cNvSpPr>
                    <a:spLocks/>
                  </p:cNvSpPr>
                  <p:nvPr/>
                </p:nvSpPr>
                <p:spPr bwMode="auto">
                  <a:xfrm>
                    <a:off x="2094" y="614"/>
                    <a:ext cx="233" cy="378"/>
                  </a:xfrm>
                  <a:custGeom>
                    <a:avLst/>
                    <a:gdLst>
                      <a:gd name="T0" fmla="*/ 59 w 238"/>
                      <a:gd name="T1" fmla="*/ 198 h 386"/>
                      <a:gd name="T2" fmla="*/ 23 w 238"/>
                      <a:gd name="T3" fmla="*/ 141 h 386"/>
                      <a:gd name="T4" fmla="*/ 0 w 238"/>
                      <a:gd name="T5" fmla="*/ 69 h 386"/>
                      <a:gd name="T6" fmla="*/ 23 w 238"/>
                      <a:gd name="T7" fmla="*/ 12 h 386"/>
                      <a:gd name="T8" fmla="*/ 89 w 238"/>
                      <a:gd name="T9" fmla="*/ 24 h 386"/>
                      <a:gd name="T10" fmla="*/ 131 w 238"/>
                      <a:gd name="T11" fmla="*/ 98 h 386"/>
                      <a:gd name="T12" fmla="*/ 170 w 238"/>
                      <a:gd name="T13" fmla="*/ 224 h 386"/>
                      <a:gd name="T14" fmla="*/ 149 w 238"/>
                      <a:gd name="T15" fmla="*/ 276 h 386"/>
                      <a:gd name="T16" fmla="*/ 122 w 238"/>
                      <a:gd name="T17" fmla="*/ 259 h 386"/>
                      <a:gd name="T18" fmla="*/ 59 w 238"/>
                      <a:gd name="T19" fmla="*/ 198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grpSp>
            <p:pic>
              <p:nvPicPr>
                <p:cNvPr id="349229" name="Picture 1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w="9525">
                  <a:noFill/>
                  <a:miter lim="800000"/>
                  <a:headEnd/>
                  <a:tailEnd/>
                </a:ln>
              </p:spPr>
            </p:pic>
            <p:pic>
              <p:nvPicPr>
                <p:cNvPr id="349230"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w="9525">
                  <a:noFill/>
                  <a:miter lim="800000"/>
                  <a:headEnd/>
                  <a:tailEnd/>
                </a:ln>
              </p:spPr>
            </p:pic>
            <p:pic>
              <p:nvPicPr>
                <p:cNvPr id="349231" name="Picture 2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w="9525">
                  <a:noFill/>
                  <a:miter lim="800000"/>
                  <a:headEnd/>
                  <a:tailEnd/>
                </a:ln>
              </p:spPr>
            </p:pic>
            <p:pic>
              <p:nvPicPr>
                <p:cNvPr id="349232" name="Picture 2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w="9525">
                  <a:noFill/>
                  <a:miter lim="800000"/>
                  <a:headEnd/>
                  <a:tailEnd/>
                </a:ln>
              </p:spPr>
            </p:pic>
            <p:pic>
              <p:nvPicPr>
                <p:cNvPr id="349233"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w="9525">
                  <a:noFill/>
                  <a:miter lim="800000"/>
                  <a:headEnd/>
                  <a:tailEnd/>
                </a:ln>
              </p:spPr>
            </p:pic>
            <p:pic>
              <p:nvPicPr>
                <p:cNvPr id="349234" name="Picture 2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w="9525">
                  <a:noFill/>
                  <a:miter lim="800000"/>
                  <a:headEnd/>
                  <a:tailEnd/>
                </a:ln>
              </p:spPr>
            </p:pic>
            <p:pic>
              <p:nvPicPr>
                <p:cNvPr id="349235" name="Picture 2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w="9525">
                  <a:noFill/>
                  <a:miter lim="800000"/>
                  <a:headEnd/>
                  <a:tailEnd/>
                </a:ln>
              </p:spPr>
            </p:pic>
            <p:pic>
              <p:nvPicPr>
                <p:cNvPr id="349236" name="Picture 2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w="9525">
                  <a:noFill/>
                  <a:miter lim="800000"/>
                  <a:headEnd/>
                  <a:tailEnd/>
                </a:ln>
              </p:spPr>
            </p:pic>
          </p:grpSp>
          <p:grpSp>
            <p:nvGrpSpPr>
              <p:cNvPr id="349208" name="Group 26"/>
              <p:cNvGrpSpPr>
                <a:grpSpLocks/>
              </p:cNvGrpSpPr>
              <p:nvPr userDrawn="1"/>
            </p:nvGrpSpPr>
            <p:grpSpPr bwMode="auto">
              <a:xfrm>
                <a:off x="4944" y="1008"/>
                <a:ext cx="522" cy="2967"/>
                <a:chOff x="4944" y="1008"/>
                <a:chExt cx="522" cy="2967"/>
              </a:xfrm>
            </p:grpSpPr>
            <p:pic>
              <p:nvPicPr>
                <p:cNvPr id="349209" name="Picture 2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w="9525">
                  <a:noFill/>
                  <a:miter lim="800000"/>
                  <a:headEnd/>
                  <a:tailEnd/>
                </a:ln>
              </p:spPr>
            </p:pic>
            <p:pic>
              <p:nvPicPr>
                <p:cNvPr id="349210" name="Picture 2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w="9525">
                  <a:noFill/>
                  <a:miter lim="800000"/>
                  <a:headEnd/>
                  <a:tailEnd/>
                </a:ln>
              </p:spPr>
            </p:pic>
            <p:pic>
              <p:nvPicPr>
                <p:cNvPr id="349211" name="Picture 2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w="9525">
                  <a:noFill/>
                  <a:miter lim="800000"/>
                  <a:headEnd/>
                  <a:tailEnd/>
                </a:ln>
              </p:spPr>
            </p:pic>
            <p:pic>
              <p:nvPicPr>
                <p:cNvPr id="349212" name="Picture 3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w="9525">
                  <a:noFill/>
                  <a:miter lim="800000"/>
                  <a:headEnd/>
                  <a:tailEnd/>
                </a:ln>
              </p:spPr>
            </p:pic>
            <p:pic>
              <p:nvPicPr>
                <p:cNvPr id="349213" name="Picture 3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w="9525">
                  <a:noFill/>
                  <a:miter lim="800000"/>
                  <a:headEnd/>
                  <a:tailEnd/>
                </a:ln>
              </p:spPr>
            </p:pic>
            <p:pic>
              <p:nvPicPr>
                <p:cNvPr id="349214" name="Picture 3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w="9525">
                  <a:noFill/>
                  <a:miter lim="800000"/>
                  <a:headEnd/>
                  <a:tailEnd/>
                </a:ln>
              </p:spPr>
            </p:pic>
            <p:pic>
              <p:nvPicPr>
                <p:cNvPr id="349215" name="Picture 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w="9525">
                  <a:noFill/>
                  <a:miter lim="800000"/>
                  <a:headEnd/>
                  <a:tailEnd/>
                </a:ln>
              </p:spPr>
            </p:pic>
            <p:pic>
              <p:nvPicPr>
                <p:cNvPr id="349216" name="Picture 3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w="9525">
                  <a:noFill/>
                  <a:miter lim="800000"/>
                  <a:headEnd/>
                  <a:tailEnd/>
                </a:ln>
              </p:spPr>
            </p:pic>
            <p:pic>
              <p:nvPicPr>
                <p:cNvPr id="349217" name="Picture 3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w="9525">
                  <a:noFill/>
                  <a:miter lim="800000"/>
                  <a:headEnd/>
                  <a:tailEnd/>
                </a:ln>
              </p:spPr>
            </p:pic>
            <p:pic>
              <p:nvPicPr>
                <p:cNvPr id="349218" name="Picture 3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w="9525">
                  <a:noFill/>
                  <a:miter lim="800000"/>
                  <a:headEnd/>
                  <a:tailEnd/>
                </a:ln>
              </p:spPr>
            </p:pic>
            <p:pic>
              <p:nvPicPr>
                <p:cNvPr id="349219" name="Picture 3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w="9525">
                  <a:noFill/>
                  <a:miter lim="800000"/>
                  <a:headEnd/>
                  <a:tailEnd/>
                </a:ln>
              </p:spPr>
            </p:pic>
            <p:pic>
              <p:nvPicPr>
                <p:cNvPr id="349220" name="Picture 3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w="9525">
                  <a:noFill/>
                  <a:miter lim="800000"/>
                  <a:headEnd/>
                  <a:tailEnd/>
                </a:ln>
              </p:spPr>
            </p:pic>
            <p:pic>
              <p:nvPicPr>
                <p:cNvPr id="349221" name="Picture 3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w="9525">
                  <a:noFill/>
                  <a:miter lim="800000"/>
                  <a:headEnd/>
                  <a:tailEnd/>
                </a:ln>
              </p:spPr>
            </p:pic>
            <p:pic>
              <p:nvPicPr>
                <p:cNvPr id="349222" name="Picture 4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w="9525">
                  <a:noFill/>
                  <a:miter lim="800000"/>
                  <a:headEnd/>
                  <a:tailEnd/>
                </a:ln>
              </p:spPr>
            </p:pic>
            <p:pic>
              <p:nvPicPr>
                <p:cNvPr id="349223" name="Picture 4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w="9525">
                  <a:noFill/>
                  <a:miter lim="800000"/>
                  <a:headEnd/>
                  <a:tailEnd/>
                </a:ln>
              </p:spPr>
            </p:pic>
            <p:pic>
              <p:nvPicPr>
                <p:cNvPr id="349224" name="Picture 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w="9525">
                  <a:noFill/>
                  <a:miter lim="800000"/>
                  <a:headEnd/>
                  <a:tailEnd/>
                </a:ln>
              </p:spPr>
            </p:pic>
            <p:pic>
              <p:nvPicPr>
                <p:cNvPr id="349225" name="Picture 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w="9525">
                  <a:noFill/>
                  <a:miter lim="800000"/>
                  <a:headEnd/>
                  <a:tailEnd/>
                </a:ln>
              </p:spPr>
            </p:pic>
            <p:pic>
              <p:nvPicPr>
                <p:cNvPr id="349226" name="Picture 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w="9525">
                  <a:noFill/>
                  <a:miter lim="800000"/>
                  <a:headEnd/>
                  <a:tailEnd/>
                </a:ln>
              </p:spPr>
            </p:pic>
            <p:pic>
              <p:nvPicPr>
                <p:cNvPr id="349227" name="Picture 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w="9525">
                  <a:noFill/>
                  <a:miter lim="800000"/>
                  <a:headEnd/>
                  <a:tailEnd/>
                </a:ln>
              </p:spPr>
            </p:pic>
          </p:grpSp>
        </p:grpSp>
        <p:sp>
          <p:nvSpPr>
            <p:cNvPr id="31540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ctr">
                <a:defRPr/>
              </a:pPr>
              <a:endParaRPr lang="en-US">
                <a:solidFill>
                  <a:srgbClr val="2F1311"/>
                </a:solidFill>
                <a:latin typeface="Times New Roman" pitchFamily="-105" charset="0"/>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ctr">
                <a:defRPr/>
              </a:pPr>
              <a:endParaRPr lang="en-US">
                <a:solidFill>
                  <a:srgbClr val="2F1311"/>
                </a:solidFill>
                <a:latin typeface="Times New Roman" pitchFamily="-105" charset="0"/>
              </a:endParaRPr>
            </a:p>
          </p:txBody>
        </p:sp>
        <p:sp>
          <p:nvSpPr>
            <p:cNvPr id="31540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solidFill>
                  <a:srgbClr val="2F1311"/>
                </a:solidFill>
              </a:endParaRPr>
            </a:p>
          </p:txBody>
        </p:sp>
        <p:sp>
          <p:nvSpPr>
            <p:cNvPr id="31540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solidFill>
                  <a:srgbClr val="2F1311"/>
                </a:solidFill>
              </a:endParaRPr>
            </a:p>
          </p:txBody>
        </p:sp>
        <p:sp>
          <p:nvSpPr>
            <p:cNvPr id="31540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1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prstTxWarp prst="textNoShape">
                <a:avLst/>
              </a:prstTxWarp>
            </a:bodyPr>
            <a:lstStyle/>
            <a:p>
              <a:pPr>
                <a:defRPr/>
              </a:pPr>
              <a:endParaRPr lang="en-US">
                <a:solidFill>
                  <a:srgbClr val="2F1311"/>
                </a:solidFill>
              </a:endParaRPr>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ctr">
                <a:defRPr/>
              </a:pPr>
              <a:endParaRPr lang="en-US">
                <a:solidFill>
                  <a:srgbClr val="2F1311"/>
                </a:solidFill>
                <a:latin typeface="Times New Roman" pitchFamily="-105" charset="0"/>
              </a:endParaRPr>
            </a:p>
          </p:txBody>
        </p:sp>
        <p:sp>
          <p:nvSpPr>
            <p:cNvPr id="31541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ctr">
                <a:defRPr/>
              </a:pPr>
              <a:endParaRPr lang="en-US">
                <a:solidFill>
                  <a:srgbClr val="2F1311"/>
                </a:solidFill>
                <a:latin typeface="Times New Roman" pitchFamily="-105" charset="0"/>
              </a:endParaRPr>
            </a:p>
          </p:txBody>
        </p:sp>
        <p:sp>
          <p:nvSpPr>
            <p:cNvPr id="315414"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prstTxWarp prst="textNoShape">
                <a:avLst/>
              </a:prstTxWarp>
            </a:bodyPr>
            <a:lstStyle/>
            <a:p>
              <a:pPr>
                <a:defRPr/>
              </a:pPr>
              <a:endParaRPr lang="en-US">
                <a:solidFill>
                  <a:srgbClr val="2F1311"/>
                </a:solidFill>
              </a:endParaRPr>
            </a:p>
          </p:txBody>
        </p:sp>
      </p:grpSp>
      <p:sp>
        <p:nvSpPr>
          <p:cNvPr id="349187" name="Rectangle 57"/>
          <p:cNvSpPr>
            <a:spLocks noGrp="1" noChangeArrowheads="1"/>
          </p:cNvSpPr>
          <p:nvPr>
            <p:ph type="title"/>
          </p:nvPr>
        </p:nvSpPr>
        <p:spPr bwMode="auto">
          <a:xfrm>
            <a:off x="219075" y="227013"/>
            <a:ext cx="7477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9188" name="Rectangle 58"/>
          <p:cNvSpPr>
            <a:spLocks noGrp="1" noChangeArrowheads="1"/>
          </p:cNvSpPr>
          <p:nvPr>
            <p:ph type="body" idx="1"/>
          </p:nvPr>
        </p:nvSpPr>
        <p:spPr bwMode="auto">
          <a:xfrm>
            <a:off x="263525" y="1598613"/>
            <a:ext cx="7386638"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2F1311"/>
                </a:solidFill>
                <a:latin typeface="+mn-lt"/>
                <a:ea typeface="+mn-ea"/>
                <a:cs typeface="+mn-cs"/>
              </a:defRPr>
            </a:lvl1pPr>
          </a:lstStyle>
          <a:p>
            <a:pPr>
              <a:defRPr/>
            </a:pPr>
            <a:endParaRPr lang="en-US">
              <a:latin typeface="Arial"/>
            </a:endParaRPr>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mn-lt"/>
                <a:ea typeface="+mn-ea"/>
                <a:cs typeface="+mn-cs"/>
              </a:defRPr>
            </a:lvl1pPr>
          </a:lstStyle>
          <a:p>
            <a:pPr>
              <a:defRPr/>
            </a:pPr>
            <a:endParaRPr lang="en-US">
              <a:latin typeface="Arial"/>
            </a:endParaRPr>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2F1311"/>
                </a:solidFill>
                <a:latin typeface="Arial" charset="0"/>
              </a:defRPr>
            </a:lvl1pPr>
          </a:lstStyle>
          <a:p>
            <a:pPr>
              <a:defRPr/>
            </a:pPr>
            <a:fld id="{656DFF6C-0C55-3941-8F38-B31BA7DFCEE1}" type="slidenum">
              <a:rPr lang="en-US"/>
              <a:pPr>
                <a:defRPr/>
              </a:pPr>
              <a:t>‹#›</a:t>
            </a:fld>
            <a:endParaRPr lang="en-US"/>
          </a:p>
        </p:txBody>
      </p:sp>
    </p:spTree>
    <p:extLst>
      <p:ext uri="{BB962C8B-B14F-4D97-AF65-F5344CB8AC3E}">
        <p14:creationId xmlns:p14="http://schemas.microsoft.com/office/powerpoint/2010/main" val="1486172380"/>
      </p:ext>
    </p:extLst>
  </p:cSld>
  <p:clrMap bg1="lt1" tx1="dk1" bg2="lt2" tx2="dk2" accent1="accent1" accent2="accent2" accent3="accent3" accent4="accent4" accent5="accent5" accent6="accent6" hlink="hlink" folHlink="folHlink"/>
  <p:sldLayoutIdLst>
    <p:sldLayoutId id="2147503695" r:id="rId1"/>
  </p:sldLayoutIdLst>
  <p:transition/>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6ED35E2A-4D08-A84F-BFB8-519951EB962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119386"/>
      </p:ext>
    </p:extLst>
  </p:cSld>
  <p:clrMap bg1="dk2" tx1="lt1" bg2="dk1" tx2="lt2" accent1="accent1" accent2="accent2" accent3="accent3" accent4="accent4" accent5="accent5" accent6="accent6" hlink="hlink" folHlink="folHlink"/>
  <p:sldLayoutIdLst>
    <p:sldLayoutId id="2147503697" r:id="rId1"/>
    <p:sldLayoutId id="2147503698"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1640089694"/>
      </p:ext>
    </p:extLst>
  </p:cSld>
  <p:clrMap bg1="lt1" tx1="dk1" bg2="lt2" tx2="dk2" accent1="accent1" accent2="accent2" accent3="accent3" accent4="accent4" accent5="accent5" accent6="accent6" hlink="hlink" folHlink="folHlink"/>
  <p:sldLayoutIdLst>
    <p:sldLayoutId id="2147503700" r:id="rId1"/>
    <p:sldLayoutId id="2147503701" r:id="rId2"/>
    <p:sldLayoutId id="2147503702" r:id="rId3"/>
    <p:sldLayoutId id="2147503703"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34707860"/>
      </p:ext>
    </p:extLst>
  </p:cSld>
  <p:clrMap bg1="lt1" tx1="dk1" bg2="lt2" tx2="dk2" accent1="accent1" accent2="accent2" accent3="accent3" accent4="accent4" accent5="accent5" accent6="accent6" hlink="hlink" folHlink="folHlink"/>
  <p:sldLayoutIdLst>
    <p:sldLayoutId id="2147503731" r:id="rId1"/>
    <p:sldLayoutId id="2147503732" r:id="rId2"/>
    <p:sldLayoutId id="2147503733" r:id="rId3"/>
    <p:sldLayoutId id="2147503734" r:id="rId4"/>
    <p:sldLayoutId id="2147503735" r:id="rId5"/>
    <p:sldLayoutId id="2147503736" r:id="rId6"/>
    <p:sldLayoutId id="2147503737" r:id="rId7"/>
    <p:sldLayoutId id="2147503738" r:id="rId8"/>
    <p:sldLayoutId id="2147503739" r:id="rId9"/>
    <p:sldLayoutId id="2147503740" r:id="rId10"/>
    <p:sldLayoutId id="21475037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08982266"/>
      </p:ext>
    </p:extLst>
  </p:cSld>
  <p:clrMap bg1="lt1" tx1="dk1" bg2="lt2" tx2="dk2" accent1="accent1" accent2="accent2" accent3="accent3" accent4="accent4" accent5="accent5" accent6="accent6" hlink="hlink" folHlink="folHlink"/>
  <p:sldLayoutIdLst>
    <p:sldLayoutId id="2147503743" r:id="rId1"/>
    <p:sldLayoutId id="2147503744" r:id="rId2"/>
    <p:sldLayoutId id="2147503745" r:id="rId3"/>
    <p:sldLayoutId id="2147503746" r:id="rId4"/>
    <p:sldLayoutId id="2147503747" r:id="rId5"/>
    <p:sldLayoutId id="2147503748" r:id="rId6"/>
    <p:sldLayoutId id="2147503749" r:id="rId7"/>
    <p:sldLayoutId id="2147503750" r:id="rId8"/>
    <p:sldLayoutId id="2147503751" r:id="rId9"/>
    <p:sldLayoutId id="2147503752" r:id="rId10"/>
    <p:sldLayoutId id="21475037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2/25/24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897936175"/>
      </p:ext>
    </p:extLst>
  </p:cSld>
  <p:clrMap bg1="lt1" tx1="dk1" bg2="lt2" tx2="dk2" accent1="accent1" accent2="accent2" accent3="accent3" accent4="accent4" accent5="accent5" accent6="accent6" hlink="hlink" folHlink="folHlink"/>
  <p:sldLayoutIdLst>
    <p:sldLayoutId id="2147503755" r:id="rId1"/>
    <p:sldLayoutId id="2147503756" r:id="rId2"/>
    <p:sldLayoutId id="2147503757" r:id="rId3"/>
    <p:sldLayoutId id="2147503758" r:id="rId4"/>
    <p:sldLayoutId id="2147503759" r:id="rId5"/>
    <p:sldLayoutId id="2147503760" r:id="rId6"/>
    <p:sldLayoutId id="2147503761" r:id="rId7"/>
    <p:sldLayoutId id="2147503762" r:id="rId8"/>
    <p:sldLayoutId id="2147503763" r:id="rId9"/>
    <p:sldLayoutId id="2147503764" r:id="rId10"/>
    <p:sldLayoutId id="214750376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754741"/>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 id="2147503790" r:id="rId12"/>
    <p:sldLayoutId id="21475037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t>2/25/24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t>‹#›</a:t>
            </a:fld>
            <a:endParaRPr lang="en-US"/>
          </a:p>
        </p:txBody>
      </p:sp>
    </p:spTree>
    <p:extLst>
      <p:ext uri="{BB962C8B-B14F-4D97-AF65-F5344CB8AC3E}">
        <p14:creationId xmlns:p14="http://schemas.microsoft.com/office/powerpoint/2010/main" val="363335540"/>
      </p:ext>
    </p:extLst>
  </p:cSld>
  <p:clrMap bg1="lt1" tx1="dk1" bg2="lt2" tx2="dk2" accent1="accent1" accent2="accent2" accent3="accent3" accent4="accent4" accent5="accent5" accent6="accent6" hlink="hlink" folHlink="folHlink"/>
  <p:sldLayoutIdLst>
    <p:sldLayoutId id="2147503793" r:id="rId1"/>
    <p:sldLayoutId id="2147503794" r:id="rId2"/>
    <p:sldLayoutId id="2147503795" r:id="rId3"/>
    <p:sldLayoutId id="2147503796" r:id="rId4"/>
    <p:sldLayoutId id="2147503797" r:id="rId5"/>
    <p:sldLayoutId id="2147503798" r:id="rId6"/>
    <p:sldLayoutId id="2147503799" r:id="rId7"/>
    <p:sldLayoutId id="2147503800" r:id="rId8"/>
    <p:sldLayoutId id="2147503801" r:id="rId9"/>
    <p:sldLayoutId id="2147503802" r:id="rId10"/>
    <p:sldLayoutId id="214750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877395535"/>
      </p:ext>
    </p:extLst>
  </p:cSld>
  <p:clrMap bg1="lt1" tx1="dk1" bg2="lt2" tx2="dk2" accent1="accent1" accent2="accent2" accent3="accent3" accent4="accent4" accent5="accent5" accent6="accent6" hlink="hlink" folHlink="folHlink"/>
  <p:sldLayoutIdLst>
    <p:sldLayoutId id="2147503805" r:id="rId1"/>
    <p:sldLayoutId id="2147503806" r:id="rId2"/>
    <p:sldLayoutId id="2147503807" r:id="rId3"/>
    <p:sldLayoutId id="2147503808" r:id="rId4"/>
    <p:sldLayoutId id="2147503809" r:id="rId5"/>
    <p:sldLayoutId id="2147503810" r:id="rId6"/>
    <p:sldLayoutId id="2147503811" r:id="rId7"/>
    <p:sldLayoutId id="2147503812" r:id="rId8"/>
    <p:sldLayoutId id="2147503813" r:id="rId9"/>
    <p:sldLayoutId id="2147503814" r:id="rId10"/>
    <p:sldLayoutId id="2147503815" r:id="rId11"/>
    <p:sldLayoutId id="2147503816" r:id="rId12"/>
    <p:sldLayoutId id="21475038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1280350348"/>
      </p:ext>
    </p:extLst>
  </p:cSld>
  <p:clrMap bg1="dk2" tx1="lt1" bg2="dk1" tx2="lt2" accent1="accent1" accent2="accent2" accent3="accent3" accent4="accent4" accent5="accent5" accent6="accent6" hlink="hlink" folHlink="folHlink"/>
  <p:sldLayoutIdLst>
    <p:sldLayoutId id="2147503831" r:id="rId1"/>
    <p:sldLayoutId id="2147503832" r:id="rId2"/>
    <p:sldLayoutId id="2147503833" r:id="rId3"/>
    <p:sldLayoutId id="2147503834" r:id="rId4"/>
    <p:sldLayoutId id="2147503835" r:id="rId5"/>
    <p:sldLayoutId id="2147503836" r:id="rId6"/>
    <p:sldLayoutId id="2147503837" r:id="rId7"/>
    <p:sldLayoutId id="2147503838" r:id="rId8"/>
    <p:sldLayoutId id="2147503839" r:id="rId9"/>
    <p:sldLayoutId id="2147503840" r:id="rId10"/>
    <p:sldLayoutId id="2147503841" r:id="rId11"/>
    <p:sldLayoutId id="214750384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49127927"/>
      </p:ext>
    </p:extLst>
  </p:cSld>
  <p:clrMap bg1="lt1" tx1="dk1" bg2="lt2" tx2="dk2" accent1="accent1" accent2="accent2" accent3="accent3" accent4="accent4" accent5="accent5" accent6="accent6" hlink="hlink" folHlink="folHlink"/>
  <p:sldLayoutIdLst>
    <p:sldLayoutId id="2147503844" r:id="rId1"/>
    <p:sldLayoutId id="2147503845" r:id="rId2"/>
    <p:sldLayoutId id="2147503846" r:id="rId3"/>
    <p:sldLayoutId id="2147503847" r:id="rId4"/>
    <p:sldLayoutId id="2147503848" r:id="rId5"/>
    <p:sldLayoutId id="2147503849" r:id="rId6"/>
    <p:sldLayoutId id="2147503850" r:id="rId7"/>
    <p:sldLayoutId id="2147503851" r:id="rId8"/>
    <p:sldLayoutId id="2147503852" r:id="rId9"/>
    <p:sldLayoutId id="2147503853" r:id="rId10"/>
    <p:sldLayoutId id="2147503854" r:id="rId11"/>
    <p:sldLayoutId id="2147503855" r:id="rId12"/>
    <p:sldLayoutId id="2147503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3506984368"/>
      </p:ext>
    </p:extLst>
  </p:cSld>
  <p:clrMap bg1="lt1" tx1="dk1" bg2="lt2" tx2="dk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1010863190"/>
      </p:ext>
    </p:extLst>
  </p:cSld>
  <p:clrMap bg1="dk2" tx1="lt1" bg2="dk1" tx2="lt2" accent1="accent1" accent2="accent2" accent3="accent3" accent4="accent4" accent5="accent5" accent6="accent6" hlink="hlink" folHlink="folHlink"/>
  <p:sldLayoutIdLst>
    <p:sldLayoutId id="2147503870" r:id="rId1"/>
    <p:sldLayoutId id="2147503871" r:id="rId2"/>
    <p:sldLayoutId id="2147503872" r:id="rId3"/>
    <p:sldLayoutId id="2147503873" r:id="rId4"/>
    <p:sldLayoutId id="2147503874" r:id="rId5"/>
    <p:sldLayoutId id="2147503875" r:id="rId6"/>
    <p:sldLayoutId id="2147503876" r:id="rId7"/>
    <p:sldLayoutId id="2147503877" r:id="rId8"/>
    <p:sldLayoutId id="2147503878" r:id="rId9"/>
    <p:sldLayoutId id="2147503879" r:id="rId10"/>
    <p:sldLayoutId id="2147503880" r:id="rId11"/>
    <p:sldLayoutId id="214750388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20502859"/>
      </p:ext>
    </p:extLst>
  </p:cSld>
  <p:clrMap bg1="dk2" tx1="lt1" bg2="dk1" tx2="lt2" accent1="accent1" accent2="accent2" accent3="accent3" accent4="accent4" accent5="accent5" accent6="accent6" hlink="hlink" folHlink="folHlink"/>
  <p:sldLayoutIdLst>
    <p:sldLayoutId id="2147503883" r:id="rId1"/>
    <p:sldLayoutId id="2147503884" r:id="rId2"/>
    <p:sldLayoutId id="2147503885" r:id="rId3"/>
    <p:sldLayoutId id="2147503886" r:id="rId4"/>
    <p:sldLayoutId id="2147503887" r:id="rId5"/>
    <p:sldLayoutId id="2147503888" r:id="rId6"/>
    <p:sldLayoutId id="2147503889" r:id="rId7"/>
    <p:sldLayoutId id="2147503890" r:id="rId8"/>
    <p:sldLayoutId id="2147503891" r:id="rId9"/>
    <p:sldLayoutId id="2147503892" r:id="rId10"/>
    <p:sldLayoutId id="2147503893"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576C5686-FF9E-704C-A5B8-39CEB03B773B}" type="slidenum">
              <a:rPr lang="en-US" smtClean="0">
                <a:solidFill>
                  <a:srgbClr val="000000"/>
                </a:solidFill>
                <a:latin typeface="Arial" charset="0"/>
                <a:ea typeface="Osaka" charset="0"/>
                <a:cs typeface="Osaka" charset="0"/>
              </a:rPr>
              <a:pPr defTabSz="914400" fontAlgn="base">
                <a:spcBef>
                  <a:spcPct val="0"/>
                </a:spcBef>
                <a:spcAft>
                  <a:spcPct val="0"/>
                </a:spcAft>
              </a:pPr>
              <a:t>‹#›</a:t>
            </a:fld>
            <a:endParaRPr lang="en-US">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3248533679"/>
      </p:ext>
    </p:extLst>
  </p:cSld>
  <p:clrMap bg1="lt1" tx1="dk1" bg2="lt2" tx2="dk2" accent1="accent1" accent2="accent2" accent3="accent3" accent4="accent4" accent5="accent5" accent6="accent6" hlink="hlink" folHlink="folHlink"/>
  <p:sldLayoutIdLst>
    <p:sldLayoutId id="2147503895" r:id="rId1"/>
    <p:sldLayoutId id="2147503896" r:id="rId2"/>
    <p:sldLayoutId id="2147503897" r:id="rId3"/>
    <p:sldLayoutId id="2147503898" r:id="rId4"/>
    <p:sldLayoutId id="2147503899" r:id="rId5"/>
    <p:sldLayoutId id="2147503900" r:id="rId6"/>
    <p:sldLayoutId id="2147503901" r:id="rId7"/>
    <p:sldLayoutId id="2147503902" r:id="rId8"/>
    <p:sldLayoutId id="2147503903" r:id="rId9"/>
    <p:sldLayoutId id="2147503904" r:id="rId10"/>
    <p:sldLayoutId id="2147503905" r:id="rId11"/>
    <p:sldLayoutId id="214750390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2057400" y="609600"/>
            <a:ext cx="6781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514600" y="1981200"/>
            <a:ext cx="6324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6" name="Rectangle 4"/>
          <p:cNvSpPr>
            <a:spLocks noGrp="1" noChangeArrowheads="1"/>
          </p:cNvSpPr>
          <p:nvPr>
            <p:ph type="dt" sz="half" idx="2"/>
          </p:nvPr>
        </p:nvSpPr>
        <p:spPr bwMode="auto">
          <a:xfrm>
            <a:off x="914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entury Gothic"/>
              <a:ea typeface="MS Pゴシック"/>
              <a:cs typeface="MS Pゴシック"/>
            </a:endParaRPr>
          </a:p>
        </p:txBody>
      </p:sp>
      <p:sp>
        <p:nvSpPr>
          <p:cNvPr id="248837" name="Rectangle 5"/>
          <p:cNvSpPr>
            <a:spLocks noGrp="1" noChangeArrowheads="1"/>
          </p:cNvSpPr>
          <p:nvPr>
            <p:ph type="ftr" sz="quarter" idx="3"/>
          </p:nvPr>
        </p:nvSpPr>
        <p:spPr bwMode="auto">
          <a:xfrm>
            <a:off x="3124200" y="6248400"/>
            <a:ext cx="3429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entury Gothic"/>
              <a:ea typeface="MS Pゴシック"/>
              <a:cs typeface="MS Pゴシック"/>
            </a:endParaRPr>
          </a:p>
        </p:txBody>
      </p:sp>
      <p:sp>
        <p:nvSpPr>
          <p:cNvPr id="24883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MS Pゴシック" charset="0"/>
                <a:cs typeface="MS Pゴシック" charset="0"/>
              </a:defRPr>
            </a:lvl1pPr>
          </a:lstStyle>
          <a:p>
            <a:pPr defTabSz="914400" eaLnBrk="0" fontAlgn="base" hangingPunct="0">
              <a:spcBef>
                <a:spcPct val="0"/>
              </a:spcBef>
              <a:spcAft>
                <a:spcPct val="0"/>
              </a:spcAft>
            </a:pPr>
            <a:fld id="{185846E5-1349-B64B-AE1B-D909F95BC1ED}" type="slidenum">
              <a:rPr lang="en-US" smtClean="0">
                <a:solidFill>
                  <a:srgbClr val="000000"/>
                </a:solidFill>
              </a:rPr>
              <a:pPr defTabSz="914400"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49354607"/>
      </p:ext>
    </p:extLst>
  </p:cSld>
  <p:clrMap bg1="lt1" tx1="dk1" bg2="lt2" tx2="dk2" accent1="accent1" accent2="accent2" accent3="accent3" accent4="accent4" accent5="accent5" accent6="accent6" hlink="hlink" folHlink="folHlink"/>
  <p:sldLayoutIdLst>
    <p:sldLayoutId id="2147503908" r:id="rId1"/>
    <p:sldLayoutId id="2147503909" r:id="rId2"/>
    <p:sldLayoutId id="2147503910" r:id="rId3"/>
    <p:sldLayoutId id="2147503911" r:id="rId4"/>
    <p:sldLayoutId id="2147503912" r:id="rId5"/>
    <p:sldLayoutId id="2147503913" r:id="rId6"/>
    <p:sldLayoutId id="2147503914" r:id="rId7"/>
    <p:sldLayoutId id="2147503915" r:id="rId8"/>
    <p:sldLayoutId id="2147503916" r:id="rId9"/>
    <p:sldLayoutId id="2147503917" r:id="rId10"/>
    <p:sldLayoutId id="2147503918" r:id="rId11"/>
  </p:sldLayoutIdLst>
  <p:hf sldNum="0" hd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2pPr>
      <a:lvl3pPr algn="l" rtl="0" eaLnBrk="0" fontAlgn="base" hangingPunct="0">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3pPr>
      <a:lvl4pPr algn="l" rtl="0" eaLnBrk="0" fontAlgn="base" hangingPunct="0">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4pPr>
      <a:lvl5pPr algn="l" rtl="0" eaLnBrk="0" fontAlgn="base" hangingPunct="0">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5pPr>
      <a:lvl6pPr marL="4572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6pPr>
      <a:lvl7pPr marL="9144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e"/>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d"/>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e"/>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e"/>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pPr>
            <a:fld id="{FF2D5DF2-C6DC-A948-80B0-241E0FF6D0AD}" type="slidenum">
              <a:rPr lang="en-US" smtClean="0">
                <a:solidFill>
                  <a:srgbClr val="000000"/>
                </a:solidFill>
                <a:ea typeface="Osaka" charset="0"/>
                <a:cs typeface="Osaka" charset="0"/>
              </a:rPr>
              <a:pPr defTabSz="914400" eaLnBrk="0" fontAlgn="base" hangingPunct="0">
                <a:spcBef>
                  <a:spcPct val="0"/>
                </a:spcBef>
                <a:spcAft>
                  <a:spcPct val="0"/>
                </a:spcAft>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665749322"/>
      </p:ext>
    </p:extLst>
  </p:cSld>
  <p:clrMap bg1="lt1" tx1="dk1" bg2="lt2" tx2="dk2" accent1="accent1" accent2="accent2" accent3="accent3" accent4="accent4" accent5="accent5" accent6="accent6" hlink="hlink" folHlink="folHlink"/>
  <p:sldLayoutIdLst>
    <p:sldLayoutId id="2147503920" r:id="rId1"/>
    <p:sldLayoutId id="2147503921" r:id="rId2"/>
    <p:sldLayoutId id="2147503922" r:id="rId3"/>
    <p:sldLayoutId id="2147503923" r:id="rId4"/>
    <p:sldLayoutId id="2147503924" r:id="rId5"/>
    <p:sldLayoutId id="2147503925" r:id="rId6"/>
    <p:sldLayoutId id="2147503926" r:id="rId7"/>
    <p:sldLayoutId id="2147503927" r:id="rId8"/>
    <p:sldLayoutId id="2147503928" r:id="rId9"/>
    <p:sldLayoutId id="2147503929" r:id="rId10"/>
    <p:sldLayoutId id="21475039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3330443592"/>
      </p:ext>
    </p:extLst>
  </p:cSld>
  <p:clrMap bg1="lt1" tx1="dk1" bg2="lt2" tx2="dk2" accent1="accent1" accent2="accent2" accent3="accent3" accent4="accent4" accent5="accent5" accent6="accent6" hlink="hlink" folHlink="folHlink"/>
  <p:sldLayoutIdLst>
    <p:sldLayoutId id="2147503932" r:id="rId1"/>
    <p:sldLayoutId id="2147503933" r:id="rId2"/>
    <p:sldLayoutId id="2147503934" r:id="rId3"/>
    <p:sldLayoutId id="2147503935" r:id="rId4"/>
    <p:sldLayoutId id="2147503936" r:id="rId5"/>
    <p:sldLayoutId id="2147503937" r:id="rId6"/>
    <p:sldLayoutId id="2147503938" r:id="rId7"/>
    <p:sldLayoutId id="2147503939" r:id="rId8"/>
    <p:sldLayoutId id="2147503940" r:id="rId9"/>
    <p:sldLayoutId id="2147503941" r:id="rId10"/>
    <p:sldLayoutId id="2147503942"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48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48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defRPr>
            </a:lvl1pPr>
          </a:lstStyle>
          <a:p>
            <a:pPr>
              <a:defRPr/>
            </a:pPr>
            <a:fld id="{1C65BA32-7C13-EE47-A3A6-E8C595C57E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04" r:id="rId1"/>
    <p:sldLayoutId id="2147503005" r:id="rId2"/>
    <p:sldLayoutId id="2147503006" r:id="rId3"/>
    <p:sldLayoutId id="2147503007" r:id="rId4"/>
    <p:sldLayoutId id="2147503008" r:id="rId5"/>
    <p:sldLayoutId id="2147503009" r:id="rId6"/>
    <p:sldLayoutId id="2147503010" r:id="rId7"/>
    <p:sldLayoutId id="2147503011" r:id="rId8"/>
    <p:sldLayoutId id="2147503012" r:id="rId9"/>
    <p:sldLayoutId id="2147503013" r:id="rId10"/>
    <p:sldLayoutId id="2147503014"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2"/>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65000"/>
        <a:buFont typeface="Wingdings" charset="2"/>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2"/>
        <a:buChar char="n"/>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65000"/>
        <a:buFont typeface="Wingdings" charset="2"/>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2"/>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extLst>
      <p:ext uri="{BB962C8B-B14F-4D97-AF65-F5344CB8AC3E}">
        <p14:creationId xmlns:p14="http://schemas.microsoft.com/office/powerpoint/2010/main" val="3160518553"/>
      </p:ext>
    </p:extLst>
  </p:cSld>
  <p:clrMap bg1="dk2" tx1="lt1" bg2="dk1" tx2="lt2" accent1="accent1" accent2="accent2" accent3="accent3" accent4="accent4" accent5="accent5" accent6="accent6" hlink="hlink" folHlink="folHlink"/>
  <p:sldLayoutIdLst>
    <p:sldLayoutId id="2147503944" r:id="rId1"/>
    <p:sldLayoutId id="2147503945" r:id="rId2"/>
    <p:sldLayoutId id="2147503946" r:id="rId3"/>
    <p:sldLayoutId id="2147503947" r:id="rId4"/>
    <p:sldLayoutId id="2147503948" r:id="rId5"/>
    <p:sldLayoutId id="2147503949" r:id="rId6"/>
    <p:sldLayoutId id="2147503950" r:id="rId7"/>
    <p:sldLayoutId id="2147503951" r:id="rId8"/>
    <p:sldLayoutId id="2147503952" r:id="rId9"/>
    <p:sldLayoutId id="2147503953" r:id="rId10"/>
    <p:sldLayoutId id="21475039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007562"/>
      </p:ext>
    </p:extLst>
  </p:cSld>
  <p:clrMap bg1="dk2" tx1="lt1" bg2="dk1" tx2="lt2" accent1="accent1" accent2="accent2" accent3="accent3" accent4="accent4" accent5="accent5" accent6="accent6" hlink="hlink" folHlink="folHlink"/>
  <p:sldLayoutIdLst>
    <p:sldLayoutId id="2147503956" r:id="rId1"/>
    <p:sldLayoutId id="2147503957" r:id="rId2"/>
    <p:sldLayoutId id="2147503958" r:id="rId3"/>
    <p:sldLayoutId id="2147503959" r:id="rId4"/>
    <p:sldLayoutId id="2147503960" r:id="rId5"/>
    <p:sldLayoutId id="2147503961" r:id="rId6"/>
    <p:sldLayoutId id="2147503962" r:id="rId7"/>
    <p:sldLayoutId id="2147503963" r:id="rId8"/>
    <p:sldLayoutId id="2147503964" r:id="rId9"/>
    <p:sldLayoutId id="2147503965" r:id="rId10"/>
    <p:sldLayoutId id="2147503966" r:id="rId11"/>
    <p:sldLayoutId id="2147503967"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extLst>
      <p:ext uri="{BB962C8B-B14F-4D97-AF65-F5344CB8AC3E}">
        <p14:creationId xmlns:p14="http://schemas.microsoft.com/office/powerpoint/2010/main" val="3014521564"/>
      </p:ext>
    </p:extLst>
  </p:cSld>
  <p:clrMap bg1="lt1" tx1="dk1" bg2="lt2" tx2="dk2" accent1="accent1" accent2="accent2" accent3="accent3" accent4="accent4" accent5="accent5" accent6="accent6" hlink="hlink" folHlink="folHlink"/>
  <p:sldLayoutIdLst>
    <p:sldLayoutId id="2147503969" r:id="rId1"/>
    <p:sldLayoutId id="2147503970" r:id="rId2"/>
    <p:sldLayoutId id="2147503971" r:id="rId3"/>
    <p:sldLayoutId id="2147503972" r:id="rId4"/>
    <p:sldLayoutId id="2147503973" r:id="rId5"/>
    <p:sldLayoutId id="2147503974" r:id="rId6"/>
    <p:sldLayoutId id="2147503975" r:id="rId7"/>
    <p:sldLayoutId id="2147503976" r:id="rId8"/>
    <p:sldLayoutId id="2147503977" r:id="rId9"/>
    <p:sldLayoutId id="2147503978" r:id="rId10"/>
    <p:sldLayoutId id="214750397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699647960"/>
      </p:ext>
    </p:extLst>
  </p:cSld>
  <p:clrMap bg1="lt1" tx1="dk1" bg2="lt2" tx2="dk2" accent1="accent1" accent2="accent2" accent3="accent3" accent4="accent4" accent5="accent5" accent6="accent6" hlink="hlink" folHlink="folHlink"/>
  <p:sldLayoutIdLst>
    <p:sldLayoutId id="2147503981" r:id="rId1"/>
    <p:sldLayoutId id="2147503982" r:id="rId2"/>
    <p:sldLayoutId id="2147503983" r:id="rId3"/>
    <p:sldLayoutId id="2147503984" r:id="rId4"/>
    <p:sldLayoutId id="2147503985" r:id="rId5"/>
    <p:sldLayoutId id="2147503986" r:id="rId6"/>
    <p:sldLayoutId id="2147503987" r:id="rId7"/>
    <p:sldLayoutId id="2147503988" r:id="rId8"/>
    <p:sldLayoutId id="2147503989" r:id="rId9"/>
    <p:sldLayoutId id="2147503990" r:id="rId10"/>
    <p:sldLayoutId id="2147503991" r:id="rId11"/>
    <p:sldLayoutId id="2147503992" r:id="rId12"/>
    <p:sldLayoutId id="2147503993"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75639"/>
      </p:ext>
    </p:extLst>
  </p:cSld>
  <p:clrMap bg1="lt1" tx1="dk1" bg2="lt2" tx2="dk2" accent1="accent1" accent2="accent2" accent3="accent3" accent4="accent4" accent5="accent5" accent6="accent6" hlink="hlink" folHlink="folHlink"/>
  <p:sldLayoutIdLst>
    <p:sldLayoutId id="2147503995" r:id="rId1"/>
    <p:sldLayoutId id="2147503996" r:id="rId2"/>
    <p:sldLayoutId id="2147503997" r:id="rId3"/>
    <p:sldLayoutId id="2147503998" r:id="rId4"/>
    <p:sldLayoutId id="2147503999" r:id="rId5"/>
    <p:sldLayoutId id="2147504000" r:id="rId6"/>
    <p:sldLayoutId id="2147504001" r:id="rId7"/>
    <p:sldLayoutId id="2147504002" r:id="rId8"/>
    <p:sldLayoutId id="2147504003" r:id="rId9"/>
    <p:sldLayoutId id="2147504004" r:id="rId10"/>
    <p:sldLayoutId id="2147504005" r:id="rId11"/>
    <p:sldLayoutId id="2147504006" r:id="rId12"/>
    <p:sldLayoutId id="2147504007" r:id="rId13"/>
    <p:sldLayoutId id="2147504008" r:id="rId14"/>
    <p:sldLayoutId id="2147504009" r:id="rId15"/>
    <p:sldLayoutId id="2147504010" r:id="rId16"/>
    <p:sldLayoutId id="2147504011" r:id="rId17"/>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3276361255"/>
      </p:ext>
    </p:extLst>
  </p:cSld>
  <p:clrMap bg1="lt1" tx1="dk1" bg2="lt2" tx2="dk2" accent1="accent1" accent2="accent2" accent3="accent3" accent4="accent4" accent5="accent5" accent6="accent6" hlink="hlink" folHlink="folHlink"/>
  <p:sldLayoutIdLst>
    <p:sldLayoutId id="2147504013" r:id="rId1"/>
    <p:sldLayoutId id="2147504014" r:id="rId2"/>
    <p:sldLayoutId id="2147504015" r:id="rId3"/>
    <p:sldLayoutId id="2147504016"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88392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sp>
        <p:nvSpPr>
          <p:cNvPr id="34713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2789752438"/>
      </p:ext>
    </p:extLst>
  </p:cSld>
  <p:clrMap bg1="dk2" tx1="lt1" bg2="dk1" tx2="lt2" accent1="accent1" accent2="accent2" accent3="accent3" accent4="accent4" accent5="accent5" accent6="accent6" hlink="hlink" folHlink="folHlink"/>
  <p:sldLayoutIdLst>
    <p:sldLayoutId id="2147504018"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a:defRPr/>
            </a:pPr>
            <a:fld id="{99AFBCBD-F35F-7045-82F4-6406B9474C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15" r:id="rId1"/>
    <p:sldLayoutId id="2147503016" r:id="rId2"/>
    <p:sldLayoutId id="2147503017" r:id="rId3"/>
    <p:sldLayoutId id="2147503018" r:id="rId4"/>
    <p:sldLayoutId id="2147503019" r:id="rId5"/>
    <p:sldLayoutId id="2147503020" r:id="rId6"/>
    <p:sldLayoutId id="2147503021" r:id="rId7"/>
    <p:sldLayoutId id="2147503022" r:id="rId8"/>
    <p:sldLayoutId id="2147503023" r:id="rId9"/>
    <p:sldLayoutId id="2147503024" r:id="rId10"/>
    <p:sldLayoutId id="21475030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61950"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9875" name="Rectangle 3"/>
          <p:cNvSpPr>
            <a:spLocks noGrp="1" noChangeArrowheads="1"/>
          </p:cNvSpPr>
          <p:nvPr>
            <p:ph type="body" idx="1"/>
          </p:nvPr>
        </p:nvSpPr>
        <p:spPr bwMode="auto">
          <a:xfrm>
            <a:off x="361950"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128"/>
                <a:cs typeface="Osaka" charset="-128"/>
              </a:defRPr>
            </a:lvl1pPr>
          </a:lstStyle>
          <a:p>
            <a:pPr>
              <a:defRPr/>
            </a:pPr>
            <a:fld id="{AE819B28-4E97-8449-AF03-E422ED8D666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59" r:id="rId1"/>
    <p:sldLayoutId id="2147503060" r:id="rId2"/>
    <p:sldLayoutId id="2147503061" r:id="rId3"/>
    <p:sldLayoutId id="2147503062" r:id="rId4"/>
    <p:sldLayoutId id="2147503063" r:id="rId5"/>
    <p:sldLayoutId id="2147503064" r:id="rId6"/>
    <p:sldLayoutId id="2147503065" r:id="rId7"/>
    <p:sldLayoutId id="2147503066" r:id="rId8"/>
    <p:sldLayoutId id="2147503067" r:id="rId9"/>
    <p:sldLayoutId id="2147503068" r:id="rId10"/>
    <p:sldLayoutId id="2147503069" r:id="rId11"/>
    <p:sldLayoutId id="2147503070" r:id="rId12"/>
  </p:sldLayoutIdLst>
  <p:transition/>
  <p:hf sldNum="0" hdr="0"/>
  <p:txStyles>
    <p:titleStyle>
      <a:lvl1pPr algn="ctr" rtl="0" eaLnBrk="0" fontAlgn="base" hangingPunct="0">
        <a:spcBef>
          <a:spcPct val="0"/>
        </a:spcBef>
        <a:spcAft>
          <a:spcPct val="0"/>
        </a:spcAft>
        <a:defRPr sz="4400" b="1">
          <a:solidFill>
            <a:schemeClr val="tx2"/>
          </a:solidFill>
          <a:effectLst>
            <a:outerShdw blurRad="50800" dist="38100" dir="2700000" algn="tl" rotWithShape="0">
              <a:srgbClr val="000000">
                <a:alpha val="43000"/>
              </a:srgbClr>
            </a:outerShdw>
          </a:effectLst>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1.xml"/><Relationship Id="rId1" Type="http://schemas.openxmlformats.org/officeDocument/2006/relationships/slideLayout" Target="../slideLayouts/slideLayout16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2.xml"/><Relationship Id="rId1" Type="http://schemas.openxmlformats.org/officeDocument/2006/relationships/slideLayout" Target="../slideLayouts/slideLayout30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8.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117.emf"/><Relationship Id="rId2" Type="http://schemas.openxmlformats.org/officeDocument/2006/relationships/audio" Target="../media/audio1.bin"/><Relationship Id="rId1" Type="http://schemas.openxmlformats.org/officeDocument/2006/relationships/slideLayout" Target="../slideLayouts/slideLayout76.xml"/><Relationship Id="rId6" Type="http://schemas.openxmlformats.org/officeDocument/2006/relationships/image" Target="../media/image116.gif"/><Relationship Id="rId5" Type="http://schemas.microsoft.com/office/2007/relationships/hdphoto" Target="../media/hdphoto2.wdp"/><Relationship Id="rId4" Type="http://schemas.openxmlformats.org/officeDocument/2006/relationships/image" Target="../media/image115.jpeg"/></Relationships>
</file>

<file path=ppt/slides/_rels/slide10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7.xml"/><Relationship Id="rId1" Type="http://schemas.openxmlformats.org/officeDocument/2006/relationships/slideLayout" Target="../slideLayouts/slideLayout46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8.xml"/><Relationship Id="rId1" Type="http://schemas.openxmlformats.org/officeDocument/2006/relationships/slideLayout" Target="../slideLayouts/slideLayout46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9.xml"/><Relationship Id="rId1" Type="http://schemas.openxmlformats.org/officeDocument/2006/relationships/slideLayout" Target="../slideLayouts/slideLayout164.xml"/></Relationships>
</file>

<file path=ppt/slides/_rels/slide113.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hemeOverride" Target="../theme/themeOverride4.xml"/><Relationship Id="rId5" Type="http://schemas.openxmlformats.org/officeDocument/2006/relationships/image" Target="../media/image119.png"/><Relationship Id="rId4" Type="http://schemas.openxmlformats.org/officeDocument/2006/relationships/slideLayout" Target="../slideLayouts/slideLayout170.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2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9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77.xml"/><Relationship Id="rId4" Type="http://schemas.openxmlformats.org/officeDocument/2006/relationships/image" Target="../media/image123.gi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1.xml"/></Relationships>
</file>

<file path=ppt/slides/_rels/slide1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0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1.xml"/><Relationship Id="rId1" Type="http://schemas.openxmlformats.org/officeDocument/2006/relationships/slideLayout" Target="../slideLayouts/slideLayout10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9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3.xml"/><Relationship Id="rId1" Type="http://schemas.openxmlformats.org/officeDocument/2006/relationships/slideLayout" Target="../slideLayouts/slideLayout118.xml"/><Relationship Id="rId4" Type="http://schemas.openxmlformats.org/officeDocument/2006/relationships/image" Target="../media/image128.jpeg"/></Relationships>
</file>

<file path=ppt/slides/_rels/slide13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164.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64.xml"/><Relationship Id="rId1" Type="http://schemas.openxmlformats.org/officeDocument/2006/relationships/themeOverride" Target="../theme/themeOverride5.xml"/><Relationship Id="rId4" Type="http://schemas.openxmlformats.org/officeDocument/2006/relationships/image" Target="../media/image130.png"/></Relationships>
</file>

<file path=ppt/slides/_rels/slide1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6.xml"/><Relationship Id="rId1" Type="http://schemas.openxmlformats.org/officeDocument/2006/relationships/slideLayout" Target="../slideLayouts/slideLayout17.xml"/><Relationship Id="rId4" Type="http://schemas.openxmlformats.org/officeDocument/2006/relationships/hyperlink" Target="http://www.youtube.com/watch?v=nPgZ2Mq1Ugw" TargetMode="Externa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64.xml"/><Relationship Id="rId1" Type="http://schemas.openxmlformats.org/officeDocument/2006/relationships/themeOverride" Target="../theme/themeOverride6.xml"/><Relationship Id="rId4" Type="http://schemas.openxmlformats.org/officeDocument/2006/relationships/image" Target="../media/image130.png"/></Relationships>
</file>

<file path=ppt/slides/_rels/slide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69.xml"/><Relationship Id="rId5" Type="http://schemas.openxmlformats.org/officeDocument/2006/relationships/image" Target="../media/image136.png"/><Relationship Id="rId4" Type="http://schemas.openxmlformats.org/officeDocument/2006/relationships/image" Target="../media/image135.png"/></Relationships>
</file>

<file path=ppt/slides/_rels/slide13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78.xml"/><Relationship Id="rId1" Type="http://schemas.openxmlformats.org/officeDocument/2006/relationships/slideLayout" Target="../slideLayouts/slideLayout2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8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9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79.xml"/><Relationship Id="rId1" Type="http://schemas.openxmlformats.org/officeDocument/2006/relationships/slideLayout" Target="../slideLayouts/slideLayout2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80.xml"/><Relationship Id="rId1" Type="http://schemas.openxmlformats.org/officeDocument/2006/relationships/slideLayout" Target="../slideLayouts/slideLayout210.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1.xml"/><Relationship Id="rId1" Type="http://schemas.openxmlformats.org/officeDocument/2006/relationships/slideLayout" Target="../slideLayouts/slideLayout222.xml"/><Relationship Id="rId4" Type="http://schemas.openxmlformats.org/officeDocument/2006/relationships/image" Target="../media/image142.png"/></Relationships>
</file>

<file path=ppt/slides/_rels/slide1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2.xml"/><Relationship Id="rId1" Type="http://schemas.openxmlformats.org/officeDocument/2006/relationships/slideLayout" Target="../slideLayouts/slideLayout22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9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4.xml"/><Relationship Id="rId1" Type="http://schemas.openxmlformats.org/officeDocument/2006/relationships/slideLayout" Target="../slideLayouts/slideLayout22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8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2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5.xml"/><Relationship Id="rId1" Type="http://schemas.openxmlformats.org/officeDocument/2006/relationships/slideLayout" Target="../slideLayouts/slideLayout40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6.xml"/><Relationship Id="rId1" Type="http://schemas.openxmlformats.org/officeDocument/2006/relationships/slideLayout" Target="../slideLayouts/slideLayout4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7.xml"/><Relationship Id="rId1" Type="http://schemas.openxmlformats.org/officeDocument/2006/relationships/slideLayout" Target="../slideLayouts/slideLayout210.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8.xml"/><Relationship Id="rId1" Type="http://schemas.openxmlformats.org/officeDocument/2006/relationships/slideLayout" Target="../slideLayouts/slideLayout2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9.xml"/><Relationship Id="rId1" Type="http://schemas.openxmlformats.org/officeDocument/2006/relationships/slideLayout" Target="../slideLayouts/slideLayout21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35.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210.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2.xml"/><Relationship Id="rId1" Type="http://schemas.openxmlformats.org/officeDocument/2006/relationships/slideLayout" Target="../slideLayouts/slideLayout210.xml"/><Relationship Id="rId4" Type="http://schemas.openxmlformats.org/officeDocument/2006/relationships/image" Target="../media/image153.jpeg"/></Relationships>
</file>

<file path=ppt/slides/_rels/slide15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3.xml"/><Relationship Id="rId1" Type="http://schemas.openxmlformats.org/officeDocument/2006/relationships/slideLayout" Target="../slideLayouts/slideLayout210.xml"/><Relationship Id="rId4" Type="http://schemas.openxmlformats.org/officeDocument/2006/relationships/image" Target="../media/image154.jpeg"/></Relationships>
</file>

<file path=ppt/slides/_rels/slide1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4.xml"/><Relationship Id="rId1" Type="http://schemas.openxmlformats.org/officeDocument/2006/relationships/slideLayout" Target="../slideLayouts/slideLayout16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5.xml"/><Relationship Id="rId1" Type="http://schemas.openxmlformats.org/officeDocument/2006/relationships/slideLayout" Target="../slideLayouts/slideLayout164.xml"/><Relationship Id="rId4" Type="http://schemas.openxmlformats.org/officeDocument/2006/relationships/image" Target="../media/image157.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16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7.xml"/><Relationship Id="rId1" Type="http://schemas.openxmlformats.org/officeDocument/2006/relationships/slideLayout" Target="../slideLayouts/slideLayout10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8.xml"/><Relationship Id="rId1" Type="http://schemas.openxmlformats.org/officeDocument/2006/relationships/slideLayout" Target="../slideLayouts/slideLayout56.xml"/></Relationships>
</file>

<file path=ppt/slides/_rels/slide1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9.xml"/><Relationship Id="rId1" Type="http://schemas.openxmlformats.org/officeDocument/2006/relationships/slideLayout" Target="../slideLayouts/slideLayout118.xml"/><Relationship Id="rId4" Type="http://schemas.openxmlformats.org/officeDocument/2006/relationships/image" Target="../media/image128.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64.xml"/><Relationship Id="rId1" Type="http://schemas.openxmlformats.org/officeDocument/2006/relationships/themeOverride" Target="../theme/themeOverride7.xml"/><Relationship Id="rId4" Type="http://schemas.openxmlformats.org/officeDocument/2006/relationships/image" Target="../media/image130.png"/></Relationships>
</file>

<file path=ppt/slides/_rels/slide16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1.xml"/><Relationship Id="rId1" Type="http://schemas.openxmlformats.org/officeDocument/2006/relationships/slideLayout" Target="../slideLayouts/slideLayout251.xml"/></Relationships>
</file>

<file path=ppt/slides/_rels/slide16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2.xml"/><Relationship Id="rId1" Type="http://schemas.openxmlformats.org/officeDocument/2006/relationships/slideLayout" Target="../slideLayouts/slideLayout256.xml"/></Relationships>
</file>

<file path=ppt/slides/_rels/slide16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58.xml"/></Relationships>
</file>

<file path=ppt/slides/_rels/slide16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3.xml"/><Relationship Id="rId1" Type="http://schemas.openxmlformats.org/officeDocument/2006/relationships/slideLayout" Target="../slideLayouts/slideLayout259.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6.xml"/></Relationships>
</file>

<file path=ppt/slides/_rels/slide17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69.xml"/></Relationships>
</file>

<file path=ppt/slides/_rels/slide1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4.xml"/><Relationship Id="rId1" Type="http://schemas.openxmlformats.org/officeDocument/2006/relationships/slideLayout" Target="../slideLayouts/slideLayout210.xml"/><Relationship Id="rId4" Type="http://schemas.openxmlformats.org/officeDocument/2006/relationships/image" Target="../media/image165.png"/></Relationships>
</file>

<file path=ppt/slides/_rels/slide1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5.xml"/><Relationship Id="rId1" Type="http://schemas.openxmlformats.org/officeDocument/2006/relationships/slideLayout" Target="../slideLayouts/slideLayout164.xml"/></Relationships>
</file>

<file path=ppt/slides/_rels/slide1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6.xml"/><Relationship Id="rId1" Type="http://schemas.openxmlformats.org/officeDocument/2006/relationships/slideLayout" Target="../slideLayouts/slideLayout164.xml"/></Relationships>
</file>

<file path=ppt/slides/_rels/slide17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7.xml"/><Relationship Id="rId1" Type="http://schemas.openxmlformats.org/officeDocument/2006/relationships/slideLayout" Target="../slideLayouts/slideLayout164.xml"/></Relationships>
</file>

<file path=ppt/slides/_rels/slide1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8.xml"/><Relationship Id="rId1" Type="http://schemas.openxmlformats.org/officeDocument/2006/relationships/slideLayout" Target="../slideLayouts/slideLayout164.xml"/></Relationships>
</file>

<file path=ppt/slides/_rels/slide1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9.xml"/><Relationship Id="rId1" Type="http://schemas.openxmlformats.org/officeDocument/2006/relationships/slideLayout" Target="../slideLayouts/slideLayout164.xml"/></Relationships>
</file>

<file path=ppt/slides/_rels/slide177.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170.xml"/></Relationships>
</file>

<file path=ppt/slides/_rels/slide1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0.xml"/><Relationship Id="rId1" Type="http://schemas.openxmlformats.org/officeDocument/2006/relationships/slideLayout" Target="../slideLayouts/slideLayout164.xml"/></Relationships>
</file>

<file path=ppt/slides/_rels/slide1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164.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96.xml"/></Relationships>
</file>

<file path=ppt/slides/_rels/slide1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2.xml"/><Relationship Id="rId1" Type="http://schemas.openxmlformats.org/officeDocument/2006/relationships/slideLayout" Target="../slideLayouts/slideLayout164.xml"/></Relationships>
</file>

<file path=ppt/slides/_rels/slide1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3.xml"/><Relationship Id="rId1" Type="http://schemas.openxmlformats.org/officeDocument/2006/relationships/slideLayout" Target="../slideLayouts/slideLayout164.xml"/></Relationships>
</file>

<file path=ppt/slides/_rels/slide1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4.xml"/><Relationship Id="rId1" Type="http://schemas.openxmlformats.org/officeDocument/2006/relationships/slideLayout" Target="../slideLayouts/slideLayout164.xml"/></Relationships>
</file>

<file path=ppt/slides/_rels/slide1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5.xml"/><Relationship Id="rId1" Type="http://schemas.openxmlformats.org/officeDocument/2006/relationships/slideLayout" Target="../slideLayouts/slideLayout164.xml"/></Relationships>
</file>

<file path=ppt/slides/_rels/slide1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6.xml"/><Relationship Id="rId1" Type="http://schemas.openxmlformats.org/officeDocument/2006/relationships/slideLayout" Target="../slideLayouts/slideLayout164.xml"/></Relationships>
</file>

<file path=ppt/slides/_rels/slide1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7.xml"/><Relationship Id="rId1" Type="http://schemas.openxmlformats.org/officeDocument/2006/relationships/slideLayout" Target="../slideLayouts/slideLayout164.xml"/></Relationships>
</file>

<file path=ppt/slides/_rels/slide1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8.xml"/><Relationship Id="rId1" Type="http://schemas.openxmlformats.org/officeDocument/2006/relationships/slideLayout" Target="../slideLayouts/slideLayout164.xml"/></Relationships>
</file>

<file path=ppt/slides/_rels/slide1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16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0.xml"/><Relationship Id="rId1" Type="http://schemas.openxmlformats.org/officeDocument/2006/relationships/slideLayout" Target="../slideLayouts/slideLayout164.xml"/></Relationships>
</file>

<file path=ppt/slides/_rels/slide1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1.xml"/><Relationship Id="rId1" Type="http://schemas.openxmlformats.org/officeDocument/2006/relationships/slideLayout" Target="../slideLayouts/slideLayout16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6.xml"/></Relationships>
</file>

<file path=ppt/slides/_rels/slide1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2.xml"/><Relationship Id="rId1" Type="http://schemas.openxmlformats.org/officeDocument/2006/relationships/slideLayout" Target="../slideLayouts/slideLayout164.xml"/></Relationships>
</file>

<file path=ppt/slides/_rels/slide1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3.xml"/><Relationship Id="rId1" Type="http://schemas.openxmlformats.org/officeDocument/2006/relationships/slideLayout" Target="../slideLayouts/slideLayout164.xml"/></Relationships>
</file>

<file path=ppt/slides/_rels/slide1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4.xml"/><Relationship Id="rId1" Type="http://schemas.openxmlformats.org/officeDocument/2006/relationships/slideLayout" Target="../slideLayouts/slideLayout164.xml"/></Relationships>
</file>

<file path=ppt/slides/_rels/slide1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5.xml"/><Relationship Id="rId1" Type="http://schemas.openxmlformats.org/officeDocument/2006/relationships/slideLayout" Target="../slideLayouts/slideLayout164.xml"/></Relationships>
</file>

<file path=ppt/slides/_rels/slide1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164.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80.xml"/><Relationship Id="rId1" Type="http://schemas.openxmlformats.org/officeDocument/2006/relationships/themeOverride" Target="../theme/themeOverride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7.xml"/><Relationship Id="rId1" Type="http://schemas.openxmlformats.org/officeDocument/2006/relationships/slideLayout" Target="../slideLayouts/slideLayout34.xml"/></Relationships>
</file>

<file path=ppt/slides/_rels/slide19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8.xml"/><Relationship Id="rId1" Type="http://schemas.openxmlformats.org/officeDocument/2006/relationships/slideLayout" Target="../slideLayouts/slideLayout3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0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0.xml"/><Relationship Id="rId1" Type="http://schemas.openxmlformats.org/officeDocument/2006/relationships/slideLayout" Target="../slideLayouts/slideLayout45.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31.xml"/><Relationship Id="rId1" Type="http://schemas.openxmlformats.org/officeDocument/2006/relationships/slideLayout" Target="../slideLayouts/slideLayout78.xml"/></Relationships>
</file>

<file path=ppt/slides/_rels/slide20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2.xml"/><Relationship Id="rId1" Type="http://schemas.openxmlformats.org/officeDocument/2006/relationships/slideLayout" Target="../slideLayouts/slideLayout78.xml"/></Relationships>
</file>

<file path=ppt/slides/_rels/slide20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3.xml"/><Relationship Id="rId1" Type="http://schemas.openxmlformats.org/officeDocument/2006/relationships/slideLayout" Target="../slideLayouts/slideLayout78.xml"/><Relationship Id="rId5" Type="http://schemas.openxmlformats.org/officeDocument/2006/relationships/image" Target="../media/image180.jpeg"/><Relationship Id="rId4" Type="http://schemas.openxmlformats.org/officeDocument/2006/relationships/image" Target="../media/image179.jpeg"/></Relationships>
</file>

<file path=ppt/slides/_rels/slide20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4.xml"/><Relationship Id="rId1" Type="http://schemas.openxmlformats.org/officeDocument/2006/relationships/slideLayout" Target="../slideLayouts/slideLayout78.xml"/></Relationships>
</file>

<file path=ppt/slides/_rels/slide20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5.xml"/><Relationship Id="rId1" Type="http://schemas.openxmlformats.org/officeDocument/2006/relationships/slideLayout" Target="../slideLayouts/slideLayout82.xml"/><Relationship Id="rId5" Type="http://schemas.openxmlformats.org/officeDocument/2006/relationships/image" Target="../media/image104.jpeg"/><Relationship Id="rId4" Type="http://schemas.openxmlformats.org/officeDocument/2006/relationships/image" Target="../media/image183.jpeg"/></Relationships>
</file>

<file path=ppt/slides/_rels/slide20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6.xml"/><Relationship Id="rId1" Type="http://schemas.openxmlformats.org/officeDocument/2006/relationships/slideLayout" Target="../slideLayouts/slideLayout78.xml"/><Relationship Id="rId4" Type="http://schemas.openxmlformats.org/officeDocument/2006/relationships/image" Target="../media/image185.jpeg"/></Relationships>
</file>

<file path=ppt/slides/_rels/slide20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7.xml"/><Relationship Id="rId1" Type="http://schemas.openxmlformats.org/officeDocument/2006/relationships/slideLayout" Target="../slideLayouts/slideLayout78.xml"/></Relationships>
</file>

<file path=ppt/slides/_rels/slide20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8.xml"/><Relationship Id="rId1" Type="http://schemas.openxmlformats.org/officeDocument/2006/relationships/slideLayout" Target="../slideLayouts/slideLayout29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13.xml"/><Relationship Id="rId4" Type="http://schemas.openxmlformats.org/officeDocument/2006/relationships/image" Target="../media/image48.jpeg"/></Relationships>
</file>

<file path=ppt/slides/_rels/slide21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9.xml"/><Relationship Id="rId1" Type="http://schemas.openxmlformats.org/officeDocument/2006/relationships/slideLayout" Target="../slideLayouts/slideLayout29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9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1.xml"/><Relationship Id="rId1" Type="http://schemas.openxmlformats.org/officeDocument/2006/relationships/slideLayout" Target="../slideLayouts/slideLayout296.xml"/><Relationship Id="rId4" Type="http://schemas.openxmlformats.org/officeDocument/2006/relationships/image" Target="../media/image67.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2.xml"/><Relationship Id="rId1" Type="http://schemas.openxmlformats.org/officeDocument/2006/relationships/slideLayout" Target="../slideLayouts/slideLayout15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54.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33.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338.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3.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345.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6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374.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374.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369.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370.xml"/><Relationship Id="rId4" Type="http://schemas.openxmlformats.org/officeDocument/2006/relationships/image" Target="../media/image64.gif"/></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6.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5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99.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9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4.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99.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99.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99.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99.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99.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452.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320.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84.gif"/><Relationship Id="rId4" Type="http://schemas.openxmlformats.org/officeDocument/2006/relationships/image" Target="../media/image83.gif"/></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85.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11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file:///C:\Program%20Files\Microsoft%20Office\Clipart\Pub60Cor\east_01.mid" TargetMode="External"/><Relationship Id="rId1" Type="http://schemas.microsoft.com/office/2007/relationships/media" Target="file:///C:\Program%20Files\Microsoft%20Office\Clipart\Pub60Cor\east_01.mid" TargetMode="External"/><Relationship Id="rId6" Type="http://schemas.openxmlformats.org/officeDocument/2006/relationships/image" Target="../media/image97.png"/><Relationship Id="rId5" Type="http://schemas.openxmlformats.org/officeDocument/2006/relationships/image" Target="../media/image96.gif"/><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0.xml"/></Relationships>
</file>

<file path=ppt/slides/_rels/slide6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472.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9.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501.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505.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8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501.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05.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501.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05.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05.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129.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1.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jpeg"/><Relationship Id="rId1" Type="http://schemas.openxmlformats.org/officeDocument/2006/relationships/slideLayout" Target="../slideLayouts/slideLayout28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1.xml"/><Relationship Id="rId1" Type="http://schemas.openxmlformats.org/officeDocument/2006/relationships/themeOverride" Target="../theme/themeOverride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440.xml"/><Relationship Id="rId4" Type="http://schemas.openxmlformats.org/officeDocument/2006/relationships/image" Target="../media/image111.jpeg"/></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9.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0.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6.jpeg"/><Relationship Id="rId1" Type="http://schemas.openxmlformats.org/officeDocument/2006/relationships/slideLayout" Target="../slideLayouts/slideLayout285.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4.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6.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96.xml"/></Relationships>
</file>

<file path=ppt/slides/_rels/slide9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8.xml"/><Relationship Id="rId1" Type="http://schemas.openxmlformats.org/officeDocument/2006/relationships/slideLayout" Target="../slideLayouts/slideLayout296.xml"/></Relationships>
</file>

<file path=ppt/slides/_rels/slide9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296.xml"/></Relationships>
</file>

<file path=ppt/slides/_rels/slide9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2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2414"/>
            <a:ext cx="9180512" cy="6858000"/>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558082" name="Rectangle 7"/>
          <p:cNvSpPr>
            <a:spLocks noGrp="1" noChangeArrowheads="1"/>
          </p:cNvSpPr>
          <p:nvPr>
            <p:ph type="title"/>
          </p:nvPr>
        </p:nvSpPr>
        <p:spPr/>
        <p:txBody>
          <a:bodyPr/>
          <a:lstStyle/>
          <a:p>
            <a:pPr eaLnBrk="1" hangingPunct="1"/>
            <a:r>
              <a:rPr lang="en-US" dirty="0">
                <a:latin typeface="Times New Roman" charset="0"/>
                <a:ea typeface="ＭＳ Ｐゴシック" charset="-128"/>
                <a:cs typeface="ＭＳ Ｐゴシック" charset="-128"/>
              </a:rPr>
              <a:t>The Book of Romans</a:t>
            </a:r>
          </a:p>
        </p:txBody>
      </p:sp>
      <p:pic>
        <p:nvPicPr>
          <p:cNvPr id="3" name="Picture 2" descr="Romans Title Hands Gras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552" y="-41474"/>
            <a:ext cx="6912768" cy="6899474"/>
          </a:xfrm>
          <a:prstGeom prst="rect">
            <a:avLst/>
          </a:prstGeom>
        </p:spPr>
      </p:pic>
      <p:sp>
        <p:nvSpPr>
          <p:cNvPr id="6148" name="WordArt 4"/>
          <p:cNvSpPr>
            <a:spLocks noChangeArrowheads="1" noChangeShapeType="1" noTextEdit="1"/>
          </p:cNvSpPr>
          <p:nvPr/>
        </p:nvSpPr>
        <p:spPr bwMode="ltGray">
          <a:xfrm>
            <a:off x="1547664" y="332656"/>
            <a:ext cx="5731396" cy="1368152"/>
          </a:xfrm>
          <a:prstGeom prst="rect">
            <a:avLst/>
          </a:prstGeom>
        </p:spPr>
        <p:txBody>
          <a:bodyPr wrap="none" fromWordArt="1">
            <a:prstTxWarp prst="textFadeUp">
              <a:avLst>
                <a:gd name="adj" fmla="val 6727"/>
              </a:avLst>
            </a:prstTxWarp>
          </a:bodyPr>
          <a:lstStyle/>
          <a:p>
            <a:pPr algn="ct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ROMANS 1–2</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9" name="WordArt 4"/>
          <p:cNvSpPr>
            <a:spLocks noChangeArrowheads="1" noChangeShapeType="1" noTextEdit="1"/>
          </p:cNvSpPr>
          <p:nvPr/>
        </p:nvSpPr>
        <p:spPr bwMode="ltGray">
          <a:xfrm>
            <a:off x="539552" y="4509120"/>
            <a:ext cx="7776864" cy="1584176"/>
          </a:xfrm>
          <a:prstGeom prst="rect">
            <a:avLst/>
          </a:prstGeom>
        </p:spPr>
        <p:txBody>
          <a:bodyPr wrap="none" fromWordArt="1">
            <a:prstTxWarp prst="textFadeUp">
              <a:avLst>
                <a:gd name="adj" fmla="val 6727"/>
              </a:avLst>
            </a:prstTxWarp>
          </a:bodyPr>
          <a:lstStyle/>
          <a:p>
            <a:pPr algn="ct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God</a:t>
            </a:r>
            <a:r>
              <a:rPr lang="fr-FR"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s Righteousness Revealed</a:t>
            </a:r>
          </a:p>
        </p:txBody>
      </p:sp>
      <p:sp>
        <p:nvSpPr>
          <p:cNvPr id="11" name="Rectangle 10">
            <a:extLst>
              <a:ext uri="{FF2B5EF4-FFF2-40B4-BE49-F238E27FC236}">
                <a16:creationId xmlns:a16="http://schemas.microsoft.com/office/drawing/2014/main" id="{DEF8A868-FD7C-5E46-970F-5A1DBF8A446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a:xfrm>
            <a:off x="0" y="304800"/>
            <a:ext cx="9144000" cy="838200"/>
          </a:xfrm>
        </p:spPr>
        <p:txBody>
          <a:bodyPr/>
          <a:lstStyle/>
          <a:p>
            <a:pPr eaLnBrk="1" hangingPunct="1"/>
            <a:r>
              <a:rPr lang="en-US" sz="4000" b="1" dirty="0">
                <a:solidFill>
                  <a:schemeClr val="bg1"/>
                </a:solidFill>
                <a:latin typeface="Copperplate Gothic Light" charset="0"/>
                <a:ea typeface="ＭＳ Ｐゴシック" charset="-128"/>
                <a:cs typeface="ＭＳ Ｐゴシック" charset="-128"/>
              </a:rPr>
              <a:t>Righteousness</a:t>
            </a:r>
            <a:endParaRPr lang="en-US" sz="4000" dirty="0">
              <a:solidFill>
                <a:schemeClr val="bg1"/>
              </a:solidFill>
              <a:latin typeface="Copperplate Gothic Light" charset="0"/>
              <a:ea typeface="ＭＳ Ｐゴシック" charset="-128"/>
              <a:cs typeface="ＭＳ Ｐゴシック" charset="-128"/>
            </a:endParaRPr>
          </a:p>
        </p:txBody>
      </p:sp>
      <p:sp>
        <p:nvSpPr>
          <p:cNvPr id="63283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latin typeface="Arial"/>
                <a:cs typeface="Arial"/>
              </a:rPr>
              <a:t>145</a:t>
            </a:r>
          </a:p>
        </p:txBody>
      </p:sp>
      <p:graphicFrame>
        <p:nvGraphicFramePr>
          <p:cNvPr id="154667" name="Group 43"/>
          <p:cNvGraphicFramePr>
            <a:graphicFrameLocks noGrp="1"/>
          </p:cNvGraphicFramePr>
          <p:nvPr>
            <p:extLst>
              <p:ext uri="{D42A27DB-BD31-4B8C-83A1-F6EECF244321}">
                <p14:modId xmlns:p14="http://schemas.microsoft.com/office/powerpoint/2010/main" val="2961401935"/>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1:18–</a:t>
                      </a:r>
                      <a:b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Rectangle 2">
            <a:extLst>
              <a:ext uri="{FF2B5EF4-FFF2-40B4-BE49-F238E27FC236}">
                <a16:creationId xmlns:a16="http://schemas.microsoft.com/office/drawing/2014/main" id="{C0D0F8EE-01BD-7144-A0F3-27D68EB26A32}"/>
              </a:ext>
            </a:extLst>
          </p:cNvPr>
          <p:cNvSpPr txBox="1">
            <a:spLocks noChangeArrowheads="1"/>
          </p:cNvSpPr>
          <p:nvPr/>
        </p:nvSpPr>
        <p:spPr bwMode="auto">
          <a:xfrm rot="20686135">
            <a:off x="-711062" y="82978"/>
            <a:ext cx="4211960"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4027696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4"/>
                                        </p:tgtEl>
                                        <p:attrNameLst>
                                          <p:attrName>style.visibility</p:attrName>
                                        </p:attrNameLst>
                                      </p:cBhvr>
                                      <p:to>
                                        <p:strVal val="visible"/>
                                      </p:to>
                                    </p:set>
                                    <p:animEffect transition="in" filter="dissolve">
                                      <p:cBhvr>
                                        <p:cTn id="7" dur="500"/>
                                        <p:tgtEl>
                                          <p:spTgt spid="6328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4"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900107" y="3140968"/>
            <a:ext cx="5160079" cy="2160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Theme of Romans Based on Romans 15:7</a:t>
            </a:r>
          </a:p>
        </p:txBody>
      </p:sp>
      <p:sp>
        <p:nvSpPr>
          <p:cNvPr id="900098" name="Rectangle 2"/>
          <p:cNvSpPr>
            <a:spLocks noGrp="1" noChangeArrowheads="1"/>
          </p:cNvSpPr>
          <p:nvPr>
            <p:ph type="ctrTitle"/>
          </p:nvPr>
        </p:nvSpPr>
        <p:spPr>
          <a:xfrm>
            <a:off x="3825435" y="1046826"/>
            <a:ext cx="5294752" cy="1553507"/>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Accept One Another As Christ Has Accepted You</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Andrew Spurgeon</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NT Professor, Singapore Bible College</a:t>
            </a:r>
          </a:p>
        </p:txBody>
      </p:sp>
      <p:pic>
        <p:nvPicPr>
          <p:cNvPr id="2" name="Picture 1"/>
          <p:cNvPicPr>
            <a:picLocks noChangeAspect="1"/>
          </p:cNvPicPr>
          <p:nvPr/>
        </p:nvPicPr>
        <p:blipFill>
          <a:blip r:embed="rId3"/>
          <a:stretch>
            <a:fillRect/>
          </a:stretch>
        </p:blipFill>
        <p:spPr>
          <a:xfrm>
            <a:off x="0" y="0"/>
            <a:ext cx="3825435" cy="5357061"/>
          </a:xfrm>
          <a:prstGeom prst="rect">
            <a:avLst/>
          </a:prstGeom>
        </p:spPr>
      </p:pic>
    </p:spTree>
    <p:extLst>
      <p:ext uri="{BB962C8B-B14F-4D97-AF65-F5344CB8AC3E}">
        <p14:creationId xmlns:p14="http://schemas.microsoft.com/office/powerpoint/2010/main" val="303083218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Theme</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66255" y="2888344"/>
            <a:ext cx="86729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“Accept one another just as Christ has accepted us for the glory of God”</a:t>
            </a:r>
            <a:b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b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(Rom 15:7)</a:t>
            </a:r>
            <a:endParaRPr kumimoji="0" lang="en-US" sz="36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0263471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598019" name="Rectangle 2"/>
          <p:cNvSpPr>
            <a:spLocks noGrp="1" noChangeArrowheads="1"/>
          </p:cNvSpPr>
          <p:nvPr>
            <p:ph type="title"/>
          </p:nvPr>
        </p:nvSpPr>
        <p:spPr>
          <a:xfrm>
            <a:off x="3581400" y="533400"/>
            <a:ext cx="5715000" cy="762000"/>
          </a:xfrm>
        </p:spPr>
        <p:txBody>
          <a:bodyPr/>
          <a:lstStyle/>
          <a:p>
            <a:pPr eaLnBrk="1" hangingPunct="1"/>
            <a:r>
              <a:rPr lang="en-US" sz="4000">
                <a:solidFill>
                  <a:schemeClr val="bg1"/>
                </a:solidFill>
                <a:latin typeface="Arial" charset="0"/>
                <a:ea typeface="ＭＳ Ｐゴシック" charset="-128"/>
              </a:rPr>
              <a:t>THE ROMAN EMPIRE</a:t>
            </a:r>
          </a:p>
        </p:txBody>
      </p:sp>
      <p:sp>
        <p:nvSpPr>
          <p:cNvPr id="598020" name="Text Box 5"/>
          <p:cNvSpPr txBox="1">
            <a:spLocks noChangeArrowheads="1"/>
          </p:cNvSpPr>
          <p:nvPr/>
        </p:nvSpPr>
        <p:spPr bwMode="auto">
          <a:xfrm>
            <a:off x="8655050" y="0"/>
            <a:ext cx="527050" cy="461963"/>
          </a:xfrm>
          <a:prstGeom prst="rect">
            <a:avLst/>
          </a:prstGeom>
          <a:solidFill>
            <a:schemeClr val="bg2"/>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Arial" charset="0"/>
                <a:cs typeface="Arial" charset="0"/>
              </a:rPr>
              <a:t>12</a:t>
            </a:r>
            <a:endParaRPr kumimoji="0" lang="en-US" sz="2400" b="1" i="0" u="none" strike="noStrike" kern="1200" cap="none" spc="0" normalizeH="0" baseline="0" noProof="0">
              <a:ln>
                <a:noFill/>
              </a:ln>
              <a:solidFill>
                <a:srgbClr val="000066"/>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21739531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595972" name="Text Box 16"/>
          <p:cNvSpPr txBox="1">
            <a:spLocks noChangeArrowheads="1"/>
          </p:cNvSpPr>
          <p:nvPr/>
        </p:nvSpPr>
        <p:spPr bwMode="auto">
          <a:xfrm>
            <a:off x="1828800" y="2338388"/>
            <a:ext cx="838200" cy="800100"/>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Council</a:t>
            </a:r>
          </a:p>
        </p:txBody>
      </p:sp>
      <p:sp>
        <p:nvSpPr>
          <p:cNvPr id="595973"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95975" name="Text Box 20"/>
          <p:cNvSpPr txBox="1">
            <a:spLocks noChangeArrowheads="1"/>
          </p:cNvSpPr>
          <p:nvPr/>
        </p:nvSpPr>
        <p:spPr bwMode="auto">
          <a:xfrm>
            <a:off x="8296275" y="2324100"/>
            <a:ext cx="847725" cy="800100"/>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 of Church</a:t>
            </a:r>
          </a:p>
        </p:txBody>
      </p:sp>
      <p:sp>
        <p:nvSpPr>
          <p:cNvPr id="595976" name="Text Box 21"/>
          <p:cNvSpPr txBox="1">
            <a:spLocks noChangeArrowheads="1"/>
          </p:cNvSpPr>
          <p:nvPr/>
        </p:nvSpPr>
        <p:spPr bwMode="auto">
          <a:xfrm>
            <a:off x="0" y="3276600"/>
            <a:ext cx="9144000" cy="4000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35           48          49          50          52  53          57        60             62              67           68     95</a:t>
            </a:r>
          </a:p>
        </p:txBody>
      </p:sp>
      <p:sp>
        <p:nvSpPr>
          <p:cNvPr id="595977"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59597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39-41</a:t>
            </a: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a:t>
            </a: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6007"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596027"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Times New Roman" charset="0"/>
                <a:cs typeface="Times New Roman" charset="0"/>
              </a:endParaRPr>
            </a:p>
          </p:txBody>
        </p:sp>
        <p:sp>
          <p:nvSpPr>
            <p:cNvPr id="596028" name="Text Box 9"/>
            <p:cNvSpPr txBox="1">
              <a:spLocks noChangeArrowheads="1"/>
            </p:cNvSpPr>
            <p:nvPr/>
          </p:nvSpPr>
          <p:spPr bwMode="auto">
            <a:xfrm>
              <a:off x="593" y="3456"/>
              <a:ext cx="1494" cy="351"/>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52"/>
                  <a:ea typeface="Times New Roman"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596025"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Times New Roman" charset="0"/>
                <a:cs typeface="Times New Roman" charset="0"/>
              </a:endParaRPr>
            </a:p>
          </p:txBody>
        </p:sp>
        <p:sp>
          <p:nvSpPr>
            <p:cNvPr id="596026" name="Text Box 12"/>
            <p:cNvSpPr txBox="1">
              <a:spLocks noChangeArrowheads="1"/>
            </p:cNvSpPr>
            <p:nvPr/>
          </p:nvSpPr>
          <p:spPr bwMode="auto">
            <a:xfrm>
              <a:off x="3024" y="3859"/>
              <a:ext cx="724" cy="268"/>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52"/>
                  <a:ea typeface="Times New Roman"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596023"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Times New Roman" charset="0"/>
                <a:cs typeface="Times New Roman" charset="0"/>
              </a:endParaRPr>
            </a:p>
          </p:txBody>
        </p:sp>
        <p:sp>
          <p:nvSpPr>
            <p:cNvPr id="596024" name="Text Box 15"/>
            <p:cNvSpPr txBox="1">
              <a:spLocks noChangeArrowheads="1"/>
            </p:cNvSpPr>
            <p:nvPr/>
          </p:nvSpPr>
          <p:spPr bwMode="auto">
            <a:xfrm>
              <a:off x="3810" y="3173"/>
              <a:ext cx="1056" cy="243"/>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52"/>
                  <a:ea typeface="Times New Roman" charset="0"/>
                  <a:cs typeface="Times New Roman" charset="0"/>
                </a:rPr>
                <a:t>Pastoral</a:t>
              </a:r>
            </a:p>
          </p:txBody>
        </p:sp>
      </p:grpSp>
      <p:sp>
        <p:nvSpPr>
          <p:cNvPr id="596011" name="Text Box 17"/>
          <p:cNvSpPr txBox="1">
            <a:spLocks noChangeArrowheads="1"/>
          </p:cNvSpPr>
          <p:nvPr/>
        </p:nvSpPr>
        <p:spPr bwMode="auto">
          <a:xfrm>
            <a:off x="-76200" y="2133600"/>
            <a:ext cx="990600" cy="984250"/>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601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grpSp>
        <p:nvGrpSpPr>
          <p:cNvPr id="5" name="Group 7"/>
          <p:cNvGrpSpPr>
            <a:grpSpLocks/>
          </p:cNvGrpSpPr>
          <p:nvPr/>
        </p:nvGrpSpPr>
        <p:grpSpPr bwMode="auto">
          <a:xfrm>
            <a:off x="-36513" y="1916113"/>
            <a:ext cx="5111751" cy="3757612"/>
            <a:chOff x="-92" y="1313"/>
            <a:chExt cx="3347" cy="2855"/>
          </a:xfrm>
        </p:grpSpPr>
        <p:sp>
          <p:nvSpPr>
            <p:cNvPr id="596021" name="Rectangle 8"/>
            <p:cNvSpPr>
              <a:spLocks noChangeArrowheads="1"/>
            </p:cNvSpPr>
            <p:nvPr/>
          </p:nvSpPr>
          <p:spPr bwMode="auto">
            <a:xfrm>
              <a:off x="-92" y="1313"/>
              <a:ext cx="3347" cy="2855"/>
            </a:xfrm>
            <a:prstGeom prst="rect">
              <a:avLst/>
            </a:prstGeom>
            <a:noFill/>
            <a:ln w="57150">
              <a:solidFill>
                <a:srgbClr val="FFFFFF"/>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Times New Roman" charset="0"/>
                <a:cs typeface="Times New Roman" charset="0"/>
              </a:endParaRPr>
            </a:p>
          </p:txBody>
        </p:sp>
        <p:sp>
          <p:nvSpPr>
            <p:cNvPr id="596022" name="Text Box 9"/>
            <p:cNvSpPr txBox="1">
              <a:spLocks noChangeArrowheads="1"/>
            </p:cNvSpPr>
            <p:nvPr/>
          </p:nvSpPr>
          <p:spPr bwMode="auto">
            <a:xfrm>
              <a:off x="615" y="3338"/>
              <a:ext cx="1494" cy="351"/>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52"/>
                  <a:ea typeface="Times New Roman" charset="0"/>
                  <a:cs typeface="Times New Roman" charset="0"/>
                </a:rPr>
                <a:t>East</a:t>
              </a:r>
            </a:p>
          </p:txBody>
        </p:sp>
      </p:grpSp>
      <p:grpSp>
        <p:nvGrpSpPr>
          <p:cNvPr id="6" name="Group 13"/>
          <p:cNvGrpSpPr>
            <a:grpSpLocks/>
          </p:cNvGrpSpPr>
          <p:nvPr/>
        </p:nvGrpSpPr>
        <p:grpSpPr bwMode="auto">
          <a:xfrm>
            <a:off x="5148263" y="1916113"/>
            <a:ext cx="3995737" cy="4681537"/>
            <a:chOff x="3744" y="2736"/>
            <a:chExt cx="1248" cy="720"/>
          </a:xfrm>
        </p:grpSpPr>
        <p:sp>
          <p:nvSpPr>
            <p:cNvPr id="596019"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Times New Roman" charset="0"/>
                <a:cs typeface="Times New Roman" charset="0"/>
              </a:endParaRPr>
            </a:p>
          </p:txBody>
        </p:sp>
        <p:sp>
          <p:nvSpPr>
            <p:cNvPr id="596020" name="Text Box 15"/>
            <p:cNvSpPr txBox="1">
              <a:spLocks noChangeArrowheads="1"/>
            </p:cNvSpPr>
            <p:nvPr/>
          </p:nvSpPr>
          <p:spPr bwMode="auto">
            <a:xfrm>
              <a:off x="3888" y="3319"/>
              <a:ext cx="935" cy="73"/>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ahoma" charset="-52"/>
                  <a:ea typeface="Times New Roman" charset="0"/>
                  <a:cs typeface="Times New Roman" charset="0"/>
                </a:rPr>
                <a:t>West</a:t>
              </a:r>
            </a:p>
          </p:txBody>
        </p:sp>
      </p:grpSp>
      <p:sp>
        <p:nvSpPr>
          <p:cNvPr id="54" name="Text Box 16"/>
          <p:cNvSpPr txBox="1">
            <a:spLocks noChangeArrowheads="1"/>
          </p:cNvSpPr>
          <p:nvPr/>
        </p:nvSpPr>
        <p:spPr bwMode="auto">
          <a:xfrm rot="20556147">
            <a:off x="794856" y="2058234"/>
            <a:ext cx="6530776" cy="1754326"/>
          </a:xfrm>
          <a:prstGeom prst="rect">
            <a:avLst/>
          </a:prstGeom>
          <a:solidFill>
            <a:srgbClr val="00009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rPr>
              <a:t>Romans is the last of the missionary epistles but first in our NT order of epistles</a:t>
            </a:r>
          </a:p>
        </p:txBody>
      </p:sp>
    </p:spTree>
    <p:extLst>
      <p:ext uri="{BB962C8B-B14F-4D97-AF65-F5344CB8AC3E}">
        <p14:creationId xmlns:p14="http://schemas.microsoft.com/office/powerpoint/2010/main" val="1034841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1000" fill="hold"/>
                                        <p:tgtEl>
                                          <p:spTgt spid="54"/>
                                        </p:tgtEl>
                                        <p:attrNameLst>
                                          <p:attrName>ppt_w</p:attrName>
                                        </p:attrNameLst>
                                      </p:cBhvr>
                                      <p:tavLst>
                                        <p:tav tm="0">
                                          <p:val>
                                            <p:fltVal val="0"/>
                                          </p:val>
                                        </p:tav>
                                        <p:tav tm="100000">
                                          <p:val>
                                            <p:strVal val="#ppt_w"/>
                                          </p:val>
                                        </p:tav>
                                      </p:tavLst>
                                    </p:anim>
                                    <p:anim calcmode="lin" valueType="num">
                                      <p:cBhvr>
                                        <p:cTn id="79" dur="1000" fill="hold"/>
                                        <p:tgtEl>
                                          <p:spTgt spid="54"/>
                                        </p:tgtEl>
                                        <p:attrNameLst>
                                          <p:attrName>ppt_h</p:attrName>
                                        </p:attrNameLst>
                                      </p:cBhvr>
                                      <p:tavLst>
                                        <p:tav tm="0">
                                          <p:val>
                                            <p:fltVal val="0"/>
                                          </p:val>
                                        </p:tav>
                                        <p:tav tm="100000">
                                          <p:val>
                                            <p:strVal val="#ppt_h"/>
                                          </p:val>
                                        </p:tav>
                                      </p:tavLst>
                                    </p:anim>
                                    <p:anim calcmode="lin" valueType="num">
                                      <p:cBhvr>
                                        <p:cTn id="80" dur="1000" fill="hold"/>
                                        <p:tgtEl>
                                          <p:spTgt spid="54"/>
                                        </p:tgtEl>
                                        <p:attrNameLst>
                                          <p:attrName>style.rotation</p:attrName>
                                        </p:attrNameLst>
                                      </p:cBhvr>
                                      <p:tavLst>
                                        <p:tav tm="0">
                                          <p:val>
                                            <p:fltVal val="90"/>
                                          </p:val>
                                        </p:tav>
                                        <p:tav tm="100000">
                                          <p:val>
                                            <p:fltVal val="0"/>
                                          </p:val>
                                        </p:tav>
                                      </p:tavLst>
                                    </p:anim>
                                    <p:animEffect transition="in" filter="fade">
                                      <p:cBhvr>
                                        <p:cTn id="81" dur="1000"/>
                                        <p:tgtEl>
                                          <p:spTgt spid="5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dissolve">
                                      <p:cBhvr>
                                        <p:cTn id="86" dur="500"/>
                                        <p:tgtEl>
                                          <p:spTgt spid="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dissolve">
                                      <p:cBhvr>
                                        <p:cTn id="9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5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13374156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8"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626691"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145</a:t>
            </a:r>
          </a:p>
        </p:txBody>
      </p:sp>
      <p:graphicFrame>
        <p:nvGraphicFramePr>
          <p:cNvPr id="165892"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0440967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a:t>
            </a:r>
          </a:p>
        </p:txBody>
      </p:sp>
    </p:spTree>
    <p:extLst>
      <p:ext uri="{BB962C8B-B14F-4D97-AF65-F5344CB8AC3E}">
        <p14:creationId xmlns:p14="http://schemas.microsoft.com/office/powerpoint/2010/main" val="10097168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p:txBody>
          <a:bodyPr/>
          <a:lstStyle/>
          <a:p>
            <a:pPr eaLnBrk="1" hangingPunct="1"/>
            <a:r>
              <a:rPr lang="en-US" dirty="0">
                <a:solidFill>
                  <a:schemeClr val="bg1"/>
                </a:solidFill>
              </a:rPr>
              <a:t>Message &amp; Romans 1</a:t>
            </a:r>
            <a:endParaRPr lang="en-US" dirty="0"/>
          </a:p>
        </p:txBody>
      </p:sp>
      <p:sp>
        <p:nvSpPr>
          <p:cNvPr id="4" name="Rectangle 3"/>
          <p:cNvSpPr txBox="1">
            <a:spLocks noChangeArrowheads="1"/>
          </p:cNvSpPr>
          <p:nvPr/>
        </p:nvSpPr>
        <p:spPr bwMode="auto">
          <a:xfrm>
            <a:off x="1331640" y="3645024"/>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r>
              <a:rPr lang="en-US" b="1" i="1" dirty="0">
                <a:solidFill>
                  <a:schemeClr val="bg1"/>
                </a:solidFill>
              </a:rPr>
              <a:t>God is angry at the </a:t>
            </a:r>
            <a:br>
              <a:rPr lang="en-US" b="1" i="1" dirty="0">
                <a:solidFill>
                  <a:schemeClr val="bg1"/>
                </a:solidFill>
              </a:rPr>
            </a:br>
            <a:r>
              <a:rPr lang="en-US" b="1" i="1" dirty="0">
                <a:solidFill>
                  <a:schemeClr val="bg1"/>
                </a:solidFill>
              </a:rPr>
              <a:t>Gentiles who reject him</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bleopen.jpg"/>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20960"/>
            <a:ext cx="9180512" cy="6858000"/>
          </a:xfrm>
          <a:prstGeom prst="rect">
            <a:avLst/>
          </a:prstGeom>
        </p:spPr>
      </p:pic>
      <p:sp>
        <p:nvSpPr>
          <p:cNvPr id="631811" name="Rectangle 3"/>
          <p:cNvSpPr>
            <a:spLocks noGrp="1" noChangeArrowheads="1"/>
          </p:cNvSpPr>
          <p:nvPr>
            <p:ph type="title"/>
          </p:nvPr>
        </p:nvSpPr>
        <p:spPr>
          <a:xfrm>
            <a:off x="2123728" y="457200"/>
            <a:ext cx="4680520" cy="517525"/>
          </a:xfrm>
        </p:spPr>
        <p:txBody>
          <a:bodyPr/>
          <a:lstStyle/>
          <a:p>
            <a:pPr algn="ctr" eaLnBrk="1" hangingPunct="1"/>
            <a:r>
              <a:rPr lang="en-US" sz="3500" b="1" dirty="0">
                <a:ea typeface="ＭＳ Ｐゴシック" charset="-128"/>
                <a:cs typeface="ＭＳ Ｐゴシック" charset="-128"/>
              </a:rPr>
              <a:t>OUTLINE</a:t>
            </a:r>
          </a:p>
        </p:txBody>
      </p:sp>
      <p:sp>
        <p:nvSpPr>
          <p:cNvPr id="631812" name="Text Box 5"/>
          <p:cNvSpPr txBox="1">
            <a:spLocks noChangeArrowheads="1"/>
          </p:cNvSpPr>
          <p:nvPr/>
        </p:nvSpPr>
        <p:spPr bwMode="auto">
          <a:xfrm rot="21011680">
            <a:off x="4141350" y="1184648"/>
            <a:ext cx="3886200" cy="4930580"/>
          </a:xfrm>
          <a:prstGeom prst="rect">
            <a:avLst/>
          </a:prstGeom>
          <a:noFill/>
          <a:ln w="9525">
            <a:noFill/>
            <a:miter lim="800000"/>
            <a:headEnd/>
            <a:tailEnd/>
          </a:ln>
        </p:spPr>
        <p:txBody>
          <a:bodyPr>
            <a:prstTxWarp prst="textNoShape">
              <a:avLst/>
            </a:prstTxWarp>
            <a:spAutoFit/>
          </a:bodyPr>
          <a:lstStyle/>
          <a:p>
            <a:pPr marL="457200" indent="-457200">
              <a:spcBef>
                <a:spcPct val="20000"/>
              </a:spcBef>
              <a:buSzPct val="80000"/>
              <a:buFontTx/>
              <a:buAutoNum type="arabicPeriod" startAt="5"/>
            </a:pPr>
            <a:r>
              <a:rPr lang="en-US" sz="1200" b="1" dirty="0">
                <a:latin typeface="Arial" charset="0"/>
                <a:ea typeface="Times New Roman" charset="0"/>
                <a:cs typeface="Times New Roman" charset="0"/>
              </a:rPr>
              <a:t>The Place of Israel in the Plans of God (9:1-11:36)</a:t>
            </a:r>
          </a:p>
          <a:p>
            <a:pPr marL="457200" indent="-457200">
              <a:spcBef>
                <a:spcPct val="20000"/>
              </a:spcBef>
              <a:buSzPct val="80000"/>
            </a:pPr>
            <a:r>
              <a:rPr lang="en-US" sz="1200" b="1" dirty="0">
                <a:latin typeface="Arial" charset="0"/>
                <a:ea typeface="Times New Roman" charset="0"/>
                <a:cs typeface="Times New Roman" charset="0"/>
              </a:rPr>
              <a:t>	a.</a:t>
            </a:r>
            <a:r>
              <a:rPr lang="en-US" sz="1200" b="1" dirty="0">
                <a:ea typeface="Times New Roman" charset="0"/>
                <a:cs typeface="Times New Roman" charset="0"/>
              </a:rPr>
              <a:t> </a:t>
            </a:r>
            <a:r>
              <a:rPr lang="en-US" sz="1200" b="1" dirty="0">
                <a:latin typeface="Arial" charset="0"/>
                <a:ea typeface="Times New Roman" charset="0"/>
                <a:cs typeface="Times New Roman" charset="0"/>
              </a:rPr>
              <a:t>The Unbelief and Rejection of Israel (9:1-33)</a:t>
            </a:r>
          </a:p>
          <a:p>
            <a:pPr marL="457200" indent="-457200">
              <a:spcBef>
                <a:spcPct val="20000"/>
              </a:spcBef>
              <a:buSzPct val="80000"/>
            </a:pPr>
            <a:r>
              <a:rPr lang="en-US" sz="1200" b="1" dirty="0">
                <a:latin typeface="Arial" charset="0"/>
                <a:ea typeface="Times New Roman" charset="0"/>
                <a:cs typeface="Times New Roman" charset="0"/>
              </a:rPr>
              <a:t>	b.</a:t>
            </a:r>
            <a:r>
              <a:rPr lang="en-US" sz="1200" b="1" dirty="0">
                <a:ea typeface="Times New Roman" charset="0"/>
                <a:cs typeface="Times New Roman" charset="0"/>
              </a:rPr>
              <a:t> </a:t>
            </a:r>
            <a:r>
              <a:rPr lang="en-US" sz="1200" b="1" dirty="0">
                <a:latin typeface="Arial" charset="0"/>
                <a:ea typeface="Times New Roman" charset="0"/>
                <a:cs typeface="Times New Roman" charset="0"/>
              </a:rPr>
              <a:t>The Explanation of Israel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Rejection (10:1-21)</a:t>
            </a:r>
          </a:p>
          <a:p>
            <a:pPr marL="457200" indent="-457200">
              <a:spcBef>
                <a:spcPct val="20000"/>
              </a:spcBef>
              <a:buSzPct val="80000"/>
            </a:pPr>
            <a:r>
              <a:rPr lang="en-US" sz="1200" b="1" dirty="0">
                <a:latin typeface="Arial" charset="0"/>
                <a:ea typeface="Times New Roman" charset="0"/>
                <a:cs typeface="Times New Roman" charset="0"/>
              </a:rPr>
              <a:t>	c.</a:t>
            </a:r>
            <a:r>
              <a:rPr lang="en-US" sz="1200" b="1" dirty="0">
                <a:ea typeface="Times New Roman" charset="0"/>
                <a:cs typeface="Times New Roman" charset="0"/>
              </a:rPr>
              <a:t> </a:t>
            </a:r>
            <a:r>
              <a:rPr lang="en-US" sz="1200" b="1" dirty="0">
                <a:latin typeface="Arial" charset="0"/>
                <a:ea typeface="Times New Roman" charset="0"/>
                <a:cs typeface="Times New Roman" charset="0"/>
              </a:rPr>
              <a:t>Israel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Rejection Is Not Complete Nor Is It Final (11:1-32)</a:t>
            </a:r>
          </a:p>
          <a:p>
            <a:pPr marL="457200" indent="-457200">
              <a:spcBef>
                <a:spcPct val="20000"/>
              </a:spcBef>
              <a:buSzPct val="80000"/>
            </a:pPr>
            <a:r>
              <a:rPr lang="en-US" sz="1200" b="1" dirty="0">
                <a:latin typeface="Arial" charset="0"/>
                <a:ea typeface="Times New Roman" charset="0"/>
                <a:cs typeface="Times New Roman" charset="0"/>
              </a:rPr>
              <a:t>6.   	The Righteousness of God in Practical Living (12:1-15:13)</a:t>
            </a:r>
          </a:p>
          <a:p>
            <a:pPr marL="457200" indent="-457200">
              <a:spcBef>
                <a:spcPct val="20000"/>
              </a:spcBef>
              <a:buSzPct val="80000"/>
            </a:pPr>
            <a:r>
              <a:rPr lang="en-US" sz="1200" b="1" dirty="0">
                <a:latin typeface="Arial" charset="0"/>
                <a:ea typeface="Times New Roman" charset="0"/>
                <a:cs typeface="Times New Roman" charset="0"/>
              </a:rPr>
              <a:t>	a.</a:t>
            </a:r>
            <a:r>
              <a:rPr lang="en-US" sz="1200" b="1" dirty="0">
                <a:ea typeface="Times New Roman" charset="0"/>
                <a:cs typeface="Times New Roman" charset="0"/>
              </a:rPr>
              <a:t> </a:t>
            </a:r>
            <a:r>
              <a:rPr lang="en-US" sz="1200" b="1" dirty="0">
                <a:latin typeface="Arial" charset="0"/>
                <a:ea typeface="Times New Roman" charset="0"/>
                <a:cs typeface="Times New Roman" charset="0"/>
              </a:rPr>
              <a:t>Being Consecrated to God (12:1-2)</a:t>
            </a:r>
          </a:p>
          <a:p>
            <a:pPr marL="457200" indent="-457200">
              <a:spcBef>
                <a:spcPct val="20000"/>
              </a:spcBef>
              <a:buSzPct val="80000"/>
            </a:pPr>
            <a:r>
              <a:rPr lang="en-US" sz="1200" b="1" dirty="0">
                <a:latin typeface="Arial" charset="0"/>
                <a:ea typeface="Times New Roman" charset="0"/>
                <a:cs typeface="Times New Roman" charset="0"/>
              </a:rPr>
              <a:t>	b.</a:t>
            </a:r>
            <a:r>
              <a:rPr lang="en-US" sz="1200" b="1" dirty="0">
                <a:ea typeface="Times New Roman" charset="0"/>
                <a:cs typeface="Times New Roman" charset="0"/>
              </a:rPr>
              <a:t> </a:t>
            </a:r>
            <a:r>
              <a:rPr lang="en-US" sz="1200" b="1" dirty="0">
                <a:latin typeface="Arial" charset="0"/>
                <a:ea typeface="Times New Roman" charset="0"/>
                <a:cs typeface="Times New Roman" charset="0"/>
              </a:rPr>
              <a:t>Ministering and Spiritual Gifts (12:3-8)</a:t>
            </a:r>
          </a:p>
          <a:p>
            <a:pPr marL="457200" indent="-457200">
              <a:spcBef>
                <a:spcPct val="20000"/>
              </a:spcBef>
              <a:buSzPct val="80000"/>
            </a:pPr>
            <a:r>
              <a:rPr lang="en-US" sz="1200" b="1" dirty="0">
                <a:latin typeface="Arial" charset="0"/>
                <a:ea typeface="Times New Roman" charset="0"/>
                <a:cs typeface="Times New Roman" charset="0"/>
              </a:rPr>
              <a:t>	c.</a:t>
            </a:r>
            <a:r>
              <a:rPr lang="en-US" sz="1200" b="1" dirty="0">
                <a:ea typeface="Times New Roman" charset="0"/>
                <a:cs typeface="Times New Roman" charset="0"/>
              </a:rPr>
              <a:t> </a:t>
            </a:r>
            <a:r>
              <a:rPr lang="en-US" sz="1200" b="1" dirty="0">
                <a:latin typeface="Arial" charset="0"/>
                <a:ea typeface="Times New Roman" charset="0"/>
                <a:cs typeface="Times New Roman" charset="0"/>
              </a:rPr>
              <a:t>Relating to Those in the Body of Christ (12:9-13)</a:t>
            </a:r>
          </a:p>
          <a:p>
            <a:pPr marL="457200" indent="-457200">
              <a:spcBef>
                <a:spcPct val="20000"/>
              </a:spcBef>
              <a:buSzPct val="80000"/>
            </a:pPr>
            <a:r>
              <a:rPr lang="en-US" sz="1200" b="1" dirty="0">
                <a:latin typeface="Arial" charset="0"/>
                <a:ea typeface="Times New Roman" charset="0"/>
                <a:cs typeface="Times New Roman" charset="0"/>
              </a:rPr>
              <a:t>	d.</a:t>
            </a:r>
            <a:r>
              <a:rPr lang="en-US" sz="1200" b="1" dirty="0">
                <a:ea typeface="Times New Roman" charset="0"/>
                <a:cs typeface="Times New Roman" charset="0"/>
              </a:rPr>
              <a:t> </a:t>
            </a:r>
            <a:r>
              <a:rPr lang="en-US" sz="1200" b="1" dirty="0">
                <a:latin typeface="Arial" charset="0"/>
                <a:ea typeface="Times New Roman" charset="0"/>
                <a:cs typeface="Times New Roman" charset="0"/>
              </a:rPr>
              <a:t>Relating to Those Outside the Body of Christ (12:14-21)</a:t>
            </a:r>
          </a:p>
          <a:p>
            <a:pPr marL="457200" indent="-457200">
              <a:spcBef>
                <a:spcPct val="20000"/>
              </a:spcBef>
              <a:buSzPct val="80000"/>
            </a:pPr>
            <a:r>
              <a:rPr lang="en-US" sz="1200" b="1" dirty="0">
                <a:latin typeface="Arial" charset="0"/>
                <a:ea typeface="Times New Roman" charset="0"/>
                <a:cs typeface="Times New Roman" charset="0"/>
              </a:rPr>
              <a:t>	e.</a:t>
            </a:r>
            <a:r>
              <a:rPr lang="en-US" sz="1200" b="1" dirty="0">
                <a:ea typeface="Times New Roman" charset="0"/>
                <a:cs typeface="Times New Roman" charset="0"/>
              </a:rPr>
              <a:t> </a:t>
            </a:r>
            <a:r>
              <a:rPr lang="en-US" sz="1200" b="1" dirty="0">
                <a:latin typeface="Arial" charset="0"/>
                <a:ea typeface="Times New Roman" charset="0"/>
                <a:cs typeface="Times New Roman" charset="0"/>
              </a:rPr>
              <a:t>Obligations to Human Government (13:1-7)</a:t>
            </a:r>
          </a:p>
          <a:p>
            <a:pPr marL="457200" indent="-457200">
              <a:spcBef>
                <a:spcPct val="20000"/>
              </a:spcBef>
              <a:buSzPct val="80000"/>
            </a:pPr>
            <a:r>
              <a:rPr lang="en-US" sz="1200" b="1" dirty="0">
                <a:latin typeface="Arial" charset="0"/>
                <a:ea typeface="Times New Roman" charset="0"/>
                <a:cs typeface="Times New Roman" charset="0"/>
              </a:rPr>
              <a:t>	f.</a:t>
            </a:r>
            <a:r>
              <a:rPr lang="en-US" sz="1200" b="1" dirty="0">
                <a:ea typeface="Times New Roman" charset="0"/>
                <a:cs typeface="Times New Roman" charset="0"/>
              </a:rPr>
              <a:t>  </a:t>
            </a:r>
            <a:r>
              <a:rPr lang="en-US" sz="1200" b="1" dirty="0">
                <a:latin typeface="Arial" charset="0"/>
                <a:ea typeface="Times New Roman" charset="0"/>
                <a:cs typeface="Times New Roman" charset="0"/>
              </a:rPr>
              <a:t>Other Obligations (13:8-14)</a:t>
            </a:r>
          </a:p>
          <a:p>
            <a:pPr marL="457200" indent="-457200">
              <a:spcBef>
                <a:spcPct val="20000"/>
              </a:spcBef>
              <a:buSzPct val="80000"/>
            </a:pPr>
            <a:r>
              <a:rPr lang="en-US" sz="1200" b="1" dirty="0">
                <a:latin typeface="Arial" charset="0"/>
                <a:ea typeface="Times New Roman" charset="0"/>
                <a:cs typeface="Times New Roman" charset="0"/>
              </a:rPr>
              <a:t>	g.</a:t>
            </a:r>
            <a:r>
              <a:rPr lang="en-US" sz="1200" b="1" dirty="0">
                <a:ea typeface="Times New Roman" charset="0"/>
                <a:cs typeface="Times New Roman" charset="0"/>
              </a:rPr>
              <a:t> </a:t>
            </a:r>
            <a:r>
              <a:rPr lang="en-US" sz="1200" b="1" dirty="0">
                <a:latin typeface="Arial" charset="0"/>
                <a:ea typeface="Times New Roman" charset="0"/>
                <a:cs typeface="Times New Roman" charset="0"/>
              </a:rPr>
              <a:t>The Issue of Doubtful Things (14:1-15:3)</a:t>
            </a:r>
          </a:p>
          <a:p>
            <a:pPr marL="457200" indent="-457200">
              <a:spcBef>
                <a:spcPct val="20000"/>
              </a:spcBef>
              <a:buSzPct val="80000"/>
            </a:pPr>
            <a:r>
              <a:rPr lang="en-US" sz="1200" b="1" dirty="0">
                <a:latin typeface="Arial" charset="0"/>
                <a:ea typeface="Times New Roman" charset="0"/>
                <a:cs typeface="Times New Roman" charset="0"/>
              </a:rPr>
              <a:t>	h.</a:t>
            </a:r>
            <a:r>
              <a:rPr lang="en-US" sz="1200" b="1" dirty="0">
                <a:ea typeface="Times New Roman" charset="0"/>
                <a:cs typeface="Times New Roman" charset="0"/>
              </a:rPr>
              <a:t> </a:t>
            </a:r>
            <a:r>
              <a:rPr lang="en-US" sz="1200" b="1" dirty="0">
                <a:latin typeface="Arial" charset="0"/>
                <a:ea typeface="Times New Roman" charset="0"/>
                <a:cs typeface="Times New Roman" charset="0"/>
              </a:rPr>
              <a:t>Relating to Others (15:4-13)</a:t>
            </a:r>
          </a:p>
          <a:p>
            <a:pPr marL="457200" indent="-457200">
              <a:spcBef>
                <a:spcPct val="20000"/>
              </a:spcBef>
              <a:buSzPct val="80000"/>
            </a:pPr>
            <a:r>
              <a:rPr lang="en-US" sz="1200" b="1" dirty="0">
                <a:latin typeface="Arial" charset="0"/>
                <a:ea typeface="Times New Roman" charset="0"/>
                <a:cs typeface="Times New Roman" charset="0"/>
              </a:rPr>
              <a:t>7.	Conclusion (15:14-16:27)</a:t>
            </a:r>
          </a:p>
          <a:p>
            <a:pPr marL="457200" indent="-457200">
              <a:spcBef>
                <a:spcPct val="20000"/>
              </a:spcBef>
              <a:buSzPct val="80000"/>
            </a:pPr>
            <a:r>
              <a:rPr lang="en-US" sz="1200" b="1" dirty="0">
                <a:ea typeface="Times New Roman" charset="0"/>
                <a:cs typeface="Times New Roman" charset="0"/>
              </a:rPr>
              <a:t>         	</a:t>
            </a:r>
            <a:r>
              <a:rPr lang="en-US" sz="1200" b="1" dirty="0">
                <a:latin typeface="Arial" charset="0"/>
                <a:ea typeface="Times New Roman" charset="0"/>
                <a:cs typeface="Times New Roman" charset="0"/>
              </a:rPr>
              <a:t>a.</a:t>
            </a:r>
            <a:r>
              <a:rPr lang="en-US" sz="1200" b="1" dirty="0">
                <a:ea typeface="Times New Roman" charset="0"/>
                <a:cs typeface="Times New Roman" charset="0"/>
              </a:rPr>
              <a:t>  </a:t>
            </a:r>
            <a:r>
              <a:rPr lang="en-US" sz="1200" b="1" dirty="0">
                <a:latin typeface="Arial" charset="0"/>
                <a:ea typeface="Times New Roman" charset="0"/>
                <a:cs typeface="Times New Roman" charset="0"/>
              </a:rPr>
              <a:t>Paul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Purpose in Writing (15:14-21)</a:t>
            </a:r>
          </a:p>
          <a:p>
            <a:pPr marL="457200" indent="-457200">
              <a:spcBef>
                <a:spcPct val="20000"/>
              </a:spcBef>
              <a:buSzPct val="80000"/>
            </a:pPr>
            <a:r>
              <a:rPr lang="en-US" sz="1200" b="1" dirty="0">
                <a:ea typeface="Times New Roman" charset="0"/>
                <a:cs typeface="Times New Roman" charset="0"/>
              </a:rPr>
              <a:t>         	</a:t>
            </a:r>
            <a:r>
              <a:rPr lang="en-US" sz="1200" b="1" dirty="0">
                <a:latin typeface="Arial" charset="0"/>
                <a:ea typeface="Times New Roman" charset="0"/>
                <a:cs typeface="Times New Roman" charset="0"/>
              </a:rPr>
              <a:t>b.</a:t>
            </a:r>
            <a:r>
              <a:rPr lang="en-US" sz="1200" b="1" dirty="0">
                <a:ea typeface="Times New Roman" charset="0"/>
                <a:cs typeface="Times New Roman" charset="0"/>
              </a:rPr>
              <a:t>  </a:t>
            </a:r>
            <a:r>
              <a:rPr lang="en-US" sz="1200" b="1" dirty="0">
                <a:latin typeface="Arial" charset="0"/>
                <a:ea typeface="Times New Roman" charset="0"/>
                <a:cs typeface="Times New Roman" charset="0"/>
              </a:rPr>
              <a:t>Paul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Plans for the Future (15:22-23)</a:t>
            </a:r>
          </a:p>
          <a:p>
            <a:pPr marL="457200" indent="-457200">
              <a:spcBef>
                <a:spcPct val="20000"/>
              </a:spcBef>
              <a:buSzPct val="80000"/>
            </a:pPr>
            <a:r>
              <a:rPr lang="en-US" sz="1200" b="1" dirty="0">
                <a:ea typeface="Times New Roman" charset="0"/>
                <a:cs typeface="Times New Roman" charset="0"/>
              </a:rPr>
              <a:t>            c</a:t>
            </a:r>
            <a:r>
              <a:rPr lang="en-US" sz="1200" b="1" dirty="0">
                <a:latin typeface="Arial" charset="0"/>
                <a:ea typeface="Times New Roman" charset="0"/>
                <a:cs typeface="Times New Roman" charset="0"/>
              </a:rPr>
              <a:t>.</a:t>
            </a:r>
            <a:r>
              <a:rPr lang="en-US" sz="1200" b="1" dirty="0">
                <a:ea typeface="Times New Roman" charset="0"/>
                <a:cs typeface="Times New Roman" charset="0"/>
              </a:rPr>
              <a:t> </a:t>
            </a:r>
            <a:r>
              <a:rPr lang="en-US" sz="1200" b="1" dirty="0">
                <a:latin typeface="Arial" charset="0"/>
                <a:ea typeface="Times New Roman" charset="0"/>
                <a:cs typeface="Times New Roman" charset="0"/>
              </a:rPr>
              <a:t>Paul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Praise and Warnings (16:1-27)</a:t>
            </a:r>
            <a:endParaRPr lang="en-US" sz="4000" b="1" dirty="0">
              <a:ea typeface="Times New Roman" charset="0"/>
              <a:cs typeface="Times New Roman" charset="0"/>
            </a:endParaRPr>
          </a:p>
        </p:txBody>
      </p:sp>
      <p:pic>
        <p:nvPicPr>
          <p:cNvPr id="30726" name="Picture 6" descr="ag00595_"/>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228600" y="685800"/>
            <a:ext cx="1154113" cy="1200150"/>
          </a:xfrm>
          <a:prstGeom prst="rect">
            <a:avLst/>
          </a:prstGeom>
          <a:noFill/>
          <a:ln w="9525">
            <a:noFill/>
            <a:miter lim="800000"/>
            <a:headEnd/>
            <a:tailEnd/>
          </a:ln>
        </p:spPr>
      </p:pic>
      <p:sp>
        <p:nvSpPr>
          <p:cNvPr id="30727" name="AutoShape 7"/>
          <p:cNvSpPr>
            <a:spLocks noChangeArrowheads="1"/>
          </p:cNvSpPr>
          <p:nvPr/>
        </p:nvSpPr>
        <p:spPr bwMode="auto">
          <a:xfrm>
            <a:off x="1447800" y="457200"/>
            <a:ext cx="1828800" cy="838200"/>
          </a:xfrm>
          <a:prstGeom prst="wedgeRoundRectCallout">
            <a:avLst>
              <a:gd name="adj1" fmla="val -66231"/>
              <a:gd name="adj2" fmla="val -3407"/>
              <a:gd name="adj3" fmla="val 16667"/>
            </a:avLst>
          </a:prstGeom>
          <a:solidFill>
            <a:srgbClr val="FFFFFF"/>
          </a:solidFill>
          <a:ln w="9525">
            <a:solidFill>
              <a:schemeClr val="tx1"/>
            </a:solidFill>
            <a:miter lim="800000"/>
            <a:headEnd/>
            <a:tailEnd/>
          </a:ln>
        </p:spPr>
        <p:txBody>
          <a:bodyPr>
            <a:prstTxWarp prst="textNoShape">
              <a:avLst/>
            </a:prstTxWarp>
          </a:bodyPr>
          <a:lstStyle/>
          <a:p>
            <a:pPr algn="ctr"/>
            <a:r>
              <a:rPr lang="en-US">
                <a:solidFill>
                  <a:srgbClr val="010419"/>
                </a:solidFill>
              </a:rPr>
              <a:t>Can you see it?</a:t>
            </a:r>
          </a:p>
        </p:txBody>
      </p:sp>
      <p:pic>
        <p:nvPicPr>
          <p:cNvPr id="30728" name="Picture 8" descr="PE01530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96200" y="1093788"/>
            <a:ext cx="1447800" cy="1325562"/>
          </a:xfrm>
          <a:prstGeom prst="rect">
            <a:avLst/>
          </a:prstGeom>
          <a:noFill/>
          <a:ln w="9525">
            <a:noFill/>
            <a:miter lim="800000"/>
            <a:headEnd/>
            <a:tailEnd/>
          </a:ln>
        </p:spPr>
      </p:pic>
      <p:sp>
        <p:nvSpPr>
          <p:cNvPr id="30729" name="AutoShape 9"/>
          <p:cNvSpPr>
            <a:spLocks noChangeArrowheads="1"/>
          </p:cNvSpPr>
          <p:nvPr/>
        </p:nvSpPr>
        <p:spPr bwMode="auto">
          <a:xfrm>
            <a:off x="6372200" y="188640"/>
            <a:ext cx="1600200" cy="533400"/>
          </a:xfrm>
          <a:prstGeom prst="wedgeRoundRectCallout">
            <a:avLst>
              <a:gd name="adj1" fmla="val 62058"/>
              <a:gd name="adj2" fmla="val 123770"/>
              <a:gd name="adj3" fmla="val 16667"/>
            </a:avLst>
          </a:prstGeom>
          <a:solidFill>
            <a:srgbClr val="FFFFFF"/>
          </a:solidFill>
          <a:ln w="9525">
            <a:solidFill>
              <a:schemeClr val="tx1"/>
            </a:solidFill>
            <a:miter lim="800000"/>
            <a:headEnd/>
            <a:tailEnd/>
          </a:ln>
        </p:spPr>
        <p:txBody>
          <a:bodyPr>
            <a:prstTxWarp prst="textNoShape">
              <a:avLst/>
            </a:prstTxWarp>
          </a:bodyPr>
          <a:lstStyle/>
          <a:p>
            <a:pPr algn="ctr"/>
            <a:r>
              <a:rPr lang="en-US" dirty="0">
                <a:solidFill>
                  <a:srgbClr val="010419"/>
                </a:solidFill>
              </a:rPr>
              <a:t>NO!</a:t>
            </a:r>
          </a:p>
        </p:txBody>
      </p:sp>
      <p:sp>
        <p:nvSpPr>
          <p:cNvPr id="631817" name="Text Box 11"/>
          <p:cNvSpPr txBox="1">
            <a:spLocks noChangeArrowheads="1"/>
          </p:cNvSpPr>
          <p:nvPr/>
        </p:nvSpPr>
        <p:spPr bwMode="auto">
          <a:xfrm rot="21047673">
            <a:off x="316350" y="1835665"/>
            <a:ext cx="4367101" cy="4521239"/>
          </a:xfrm>
          <a:prstGeom prst="rect">
            <a:avLst/>
          </a:prstGeom>
          <a:noFill/>
          <a:ln w="9525">
            <a:noFill/>
            <a:miter lim="800000"/>
            <a:headEnd/>
            <a:tailEnd/>
          </a:ln>
        </p:spPr>
        <p:txBody>
          <a:bodyPr wrap="square">
            <a:prstTxWarp prst="textNoShape">
              <a:avLst/>
            </a:prstTxWarp>
            <a:spAutoFit/>
          </a:bodyPr>
          <a:lstStyle/>
          <a:p>
            <a:pPr marL="457200" indent="-457200">
              <a:spcBef>
                <a:spcPct val="20000"/>
              </a:spcBef>
              <a:buSzPct val="85000"/>
              <a:buFontTx/>
              <a:buAutoNum type="arabicPeriod"/>
            </a:pPr>
            <a:r>
              <a:rPr lang="en-US" sz="1050" b="1" dirty="0">
                <a:latin typeface="Arial" charset="0"/>
              </a:rPr>
              <a:t>Introduction (1:1-17) </a:t>
            </a:r>
            <a:br>
              <a:rPr lang="en-US" sz="1050" b="1" dirty="0">
                <a:latin typeface="Arial" charset="0"/>
              </a:rPr>
            </a:br>
            <a:r>
              <a:rPr lang="en-US" sz="1050" b="1" dirty="0">
                <a:latin typeface="Arial" charset="0"/>
                <a:ea typeface="Times New Roman" charset="0"/>
                <a:cs typeface="Times New Roman" charset="0"/>
              </a:rPr>
              <a:t>a. Paul</a:t>
            </a:r>
            <a:r>
              <a:rPr lang="fr-FR" altLang="ja-JP" sz="1050" b="1" dirty="0">
                <a:latin typeface="Arial" charset="0"/>
                <a:ea typeface="Times New Roman" charset="0"/>
                <a:cs typeface="Times New Roman" charset="0"/>
              </a:rPr>
              <a:t>'</a:t>
            </a:r>
            <a:r>
              <a:rPr lang="en-US" altLang="ja-JP" sz="1050" b="1" dirty="0">
                <a:latin typeface="Arial" charset="0"/>
                <a:ea typeface="Times New Roman" charset="0"/>
                <a:cs typeface="Times New Roman" charset="0"/>
              </a:rPr>
              <a:t>s Greeting (1:1-7)</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b. Personal Matters (1:8-13)</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c. Theme Statement (1:14-17)</a:t>
            </a:r>
          </a:p>
          <a:p>
            <a:pPr marL="457200" indent="-457200">
              <a:spcBef>
                <a:spcPct val="20000"/>
              </a:spcBef>
              <a:buSzPct val="85000"/>
              <a:buFontTx/>
              <a:buAutoNum type="arabicPeriod" startAt="2"/>
            </a:pPr>
            <a:r>
              <a:rPr lang="en-US" sz="1050" b="1" dirty="0">
                <a:latin typeface="Arial" charset="0"/>
                <a:ea typeface="Times New Roman" charset="0"/>
                <a:cs typeface="Times New Roman" charset="0"/>
              </a:rPr>
              <a:t>The Sinfulness and Condemnation of All Men (1:18-3:20)</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a. The Guilt of the Gentiles (1:18-32)</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b. The Guilt of the Jews (2:1-3:8)</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c. The Guilt of All Men (3:9-20)</a:t>
            </a:r>
          </a:p>
          <a:p>
            <a:pPr marL="457200" indent="-457200">
              <a:spcBef>
                <a:spcPct val="20000"/>
              </a:spcBef>
              <a:buSzPct val="85000"/>
              <a:buFontTx/>
              <a:buAutoNum type="arabicPeriod" startAt="3"/>
            </a:pPr>
            <a:r>
              <a:rPr lang="en-US" sz="1050" b="1" dirty="0">
                <a:latin typeface="Arial" charset="0"/>
                <a:ea typeface="Times New Roman" charset="0"/>
                <a:cs typeface="Times New Roman" charset="0"/>
              </a:rPr>
              <a:t>The Justification of Believing Sinners (3:21-5:21)</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a. The Basis of Justification (3:21-26)</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b. Justification and the Law (3:27-31)</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c. Justification and the Place of Faith (4:1-25)</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d. The Certainty of Justification by Faith (5:1-11)</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e. The Reign of Sin and the Reign of Grace (5:12-21) </a:t>
            </a:r>
          </a:p>
          <a:p>
            <a:pPr marL="457200" indent="-457200">
              <a:spcBef>
                <a:spcPct val="20000"/>
              </a:spcBef>
              <a:buSzPct val="85000"/>
              <a:buFont typeface="+mj-lt"/>
              <a:buAutoNum type="arabicPeriod" startAt="4"/>
            </a:pPr>
            <a:r>
              <a:rPr lang="en-US" sz="1050" b="1" dirty="0">
                <a:latin typeface="Arial" charset="0"/>
                <a:ea typeface="Times New Roman" charset="0"/>
                <a:cs typeface="Times New Roman" charset="0"/>
              </a:rPr>
              <a:t>The Sanctification of Believing Sinners (6:1-8:39)</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a. Union with Christ (6:1-14)</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b. Enslavement to Sin or to Righteousness (6:15-23)</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c. Freedom from the Law (7:1-25)</a:t>
            </a:r>
          </a:p>
          <a:p>
            <a:pPr marL="457200" indent="-457200">
              <a:spcBef>
                <a:spcPct val="20000"/>
              </a:spcBef>
              <a:buSzPct val="80000"/>
            </a:pPr>
            <a:r>
              <a:rPr lang="en-US" sz="1050" b="1" dirty="0">
                <a:latin typeface="Arial" charset="0"/>
                <a:ea typeface="Times New Roman" charset="0"/>
                <a:cs typeface="Times New Roman" charset="0"/>
              </a:rPr>
              <a:t>	d.</a:t>
            </a:r>
            <a:r>
              <a:rPr lang="en-US" sz="1050" b="1" dirty="0">
                <a:ea typeface="Times New Roman" charset="0"/>
                <a:cs typeface="Times New Roman" charset="0"/>
              </a:rPr>
              <a:t> </a:t>
            </a:r>
            <a:r>
              <a:rPr lang="en-US" sz="1050" b="1" dirty="0">
                <a:latin typeface="Arial" charset="0"/>
                <a:ea typeface="Times New Roman" charset="0"/>
                <a:cs typeface="Times New Roman" charset="0"/>
              </a:rPr>
              <a:t>Righteous Living Through the Holy Spirit (8:1-17)</a:t>
            </a:r>
          </a:p>
          <a:p>
            <a:pPr marL="457200" indent="-457200">
              <a:spcBef>
                <a:spcPct val="20000"/>
              </a:spcBef>
              <a:buSzPct val="80000"/>
            </a:pPr>
            <a:r>
              <a:rPr lang="en-US" sz="1050" b="1" dirty="0">
                <a:latin typeface="Arial" charset="0"/>
                <a:ea typeface="Times New Roman" charset="0"/>
                <a:cs typeface="Times New Roman" charset="0"/>
              </a:rPr>
              <a:t>	e.</a:t>
            </a:r>
            <a:r>
              <a:rPr lang="en-US" sz="1050" b="1" dirty="0">
                <a:ea typeface="Times New Roman" charset="0"/>
                <a:cs typeface="Times New Roman" charset="0"/>
              </a:rPr>
              <a:t> </a:t>
            </a:r>
            <a:r>
              <a:rPr lang="en-US" sz="1050" b="1" dirty="0">
                <a:latin typeface="Arial" charset="0"/>
                <a:ea typeface="Times New Roman" charset="0"/>
                <a:cs typeface="Times New Roman" charset="0"/>
              </a:rPr>
              <a:t>After Sufferings Come Glory (8:18-39</a:t>
            </a:r>
          </a:p>
          <a:p>
            <a:pPr marL="457200" indent="-457200"/>
            <a:endParaRPr lang="en-US" sz="4000" b="1" dirty="0">
              <a:ea typeface="Times New Roman" charset="0"/>
              <a:cs typeface="Times New Roman" charset="0"/>
            </a:endParaRPr>
          </a:p>
        </p:txBody>
      </p:sp>
      <p:sp>
        <p:nvSpPr>
          <p:cNvPr id="11" name="Text Box 13"/>
          <p:cNvSpPr txBox="1">
            <a:spLocks noChangeArrowheads="1"/>
          </p:cNvSpPr>
          <p:nvPr/>
        </p:nvSpPr>
        <p:spPr bwMode="auto">
          <a:xfrm>
            <a:off x="8426450" y="76200"/>
            <a:ext cx="698178" cy="461665"/>
          </a:xfrm>
          <a:prstGeom prst="rect">
            <a:avLst/>
          </a:prstGeom>
          <a:noFill/>
          <a:ln w="9525">
            <a:noFill/>
            <a:miter lim="800000"/>
            <a:headEnd/>
            <a:tailEnd/>
          </a:ln>
        </p:spPr>
        <p:txBody>
          <a:bodyPr wrap="none">
            <a:prstTxWarp prst="textNoShape">
              <a:avLst/>
            </a:prstTxWarp>
            <a:spAutoFit/>
          </a:bodyPr>
          <a:lstStyle/>
          <a:p>
            <a:pPr defTabSz="914400">
              <a:lnSpc>
                <a:spcPct val="100000"/>
              </a:lnSpc>
              <a:buClrTx/>
              <a:buSzTx/>
              <a:buFontTx/>
              <a:buNone/>
            </a:pPr>
            <a:r>
              <a:rPr lang="en-US" b="1">
                <a:solidFill>
                  <a:srgbClr val="FFFFFF"/>
                </a:solidFill>
                <a:latin typeface="Arial"/>
                <a:ea typeface="ＭＳ Ｐゴシック" charset="-128"/>
                <a:cs typeface="Arial"/>
              </a:rPr>
              <a:t>149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0-#ppt_w/2"/>
                                          </p:val>
                                        </p:tav>
                                        <p:tav tm="100000">
                                          <p:val>
                                            <p:strVal val="#ppt_x"/>
                                          </p:val>
                                        </p:tav>
                                      </p:tavLst>
                                    </p:anim>
                                    <p:anim calcmode="lin" valueType="num">
                                      <p:cBhvr additive="base">
                                        <p:cTn id="8" dur="500" fill="hold"/>
                                        <p:tgtEl>
                                          <p:spTgt spid="307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OP.WAV"/>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0727"/>
                                        </p:tgtEl>
                                        <p:attrNameLst>
                                          <p:attrName>style.visibility</p:attrName>
                                        </p:attrNameLst>
                                      </p:cBhvr>
                                      <p:to>
                                        <p:strVal val="visible"/>
                                      </p:to>
                                    </p:set>
                                    <p:anim calcmode="lin" valueType="num">
                                      <p:cBhvr additive="base">
                                        <p:cTn id="12" dur="500" fill="hold"/>
                                        <p:tgtEl>
                                          <p:spTgt spid="30727"/>
                                        </p:tgtEl>
                                        <p:attrNameLst>
                                          <p:attrName>ppt_x</p:attrName>
                                        </p:attrNameLst>
                                      </p:cBhvr>
                                      <p:tavLst>
                                        <p:tav tm="0">
                                          <p:val>
                                            <p:strVal val="0-#ppt_w/2"/>
                                          </p:val>
                                        </p:tav>
                                        <p:tav tm="100000">
                                          <p:val>
                                            <p:strVal val="#ppt_x"/>
                                          </p:val>
                                        </p:tav>
                                      </p:tavLst>
                                    </p:anim>
                                    <p:anim calcmode="lin" valueType="num">
                                      <p:cBhvr additive="base">
                                        <p:cTn id="13" dur="500" fill="hold"/>
                                        <p:tgtEl>
                                          <p:spTgt spid="3072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5000"/>
                                  </p:stCondLst>
                                  <p:childTnLst>
                                    <p:set>
                                      <p:cBhvr>
                                        <p:cTn id="16" dur="1" fill="hold">
                                          <p:stCondLst>
                                            <p:cond delay="0"/>
                                          </p:stCondLst>
                                        </p:cTn>
                                        <p:tgtEl>
                                          <p:spTgt spid="30728"/>
                                        </p:tgtEl>
                                        <p:attrNameLst>
                                          <p:attrName>style.visibility</p:attrName>
                                        </p:attrNameLst>
                                      </p:cBhvr>
                                      <p:to>
                                        <p:strVal val="visible"/>
                                      </p:to>
                                    </p:set>
                                    <p:anim calcmode="lin" valueType="num">
                                      <p:cBhvr additive="base">
                                        <p:cTn id="17" dur="500" fill="hold"/>
                                        <p:tgtEl>
                                          <p:spTgt spid="30728"/>
                                        </p:tgtEl>
                                        <p:attrNameLst>
                                          <p:attrName>ppt_x</p:attrName>
                                        </p:attrNameLst>
                                      </p:cBhvr>
                                      <p:tavLst>
                                        <p:tav tm="0">
                                          <p:val>
                                            <p:strVal val="0-#ppt_w/2"/>
                                          </p:val>
                                        </p:tav>
                                        <p:tav tm="100000">
                                          <p:val>
                                            <p:strVal val="#ppt_x"/>
                                          </p:val>
                                        </p:tav>
                                      </p:tavLst>
                                    </p:anim>
                                    <p:anim calcmode="lin" valueType="num">
                                      <p:cBhvr additive="base">
                                        <p:cTn id="18" dur="500" fill="hold"/>
                                        <p:tgtEl>
                                          <p:spTgt spid="307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BLOOP.WAV"/>
                                        </p:tgtEl>
                                      </p:cMediaNode>
                                    </p:audio>
                                  </p:subTnLst>
                                </p:cTn>
                              </p:par>
                            </p:childTnLst>
                          </p:cTn>
                        </p:par>
                        <p:par>
                          <p:cTn id="19" fill="hold" nodeType="afterGroup">
                            <p:stCondLst>
                              <p:cond delay="6500"/>
                            </p:stCondLst>
                            <p:childTnLst>
                              <p:par>
                                <p:cTn id="20" presetID="2" presetClass="entr" presetSubtype="8" fill="hold" grpId="0" nodeType="afterEffect">
                                  <p:stCondLst>
                                    <p:cond delay="0"/>
                                  </p:stCondLst>
                                  <p:childTnLst>
                                    <p:set>
                                      <p:cBhvr>
                                        <p:cTn id="21" dur="1" fill="hold">
                                          <p:stCondLst>
                                            <p:cond delay="0"/>
                                          </p:stCondLst>
                                        </p:cTn>
                                        <p:tgtEl>
                                          <p:spTgt spid="30729"/>
                                        </p:tgtEl>
                                        <p:attrNameLst>
                                          <p:attrName>style.visibility</p:attrName>
                                        </p:attrNameLst>
                                      </p:cBhvr>
                                      <p:to>
                                        <p:strVal val="visible"/>
                                      </p:to>
                                    </p:set>
                                    <p:anim calcmode="lin" valueType="num">
                                      <p:cBhvr additive="base">
                                        <p:cTn id="22" dur="500" fill="hold"/>
                                        <p:tgtEl>
                                          <p:spTgt spid="30729"/>
                                        </p:tgtEl>
                                        <p:attrNameLst>
                                          <p:attrName>ppt_x</p:attrName>
                                        </p:attrNameLst>
                                      </p:cBhvr>
                                      <p:tavLst>
                                        <p:tav tm="0">
                                          <p:val>
                                            <p:strVal val="0-#ppt_w/2"/>
                                          </p:val>
                                        </p:tav>
                                        <p:tav tm="100000">
                                          <p:val>
                                            <p:strVal val="#ppt_x"/>
                                          </p:val>
                                        </p:tav>
                                      </p:tavLst>
                                    </p:anim>
                                    <p:anim calcmode="lin" valueType="num">
                                      <p:cBhvr additive="base">
                                        <p:cTn id="23" dur="500" fill="hold"/>
                                        <p:tgtEl>
                                          <p:spTgt spid="307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autoUpdateAnimBg="0"/>
      <p:bldP spid="30729"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626691"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graphicFrame>
        <p:nvGraphicFramePr>
          <p:cNvPr id="165892"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52C0B4-45FF-7C4C-8628-55172A774DF2}"/>
              </a:ext>
            </a:extLst>
          </p:cNvPr>
          <p:cNvGrpSpPr/>
          <p:nvPr/>
        </p:nvGrpSpPr>
        <p:grpSpPr>
          <a:xfrm>
            <a:off x="-1" y="0"/>
            <a:ext cx="9111087" cy="6286500"/>
            <a:chOff x="-1" y="0"/>
            <a:chExt cx="9111087" cy="6286500"/>
          </a:xfrm>
        </p:grpSpPr>
        <p:pic>
          <p:nvPicPr>
            <p:cNvPr id="12" name="Picture 11"/>
            <p:cNvPicPr/>
            <p:nvPr/>
          </p:nvPicPr>
          <p:blipFill rotWithShape="1">
            <a:blip r:embed="rId2">
              <a:extLst>
                <a:ext uri="{28A0092B-C50C-407E-A947-70E740481C1C}">
                  <a14:useLocalDpi xmlns:a14="http://schemas.microsoft.com/office/drawing/2010/main" val="0"/>
                </a:ext>
              </a:extLst>
            </a:blip>
            <a:srcRect l="4692" t="5872" r="7641" b="11388"/>
            <a:stretch/>
          </p:blipFill>
          <p:spPr bwMode="auto">
            <a:xfrm>
              <a:off x="-1" y="0"/>
              <a:ext cx="9111087" cy="6286500"/>
            </a:xfrm>
            <a:prstGeom prst="rect">
              <a:avLst/>
            </a:prstGeom>
            <a:noFill/>
            <a:ln>
              <a:noFill/>
            </a:ln>
          </p:spPr>
        </p:pic>
        <p:sp>
          <p:nvSpPr>
            <p:cNvPr id="3" name="Rectangle 2">
              <a:extLst>
                <a:ext uri="{FF2B5EF4-FFF2-40B4-BE49-F238E27FC236}">
                  <a16:creationId xmlns:a16="http://schemas.microsoft.com/office/drawing/2014/main" id="{5B9B2807-31F6-AB4C-A9E4-DEC3E1E2E9CD}"/>
                </a:ext>
              </a:extLst>
            </p:cNvPr>
            <p:cNvSpPr/>
            <p:nvPr/>
          </p:nvSpPr>
          <p:spPr bwMode="auto">
            <a:xfrm>
              <a:off x="1475656" y="116632"/>
              <a:ext cx="1512168" cy="36004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2" name="Title 1"/>
          <p:cNvSpPr>
            <a:spLocks noGrp="1"/>
          </p:cNvSpPr>
          <p:nvPr>
            <p:ph type="title"/>
          </p:nvPr>
        </p:nvSpPr>
        <p:spPr>
          <a:xfrm>
            <a:off x="-1" y="-48606"/>
            <a:ext cx="5184576" cy="504056"/>
          </a:xfrm>
          <a:solidFill>
            <a:schemeClr val="tx1"/>
          </a:solidFill>
        </p:spPr>
        <p:txBody>
          <a:bodyPr/>
          <a:lstStyle/>
          <a:p>
            <a:r>
              <a:rPr lang="en-US" sz="3200" b="1" dirty="0"/>
              <a:t>Romans</a:t>
            </a:r>
          </a:p>
        </p:txBody>
      </p:sp>
    </p:spTree>
    <p:extLst>
      <p:ext uri="{BB962C8B-B14F-4D97-AF65-F5344CB8AC3E}">
        <p14:creationId xmlns:p14="http://schemas.microsoft.com/office/powerpoint/2010/main" val="122431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5DAE-3FBC-4584-116F-AF2E0232C8B5}"/>
            </a:ext>
          </a:extLst>
        </p:cNvPr>
        <p:cNvGrpSpPr/>
        <p:nvPr/>
      </p:nvGrpSpPr>
      <p:grpSpPr>
        <a:xfrm>
          <a:off x="0" y="0"/>
          <a:ext cx="0" cy="0"/>
          <a:chOff x="0" y="0"/>
          <a:chExt cx="0" cy="0"/>
        </a:xfrm>
      </p:grpSpPr>
      <p:sp>
        <p:nvSpPr>
          <p:cNvPr id="188418" name="Rectangle 5">
            <a:extLst>
              <a:ext uri="{FF2B5EF4-FFF2-40B4-BE49-F238E27FC236}">
                <a16:creationId xmlns:a16="http://schemas.microsoft.com/office/drawing/2014/main" id="{438AA8E7-C0E8-FF3B-4EC9-E06A11EC371A}"/>
              </a:ext>
            </a:extLst>
          </p:cNvPr>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a:extLst>
              <a:ext uri="{FF2B5EF4-FFF2-40B4-BE49-F238E27FC236}">
                <a16:creationId xmlns:a16="http://schemas.microsoft.com/office/drawing/2014/main" id="{E2C85B99-AB4F-6B53-6D75-F2743FEF2C94}"/>
              </a:ext>
            </a:extLst>
          </p:cNvPr>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a:extLst>
              <a:ext uri="{FF2B5EF4-FFF2-40B4-BE49-F238E27FC236}">
                <a16:creationId xmlns:a16="http://schemas.microsoft.com/office/drawing/2014/main" id="{5952A651-8490-5F8B-34D8-E7124C500F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D8669CA4-97B7-C579-B5D2-25DF12A3E505}"/>
              </a:ext>
            </a:extLst>
          </p:cNvPr>
          <p:cNvSpPr txBox="1">
            <a:spLocks noChangeArrowheads="1"/>
          </p:cNvSpPr>
          <p:nvPr/>
        </p:nvSpPr>
        <p:spPr bwMode="auto">
          <a:xfrm>
            <a:off x="228600" y="116632"/>
            <a:ext cx="6935688" cy="6143219"/>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Body</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deals with the specific historical context and purpose(s) of the letter.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Closing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reestablishes the sender</a:t>
            </a:r>
            <a:r>
              <a:rPr kumimoji="0" lang="fr-FR"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s relationship with the recipient</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771637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2000"/>
                                        <p:tgtEl>
                                          <p:spTgt spid="9216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92164">
                                            <p:txEl>
                                              <p:pRg st="3" end="3"/>
                                            </p:txEl>
                                          </p:spTgt>
                                        </p:tgtEl>
                                        <p:attrNameLst>
                                          <p:attrName>style.visibility</p:attrName>
                                        </p:attrNameLst>
                                      </p:cBhvr>
                                      <p:to>
                                        <p:strVal val="visible"/>
                                      </p:to>
                                    </p:set>
                                    <p:animEffect transition="in" filter="fade">
                                      <p:cBhvr>
                                        <p:cTn id="12" dur="2000"/>
                                        <p:tgtEl>
                                          <p:spTgt spid="9216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92164">
                                            <p:txEl>
                                              <p:pRg st="4" end="4"/>
                                            </p:txEl>
                                          </p:spTgt>
                                        </p:tgtEl>
                                        <p:attrNameLst>
                                          <p:attrName>style.visibility</p:attrName>
                                        </p:attrNameLst>
                                      </p:cBhvr>
                                      <p:to>
                                        <p:strVal val="visible"/>
                                      </p:to>
                                    </p:set>
                                    <p:animEffect transition="in" filter="fade">
                                      <p:cBhvr>
                                        <p:cTn id="17" dur="2000"/>
                                        <p:tgtEl>
                                          <p:spTgt spid="921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4" name="Text Box 4"/>
          <p:cNvSpPr txBox="1">
            <a:spLocks noChangeArrowheads="1"/>
          </p:cNvSpPr>
          <p:nvPr/>
        </p:nvSpPr>
        <p:spPr bwMode="auto">
          <a:xfrm>
            <a:off x="228600" y="116632"/>
            <a:ext cx="6935688" cy="2991588"/>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
        <p:nvSpPr>
          <p:cNvPr id="2" name="Text Box 4">
            <a:extLst>
              <a:ext uri="{FF2B5EF4-FFF2-40B4-BE49-F238E27FC236}">
                <a16:creationId xmlns:a16="http://schemas.microsoft.com/office/drawing/2014/main" id="{CD6170AD-294A-4780-5C41-986850977D45}"/>
              </a:ext>
            </a:extLst>
          </p:cNvPr>
          <p:cNvSpPr txBox="1">
            <a:spLocks noChangeArrowheads="1"/>
          </p:cNvSpPr>
          <p:nvPr/>
        </p:nvSpPr>
        <p:spPr bwMode="auto">
          <a:xfrm>
            <a:off x="874059" y="3370820"/>
            <a:ext cx="6935688" cy="3139321"/>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93688" lvl="0" indent="-293688" eaLnBrk="1" hangingPunct="1">
              <a:spcBef>
                <a:spcPct val="50000"/>
              </a:spcBef>
              <a:buFont typeface="Arial" panose="020B0604020202020204" pitchFamily="34" charset="0"/>
              <a:buChar char="•"/>
            </a:pPr>
            <a:r>
              <a:rPr kumimoji="0" lang="en-US" sz="3600" b="1" i="0" u="none" strike="noStrike" kern="1200" cap="none" spc="0" normalizeH="0" noProof="0" dirty="0">
                <a:ln>
                  <a:noFill/>
                </a:ln>
                <a:solidFill>
                  <a:srgbClr val="FFFFFF"/>
                </a:solidFill>
                <a:effectLst>
                  <a:glow rad="127000">
                    <a:srgbClr val="000000">
                      <a:alpha val="96000"/>
                    </a:srgbClr>
                  </a:glow>
                </a:effectLst>
                <a:uLnTx/>
                <a:uFillTx/>
                <a:latin typeface="Arial"/>
                <a:ea typeface="ＭＳ Ｐゴシック" charset="0"/>
                <a:cs typeface="Arial"/>
              </a:rPr>
              <a:t>Author</a:t>
            </a:r>
          </a:p>
          <a:p>
            <a:pPr marL="293688" lvl="0" indent="-293688" eaLnBrk="1" hangingPunct="1">
              <a:spcBef>
                <a:spcPct val="50000"/>
              </a:spcBef>
              <a:buFont typeface="Arial" panose="020B0604020202020204" pitchFamily="34" charset="0"/>
              <a:buChar char="•"/>
            </a:pPr>
            <a:r>
              <a:rPr lang="en-US" sz="3600" dirty="0">
                <a:solidFill>
                  <a:srgbClr val="FFFFFF"/>
                </a:solidFill>
                <a:effectLst>
                  <a:glow rad="127000">
                    <a:srgbClr val="000000">
                      <a:alpha val="96000"/>
                    </a:srgbClr>
                  </a:glow>
                </a:effectLst>
                <a:latin typeface="Arial"/>
                <a:cs typeface="Arial"/>
              </a:rPr>
              <a:t>Readers</a:t>
            </a:r>
          </a:p>
          <a:p>
            <a:pPr marL="293688" lvl="0" indent="-293688" eaLnBrk="1" hangingPunct="1">
              <a:spcBef>
                <a:spcPct val="50000"/>
              </a:spcBef>
              <a:buFont typeface="Arial" panose="020B0604020202020204" pitchFamily="34" charset="0"/>
              <a:buChar char="•"/>
            </a:pPr>
            <a:r>
              <a:rPr kumimoji="0" lang="en-US" sz="3600" b="1" i="0" u="none" strike="noStrike" kern="1200" cap="none" spc="0" normalizeH="0" noProof="0" dirty="0">
                <a:ln>
                  <a:noFill/>
                </a:ln>
                <a:solidFill>
                  <a:srgbClr val="FFFFFF"/>
                </a:solidFill>
                <a:effectLst>
                  <a:glow rad="127000">
                    <a:srgbClr val="000000">
                      <a:alpha val="96000"/>
                    </a:srgbClr>
                  </a:glow>
                </a:effectLst>
                <a:uLnTx/>
                <a:uFillTx/>
                <a:latin typeface="Arial"/>
                <a:ea typeface="ＭＳ Ｐゴシック" charset="0"/>
                <a:cs typeface="Arial"/>
              </a:rPr>
              <a:t>Greetings</a:t>
            </a:r>
          </a:p>
          <a:p>
            <a:pPr marL="293688" lvl="0" indent="-293688" eaLnBrk="1" hangingPunct="1">
              <a:spcBef>
                <a:spcPct val="50000"/>
              </a:spcBef>
              <a:buFont typeface="Arial" panose="020B0604020202020204" pitchFamily="34" charset="0"/>
              <a:buChar char="•"/>
            </a:pPr>
            <a:r>
              <a:rPr lang="en-US" sz="3600" dirty="0">
                <a:solidFill>
                  <a:srgbClr val="FFFFFF"/>
                </a:solidFill>
                <a:effectLst>
                  <a:glow rad="127000">
                    <a:srgbClr val="000000">
                      <a:alpha val="96000"/>
                    </a:srgbClr>
                  </a:glow>
                </a:effectLst>
                <a:latin typeface="Arial"/>
                <a:cs typeface="Arial"/>
              </a:rPr>
              <a:t>Thanksgiving</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2000"/>
                                        <p:tgtEl>
                                          <p:spTgt spid="921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900107" y="3140968"/>
            <a:ext cx="5160079" cy="2160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Theme of Romans Based on the Gospel</a:t>
            </a:r>
          </a:p>
        </p:txBody>
      </p:sp>
      <p:sp>
        <p:nvSpPr>
          <p:cNvPr id="900098" name="Rectangle 2"/>
          <p:cNvSpPr>
            <a:spLocks noGrp="1" noChangeArrowheads="1"/>
          </p:cNvSpPr>
          <p:nvPr>
            <p:ph type="ctrTitle"/>
          </p:nvPr>
        </p:nvSpPr>
        <p:spPr>
          <a:xfrm>
            <a:off x="3825435" y="1046826"/>
            <a:ext cx="5294752" cy="1553507"/>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Accept One Another As Christ Has Accepted You</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b="1" kern="0" dirty="0">
                <a:solidFill>
                  <a:srgbClr val="FFFFFF"/>
                </a:solidFill>
                <a:effectLst>
                  <a:outerShdw blurRad="38100" dist="38100" dir="2700000" algn="tl">
                    <a:srgbClr val="000000"/>
                  </a:outerShdw>
                </a:effectLst>
                <a:latin typeface="Arial"/>
                <a:ea typeface="ＭＳ Ｐゴシック" charset="0"/>
                <a:cs typeface="Arial"/>
              </a:rPr>
              <a:t>Taught as the theme by Dr. Andrew Spurgeon</a:t>
            </a:r>
            <a:br>
              <a:rPr lang="en-US" b="1" kern="0" dirty="0">
                <a:solidFill>
                  <a:srgbClr val="FFFFFF"/>
                </a:solidFill>
                <a:effectLst>
                  <a:outerShdw blurRad="38100" dist="38100" dir="2700000" algn="tl">
                    <a:srgbClr val="000000"/>
                  </a:outerShdw>
                </a:effectLst>
                <a:latin typeface="Arial"/>
                <a:ea typeface="ＭＳ Ｐゴシック" charset="0"/>
                <a:cs typeface="Arial"/>
              </a:rPr>
            </a:br>
            <a:r>
              <a:rPr lang="en-US" b="1" kern="0" dirty="0">
                <a:solidFill>
                  <a:srgbClr val="FFFFFF"/>
                </a:solidFill>
                <a:effectLst>
                  <a:outerShdw blurRad="38100" dist="38100" dir="2700000" algn="tl">
                    <a:srgbClr val="000000"/>
                  </a:outerShdw>
                </a:effectLst>
                <a:latin typeface="Arial"/>
                <a:ea typeface="ＭＳ Ｐゴシック" charset="0"/>
                <a:cs typeface="Arial"/>
              </a:rPr>
              <a:t>NT Professor, Singapore Bible College</a:t>
            </a:r>
          </a:p>
        </p:txBody>
      </p:sp>
      <p:pic>
        <p:nvPicPr>
          <p:cNvPr id="2" name="Picture 1"/>
          <p:cNvPicPr>
            <a:picLocks noChangeAspect="1"/>
          </p:cNvPicPr>
          <p:nvPr/>
        </p:nvPicPr>
        <p:blipFill>
          <a:blip r:embed="rId3"/>
          <a:stretch>
            <a:fillRect/>
          </a:stretch>
        </p:blipFill>
        <p:spPr>
          <a:xfrm>
            <a:off x="0" y="0"/>
            <a:ext cx="3825435" cy="5357061"/>
          </a:xfrm>
          <a:prstGeom prst="rect">
            <a:avLst/>
          </a:prstGeom>
        </p:spPr>
      </p:pic>
    </p:spTree>
    <p:extLst>
      <p:ext uri="{BB962C8B-B14F-4D97-AF65-F5344CB8AC3E}">
        <p14:creationId xmlns:p14="http://schemas.microsoft.com/office/powerpoint/2010/main" val="38404816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What Is the Gospel">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17842" y="747042"/>
            <a:ext cx="6414247" cy="4810685"/>
          </a:xfrm>
          <a:prstGeom prst="rect">
            <a:avLst/>
          </a:prstGeom>
        </p:spPr>
      </p:pic>
      <p:sp>
        <p:nvSpPr>
          <p:cNvPr id="3" name="TextBox 2"/>
          <p:cNvSpPr txBox="1"/>
          <p:nvPr/>
        </p:nvSpPr>
        <p:spPr>
          <a:xfrm>
            <a:off x="6750184" y="540054"/>
            <a:ext cx="2186731" cy="5016758"/>
          </a:xfrm>
          <a:prstGeom prst="rect">
            <a:avLst/>
          </a:prstGeom>
          <a:noFill/>
        </p:spPr>
        <p:txBody>
          <a:bodyPr wrap="square" rtlCol="0">
            <a:spAutoFit/>
          </a:bodyPr>
          <a:lstStyle/>
          <a:p>
            <a:pPr fontAlgn="auto">
              <a:spcBef>
                <a:spcPts val="0"/>
              </a:spcBef>
              <a:spcAft>
                <a:spcPts val="0"/>
              </a:spcAft>
            </a:pPr>
            <a:r>
              <a:rPr lang="en-US" sz="2000" b="1" dirty="0">
                <a:solidFill>
                  <a:srgbClr val="FFFFFF"/>
                </a:solidFill>
                <a:latin typeface="Arial"/>
                <a:ea typeface="+mn-ea"/>
                <a:cs typeface="Arial"/>
              </a:rPr>
              <a:t>The word “gospel” means “good news.” So in order for news to be good, we have to know the “bad news” first. And here it is: “you have sinned.” All sin is open rebellion against God. And the penalty is death . . . </a:t>
            </a:r>
          </a:p>
        </p:txBody>
      </p:sp>
    </p:spTree>
    <p:extLst>
      <p:ext uri="{BB962C8B-B14F-4D97-AF65-F5344CB8AC3E}">
        <p14:creationId xmlns:p14="http://schemas.microsoft.com/office/powerpoint/2010/main" val="7544318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 Ravi Zacharias What is the Gosp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440" y="1054570"/>
            <a:ext cx="5790552" cy="4342914"/>
          </a:xfrm>
          <a:prstGeom prst="rect">
            <a:avLst/>
          </a:prstGeom>
        </p:spPr>
      </p:pic>
      <p:sp>
        <p:nvSpPr>
          <p:cNvPr id="5" name="TextBox 4"/>
          <p:cNvSpPr txBox="1"/>
          <p:nvPr/>
        </p:nvSpPr>
        <p:spPr>
          <a:xfrm>
            <a:off x="5886992" y="120006"/>
            <a:ext cx="3257007" cy="5909310"/>
          </a:xfrm>
          <a:prstGeom prst="rect">
            <a:avLst/>
          </a:prstGeom>
          <a:noFill/>
        </p:spPr>
        <p:txBody>
          <a:bodyPr wrap="square" rtlCol="0">
            <a:spAutoFit/>
          </a:bodyPr>
          <a:lstStyle/>
          <a:p>
            <a:r>
              <a:rPr lang="en-US" sz="1800" b="1" dirty="0">
                <a:solidFill>
                  <a:schemeClr val="bg1"/>
                </a:solidFill>
                <a:latin typeface="Arial"/>
                <a:cs typeface="Arial"/>
              </a:rPr>
              <a:t>Gospel . . . means the good news. It is a good news of God. And what is this good news? . . . It addresses the fact that the human heart in its own pursuit will end up empty, lonely, and destitute</a:t>
            </a:r>
            <a:br>
              <a:rPr lang="en-US" sz="1800" b="1" dirty="0">
                <a:solidFill>
                  <a:schemeClr val="bg1"/>
                </a:solidFill>
                <a:latin typeface="Arial"/>
                <a:cs typeface="Arial"/>
              </a:rPr>
            </a:br>
            <a:r>
              <a:rPr lang="en-US" sz="1800" b="1" dirty="0">
                <a:solidFill>
                  <a:schemeClr val="bg1"/>
                </a:solidFill>
                <a:latin typeface="Arial"/>
                <a:cs typeface="Arial"/>
              </a:rPr>
              <a:t>. . . life does not ultimately bring you satisfaction . . . we are alienated from God </a:t>
            </a:r>
            <a:br>
              <a:rPr lang="en-US" sz="1800" b="1" dirty="0">
                <a:solidFill>
                  <a:schemeClr val="bg1"/>
                </a:solidFill>
                <a:latin typeface="Arial"/>
                <a:cs typeface="Arial"/>
              </a:rPr>
            </a:br>
            <a:r>
              <a:rPr lang="en-US" sz="1800" b="1" dirty="0">
                <a:solidFill>
                  <a:schemeClr val="bg1"/>
                </a:solidFill>
                <a:latin typeface="Arial"/>
                <a:cs typeface="Arial"/>
              </a:rPr>
              <a:t>. . . separated from God . . . good news of the gospel is that in your own effect and by your own good works you cannot rebuild that bridge. It is God who has reached out to you and to me in the provision of his son, Jesus Christ, who is able to offer . . . to rebuild our lives . . . </a:t>
            </a:r>
          </a:p>
        </p:txBody>
      </p:sp>
    </p:spTree>
    <p:extLst>
      <p:ext uri="{BB962C8B-B14F-4D97-AF65-F5344CB8AC3E}">
        <p14:creationId xmlns:p14="http://schemas.microsoft.com/office/powerpoint/2010/main" val="664543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03"/>
            <a:ext cx="9144000" cy="1325563"/>
          </a:xfrm>
        </p:spPr>
        <p:txBody>
          <a:bodyPr/>
          <a:lstStyle/>
          <a:p>
            <a:r>
              <a:rPr lang="en-US" sz="4000" dirty="0">
                <a:solidFill>
                  <a:schemeClr val="bg1"/>
                </a:solidFill>
              </a:rPr>
              <a:t>What it meant to the early hearers</a:t>
            </a:r>
          </a:p>
        </p:txBody>
      </p:sp>
      <p:sp>
        <p:nvSpPr>
          <p:cNvPr id="3" name="Content Placeholder 2"/>
          <p:cNvSpPr>
            <a:spLocks noGrp="1"/>
          </p:cNvSpPr>
          <p:nvPr>
            <p:ph idx="1"/>
          </p:nvPr>
        </p:nvSpPr>
        <p:spPr/>
        <p:txBody>
          <a:bodyPr/>
          <a:lstStyle/>
          <a:p>
            <a:r>
              <a:rPr lang="en-US" dirty="0">
                <a:solidFill>
                  <a:schemeClr val="bg1"/>
                </a:solidFill>
              </a:rPr>
              <a:t>Gospel</a:t>
            </a:r>
          </a:p>
          <a:p>
            <a:pPr lvl="1"/>
            <a:r>
              <a:rPr lang="en-US" sz="2800" dirty="0">
                <a:solidFill>
                  <a:schemeClr val="bg1"/>
                </a:solidFill>
              </a:rPr>
              <a:t>A birth announcement</a:t>
            </a:r>
          </a:p>
          <a:p>
            <a:pPr lvl="2"/>
            <a:r>
              <a:rPr lang="en-US" sz="2400" dirty="0">
                <a:solidFill>
                  <a:schemeClr val="bg1"/>
                </a:solidFill>
              </a:rPr>
              <a:t>Emperor Augustus </a:t>
            </a:r>
          </a:p>
          <a:p>
            <a:pPr lvl="1"/>
            <a:r>
              <a:rPr lang="en-US" sz="2800" dirty="0">
                <a:solidFill>
                  <a:schemeClr val="bg1"/>
                </a:solidFill>
              </a:rPr>
              <a:t>A victory announcement </a:t>
            </a:r>
          </a:p>
          <a:p>
            <a:pPr lvl="2"/>
            <a:r>
              <a:rPr lang="en-US" sz="2400" dirty="0">
                <a:solidFill>
                  <a:schemeClr val="bg1"/>
                </a:solidFill>
              </a:rPr>
              <a:t>Emperor Vespasian over </a:t>
            </a:r>
            <a:r>
              <a:rPr lang="en-US" sz="2400" dirty="0" err="1">
                <a:solidFill>
                  <a:schemeClr val="bg1"/>
                </a:solidFill>
              </a:rPr>
              <a:t>Vitallius</a:t>
            </a:r>
            <a:r>
              <a:rPr lang="en-US" sz="2400">
                <a:solidFill>
                  <a:schemeClr val="bg1"/>
                </a:solidFill>
                <a:effectLst/>
              </a:rPr>
              <a:t> </a:t>
            </a:r>
            <a:endParaRPr lang="en-US" sz="2400" dirty="0">
              <a:solidFill>
                <a:schemeClr val="bg1"/>
              </a:solidFill>
            </a:endParaRPr>
          </a:p>
        </p:txBody>
      </p:sp>
    </p:spTree>
    <p:extLst>
      <p:ext uri="{BB962C8B-B14F-4D97-AF65-F5344CB8AC3E}">
        <p14:creationId xmlns:p14="http://schemas.microsoft.com/office/powerpoint/2010/main" val="220945647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6"/>
            <a:ext cx="9144000" cy="1143000"/>
          </a:xfrm>
        </p:spPr>
        <p:txBody>
          <a:bodyPr/>
          <a:lstStyle/>
          <a:p>
            <a:r>
              <a:rPr lang="en-US" sz="4000" dirty="0">
                <a:solidFill>
                  <a:srgbClr val="FFFFFF"/>
                </a:solidFill>
              </a:rPr>
              <a:t>What did it mean to the early hearers?</a:t>
            </a:r>
          </a:p>
        </p:txBody>
      </p:sp>
      <p:sp>
        <p:nvSpPr>
          <p:cNvPr id="3" name="Content Placeholder 2"/>
          <p:cNvSpPr>
            <a:spLocks noGrp="1"/>
          </p:cNvSpPr>
          <p:nvPr>
            <p:ph idx="1"/>
          </p:nvPr>
        </p:nvSpPr>
        <p:spPr>
          <a:xfrm>
            <a:off x="628649" y="1021878"/>
            <a:ext cx="8381597" cy="5836122"/>
          </a:xfrm>
        </p:spPr>
        <p:txBody>
          <a:bodyPr/>
          <a:lstStyle/>
          <a:p>
            <a:r>
              <a:rPr lang="en-US" dirty="0">
                <a:solidFill>
                  <a:srgbClr val="FFFFFF"/>
                </a:solidFill>
              </a:rPr>
              <a:t>Gospel</a:t>
            </a:r>
          </a:p>
          <a:p>
            <a:pPr marL="457200" lvl="1" indent="0">
              <a:buNone/>
            </a:pPr>
            <a:r>
              <a:rPr lang="en-US" dirty="0">
                <a:solidFill>
                  <a:srgbClr val="FFFFFF"/>
                </a:solidFill>
              </a:rPr>
              <a:t>"The gospel . . . regarding his Son, who as to his earthly life was a descendant of David, and who through the Spirit of holiness was appointed the Son of God in power by his resurrection from the dead: Jesus Christ our Lord" </a:t>
            </a:r>
            <a:br>
              <a:rPr lang="en-US" dirty="0">
                <a:solidFill>
                  <a:srgbClr val="FFFFFF"/>
                </a:solidFill>
              </a:rPr>
            </a:br>
            <a:r>
              <a:rPr lang="en-US" dirty="0">
                <a:solidFill>
                  <a:srgbClr val="FFFFFF"/>
                </a:solidFill>
              </a:rPr>
              <a:t>(Rom 1:2–4)</a:t>
            </a:r>
          </a:p>
          <a:p>
            <a:pPr marL="717550" lvl="1" indent="0">
              <a:buNone/>
            </a:pPr>
            <a:endParaRPr lang="en-US" dirty="0">
              <a:solidFill>
                <a:srgbClr val="FFFFFF"/>
              </a:solidFill>
            </a:endParaRPr>
          </a:p>
          <a:p>
            <a:pPr marL="717550" lvl="1" indent="0">
              <a:buNone/>
            </a:pPr>
            <a:r>
              <a:rPr lang="en-US" dirty="0">
                <a:solidFill>
                  <a:srgbClr val="FFFFFF"/>
                </a:solidFill>
              </a:rPr>
              <a:t>1. Earthly life . . . (birth) . . . A descendant of David</a:t>
            </a:r>
          </a:p>
          <a:p>
            <a:pPr marL="717550" lvl="1" indent="0">
              <a:buNone/>
            </a:pPr>
            <a:r>
              <a:rPr lang="en-US" dirty="0">
                <a:solidFill>
                  <a:srgbClr val="FFFFFF"/>
                </a:solidFill>
              </a:rPr>
              <a:t>2. Victory . . . In power by his resurrection, the Son of God</a:t>
            </a:r>
          </a:p>
          <a:p>
            <a:pPr lvl="1"/>
            <a:endParaRPr lang="en-US" dirty="0">
              <a:solidFill>
                <a:srgbClr val="FFFFFF"/>
              </a:solidFill>
            </a:endParaRPr>
          </a:p>
        </p:txBody>
      </p:sp>
    </p:spTree>
    <p:extLst>
      <p:ext uri="{BB962C8B-B14F-4D97-AF65-F5344CB8AC3E}">
        <p14:creationId xmlns:p14="http://schemas.microsoft.com/office/powerpoint/2010/main" val="126504031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325563"/>
          </a:xfrm>
        </p:spPr>
        <p:txBody>
          <a:bodyPr/>
          <a:lstStyle/>
          <a:p>
            <a:r>
              <a:rPr lang="en-US" sz="4000" dirty="0">
                <a:solidFill>
                  <a:srgbClr val="FFFFFF"/>
                </a:solidFill>
              </a:rPr>
              <a:t>What it meant to the early hearers</a:t>
            </a:r>
          </a:p>
        </p:txBody>
      </p:sp>
      <p:sp>
        <p:nvSpPr>
          <p:cNvPr id="3" name="Content Placeholder 2"/>
          <p:cNvSpPr>
            <a:spLocks noGrp="1"/>
          </p:cNvSpPr>
          <p:nvPr>
            <p:ph idx="1"/>
          </p:nvPr>
        </p:nvSpPr>
        <p:spPr/>
        <p:txBody>
          <a:bodyPr/>
          <a:lstStyle/>
          <a:p>
            <a:r>
              <a:rPr lang="en-US" dirty="0">
                <a:solidFill>
                  <a:srgbClr val="FFFFFF"/>
                </a:solidFill>
              </a:rPr>
              <a:t>Gospel</a:t>
            </a:r>
          </a:p>
          <a:p>
            <a:pPr lvl="1"/>
            <a:r>
              <a:rPr lang="en-US" sz="2800" dirty="0">
                <a:solidFill>
                  <a:srgbClr val="FFFFFF"/>
                </a:solidFill>
              </a:rPr>
              <a:t>A birth announcement</a:t>
            </a:r>
          </a:p>
          <a:p>
            <a:pPr lvl="2"/>
            <a:r>
              <a:rPr lang="en-US" sz="2400" dirty="0">
                <a:solidFill>
                  <a:srgbClr val="FFFFFF"/>
                </a:solidFill>
              </a:rPr>
              <a:t>Emperor Augustus </a:t>
            </a:r>
          </a:p>
          <a:p>
            <a:pPr lvl="1"/>
            <a:r>
              <a:rPr lang="en-US" sz="2800" dirty="0">
                <a:solidFill>
                  <a:srgbClr val="FFFFFF"/>
                </a:solidFill>
              </a:rPr>
              <a:t>A victory announcement </a:t>
            </a:r>
          </a:p>
          <a:p>
            <a:pPr lvl="2"/>
            <a:r>
              <a:rPr lang="en-US" sz="2400" dirty="0">
                <a:solidFill>
                  <a:srgbClr val="FFFFFF"/>
                </a:solidFill>
              </a:rPr>
              <a:t>Emperor Vespasian over </a:t>
            </a:r>
            <a:r>
              <a:rPr lang="en-US" sz="2400" dirty="0" err="1">
                <a:solidFill>
                  <a:srgbClr val="FFFFFF"/>
                </a:solidFill>
              </a:rPr>
              <a:t>Vitallius</a:t>
            </a:r>
            <a:r>
              <a:rPr lang="en-US" sz="2400" dirty="0">
                <a:solidFill>
                  <a:srgbClr val="FFFFFF"/>
                </a:solidFill>
                <a:effectLst/>
              </a:rPr>
              <a:t> </a:t>
            </a:r>
          </a:p>
          <a:p>
            <a:pPr lvl="1"/>
            <a:r>
              <a:rPr lang="en-US" sz="2800" dirty="0">
                <a:solidFill>
                  <a:srgbClr val="FFFFFF"/>
                </a:solidFill>
              </a:rPr>
              <a:t>It required a response </a:t>
            </a:r>
          </a:p>
          <a:p>
            <a:pPr lvl="2"/>
            <a:r>
              <a:rPr lang="en-US" sz="2400" dirty="0">
                <a:solidFill>
                  <a:srgbClr val="FFFFFF"/>
                </a:solidFill>
              </a:rPr>
              <a:t>Of obedience/allegiance/submission</a:t>
            </a:r>
          </a:p>
        </p:txBody>
      </p:sp>
    </p:spTree>
    <p:extLst>
      <p:ext uri="{BB962C8B-B14F-4D97-AF65-F5344CB8AC3E}">
        <p14:creationId xmlns:p14="http://schemas.microsoft.com/office/powerpoint/2010/main" val="307289784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43000"/>
          </a:xfrm>
        </p:spPr>
        <p:txBody>
          <a:bodyPr/>
          <a:lstStyle/>
          <a:p>
            <a:r>
              <a:rPr lang="en-US" sz="4000" dirty="0">
                <a:solidFill>
                  <a:srgbClr val="FFFFFF"/>
                </a:solidFill>
              </a:rPr>
              <a:t>What did it mean to the early hearers?</a:t>
            </a:r>
          </a:p>
        </p:txBody>
      </p:sp>
      <p:sp>
        <p:nvSpPr>
          <p:cNvPr id="3" name="Content Placeholder 2"/>
          <p:cNvSpPr>
            <a:spLocks noGrp="1"/>
          </p:cNvSpPr>
          <p:nvPr>
            <p:ph idx="1"/>
          </p:nvPr>
        </p:nvSpPr>
        <p:spPr/>
        <p:txBody>
          <a:bodyPr/>
          <a:lstStyle/>
          <a:p>
            <a:r>
              <a:rPr lang="en-US" dirty="0">
                <a:solidFill>
                  <a:srgbClr val="FFFFFF"/>
                </a:solidFill>
              </a:rPr>
              <a:t>Gospel</a:t>
            </a:r>
          </a:p>
          <a:p>
            <a:pPr lvl="1"/>
            <a:r>
              <a:rPr lang="en-US" dirty="0">
                <a:solidFill>
                  <a:srgbClr val="FFFFFF"/>
                </a:solidFill>
              </a:rPr>
              <a:t>“For I am not ashamed of the gospel, because it is the power of God that brings </a:t>
            </a:r>
            <a:r>
              <a:rPr lang="en-US" i="1" dirty="0">
                <a:solidFill>
                  <a:srgbClr val="FFFFFF"/>
                </a:solidFill>
              </a:rPr>
              <a:t>salvation to everyone who believes</a:t>
            </a:r>
            <a:r>
              <a:rPr lang="en-US" dirty="0">
                <a:solidFill>
                  <a:srgbClr val="FFFFFF"/>
                </a:solidFill>
              </a:rPr>
              <a:t>: first to the Jew, then to the Gentile. For in the gospel the righteousness of God is </a:t>
            </a:r>
            <a:r>
              <a:rPr lang="en-US" i="1" dirty="0">
                <a:solidFill>
                  <a:srgbClr val="FFFFFF"/>
                </a:solidFill>
              </a:rPr>
              <a:t>revealed—a righteousness that is by faith from first to last</a:t>
            </a:r>
            <a:r>
              <a:rPr lang="en-US" dirty="0">
                <a:solidFill>
                  <a:srgbClr val="FFFFFF"/>
                </a:solidFill>
              </a:rPr>
              <a:t>, just as it is written: ‘The righteous will live by faith’” (Rom 1:16–17).</a:t>
            </a:r>
          </a:p>
        </p:txBody>
      </p:sp>
    </p:spTree>
    <p:extLst>
      <p:ext uri="{BB962C8B-B14F-4D97-AF65-F5344CB8AC3E}">
        <p14:creationId xmlns:p14="http://schemas.microsoft.com/office/powerpoint/2010/main" val="397897990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752"/>
            <a:ext cx="9144000" cy="1143000"/>
          </a:xfrm>
        </p:spPr>
        <p:txBody>
          <a:bodyPr/>
          <a:lstStyle/>
          <a:p>
            <a:r>
              <a:rPr lang="en-US" sz="4000" dirty="0">
                <a:solidFill>
                  <a:srgbClr val="FFFFFF"/>
                </a:solidFill>
              </a:rPr>
              <a:t>What did it mean to the early hearers?</a:t>
            </a:r>
          </a:p>
        </p:txBody>
      </p:sp>
      <p:sp>
        <p:nvSpPr>
          <p:cNvPr id="3" name="Content Placeholder 2"/>
          <p:cNvSpPr>
            <a:spLocks noGrp="1"/>
          </p:cNvSpPr>
          <p:nvPr>
            <p:ph idx="1"/>
          </p:nvPr>
        </p:nvSpPr>
        <p:spPr>
          <a:xfrm>
            <a:off x="628650" y="1825625"/>
            <a:ext cx="8161590" cy="4351338"/>
          </a:xfrm>
        </p:spPr>
        <p:txBody>
          <a:bodyPr>
            <a:normAutofit fontScale="77500" lnSpcReduction="20000"/>
          </a:bodyPr>
          <a:lstStyle/>
          <a:p>
            <a:r>
              <a:rPr lang="en-US" dirty="0">
                <a:solidFill>
                  <a:srgbClr val="FFFFFF"/>
                </a:solidFill>
              </a:rPr>
              <a:t>The gospel is a birth announcement and a victory announcement. And it requires a response. </a:t>
            </a:r>
          </a:p>
          <a:p>
            <a:pPr lvl="1"/>
            <a:r>
              <a:rPr lang="en-US" dirty="0">
                <a:solidFill>
                  <a:srgbClr val="FFFFFF"/>
                </a:solidFill>
              </a:rPr>
              <a:t>"The gospel . . . regarding his </a:t>
            </a:r>
            <a:r>
              <a:rPr lang="en-US" i="1" dirty="0">
                <a:solidFill>
                  <a:srgbClr val="FFFFFF"/>
                </a:solidFill>
              </a:rPr>
              <a:t>Son</a:t>
            </a:r>
            <a:r>
              <a:rPr lang="en-US" dirty="0">
                <a:solidFill>
                  <a:srgbClr val="FFFFFF"/>
                </a:solidFill>
              </a:rPr>
              <a:t>, who as to his earthly life was </a:t>
            </a:r>
            <a:r>
              <a:rPr lang="en-US" i="1" dirty="0">
                <a:solidFill>
                  <a:srgbClr val="FFFFFF"/>
                </a:solidFill>
              </a:rPr>
              <a:t>a descendant of David</a:t>
            </a:r>
            <a:r>
              <a:rPr lang="en-US" dirty="0">
                <a:solidFill>
                  <a:srgbClr val="FFFFFF"/>
                </a:solidFill>
              </a:rPr>
              <a:t>, and who through the Spirit of holiness was appointed the Son of God in power by </a:t>
            </a:r>
            <a:r>
              <a:rPr lang="en-US" i="1" dirty="0">
                <a:solidFill>
                  <a:srgbClr val="FFFFFF"/>
                </a:solidFill>
              </a:rPr>
              <a:t>his resurrection from the dead</a:t>
            </a:r>
            <a:r>
              <a:rPr lang="en-US" dirty="0">
                <a:solidFill>
                  <a:srgbClr val="FFFFFF"/>
                </a:solidFill>
              </a:rPr>
              <a:t>: Jesus Christ our Lord" (Rom 1:1–4).</a:t>
            </a:r>
          </a:p>
          <a:p>
            <a:pPr lvl="1"/>
            <a:r>
              <a:rPr lang="en-US" dirty="0">
                <a:solidFill>
                  <a:srgbClr val="FFFFFF"/>
                </a:solidFill>
              </a:rPr>
              <a:t>"For I am not ashamed of the gospel, because it is the power of God that brings </a:t>
            </a:r>
            <a:r>
              <a:rPr lang="en-US" i="1" dirty="0">
                <a:solidFill>
                  <a:srgbClr val="FFFFFF"/>
                </a:solidFill>
              </a:rPr>
              <a:t>salvation to everyone who believes</a:t>
            </a:r>
            <a:r>
              <a:rPr lang="en-US" dirty="0">
                <a:solidFill>
                  <a:srgbClr val="FFFFFF"/>
                </a:solidFill>
              </a:rPr>
              <a:t>: first to the Jew, then to the Gentile. </a:t>
            </a:r>
            <a:r>
              <a:rPr lang="en-US">
                <a:solidFill>
                  <a:srgbClr val="FFFFFF"/>
                </a:solidFill>
              </a:rPr>
              <a:t>For in the gospel the righteousness of God is </a:t>
            </a:r>
            <a:r>
              <a:rPr lang="en-US" i="1">
                <a:solidFill>
                  <a:srgbClr val="FFFFFF"/>
                </a:solidFill>
              </a:rPr>
              <a:t>revealed—a righteousness that is by faith from first to last</a:t>
            </a:r>
            <a:r>
              <a:rPr lang="en-US">
                <a:solidFill>
                  <a:srgbClr val="FFFFFF"/>
                </a:solidFill>
              </a:rPr>
              <a:t>, just as it is written: ‘The righteous will live by faith'" (Rom 1:16–17)</a:t>
            </a:r>
            <a:endParaRPr lang="en-US" dirty="0">
              <a:solidFill>
                <a:srgbClr val="FFFFFF"/>
              </a:solidFill>
            </a:endParaRPr>
          </a:p>
        </p:txBody>
      </p:sp>
    </p:spTree>
    <p:extLst>
      <p:ext uri="{BB962C8B-B14F-4D97-AF65-F5344CB8AC3E}">
        <p14:creationId xmlns:p14="http://schemas.microsoft.com/office/powerpoint/2010/main" val="448027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8194" name="Picture 2" descr="https://www.incimages.com/uploaded_files/image/970x450/getty_614212068_370098.jpg">
            <a:extLst>
              <a:ext uri="{FF2B5EF4-FFF2-40B4-BE49-F238E27FC236}">
                <a16:creationId xmlns:a16="http://schemas.microsoft.com/office/drawing/2014/main" id="{40441580-9915-C544-9497-0AC1D2991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8" y="692696"/>
            <a:ext cx="9165995"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8408" y="49411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Accepting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377125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20650" y="-27384"/>
            <a:ext cx="9144000" cy="864096"/>
          </a:xfrm>
          <a:solidFill>
            <a:srgbClr val="660066"/>
          </a:solidFill>
          <a:effectLst>
            <a:outerShdw blurRad="63500" dist="35921" dir="2700000" algn="ctr" rotWithShape="0">
              <a:srgbClr val="000000">
                <a:alpha val="74998"/>
              </a:srgbClr>
            </a:outerShdw>
          </a:effectLst>
        </p:spPr>
        <p:txBody>
          <a:bodyPr/>
          <a:lstStyle/>
          <a:p>
            <a:pPr eaLnBrk="1" hangingPunct="1">
              <a:defRPr/>
            </a:pPr>
            <a:r>
              <a:rPr lang="en-US">
                <a:effectLst>
                  <a:outerShdw blurRad="38100" dist="38100" dir="2700000" algn="tl">
                    <a:srgbClr val="000000"/>
                  </a:outerShdw>
                </a:effectLst>
                <a:latin typeface="Arial" charset="0"/>
                <a:ea typeface="ＭＳ Ｐゴシック" charset="-128"/>
                <a:cs typeface="ＭＳ Ｐゴシック" charset="-128"/>
              </a:rPr>
              <a:t>The Theme of Romans</a:t>
            </a:r>
          </a:p>
        </p:txBody>
      </p:sp>
      <p:sp>
        <p:nvSpPr>
          <p:cNvPr id="134147" name="Text Box 3"/>
          <p:cNvSpPr txBox="1">
            <a:spLocks noChangeArrowheads="1"/>
          </p:cNvSpPr>
          <p:nvPr/>
        </p:nvSpPr>
        <p:spPr bwMode="auto">
          <a:xfrm>
            <a:off x="1219200" y="1008670"/>
            <a:ext cx="6705600" cy="4362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buFont typeface="Arial" pitchFamily="-112" charset="0"/>
              <a:buNone/>
              <a:defRPr/>
            </a:pPr>
            <a:r>
              <a:rPr lang="en-US" sz="2800" b="1" baseline="30000" dirty="0">
                <a:latin typeface="Arial" pitchFamily="-112" charset="0"/>
                <a:ea typeface="+mn-ea"/>
                <a:cs typeface="+mn-cs"/>
              </a:rPr>
              <a:t>16</a:t>
            </a:r>
            <a:r>
              <a:rPr lang="en-US" sz="2800" b="1" dirty="0">
                <a:latin typeface="Arial" pitchFamily="-112" charset="0"/>
                <a:ea typeface="+mn-ea"/>
                <a:cs typeface="+mn-cs"/>
              </a:rPr>
              <a:t>I am not ashamed of the gospel, because it is the power of God for the salvation of everyone who believes: </a:t>
            </a:r>
            <a:r>
              <a:rPr lang="en-US" sz="2800" b="1" dirty="0">
                <a:solidFill>
                  <a:srgbClr val="FFFF00"/>
                </a:solidFill>
                <a:latin typeface="Arial" pitchFamily="-112" charset="0"/>
                <a:ea typeface="+mn-ea"/>
                <a:cs typeface="+mn-cs"/>
              </a:rPr>
              <a:t>first for the Jew, then for the Gentile</a:t>
            </a:r>
            <a:r>
              <a:rPr lang="en-US" sz="2800" b="1" dirty="0">
                <a:latin typeface="Arial" pitchFamily="-112" charset="0"/>
                <a:ea typeface="+mn-ea"/>
                <a:cs typeface="+mn-cs"/>
              </a:rPr>
              <a:t>.</a:t>
            </a:r>
            <a:br>
              <a:rPr lang="en-US" sz="2800" b="1" dirty="0">
                <a:latin typeface="Arial" pitchFamily="-112" charset="0"/>
                <a:ea typeface="+mn-ea"/>
                <a:cs typeface="+mn-cs"/>
              </a:rPr>
            </a:br>
            <a:br>
              <a:rPr lang="en-US" sz="2800" b="1" dirty="0">
                <a:latin typeface="Arial" pitchFamily="-112" charset="0"/>
                <a:ea typeface="+mn-ea"/>
                <a:cs typeface="+mn-cs"/>
              </a:rPr>
            </a:br>
            <a:r>
              <a:rPr lang="en-US" sz="2800" b="1" baseline="30000" dirty="0">
                <a:latin typeface="Arial" pitchFamily="-112" charset="0"/>
                <a:ea typeface="+mn-ea"/>
                <a:cs typeface="+mn-cs"/>
              </a:rPr>
              <a:t>17</a:t>
            </a:r>
            <a:r>
              <a:rPr lang="en-US" sz="2800" b="1" dirty="0">
                <a:latin typeface="Arial" pitchFamily="-112" charset="0"/>
                <a:ea typeface="+mn-ea"/>
                <a:cs typeface="+mn-cs"/>
              </a:rPr>
              <a:t>For </a:t>
            </a:r>
            <a:r>
              <a:rPr lang="en-US" sz="2800" b="1" dirty="0">
                <a:solidFill>
                  <a:srgbClr val="FFFF00"/>
                </a:solidFill>
                <a:latin typeface="Arial" pitchFamily="-112" charset="0"/>
                <a:ea typeface="+mn-ea"/>
                <a:cs typeface="+mn-cs"/>
              </a:rPr>
              <a:t>in the gospel a righteousness from God is revealed</a:t>
            </a:r>
            <a:r>
              <a:rPr lang="en-US" sz="2800" b="1" dirty="0">
                <a:latin typeface="Arial" pitchFamily="-112" charset="0"/>
                <a:ea typeface="+mn-ea"/>
                <a:cs typeface="+mn-cs"/>
              </a:rPr>
              <a:t>, a righteousness that is </a:t>
            </a:r>
            <a:r>
              <a:rPr lang="en-US" sz="2800" b="1" dirty="0">
                <a:solidFill>
                  <a:srgbClr val="FFFF00"/>
                </a:solidFill>
                <a:latin typeface="Arial" pitchFamily="-112" charset="0"/>
                <a:ea typeface="+mn-ea"/>
                <a:cs typeface="+mn-cs"/>
              </a:rPr>
              <a:t>by faith </a:t>
            </a:r>
            <a:r>
              <a:rPr lang="en-US" sz="2800" b="1" dirty="0">
                <a:latin typeface="Arial" pitchFamily="-112" charset="0"/>
                <a:ea typeface="+mn-ea"/>
                <a:cs typeface="+mn-cs"/>
              </a:rPr>
              <a:t>from first to last, just as it is written: "The righteous will live by faith."</a:t>
            </a:r>
          </a:p>
        </p:txBody>
      </p:sp>
      <p:sp>
        <p:nvSpPr>
          <p:cNvPr id="627716" name="Text Box 5"/>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chemeClr val="tx2"/>
                </a:solidFill>
              </a:rPr>
              <a:t>145</a:t>
            </a:r>
          </a:p>
        </p:txBody>
      </p:sp>
      <p:sp>
        <p:nvSpPr>
          <p:cNvPr id="5" name="Rectangle 2">
            <a:extLst>
              <a:ext uri="{FF2B5EF4-FFF2-40B4-BE49-F238E27FC236}">
                <a16:creationId xmlns:a16="http://schemas.microsoft.com/office/drawing/2014/main" id="{403EB804-A58B-A24C-BF70-B4D9CA0D0F32}"/>
              </a:ext>
            </a:extLst>
          </p:cNvPr>
          <p:cNvSpPr txBox="1">
            <a:spLocks noChangeArrowheads="1"/>
          </p:cNvSpPr>
          <p:nvPr/>
        </p:nvSpPr>
        <p:spPr bwMode="auto">
          <a:xfrm>
            <a:off x="0" y="5503143"/>
            <a:ext cx="9144001" cy="1368425"/>
          </a:xfrm>
          <a:prstGeom prst="rect">
            <a:avLst/>
          </a:prstGeom>
          <a:solidFill>
            <a:srgbClr val="660066"/>
          </a:solidFill>
          <a:ln>
            <a:noFill/>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en-US" sz="3600" b="1" dirty="0">
                <a:solidFill>
                  <a:schemeClr val="tx2"/>
                </a:solidFill>
                <a:effectLst>
                  <a:outerShdw blurRad="38100" dist="38100" dir="2700000" algn="tl">
                    <a:srgbClr val="000000"/>
                  </a:outerShdw>
                </a:effectLst>
                <a:latin typeface="Arial" charset="0"/>
              </a:rPr>
              <a:t>Don</a:t>
            </a:r>
            <a:r>
              <a:rPr lang="fr-FR" sz="3600" b="1" dirty="0">
                <a:solidFill>
                  <a:schemeClr val="tx2"/>
                </a:solidFill>
                <a:effectLst>
                  <a:outerShdw blurRad="38100" dist="38100" dir="2700000" algn="tl">
                    <a:srgbClr val="000000"/>
                  </a:outerShdw>
                </a:effectLst>
                <a:latin typeface="Arial" charset="0"/>
              </a:rPr>
              <a:t>'</a:t>
            </a:r>
            <a:r>
              <a:rPr lang="en-US" sz="3600" b="1" dirty="0">
                <a:solidFill>
                  <a:schemeClr val="tx2"/>
                </a:solidFill>
                <a:effectLst>
                  <a:outerShdw blurRad="38100" dist="38100" dir="2700000" algn="tl">
                    <a:srgbClr val="000000"/>
                  </a:outerShdw>
                </a:effectLst>
                <a:latin typeface="Arial" charset="0"/>
              </a:rPr>
              <a:t>t be ashamed of the gospel because it works!  It alone makes us righteous!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381000"/>
            <a:ext cx="9144000" cy="762000"/>
          </a:xfrm>
          <a:effectLst>
            <a:outerShdw blurRad="63500" dist="35921" dir="2700000" algn="ctr" rotWithShape="0">
              <a:srgbClr val="000000">
                <a:alpha val="74998"/>
              </a:srgbClr>
            </a:outerShdw>
          </a:effectLst>
        </p:spPr>
        <p:txBody>
          <a:bodyPr/>
          <a:lstStyle/>
          <a:p>
            <a:pPr eaLnBrk="1" hangingPunct="1">
              <a:defRPr/>
            </a:pPr>
            <a:r>
              <a:rPr lang="en-US" sz="4000" u="sng">
                <a:latin typeface="Arial" charset="0"/>
                <a:ea typeface="ＭＳ Ｐゴシック" charset="-128"/>
                <a:cs typeface="ＭＳ Ｐゴシック" charset="-128"/>
              </a:rPr>
              <a:t>Summary Statement for Romans</a:t>
            </a:r>
            <a:endParaRPr lang="en-US" sz="4000">
              <a:latin typeface="Arial" charset="0"/>
              <a:ea typeface="ＭＳ Ｐゴシック" charset="-128"/>
              <a:cs typeface="ＭＳ Ｐゴシック" charset="-128"/>
            </a:endParaRPr>
          </a:p>
        </p:txBody>
      </p:sp>
      <p:sp>
        <p:nvSpPr>
          <p:cNvPr id="134147" name="Text Box 3"/>
          <p:cNvSpPr txBox="1">
            <a:spLocks noChangeArrowheads="1"/>
          </p:cNvSpPr>
          <p:nvPr/>
        </p:nvSpPr>
        <p:spPr bwMode="auto">
          <a:xfrm>
            <a:off x="457200" y="1258888"/>
            <a:ext cx="8305800" cy="22463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a:latin typeface="Arial" pitchFamily="-112" charset="0"/>
                <a:ea typeface="+mn-ea"/>
                <a:cs typeface="+mn-cs"/>
              </a:rPr>
              <a:t>Paul expounds </a:t>
            </a:r>
            <a:r>
              <a:rPr lang="en-US" sz="2800" b="1" i="1">
                <a:solidFill>
                  <a:srgbClr val="FFFF00"/>
                </a:solidFill>
                <a:latin typeface="Arial" pitchFamily="-112" charset="0"/>
                <a:ea typeface="+mn-ea"/>
                <a:cs typeface="+mn-cs"/>
              </a:rPr>
              <a:t>the righteousness of God which requires that justification be only by faith </a:t>
            </a:r>
            <a:r>
              <a:rPr lang="en-US" sz="2800" b="1">
                <a:latin typeface="Arial" pitchFamily="-112" charset="0"/>
                <a:ea typeface="+mn-ea"/>
                <a:cs typeface="+mn-cs"/>
              </a:rPr>
              <a:t>in Christ and not by works of the law in order to </a:t>
            </a:r>
            <a:r>
              <a:rPr lang="en-US" sz="2800" b="1" i="1">
                <a:solidFill>
                  <a:srgbClr val="FFFF00"/>
                </a:solidFill>
                <a:latin typeface="Arial" pitchFamily="-112" charset="0"/>
                <a:ea typeface="+mn-ea"/>
                <a:cs typeface="+mn-cs"/>
              </a:rPr>
              <a:t>solve conflicts between Jewish and Gentile </a:t>
            </a:r>
            <a:r>
              <a:rPr lang="en-US" sz="2800" b="1">
                <a:latin typeface="Arial" pitchFamily="-112" charset="0"/>
                <a:ea typeface="+mn-ea"/>
                <a:cs typeface="+mn-cs"/>
              </a:rPr>
              <a:t>believers at Rome before his soon arrival </a:t>
            </a:r>
          </a:p>
        </p:txBody>
      </p:sp>
      <p:sp>
        <p:nvSpPr>
          <p:cNvPr id="628740" name="Text Box 5"/>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tx2"/>
                </a:solidFill>
                <a:latin typeface="Arial"/>
                <a:cs typeface="Arial"/>
              </a:rPr>
              <a:t>145</a:t>
            </a:r>
          </a:p>
        </p:txBody>
      </p:sp>
      <p:sp>
        <p:nvSpPr>
          <p:cNvPr id="5" name="Text Box 3"/>
          <p:cNvSpPr txBox="1">
            <a:spLocks noChangeArrowheads="1"/>
          </p:cNvSpPr>
          <p:nvPr/>
        </p:nvSpPr>
        <p:spPr bwMode="auto">
          <a:xfrm>
            <a:off x="533400" y="4611688"/>
            <a:ext cx="8305800" cy="18161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dirty="0">
                <a:latin typeface="Arial" pitchFamily="-112" charset="0"/>
                <a:ea typeface="+mn-ea"/>
                <a:cs typeface="+mn-cs"/>
              </a:rPr>
              <a:t>Do you experience </a:t>
            </a:r>
            <a:r>
              <a:rPr lang="en-US" sz="2800" b="1" dirty="0">
                <a:solidFill>
                  <a:srgbClr val="FFFF00"/>
                </a:solidFill>
                <a:latin typeface="Arial" pitchFamily="-112" charset="0"/>
                <a:ea typeface="+mn-ea"/>
                <a:cs typeface="+mn-cs"/>
              </a:rPr>
              <a:t>peace with other believers </a:t>
            </a:r>
            <a:r>
              <a:rPr lang="en-US" sz="2800" b="1" dirty="0">
                <a:latin typeface="Arial" pitchFamily="-112" charset="0"/>
                <a:ea typeface="+mn-ea"/>
                <a:cs typeface="+mn-cs"/>
              </a:rPr>
              <a:t>as fellow recipients of God</a:t>
            </a:r>
            <a:r>
              <a:rPr lang="fr-FR" sz="2800" b="1" dirty="0">
                <a:latin typeface="Arial" pitchFamily="-112" charset="0"/>
                <a:ea typeface="+mn-ea"/>
                <a:cs typeface="+mn-cs"/>
              </a:rPr>
              <a:t>'</a:t>
            </a:r>
            <a:r>
              <a:rPr lang="en-US" sz="2800" b="1" dirty="0">
                <a:latin typeface="Arial" pitchFamily="-112" charset="0"/>
                <a:ea typeface="+mn-ea"/>
                <a:cs typeface="+mn-cs"/>
              </a:rPr>
              <a:t>s righteousness by faith?  Or do you have conflicts with them stemming from pride?</a:t>
            </a:r>
          </a:p>
        </p:txBody>
      </p:sp>
      <p:sp>
        <p:nvSpPr>
          <p:cNvPr id="6" name="Rectangle 2"/>
          <p:cNvSpPr txBox="1">
            <a:spLocks noChangeArrowheads="1"/>
          </p:cNvSpPr>
          <p:nvPr/>
        </p:nvSpPr>
        <p:spPr bwMode="auto">
          <a:xfrm>
            <a:off x="0" y="3886200"/>
            <a:ext cx="91440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en-US" sz="4000" b="1" u="sng">
                <a:solidFill>
                  <a:schemeClr val="tx2"/>
                </a:solidFill>
                <a:latin typeface="Arial" charset="0"/>
              </a:rPr>
              <a:t>Application of Romans</a:t>
            </a:r>
            <a:endParaRPr lang="en-US" sz="4000" b="1">
              <a:solidFill>
                <a:schemeClr val="tx2"/>
              </a:solidFill>
              <a:latin typeface="Arial"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5724128" y="260648"/>
            <a:ext cx="3401376" cy="3871267"/>
          </a:xfrm>
        </p:spPr>
        <p:txBody>
          <a:bodyPr/>
          <a:lstStyle/>
          <a:p>
            <a:r>
              <a:rPr lang="en-US" b="1" dirty="0"/>
              <a:t>We need to be saved</a:t>
            </a:r>
          </a:p>
        </p:txBody>
      </p:sp>
    </p:spTree>
    <p:extLst>
      <p:ext uri="{BB962C8B-B14F-4D97-AF65-F5344CB8AC3E}">
        <p14:creationId xmlns:p14="http://schemas.microsoft.com/office/powerpoint/2010/main" val="135357223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body" sz="half" idx="1"/>
          </p:nvPr>
        </p:nvSpPr>
        <p:spPr>
          <a:xfrm>
            <a:off x="914400" y="2286000"/>
            <a:ext cx="7772400" cy="2286000"/>
          </a:xfrm>
        </p:spPr>
        <p:txBody>
          <a:bodyPr/>
          <a:lstStyle/>
          <a:p>
            <a:pPr eaLnBrk="1" hangingPunct="1">
              <a:lnSpc>
                <a:spcPct val="90000"/>
              </a:lnSpc>
              <a:buFont typeface="Wingdings" charset="2"/>
              <a:buNone/>
            </a:pPr>
            <a:r>
              <a:rPr lang="en-US" sz="1800" dirty="0">
                <a:ea typeface="Times New Roman" charset="0"/>
                <a:cs typeface="Times New Roman" charset="0"/>
              </a:rPr>
              <a:t>	Paul</a:t>
            </a:r>
            <a:r>
              <a:rPr lang="fr-FR" altLang="ja-JP" sz="1800" dirty="0">
                <a:ea typeface="Times New Roman" charset="0"/>
                <a:cs typeface="Times New Roman" charset="0"/>
              </a:rPr>
              <a:t>'</a:t>
            </a:r>
            <a:r>
              <a:rPr lang="en-US" altLang="ja-JP" sz="1800" dirty="0">
                <a:ea typeface="Times New Roman" charset="0"/>
                <a:cs typeface="Times New Roman" charset="0"/>
              </a:rPr>
              <a:t>s primary theme in Romans is the basic gospel, God</a:t>
            </a:r>
            <a:r>
              <a:rPr lang="fr-FR" altLang="ja-JP" sz="1800" dirty="0">
                <a:ea typeface="Times New Roman" charset="0"/>
                <a:cs typeface="Times New Roman" charset="0"/>
              </a:rPr>
              <a:t>'</a:t>
            </a:r>
            <a:r>
              <a:rPr lang="en-US" altLang="ja-JP" sz="1800" dirty="0">
                <a:ea typeface="Times New Roman" charset="0"/>
                <a:cs typeface="Times New Roman" charset="0"/>
              </a:rPr>
              <a:t>s plan of salvation and righteousness for all mankind, Jew and Gentile alike (1:16-17). Although justification by faith has been suggested by some as the theme, it would seem that a broader theme states the message of the book more adequately</a:t>
            </a:r>
            <a:r>
              <a:rPr lang="en-US" altLang="ja-JP" sz="1800" b="1" dirty="0">
                <a:ea typeface="Times New Roman" charset="0"/>
                <a:cs typeface="Times New Roman" charset="0"/>
              </a:rPr>
              <a:t>. "Righteousness from God"</a:t>
            </a:r>
            <a:r>
              <a:rPr lang="en-US" altLang="ja-JP" sz="1800" dirty="0">
                <a:ea typeface="Times New Roman" charset="0"/>
                <a:cs typeface="Times New Roman" charset="0"/>
              </a:rPr>
              <a:t> (1:17) includes justification by faith, but it also embraces such related ideas as guilt, sanctification and security.</a:t>
            </a:r>
            <a:r>
              <a:rPr lang="en-US" altLang="ja-JP" sz="1800" dirty="0">
                <a:ea typeface="ＭＳ Ｐゴシック" charset="-128"/>
                <a:cs typeface="ＭＳ Ｐゴシック" charset="-128"/>
              </a:rPr>
              <a:t> </a:t>
            </a:r>
            <a:endParaRPr lang="en-US" sz="1800" dirty="0">
              <a:ea typeface="ＭＳ Ｐゴシック" charset="-128"/>
              <a:cs typeface="ＭＳ Ｐゴシック" charset="-128"/>
            </a:endParaRPr>
          </a:p>
        </p:txBody>
      </p:sp>
      <p:pic>
        <p:nvPicPr>
          <p:cNvPr id="629763" name="Picture 3" descr="ag00109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726436" y="533400"/>
            <a:ext cx="661988" cy="1265238"/>
          </a:xfrm>
          <a:prstGeom prst="rect">
            <a:avLst/>
          </a:prstGeom>
          <a:noFill/>
          <a:ln w="9525">
            <a:noFill/>
            <a:miter lim="800000"/>
            <a:headEnd/>
            <a:tailEnd/>
          </a:ln>
        </p:spPr>
      </p:pic>
      <p:sp>
        <p:nvSpPr>
          <p:cNvPr id="106500" name="Text Box 4" descr="Smokey Light"/>
          <p:cNvSpPr txBox="1">
            <a:spLocks noChangeArrowheads="1"/>
          </p:cNvSpPr>
          <p:nvPr/>
        </p:nvSpPr>
        <p:spPr bwMode="auto">
          <a:xfrm>
            <a:off x="611560" y="2276872"/>
            <a:ext cx="8153400" cy="2552494"/>
          </a:xfrm>
          <a:prstGeom prst="rect">
            <a:avLst/>
          </a:prstGeom>
          <a:blipFill dpi="0" rotWithShape="0">
            <a:blip r:embed="rId3">
              <a:extLst>
                <a:ext uri="{28A0092B-C50C-407E-A947-70E740481C1C}">
                  <a14:useLocalDpi xmlns:a14="http://schemas.microsoft.com/office/drawing/2010/main"/>
                </a:ext>
              </a:extLst>
            </a:blip>
            <a:srcRect/>
            <a:stretch>
              <a:fillRect/>
            </a:stretch>
          </a:blipFill>
          <a:ln w="38100">
            <a:noFill/>
            <a:miter lim="800000"/>
            <a:headEnd/>
            <a:tailEnd/>
          </a:ln>
        </p:spPr>
        <p:txBody>
          <a:bodyPr>
            <a:prstTxWarp prst="textNoShape">
              <a:avLst/>
            </a:prstTxWarp>
            <a:spAutoFit/>
          </a:bodyPr>
          <a:lstStyle/>
          <a:p>
            <a:pPr algn="ctr">
              <a:lnSpc>
                <a:spcPct val="90000"/>
              </a:lnSpc>
              <a:spcBef>
                <a:spcPct val="50000"/>
              </a:spcBef>
              <a:buSzPct val="90000"/>
            </a:pPr>
            <a:r>
              <a:rPr lang="en-US" altLang="ja-JP" sz="8800" b="1" dirty="0">
                <a:effectLst>
                  <a:glow rad="266700">
                    <a:srgbClr val="000000">
                      <a:alpha val="93000"/>
                    </a:srgbClr>
                  </a:glow>
                </a:effectLst>
                <a:ea typeface="Times New Roman" charset="0"/>
                <a:cs typeface="Times New Roman" charset="0"/>
              </a:rPr>
              <a:t>"Righteousness from God"</a:t>
            </a:r>
            <a:endParaRPr lang="en-US" sz="8800" b="1" dirty="0">
              <a:effectLst>
                <a:glow rad="266700">
                  <a:srgbClr val="000000">
                    <a:alpha val="93000"/>
                  </a:srgbClr>
                </a:glow>
              </a:effectLst>
              <a:ea typeface="Times New Roman" charset="0"/>
              <a:cs typeface="Times New Roman" charset="0"/>
            </a:endParaRPr>
          </a:p>
        </p:txBody>
      </p:sp>
      <p:sp>
        <p:nvSpPr>
          <p:cNvPr id="106501" name="AutoShape 5"/>
          <p:cNvSpPr>
            <a:spLocks noChangeArrowheads="1"/>
          </p:cNvSpPr>
          <p:nvPr/>
        </p:nvSpPr>
        <p:spPr bwMode="auto">
          <a:xfrm>
            <a:off x="2895600" y="4800600"/>
            <a:ext cx="3657600" cy="1066800"/>
          </a:xfrm>
          <a:prstGeom prst="wedgeRoundRectCallout">
            <a:avLst>
              <a:gd name="adj1" fmla="val 61806"/>
              <a:gd name="adj2" fmla="val -32440"/>
              <a:gd name="adj3" fmla="val 16667"/>
            </a:avLst>
          </a:prstGeom>
          <a:solidFill>
            <a:srgbClr val="000000"/>
          </a:solidFill>
          <a:ln w="9525">
            <a:solidFill>
              <a:schemeClr val="tx1"/>
            </a:solidFill>
            <a:miter lim="800000"/>
            <a:headEnd/>
            <a:tailEnd/>
          </a:ln>
        </p:spPr>
        <p:txBody>
          <a:bodyPr>
            <a:prstTxWarp prst="textNoShape">
              <a:avLst/>
            </a:prstTxWarp>
          </a:bodyPr>
          <a:lstStyle/>
          <a:p>
            <a:pPr algn="ctr"/>
            <a:endParaRPr lang="en-US"/>
          </a:p>
        </p:txBody>
      </p:sp>
      <p:sp>
        <p:nvSpPr>
          <p:cNvPr id="106502" name="Text Box 6"/>
          <p:cNvSpPr txBox="1">
            <a:spLocks noChangeArrowheads="1"/>
          </p:cNvSpPr>
          <p:nvPr/>
        </p:nvSpPr>
        <p:spPr bwMode="auto">
          <a:xfrm>
            <a:off x="3200400" y="4876800"/>
            <a:ext cx="3048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a:t>REPEAT</a:t>
            </a:r>
          </a:p>
        </p:txBody>
      </p:sp>
      <p:pic>
        <p:nvPicPr>
          <p:cNvPr id="629767" name="Picture 7" descr="ag00372_"/>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086600" y="4495800"/>
            <a:ext cx="1074738" cy="2035175"/>
          </a:xfrm>
          <a:prstGeom prst="rect">
            <a:avLst/>
          </a:prstGeom>
          <a:noFill/>
          <a:ln w="9525">
            <a:noFill/>
            <a:miter lim="800000"/>
            <a:headEnd/>
            <a:tailEnd/>
          </a:ln>
        </p:spPr>
      </p:pic>
      <p:sp>
        <p:nvSpPr>
          <p:cNvPr id="629770" name="Rectangle 10"/>
          <p:cNvSpPr>
            <a:spLocks noGrp="1" noChangeArrowheads="1"/>
          </p:cNvSpPr>
          <p:nvPr>
            <p:ph type="title"/>
          </p:nvPr>
        </p:nvSpPr>
        <p:spPr>
          <a:xfrm>
            <a:off x="1475656" y="673224"/>
            <a:ext cx="6264696" cy="1099592"/>
          </a:xfrm>
        </p:spPr>
        <p:txBody>
          <a:bodyPr/>
          <a:lstStyle/>
          <a:p>
            <a:pPr algn="ctr"/>
            <a:r>
              <a:rPr lang="en-US" sz="5400" kern="10" dirty="0">
                <a:ln w="9525">
                  <a:solidFill>
                    <a:srgbClr val="000000"/>
                  </a:solidFill>
                  <a:round/>
                  <a:headEnd/>
                  <a:tailEnd/>
                </a:ln>
                <a:solidFill>
                  <a:srgbClr val="FFFFFF"/>
                </a:solidFill>
                <a:latin typeface="Arial Black"/>
                <a:ea typeface="Arial Black"/>
                <a:cs typeface="Arial Black"/>
              </a:rPr>
              <a:t>MAJOR THEME</a:t>
            </a:r>
          </a:p>
        </p:txBody>
      </p:sp>
      <p:sp>
        <p:nvSpPr>
          <p:cNvPr id="11" name="Text Box 5"/>
          <p:cNvSpPr txBox="1">
            <a:spLocks noChangeArrowheads="1"/>
          </p:cNvSpPr>
          <p:nvPr/>
        </p:nvSpPr>
        <p:spPr bwMode="auto">
          <a:xfrm>
            <a:off x="8382000" y="76200"/>
            <a:ext cx="698178" cy="461665"/>
          </a:xfrm>
          <a:prstGeom prst="rect">
            <a:avLst/>
          </a:prstGeom>
          <a:solidFill>
            <a:schemeClr val="bg1"/>
          </a:solidFill>
          <a:ln w="9525">
            <a:noFill/>
            <a:miter lim="800000"/>
            <a:headEnd/>
            <a:tailEnd/>
          </a:ln>
        </p:spPr>
        <p:txBody>
          <a:bodyPr wrap="none">
            <a:prstTxWarp prst="textNoShape">
              <a:avLst/>
            </a:prstTxWarp>
            <a:spAutoFit/>
          </a:bodyPr>
          <a:lstStyle/>
          <a:p>
            <a:r>
              <a:rPr lang="en-US" b="1" dirty="0">
                <a:solidFill>
                  <a:schemeClr val="tx2"/>
                </a:solidFill>
                <a:latin typeface="Arial"/>
                <a:cs typeface="Arial"/>
              </a:rPr>
              <a:t>145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additive="base">
                                        <p:cTn id="7" dur="500" fill="hold"/>
                                        <p:tgtEl>
                                          <p:spTgt spid="106500"/>
                                        </p:tgtEl>
                                        <p:attrNameLst>
                                          <p:attrName>ppt_x</p:attrName>
                                        </p:attrNameLst>
                                      </p:cBhvr>
                                      <p:tavLst>
                                        <p:tav tm="0">
                                          <p:val>
                                            <p:strVal val="0-#ppt_w/2"/>
                                          </p:val>
                                        </p:tav>
                                        <p:tav tm="100000">
                                          <p:val>
                                            <p:strVal val="#ppt_x"/>
                                          </p:val>
                                        </p:tav>
                                      </p:tavLst>
                                    </p:anim>
                                    <p:anim calcmode="lin" valueType="num">
                                      <p:cBhvr additive="base">
                                        <p:cTn id="8" dur="500" fill="hold"/>
                                        <p:tgtEl>
                                          <p:spTgt spid="1065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5000"/>
                                  </p:stCondLst>
                                  <p:childTnLst>
                                    <p:set>
                                      <p:cBhvr>
                                        <p:cTn id="11" dur="1" fill="hold">
                                          <p:stCondLst>
                                            <p:cond delay="0"/>
                                          </p:stCondLst>
                                        </p:cTn>
                                        <p:tgtEl>
                                          <p:spTgt spid="106501"/>
                                        </p:tgtEl>
                                        <p:attrNameLst>
                                          <p:attrName>style.visibility</p:attrName>
                                        </p:attrNameLst>
                                      </p:cBhvr>
                                      <p:to>
                                        <p:strVal val="visible"/>
                                      </p:to>
                                    </p:set>
                                    <p:anim calcmode="lin" valueType="num">
                                      <p:cBhvr additive="base">
                                        <p:cTn id="12" dur="500" fill="hold"/>
                                        <p:tgtEl>
                                          <p:spTgt spid="106501"/>
                                        </p:tgtEl>
                                        <p:attrNameLst>
                                          <p:attrName>ppt_x</p:attrName>
                                        </p:attrNameLst>
                                      </p:cBhvr>
                                      <p:tavLst>
                                        <p:tav tm="0">
                                          <p:val>
                                            <p:strVal val="0-#ppt_w/2"/>
                                          </p:val>
                                        </p:tav>
                                        <p:tav tm="100000">
                                          <p:val>
                                            <p:strVal val="#ppt_x"/>
                                          </p:val>
                                        </p:tav>
                                      </p:tavLst>
                                    </p:anim>
                                    <p:anim calcmode="lin" valueType="num">
                                      <p:cBhvr additive="base">
                                        <p:cTn id="13" dur="500" fill="hold"/>
                                        <p:tgtEl>
                                          <p:spTgt spid="10650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6000"/>
                            </p:stCondLst>
                            <p:childTnLst>
                              <p:par>
                                <p:cTn id="15" presetID="1" presetClass="entr" presetSubtype="0" fill="hold" grpId="0" nodeType="afterEffect">
                                  <p:stCondLst>
                                    <p:cond delay="0"/>
                                  </p:stCondLst>
                                  <p:childTnLst>
                                    <p:set>
                                      <p:cBhvr>
                                        <p:cTn id="16" dur="1" fill="hold">
                                          <p:stCondLst>
                                            <p:cond delay="499"/>
                                          </p:stCondLst>
                                        </p:cTn>
                                        <p:tgtEl>
                                          <p:spTgt spid="106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animBg="1" autoUpdateAnimBg="0"/>
      <p:bldP spid="106501" grpId="0" animBg="1" autoUpdateAnimBg="0"/>
      <p:bldP spid="106502"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630788" name="Text Box 16"/>
          <p:cNvSpPr txBox="1">
            <a:spLocks noChangeArrowheads="1"/>
          </p:cNvSpPr>
          <p:nvPr/>
        </p:nvSpPr>
        <p:spPr bwMode="auto">
          <a:xfrm>
            <a:off x="1828800" y="2338388"/>
            <a:ext cx="838200"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Fall 49</a:t>
            </a:r>
          </a:p>
          <a:p>
            <a:pPr algn="ctr">
              <a:spcBef>
                <a:spcPct val="50000"/>
              </a:spcBef>
            </a:pPr>
            <a:r>
              <a:rPr lang="en-US" sz="1600" b="1">
                <a:solidFill>
                  <a:srgbClr val="FFFFFF"/>
                </a:solidFill>
                <a:latin typeface="Arial Narrow" charset="0"/>
                <a:ea typeface="Times New Roman" charset="0"/>
                <a:cs typeface="Times New Roman" charset="0"/>
              </a:rPr>
              <a:t>The</a:t>
            </a:r>
          </a:p>
          <a:p>
            <a:pPr algn="ctr"/>
            <a:r>
              <a:rPr lang="en-US" sz="1600" b="1">
                <a:solidFill>
                  <a:srgbClr val="FFFFFF"/>
                </a:solidFill>
                <a:latin typeface="Arial Narrow" charset="0"/>
                <a:ea typeface="Times New Roman" charset="0"/>
                <a:cs typeface="Times New Roman" charset="0"/>
              </a:rPr>
              <a:t>Council</a:t>
            </a:r>
          </a:p>
        </p:txBody>
      </p:sp>
      <p:sp>
        <p:nvSpPr>
          <p:cNvPr id="630789"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May 57-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Aug 59</a:t>
            </a:r>
          </a:p>
          <a:p>
            <a:pPr algn="ctr">
              <a:spcBef>
                <a:spcPct val="50000"/>
              </a:spcBef>
            </a:pPr>
            <a:r>
              <a:rPr lang="en-US" sz="1600" b="1">
                <a:solidFill>
                  <a:srgbClr val="FFFFFF"/>
                </a:solidFill>
                <a:latin typeface="Arial Narrow" charset="0"/>
                <a:ea typeface="Times New Roman" charset="0"/>
                <a:cs typeface="Times New Roman" charset="0"/>
              </a:rPr>
              <a:t>Trials</a:t>
            </a:r>
            <a:endParaRPr lang="en-US" sz="1800" b="1">
              <a:solidFill>
                <a:srgbClr val="FFFFFF"/>
              </a:solidFill>
              <a:latin typeface="Arial Narrow" charset="0"/>
              <a:ea typeface="Times New Roman" charset="0"/>
              <a:cs typeface="Times New Roman" charset="0"/>
            </a:endParaRPr>
          </a:p>
        </p:txBody>
      </p:sp>
      <p:sp>
        <p:nvSpPr>
          <p:cNvPr id="630790"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endParaRPr lang="en-US"/>
          </a:p>
        </p:txBody>
      </p:sp>
      <p:sp>
        <p:nvSpPr>
          <p:cNvPr id="630791" name="Text Box 20"/>
          <p:cNvSpPr txBox="1">
            <a:spLocks noChangeArrowheads="1"/>
          </p:cNvSpPr>
          <p:nvPr/>
        </p:nvSpPr>
        <p:spPr bwMode="auto">
          <a:xfrm>
            <a:off x="8296275" y="2324100"/>
            <a:ext cx="847725"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Spring 68</a:t>
            </a:r>
          </a:p>
          <a:p>
            <a:pPr algn="ctr">
              <a:spcBef>
                <a:spcPct val="50000"/>
              </a:spcBef>
            </a:pPr>
            <a:r>
              <a:rPr lang="en-US" sz="1400" b="1">
                <a:solidFill>
                  <a:srgbClr val="FFFFFF"/>
                </a:solidFill>
                <a:latin typeface="Arial Narrow" charset="0"/>
                <a:ea typeface="Times New Roman" charset="0"/>
                <a:cs typeface="Times New Roman" charset="0"/>
              </a:rPr>
              <a:t>Expansion</a:t>
            </a:r>
            <a:r>
              <a:rPr lang="en-US" sz="1600" b="1">
                <a:solidFill>
                  <a:srgbClr val="FFFFFF"/>
                </a:solidFill>
                <a:latin typeface="Arial Narrow" charset="0"/>
                <a:ea typeface="Times New Roman" charset="0"/>
                <a:cs typeface="Times New Roman" charset="0"/>
              </a:rPr>
              <a:t> of Church</a:t>
            </a:r>
          </a:p>
        </p:txBody>
      </p:sp>
      <p:sp>
        <p:nvSpPr>
          <p:cNvPr id="630792" name="Text Box 21"/>
          <p:cNvSpPr txBox="1">
            <a:spLocks noChangeArrowheads="1"/>
          </p:cNvSpPr>
          <p:nvPr/>
        </p:nvSpPr>
        <p:spPr bwMode="auto">
          <a:xfrm>
            <a:off x="0" y="3276600"/>
            <a:ext cx="91440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b="1" dirty="0">
                <a:solidFill>
                  <a:srgbClr val="FFFFFF"/>
                </a:solidFill>
                <a:latin typeface="Arial Narrow" charset="0"/>
                <a:ea typeface="Times New Roman" charset="0"/>
                <a:cs typeface="Times New Roman" charset="0"/>
              </a:rPr>
              <a:t>35           48          49          50          52  53          57        60             62              67           68     95</a:t>
            </a:r>
          </a:p>
        </p:txBody>
      </p:sp>
      <p:sp>
        <p:nvSpPr>
          <p:cNvPr id="630793"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48-</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49</a:t>
            </a:r>
          </a:p>
          <a:p>
            <a:pPr algn="ctr"/>
            <a:r>
              <a:rPr lang="en-US" b="1">
                <a:solidFill>
                  <a:srgbClr val="000000"/>
                </a:solidFill>
                <a:latin typeface="Arial Narrow" charset="0"/>
                <a:ea typeface="Times New Roman" charset="0"/>
                <a:cs typeface="Times New Roman" charset="0"/>
              </a:rPr>
              <a:t>1</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Galatia</a:t>
            </a:r>
          </a:p>
          <a:p>
            <a:pPr algn="ctr">
              <a:spcBef>
                <a:spcPct val="50000"/>
              </a:spcBef>
            </a:pPr>
            <a:endParaRPr lang="en-US" sz="900" b="1">
              <a:solidFill>
                <a:srgbClr val="000000"/>
              </a:solidFill>
              <a:latin typeface="Arial Narrow" charset="0"/>
              <a:ea typeface="Times New Roman" charset="0"/>
              <a:cs typeface="Times New Roman" charset="0"/>
            </a:endParaRPr>
          </a:p>
        </p:txBody>
      </p:sp>
      <p:sp>
        <p:nvSpPr>
          <p:cNvPr id="630794"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53-</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May 57</a:t>
            </a:r>
          </a:p>
          <a:p>
            <a:pPr algn="ctr"/>
            <a:r>
              <a:rPr lang="en-US" b="1">
                <a:solidFill>
                  <a:srgbClr val="000000"/>
                </a:solidFill>
                <a:latin typeface="Arial Narrow" charset="0"/>
                <a:ea typeface="Times New Roman" charset="0"/>
                <a:cs typeface="Times New Roman" charset="0"/>
              </a:rPr>
              <a:t>3</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Asia</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Feb 60-</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Mar 62</a:t>
            </a:r>
          </a:p>
          <a:p>
            <a:pPr algn="ctr">
              <a:defRPr/>
            </a:pPr>
            <a:r>
              <a:rPr lang="en-US" b="1">
                <a:solidFill>
                  <a:srgbClr val="FFFFFF"/>
                </a:solidFill>
                <a:latin typeface="Arial Narrow" charset="0"/>
                <a:ea typeface="Times New Roman" charset="0"/>
                <a:cs typeface="Times New Roman" charset="0"/>
              </a:rPr>
              <a:t>1</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Aut 67-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Spr 68</a:t>
            </a:r>
          </a:p>
          <a:p>
            <a:pPr algn="ctr">
              <a:defRPr/>
            </a:pPr>
            <a:r>
              <a:rPr lang="en-US" b="1">
                <a:solidFill>
                  <a:srgbClr val="FFFFFF"/>
                </a:solidFill>
                <a:latin typeface="Arial Narrow" charset="0"/>
                <a:ea typeface="Times New Roman" charset="0"/>
                <a:cs typeface="Times New Roman" charset="0"/>
              </a:rPr>
              <a:t>2</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630797" name="Text Box 17"/>
          <p:cNvSpPr txBox="1">
            <a:spLocks noChangeArrowheads="1"/>
          </p:cNvSpPr>
          <p:nvPr/>
        </p:nvSpPr>
        <p:spPr bwMode="auto">
          <a:xfrm>
            <a:off x="-76200" y="2133600"/>
            <a:ext cx="990600" cy="98425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May 57-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Aug 59</a:t>
            </a:r>
          </a:p>
          <a:p>
            <a:pPr algn="ctr">
              <a:spcBef>
                <a:spcPct val="50000"/>
              </a:spcBef>
            </a:pPr>
            <a:r>
              <a:rPr lang="en-US" sz="1600" b="1">
                <a:solidFill>
                  <a:srgbClr val="FFFFFF"/>
                </a:solidFill>
                <a:latin typeface="Arial Narrow" charset="0"/>
                <a:ea typeface="Times New Roman" charset="0"/>
                <a:cs typeface="Times New Roman" charset="0"/>
              </a:rPr>
              <a:t>Damascus</a:t>
            </a:r>
            <a:br>
              <a:rPr lang="en-US" sz="1600" b="1">
                <a:solidFill>
                  <a:srgbClr val="FFFFFF"/>
                </a:solidFill>
                <a:latin typeface="Arial Narrow" charset="0"/>
                <a:ea typeface="Times New Roman" charset="0"/>
                <a:cs typeface="Times New Roman" charset="0"/>
              </a:rPr>
            </a:br>
            <a:r>
              <a:rPr lang="en-US" sz="1600" b="1">
                <a:solidFill>
                  <a:srgbClr val="FFFFFF"/>
                </a:solidFill>
                <a:latin typeface="Arial Narrow" charset="0"/>
                <a:ea typeface="Times New Roman" charset="0"/>
                <a:cs typeface="Times New Roman" charset="0"/>
              </a:rPr>
              <a:t>Antioch</a:t>
            </a:r>
          </a:p>
        </p:txBody>
      </p:sp>
      <p:sp>
        <p:nvSpPr>
          <p:cNvPr id="630798"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prstTxWarp prst="textNoShape">
              <a:avLst/>
            </a:prstTxWarp>
            <a:spAutoFit/>
          </a:bodyPr>
          <a:lstStyle/>
          <a:p>
            <a:pPr algn="ctr"/>
            <a:r>
              <a:rPr lang="en-US" sz="2000" b="1">
                <a:solidFill>
                  <a:srgbClr val="FFFFFF"/>
                </a:solidFill>
                <a:latin typeface="Arial" charset="0"/>
                <a:ea typeface="Arial" charset="0"/>
                <a:cs typeface="Arial" charset="0"/>
              </a:rPr>
              <a:t>38</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124</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39-41</a:t>
            </a:r>
          </a:p>
        </p:txBody>
      </p:sp>
      <p:sp>
        <p:nvSpPr>
          <p:cNvPr id="63079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62-</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Fall 67</a:t>
            </a:r>
          </a:p>
          <a:p>
            <a:pPr algn="ctr"/>
            <a:r>
              <a:rPr lang="en-US" b="1">
                <a:solidFill>
                  <a:srgbClr val="000000"/>
                </a:solidFill>
                <a:latin typeface="Arial Narrow" charset="0"/>
                <a:ea typeface="Times New Roman" charset="0"/>
                <a:cs typeface="Times New Roman" charset="0"/>
              </a:rPr>
              <a:t>4</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Spain</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en-US" sz="3200" b="1" dirty="0">
                <a:solidFill>
                  <a:srgbClr val="FFFFFF"/>
                </a:solidFill>
                <a:latin typeface="Arial" charset="0"/>
                <a:ea typeface="Times New Roman" charset="0"/>
                <a:cs typeface="Times New Roman" charset="0"/>
              </a:rPr>
              <a:t>NT Overview (Missionary +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Gal</a:t>
            </a:r>
            <a:endParaRPr lang="en-US" sz="1600">
              <a:solidFill>
                <a:srgbClr val="000000"/>
              </a:solidFill>
              <a:latin typeface="Arial Narrow" charset="0"/>
              <a:ea typeface="Times New Roman"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Thess</a:t>
            </a:r>
            <a:endParaRPr lang="en-US" sz="1600">
              <a:solidFill>
                <a:srgbClr val="000000"/>
              </a:solidFill>
              <a:latin typeface="Arial Narrow" charset="0"/>
              <a:ea typeface="Times New Roman"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Thess</a:t>
            </a:r>
            <a:endParaRPr lang="en-US" sz="1600">
              <a:solidFill>
                <a:srgbClr val="000000"/>
              </a:solidFill>
              <a:latin typeface="Arial Narrow" charset="0"/>
              <a:ea typeface="Times New Roman"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Cor</a:t>
            </a:r>
            <a:endParaRPr lang="en-US" sz="1600">
              <a:solidFill>
                <a:srgbClr val="000000"/>
              </a:solidFill>
              <a:latin typeface="Arial Narrow" charset="0"/>
              <a:ea typeface="Times New Roman"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Cor</a:t>
            </a:r>
            <a:endParaRPr lang="en-US" sz="1600">
              <a:solidFill>
                <a:srgbClr val="000000"/>
              </a:solidFill>
              <a:latin typeface="Arial Narrow" charset="0"/>
              <a:ea typeface="Times New Roman"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Romans</a:t>
            </a:r>
            <a:endParaRPr lang="en-US" sz="1600">
              <a:solidFill>
                <a:srgbClr val="000000"/>
              </a:solidFill>
              <a:latin typeface="Arial Narrow" charset="0"/>
              <a:ea typeface="Times New Roman"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Matt</a:t>
            </a:r>
            <a:endParaRPr lang="en-US" sz="1600">
              <a:solidFill>
                <a:srgbClr val="FFFFFF"/>
              </a:solidFill>
              <a:latin typeface="Arial Narrow" charset="0"/>
              <a:ea typeface="Times New Roman"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Luke</a:t>
            </a:r>
            <a:endParaRPr lang="en-US" sz="1600">
              <a:solidFill>
                <a:srgbClr val="FFFFFF"/>
              </a:solidFill>
              <a:latin typeface="Arial Narrow" charset="0"/>
              <a:ea typeface="Times New Roman"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John</a:t>
            </a:r>
            <a:endParaRPr lang="en-US" sz="1600">
              <a:solidFill>
                <a:srgbClr val="FFFFFF"/>
              </a:solidFill>
              <a:latin typeface="Arial Narrow" charset="0"/>
              <a:ea typeface="Times New Roman"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Mark</a:t>
            </a:r>
            <a:endParaRPr lang="en-US" sz="1600">
              <a:solidFill>
                <a:srgbClr val="FFFFFF"/>
              </a:solidFill>
              <a:latin typeface="Arial Narrow" charset="0"/>
              <a:ea typeface="Times New Roman"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Acts</a:t>
            </a:r>
            <a:endParaRPr lang="en-US" sz="1600">
              <a:solidFill>
                <a:srgbClr val="FFFFFF"/>
              </a:solidFill>
              <a:latin typeface="Arial Narrow" charset="0"/>
              <a:ea typeface="Times New Roman"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Gospels &amp; Acts</a:t>
            </a:r>
            <a:endParaRPr lang="en-US" sz="1600">
              <a:solidFill>
                <a:srgbClr val="FFFFFF"/>
              </a:solidFill>
              <a:latin typeface="Arial Narrow" charset="0"/>
              <a:ea typeface="Times New Roman"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Pauline Epistles</a:t>
            </a:r>
            <a:endParaRPr lang="en-US" sz="1600">
              <a:solidFill>
                <a:srgbClr val="000000"/>
              </a:solidFill>
              <a:latin typeface="Arial Narrow" charset="0"/>
              <a:ea typeface="Times New Roman" charset="0"/>
              <a:cs typeface="Times New Roman" charset="0"/>
            </a:endParaRPr>
          </a:p>
        </p:txBody>
      </p:sp>
      <p:sp>
        <p:nvSpPr>
          <p:cNvPr id="63081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algn="r">
              <a:spcBef>
                <a:spcPct val="50000"/>
              </a:spcBef>
            </a:pPr>
            <a:r>
              <a:rPr lang="en-US" sz="1200" b="1">
                <a:solidFill>
                  <a:srgbClr val="FFFFFF"/>
                </a:solidFill>
                <a:latin typeface="Arial Narrow" charset="0"/>
                <a:ea typeface="Times New Roman" charset="0"/>
                <a:cs typeface="Times New Roman" charset="0"/>
              </a:rPr>
              <a:t> Pauline Missionary + Key Words</a:t>
            </a:r>
            <a:endParaRPr lang="en-US" sz="1600" b="1">
              <a:solidFill>
                <a:srgbClr val="FFFFFF"/>
              </a:solidFill>
              <a:latin typeface="Arial Narrow" charset="0"/>
              <a:ea typeface="Times New Roman"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800" b="1">
                <a:solidFill>
                  <a:srgbClr val="000000"/>
                </a:solidFill>
                <a:latin typeface="Arial Narrow" charset="0"/>
                <a:ea typeface="Times New Roman" charset="0"/>
                <a:cs typeface="Times New Roman" charset="0"/>
              </a:rPr>
              <a:t>Justify</a:t>
            </a:r>
            <a:endParaRPr lang="en-US" sz="1200">
              <a:solidFill>
                <a:srgbClr val="000000"/>
              </a:solidFill>
              <a:latin typeface="Arial Narrow" charset="0"/>
              <a:ea typeface="Times New Roman"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Rapture</a:t>
            </a:r>
            <a:endParaRPr lang="en-US" sz="1600">
              <a:solidFill>
                <a:srgbClr val="000000"/>
              </a:solidFill>
              <a:latin typeface="Arial Narrow" charset="0"/>
              <a:ea typeface="Times New Roman"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400" b="1">
                <a:solidFill>
                  <a:srgbClr val="000000"/>
                </a:solidFill>
                <a:latin typeface="Arial Narrow" charset="0"/>
                <a:ea typeface="Times New Roman" charset="0"/>
                <a:cs typeface="Times New Roman" charset="0"/>
              </a:rPr>
              <a:t>Tribulation</a:t>
            </a:r>
            <a:endParaRPr lang="en-US" sz="1200">
              <a:solidFill>
                <a:srgbClr val="000000"/>
              </a:solidFill>
              <a:latin typeface="Arial Narrow" charset="0"/>
              <a:ea typeface="Times New Roman"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600" b="1">
                <a:solidFill>
                  <a:srgbClr val="000000"/>
                </a:solidFill>
                <a:latin typeface="Arial Narrow" charset="0"/>
                <a:ea typeface="Times New Roman" charset="0"/>
                <a:cs typeface="Times New Roman" charset="0"/>
              </a:rPr>
              <a:t>Sanctify</a:t>
            </a:r>
            <a:endParaRPr lang="en-US" sz="1400">
              <a:solidFill>
                <a:srgbClr val="000000"/>
              </a:solidFill>
              <a:latin typeface="Arial Narrow" charset="0"/>
              <a:ea typeface="Times New Roman"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800" b="1">
                <a:solidFill>
                  <a:srgbClr val="000000"/>
                </a:solidFill>
                <a:latin typeface="Arial Narrow" charset="0"/>
                <a:ea typeface="Times New Roman" charset="0"/>
                <a:cs typeface="Times New Roman" charset="0"/>
              </a:rPr>
              <a:t>Apostle</a:t>
            </a:r>
            <a:endParaRPr lang="en-US" sz="1600">
              <a:solidFill>
                <a:srgbClr val="000000"/>
              </a:solidFill>
              <a:latin typeface="Arial Narrow" charset="0"/>
              <a:ea typeface="Times New Roman" charset="0"/>
              <a:cs typeface="Times New Roman" charset="0"/>
            </a:endParaRPr>
          </a:p>
        </p:txBody>
      </p:sp>
      <p:sp>
        <p:nvSpPr>
          <p:cNvPr id="58" name="Text Box 24"/>
          <p:cNvSpPr txBox="1">
            <a:spLocks noChangeArrowheads="1"/>
          </p:cNvSpPr>
          <p:nvPr/>
        </p:nvSpPr>
        <p:spPr bwMode="auto">
          <a:xfrm>
            <a:off x="3810000" y="5080000"/>
            <a:ext cx="792163" cy="307975"/>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400" b="1">
                <a:solidFill>
                  <a:srgbClr val="000000"/>
                </a:solidFill>
                <a:latin typeface="Arial Narrow" charset="0"/>
                <a:ea typeface="Times New Roman" charset="0"/>
                <a:cs typeface="Times New Roman" charset="0"/>
              </a:rPr>
              <a:t>Righteous</a:t>
            </a:r>
            <a:endParaRPr lang="en-US" sz="1200">
              <a:solidFill>
                <a:srgbClr val="000000"/>
              </a:solidFill>
              <a:latin typeface="Arial Narrow" charset="0"/>
              <a:ea typeface="Times New Roman" charset="0"/>
              <a:cs typeface="Times New Roman" charset="0"/>
            </a:endParaRPr>
          </a:p>
        </p:txBody>
      </p:sp>
      <p:sp>
        <p:nvSpPr>
          <p:cNvPr id="630823" name="Text Box 19"/>
          <p:cNvSpPr txBox="1">
            <a:spLocks noChangeArrowheads="1"/>
          </p:cNvSpPr>
          <p:nvPr/>
        </p:nvSpPr>
        <p:spPr bwMode="auto">
          <a:xfrm>
            <a:off x="990600" y="3657600"/>
            <a:ext cx="792163" cy="338138"/>
          </a:xfrm>
          <a:prstGeom prst="rect">
            <a:avLst/>
          </a:prstGeom>
          <a:solidFill>
            <a:srgbClr val="800000"/>
          </a:solidFill>
          <a:ln w="12700">
            <a:noFill/>
            <a:miter lim="800000"/>
            <a:headEnd/>
            <a:tailEnd/>
          </a:ln>
        </p:spPr>
        <p:txBody>
          <a:bodyPr lIns="0" rIns="0">
            <a:prstTxWarp prst="textNoShape">
              <a:avLst/>
            </a:prstTxWarp>
            <a:spAutoFit/>
          </a:bodyPr>
          <a:lstStyle/>
          <a:p>
            <a:pPr algn="ctr">
              <a:spcBef>
                <a:spcPct val="50000"/>
              </a:spcBef>
            </a:pPr>
            <a:r>
              <a:rPr lang="en-US" sz="1600" b="1">
                <a:solidFill>
                  <a:srgbClr val="FFFFFF"/>
                </a:solidFill>
                <a:latin typeface="Arial Narrow" charset="0"/>
                <a:ea typeface="Times New Roman" charset="0"/>
                <a:cs typeface="Times New Roman" charset="0"/>
              </a:rPr>
              <a:t>Kingdom</a:t>
            </a:r>
            <a:endParaRPr lang="en-US" sz="1400">
              <a:solidFill>
                <a:srgbClr val="FFFFFF"/>
              </a:solidFill>
              <a:latin typeface="Arial Narrow" charset="0"/>
              <a:ea typeface="Times New Roman" charset="0"/>
              <a:cs typeface="Times New Roman" charset="0"/>
            </a:endParaRPr>
          </a:p>
        </p:txBody>
      </p:sp>
      <p:sp>
        <p:nvSpPr>
          <p:cNvPr id="630824" name="Text Box 22"/>
          <p:cNvSpPr txBox="1">
            <a:spLocks noChangeArrowheads="1"/>
          </p:cNvSpPr>
          <p:nvPr/>
        </p:nvSpPr>
        <p:spPr bwMode="auto">
          <a:xfrm>
            <a:off x="4572000" y="3657600"/>
            <a:ext cx="792163" cy="369888"/>
          </a:xfrm>
          <a:prstGeom prst="rect">
            <a:avLst/>
          </a:prstGeom>
          <a:solidFill>
            <a:srgbClr val="800000"/>
          </a:solidFill>
          <a:ln w="12700">
            <a:noFill/>
            <a:miter lim="800000"/>
            <a:headEnd/>
            <a:tailEnd/>
          </a:ln>
        </p:spPr>
        <p:txBody>
          <a:bodyPr lIns="0" rIns="0">
            <a:prstTxWarp prst="textNoShape">
              <a:avLst/>
            </a:prstTxWarp>
            <a:spAutoFit/>
          </a:bodyPr>
          <a:lstStyle/>
          <a:p>
            <a:pPr algn="ctr">
              <a:spcBef>
                <a:spcPct val="50000"/>
              </a:spcBef>
            </a:pPr>
            <a:r>
              <a:rPr lang="en-US" sz="1800" b="1">
                <a:solidFill>
                  <a:srgbClr val="FFFFFF"/>
                </a:solidFill>
                <a:latin typeface="Arial Narrow" charset="0"/>
                <a:ea typeface="Times New Roman" charset="0"/>
                <a:cs typeface="Times New Roman" charset="0"/>
              </a:rPr>
              <a:t>Sov 1</a:t>
            </a:r>
            <a:endParaRPr lang="en-US" sz="1600">
              <a:solidFill>
                <a:srgbClr val="FFFFFF"/>
              </a:solidFill>
              <a:latin typeface="Arial Narrow" charset="0"/>
              <a:ea typeface="Times New Roman"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Believe</a:t>
            </a:r>
            <a:endParaRPr lang="en-US" sz="1600">
              <a:solidFill>
                <a:srgbClr val="FFFFFF"/>
              </a:solidFill>
              <a:latin typeface="Arial Narrow" charset="0"/>
              <a:ea typeface="Times New Roman"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Disciple</a:t>
            </a:r>
            <a:endParaRPr lang="en-US" sz="1600">
              <a:solidFill>
                <a:srgbClr val="FFFFFF"/>
              </a:solidFill>
              <a:latin typeface="Arial Narrow" charset="0"/>
              <a:ea typeface="Times New Roman" charset="0"/>
              <a:cs typeface="Times New Roman" charset="0"/>
            </a:endParaRPr>
          </a:p>
        </p:txBody>
      </p:sp>
      <p:sp>
        <p:nvSpPr>
          <p:cNvPr id="630827" name="Text Box 22"/>
          <p:cNvSpPr txBox="1">
            <a:spLocks noChangeArrowheads="1"/>
          </p:cNvSpPr>
          <p:nvPr/>
        </p:nvSpPr>
        <p:spPr bwMode="auto">
          <a:xfrm>
            <a:off x="5486400" y="3657600"/>
            <a:ext cx="792163" cy="369888"/>
          </a:xfrm>
          <a:prstGeom prst="rect">
            <a:avLst/>
          </a:prstGeom>
          <a:solidFill>
            <a:srgbClr val="800000"/>
          </a:solidFill>
          <a:ln w="12700">
            <a:noFill/>
            <a:miter lim="800000"/>
            <a:headEnd/>
            <a:tailEnd/>
          </a:ln>
        </p:spPr>
        <p:txBody>
          <a:bodyPr lIns="0" rIns="0">
            <a:prstTxWarp prst="textNoShape">
              <a:avLst/>
            </a:prstTxWarp>
            <a:spAutoFit/>
          </a:bodyPr>
          <a:lstStyle/>
          <a:p>
            <a:pPr algn="ctr">
              <a:spcBef>
                <a:spcPct val="50000"/>
              </a:spcBef>
            </a:pPr>
            <a:r>
              <a:rPr lang="en-US" sz="1800" b="1">
                <a:solidFill>
                  <a:srgbClr val="FFFFFF"/>
                </a:solidFill>
                <a:latin typeface="Arial Narrow" charset="0"/>
                <a:ea typeface="Times New Roman" charset="0"/>
                <a:cs typeface="Times New Roman" charset="0"/>
              </a:rPr>
              <a:t>Sov 2</a:t>
            </a:r>
            <a:endParaRPr lang="en-US" sz="1600">
              <a:solidFill>
                <a:srgbClr val="FFFFFF"/>
              </a:solidFill>
              <a:latin typeface="Arial Narrow" charset="0"/>
              <a:ea typeface="Times New Roman" charset="0"/>
              <a:cs typeface="Times New Roman" charset="0"/>
            </a:endParaRPr>
          </a:p>
        </p:txBody>
      </p:sp>
      <p:sp>
        <p:nvSpPr>
          <p:cNvPr id="63082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50-</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52</a:t>
            </a:r>
          </a:p>
          <a:p>
            <a:pPr algn="ctr"/>
            <a:r>
              <a:rPr lang="en-US" b="1">
                <a:solidFill>
                  <a:srgbClr val="000000"/>
                </a:solidFill>
                <a:latin typeface="Arial Narrow" charset="0"/>
                <a:ea typeface="Times New Roman" charset="0"/>
                <a:cs typeface="Times New Roman" charset="0"/>
              </a:rPr>
              <a:t>2</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Aegean</a:t>
            </a:r>
          </a:p>
          <a:p>
            <a:pPr algn="ctr">
              <a:spcBef>
                <a:spcPct val="50000"/>
              </a:spcBef>
            </a:pPr>
            <a:endParaRPr lang="en-US" sz="900" b="1">
              <a:solidFill>
                <a:srgbClr val="000000"/>
              </a:solidFill>
              <a:latin typeface="Arial Narrow" charset="0"/>
              <a:ea typeface="Times New Roman"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49" grpId="0" animBg="1"/>
      <p:bldP spid="53" grpId="0" animBg="1"/>
      <p:bldP spid="55" grpId="0" animBg="1"/>
      <p:bldP spid="56" grpId="0" animBg="1"/>
      <p:bldP spid="57" grpId="0" animBg="1"/>
      <p:bldP spid="5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908472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7389"/>
                                        </p:tgtEl>
                                        <p:attrNameLst>
                                          <p:attrName>style.visibility</p:attrName>
                                        </p:attrNameLst>
                                      </p:cBhvr>
                                      <p:to>
                                        <p:strVal val="visible"/>
                                      </p:to>
                                    </p:set>
                                    <p:animEffect transition="in" filter="wipe(down)">
                                      <p:cBhvr>
                                        <p:cTn id="7" dur="500"/>
                                        <p:tgtEl>
                                          <p:spTgt spid="99738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997391">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997391">
                                            <p:txEl>
                                              <p:pRg st="1" end="1"/>
                                            </p:txEl>
                                          </p:spTgt>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997390"/>
                                        </p:tgtEl>
                                        <p:attrNameLst>
                                          <p:attrName>style.visibility</p:attrName>
                                        </p:attrNameLst>
                                      </p:cBhvr>
                                      <p:to>
                                        <p:strVal val="visible"/>
                                      </p:to>
                                    </p:set>
                                    <p:animEffect transition="in" filter="wipe(left)">
                                      <p:cBhvr>
                                        <p:cTn id="14" dur="500"/>
                                        <p:tgtEl>
                                          <p:spTgt spid="99739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97401">
                                            <p:txEl>
                                              <p:pRg st="0" end="0"/>
                                            </p:txEl>
                                          </p:spTgt>
                                        </p:tgtEl>
                                        <p:attrNameLst>
                                          <p:attrName>style.visibility</p:attrName>
                                        </p:attrNameLst>
                                      </p:cBhvr>
                                      <p:to>
                                        <p:strVal val="visible"/>
                                      </p:to>
                                    </p:set>
                                    <p:animEffect transition="in" filter="dissolve">
                                      <p:cBhvr>
                                        <p:cTn id="19" dur="500"/>
                                        <p:tgtEl>
                                          <p:spTgt spid="9974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401"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63283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a:cs typeface="Arial"/>
              </a:rPr>
              <a:t>145</a:t>
            </a:r>
          </a:p>
        </p:txBody>
      </p:sp>
      <p:graphicFrame>
        <p:nvGraphicFramePr>
          <p:cNvPr id="154667" name="Group 43"/>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Trans-form-</a:t>
                      </a:r>
                      <a:r>
                        <a:rPr kumimoji="0" lang="en-US" sz="2000" b="1" i="0" u="none" strike="noStrike" cap="none" normalizeH="0" baseline="0" dirty="0" err="1">
                          <a:ln>
                            <a:noFill/>
                          </a:ln>
                          <a:solidFill>
                            <a:schemeClr val="bg1"/>
                          </a:solidFill>
                          <a:effectLst/>
                          <a:latin typeface="Arial" charset="0"/>
                          <a:ea typeface="ＭＳ Ｐゴシック" charset="-128"/>
                          <a:cs typeface="ＭＳ Ｐゴシック" charset="-128"/>
                        </a:rPr>
                        <a:t>ation</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p:txBody>
          <a:bodyPr/>
          <a:lstStyle/>
          <a:p>
            <a:pPr eaLnBrk="1" hangingPunct="1"/>
            <a:r>
              <a:rPr lang="en-US" dirty="0">
                <a:solidFill>
                  <a:schemeClr val="bg1"/>
                </a:solidFill>
              </a:rPr>
              <a:t>GRIFFITH in Romans 1:9-11</a:t>
            </a:r>
            <a:endParaRPr lang="en-US" dirty="0"/>
          </a:p>
        </p:txBody>
      </p:sp>
      <p:pic>
        <p:nvPicPr>
          <p:cNvPr id="2" name="Picture 1" descr="phot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758588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0" y="685800"/>
            <a:ext cx="914400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cs typeface="Arial"/>
              </a:rPr>
              <a:t>God</a:t>
            </a:r>
            <a:r>
              <a:rPr lang="fr-FR" altLang="ja-JP" b="1" dirty="0">
                <a:solidFill>
                  <a:schemeClr val="bg1"/>
                </a:solidFill>
                <a:latin typeface="Arial"/>
                <a:cs typeface="Arial"/>
              </a:rPr>
              <a:t>'</a:t>
            </a:r>
            <a:r>
              <a:rPr lang="en-US" b="1" dirty="0">
                <a:solidFill>
                  <a:schemeClr val="bg1"/>
                </a:solidFill>
                <a:latin typeface="Arial"/>
                <a:cs typeface="Arial"/>
              </a:rPr>
              <a:t>s Wrath (Romans 1:18-20)</a:t>
            </a:r>
            <a:endParaRPr lang="en-US" b="1" dirty="0">
              <a:latin typeface="Arial"/>
              <a:cs typeface="Arial"/>
            </a:endParaRPr>
          </a:p>
        </p:txBody>
      </p:sp>
      <p:sp>
        <p:nvSpPr>
          <p:cNvPr id="207875" name="Text Box 3"/>
          <p:cNvSpPr txBox="1">
            <a:spLocks noChangeArrowheads="1"/>
          </p:cNvSpPr>
          <p:nvPr/>
        </p:nvSpPr>
        <p:spPr bwMode="auto">
          <a:xfrm>
            <a:off x="736600" y="2165350"/>
            <a:ext cx="7129463"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452438" indent="-452438">
              <a:buFontTx/>
              <a:buChar char="•"/>
              <a:defRPr/>
            </a:pPr>
            <a:r>
              <a:rPr lang="en-US" sz="4400" b="1">
                <a:solidFill>
                  <a:schemeClr val="bg1"/>
                </a:solidFill>
                <a:latin typeface="Arial"/>
                <a:ea typeface="Osaka" charset="-128"/>
                <a:cs typeface="Arial"/>
              </a:rPr>
              <a:t>The Reality (18a)</a:t>
            </a:r>
          </a:p>
          <a:p>
            <a:pPr marL="452438" indent="-452438">
              <a:buFontTx/>
              <a:buChar char="•"/>
              <a:defRPr/>
            </a:pPr>
            <a:r>
              <a:rPr lang="en-US" sz="4400" b="1">
                <a:solidFill>
                  <a:schemeClr val="bg1"/>
                </a:solidFill>
                <a:latin typeface="Arial"/>
                <a:ea typeface="Osaka" charset="-128"/>
                <a:cs typeface="Arial"/>
              </a:rPr>
              <a:t>The Reason (18b-20a)</a:t>
            </a:r>
          </a:p>
          <a:p>
            <a:pPr marL="452438" indent="-452438">
              <a:buFontTx/>
              <a:buChar char="•"/>
              <a:defRPr/>
            </a:pPr>
            <a:r>
              <a:rPr lang="en-US" sz="4400" b="1">
                <a:solidFill>
                  <a:schemeClr val="bg1"/>
                </a:solidFill>
                <a:latin typeface="Arial"/>
                <a:ea typeface="Osaka" charset="-128"/>
                <a:cs typeface="Arial"/>
              </a:rPr>
              <a:t>The Result (20b)</a:t>
            </a:r>
            <a:endParaRPr lang="en-US" sz="4400" b="1">
              <a:latin typeface="Arial"/>
              <a:ea typeface="Osaka" charset="-128"/>
              <a:cs typeface="Arial"/>
            </a:endParaRPr>
          </a:p>
        </p:txBody>
      </p:sp>
      <p:sp>
        <p:nvSpPr>
          <p:cNvPr id="633860" name="Text Box 5"/>
          <p:cNvSpPr txBox="1">
            <a:spLocks noChangeArrowheads="1"/>
          </p:cNvSpPr>
          <p:nvPr/>
        </p:nvSpPr>
        <p:spPr bwMode="auto">
          <a:xfrm>
            <a:off x="8388424" y="15007"/>
            <a:ext cx="698178" cy="461665"/>
          </a:xfrm>
          <a:prstGeom prst="rect">
            <a:avLst/>
          </a:prstGeom>
          <a:noFill/>
          <a:ln w="9525">
            <a:noFill/>
            <a:miter lim="800000"/>
            <a:headEnd/>
            <a:tailEnd/>
          </a:ln>
        </p:spPr>
        <p:txBody>
          <a:bodyPr wrap="none">
            <a:prstTxWarp prst="textNoShape">
              <a:avLst/>
            </a:prstTxWarp>
            <a:spAutoFit/>
          </a:bodyPr>
          <a:lstStyle/>
          <a:p>
            <a:pPr eaLnBrk="0" hangingPunct="0"/>
            <a:r>
              <a:rPr lang="en-US" b="1">
                <a:solidFill>
                  <a:srgbClr val="FFFFFF"/>
                </a:solidFill>
                <a:latin typeface="Arial"/>
                <a:cs typeface="Arial"/>
              </a:rPr>
              <a:t>151</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6" name="Rectangle 14">
            <a:extLst>
              <a:ext uri="{FF2B5EF4-FFF2-40B4-BE49-F238E27FC236}">
                <a16:creationId xmlns:a16="http://schemas.microsoft.com/office/drawing/2014/main" id="{18B4F7F6-E0DA-FB41-BE63-B2374C2906A4}"/>
              </a:ext>
            </a:extLst>
          </p:cNvPr>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For since the creation of the world God</a:t>
            </a:r>
            <a:r>
              <a:rPr lang="fr-FR" sz="4000" b="1" dirty="0">
                <a:solidFill>
                  <a:srgbClr val="FFFFFF"/>
                </a:solidFill>
                <a:effectLst>
                  <a:glow rad="228600">
                    <a:schemeClr val="bg1"/>
                  </a:glow>
                </a:effectLst>
                <a:latin typeface="Trebuchet MS" charset="0"/>
                <a:ea typeface="ヒラギノ角ゴ Pro W3" charset="-128"/>
                <a:cs typeface="ヒラギノ角ゴ Pro W3" charset="-128"/>
              </a:rPr>
              <a:t>'</a:t>
            </a: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p:spPr>
        <p:txBody>
          <a:bodyPr/>
          <a:lstStyle/>
          <a:p>
            <a:pPr algn="l" eaLnBrk="1" hangingPunct="1">
              <a:defRPr/>
            </a:pPr>
            <a:r>
              <a:rPr lang="en-US" dirty="0"/>
              <a:t>Romans 1:20</a:t>
            </a:r>
          </a:p>
        </p:txBody>
      </p:sp>
      <p:sp>
        <p:nvSpPr>
          <p:cNvPr id="88069" name="Text Box 5"/>
          <p:cNvSpPr txBox="1">
            <a:spLocks noChangeArrowheads="1"/>
          </p:cNvSpPr>
          <p:nvPr/>
        </p:nvSpPr>
        <p:spPr bwMode="auto">
          <a:xfrm>
            <a:off x="457200" y="625475"/>
            <a:ext cx="3810000" cy="1446213"/>
          </a:xfrm>
          <a:prstGeom prst="rect">
            <a:avLst/>
          </a:prstGeom>
          <a:noFill/>
          <a:ln w="9525">
            <a:noFill/>
            <a:miter lim="800000"/>
            <a:headEnd/>
            <a:tailEnd/>
          </a:ln>
          <a:effectLst/>
        </p:spPr>
        <p:txBody>
          <a:bodyPr>
            <a:prstTxWarp prst="textNoShape">
              <a:avLst/>
            </a:prstTxWarp>
            <a:spAutoFit/>
          </a:bodyPr>
          <a:lstStyle/>
          <a:p>
            <a:pPr>
              <a:defRPr/>
            </a:pPr>
            <a:r>
              <a:rPr lang="en-US" sz="4400" b="1" dirty="0">
                <a:solidFill>
                  <a:srgbClr val="FFFFFF"/>
                </a:solidFill>
                <a:effectLst>
                  <a:glow rad="139700">
                    <a:srgbClr val="08101A"/>
                  </a:glow>
                </a:effectLst>
                <a:latin typeface="Arial" charset="0"/>
                <a:ea typeface="ヒラギノ角ゴ Pro W3" charset="-128"/>
                <a:cs typeface="ヒラギノ角ゴ Pro W3" charset="-128"/>
              </a:rPr>
              <a:t>Person who is Limitless</a:t>
            </a:r>
          </a:p>
        </p:txBody>
      </p:sp>
      <p:sp>
        <p:nvSpPr>
          <p:cNvPr id="88070" name="Text Box 6"/>
          <p:cNvSpPr txBox="1">
            <a:spLocks noChangeArrowheads="1"/>
          </p:cNvSpPr>
          <p:nvPr/>
        </p:nvSpPr>
        <p:spPr bwMode="auto">
          <a:xfrm>
            <a:off x="4343400" y="625475"/>
            <a:ext cx="4800600" cy="1446213"/>
          </a:xfrm>
          <a:prstGeom prst="rect">
            <a:avLst/>
          </a:prstGeom>
          <a:noFill/>
          <a:ln w="9525">
            <a:noFill/>
            <a:miter lim="800000"/>
            <a:headEnd/>
            <a:tailEnd/>
          </a:ln>
          <a:effectLst/>
        </p:spPr>
        <p:txBody>
          <a:bodyPr>
            <a:prstTxWarp prst="textNoShape">
              <a:avLst/>
            </a:prstTxWarp>
            <a:spAutoFit/>
          </a:bodyPr>
          <a:lstStyle/>
          <a:p>
            <a:pPr>
              <a:defRPr/>
            </a:pPr>
            <a:r>
              <a:rPr lang="en-US" sz="4400" b="1">
                <a:solidFill>
                  <a:srgbClr val="FFFFFF"/>
                </a:solidFill>
                <a:effectLst>
                  <a:glow rad="139700">
                    <a:srgbClr val="08101A"/>
                  </a:glow>
                </a:effectLst>
                <a:latin typeface="Arial" charset="0"/>
                <a:ea typeface="ヒラギノ角ゴ Pro W3" charset="-128"/>
                <a:cs typeface="ヒラギノ角ゴ Pro W3" charset="-128"/>
              </a:rPr>
              <a:t>Person who is Supernatural</a:t>
            </a:r>
          </a:p>
        </p:txBody>
      </p:sp>
      <p:grpSp>
        <p:nvGrpSpPr>
          <p:cNvPr id="2" name="Group 7"/>
          <p:cNvGrpSpPr>
            <a:grpSpLocks/>
          </p:cNvGrpSpPr>
          <p:nvPr/>
        </p:nvGrpSpPr>
        <p:grpSpPr bwMode="auto">
          <a:xfrm>
            <a:off x="427038" y="2057400"/>
            <a:ext cx="3640137" cy="2133600"/>
            <a:chOff x="1008" y="1104"/>
            <a:chExt cx="2208" cy="134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grpSp>
        <p:nvGrpSpPr>
          <p:cNvPr id="3" name="Group 10"/>
          <p:cNvGrpSpPr>
            <a:grpSpLocks/>
          </p:cNvGrpSpPr>
          <p:nvPr/>
        </p:nvGrpSpPr>
        <p:grpSpPr bwMode="auto">
          <a:xfrm flipH="1">
            <a:off x="4738688" y="2133600"/>
            <a:ext cx="4297362" cy="1981200"/>
            <a:chOff x="3648" y="1104"/>
            <a:chExt cx="2208" cy="134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sp>
        <p:nvSpPr>
          <p:cNvPr id="15" name="Text Box 13"/>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Arial" charset="0"/>
                <a:ea typeface="ヒラギノ角ゴ Pro W3" charset="-128"/>
                <a:cs typeface="ヒラギノ角ゴ Pro W3" charset="-128"/>
              </a:rPr>
              <a:t>161</a:t>
            </a:r>
          </a:p>
        </p:txBody>
      </p:sp>
    </p:spTree>
    <p:extLst>
      <p:ext uri="{BB962C8B-B14F-4D97-AF65-F5344CB8AC3E}">
        <p14:creationId xmlns:p14="http://schemas.microsoft.com/office/powerpoint/2010/main" val="2571170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8067" grpId="0"/>
      <p:bldP spid="88069" grpId="0"/>
      <p:bldP spid="880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https://i2.wp.com/www.marcandangel.com/images/7-stop-expecting-others.jpg?resize=500%2C393">
            <a:extLst>
              <a:ext uri="{FF2B5EF4-FFF2-40B4-BE49-F238E27FC236}">
                <a16:creationId xmlns:a16="http://schemas.microsoft.com/office/drawing/2014/main" id="{9EF4AD37-DF57-B94F-B5AB-2C94E342B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33" y="0"/>
            <a:ext cx="6350000" cy="4991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5958408" cy="3744416"/>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Too often we don’t accept people different from us.</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93A294DC-C562-1446-8774-5E82D85EE57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138165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rPr>
              <a:t>Why You Are Without Excuse (Romans 1:20)</a:t>
            </a:r>
          </a:p>
        </p:txBody>
      </p:sp>
      <p:sp>
        <p:nvSpPr>
          <p:cNvPr id="6" name="Title 2"/>
          <p:cNvSpPr txBox="1">
            <a:spLocks/>
          </p:cNvSpPr>
          <p:nvPr/>
        </p:nvSpPr>
        <p:spPr bwMode="auto">
          <a:xfrm>
            <a:off x="899592" y="1987178"/>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rPr>
              <a:t>WHY YOU ARE</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rPr>
              <a:t>ROMANS 1:20</a:t>
            </a: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9600" b="1" dirty="0">
                <a:solidFill>
                  <a:srgbClr val="FFFFFF"/>
                </a:solidFill>
              </a:rPr>
              <a:t>W</a:t>
            </a:r>
            <a:r>
              <a:rPr lang="en-US" sz="6600" b="1" dirty="0">
                <a:solidFill>
                  <a:srgbClr val="FFFFFF"/>
                </a:solidFill>
              </a:rPr>
              <a:t>ITHOUT</a:t>
            </a: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6600" b="1" dirty="0">
                <a:solidFill>
                  <a:srgbClr val="FFFFFF"/>
                </a:solidFill>
              </a:rPr>
              <a:t>EXCUS</a:t>
            </a:r>
            <a:r>
              <a:rPr lang="en-US" sz="8000" b="1" dirty="0">
                <a:solidFill>
                  <a:srgbClr val="FFFFFF"/>
                </a:solidFill>
              </a:rPr>
              <a:t>E</a:t>
            </a:r>
            <a:endParaRPr lang="en-US" sz="6600" b="1" dirty="0">
              <a:solidFill>
                <a:srgbClr val="FFFFFF"/>
              </a:solidFill>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8078" name="Rectangle 14"/>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For since the creation of the world God</a:t>
            </a:r>
            <a:r>
              <a:rPr lang="fr-FR" sz="4000" b="1" dirty="0">
                <a:solidFill>
                  <a:srgbClr val="FFFFFF"/>
                </a:solidFill>
                <a:effectLst>
                  <a:glow rad="228600">
                    <a:schemeClr val="bg1"/>
                  </a:glow>
                </a:effectLst>
                <a:latin typeface="Trebuchet MS" charset="0"/>
                <a:ea typeface="ヒラギノ角ゴ Pro W3" charset="-128"/>
                <a:cs typeface="ヒラギノ角ゴ Pro W3" charset="-128"/>
              </a:rPr>
              <a:t>'</a:t>
            </a: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a:solidFill>
            <a:srgbClr val="000066"/>
          </a:solidFill>
        </p:spPr>
        <p:txBody>
          <a:bodyPr/>
          <a:lstStyle/>
          <a:p>
            <a:pPr algn="l" eaLnBrk="1" hangingPunct="1">
              <a:defRPr/>
            </a:pPr>
            <a:r>
              <a:rPr lang="en-US" dirty="0"/>
              <a:t>Romans 1:20</a:t>
            </a:r>
          </a:p>
        </p:txBody>
      </p:sp>
      <p:sp>
        <p:nvSpPr>
          <p:cNvPr id="88069" name="Text Box 5"/>
          <p:cNvSpPr txBox="1">
            <a:spLocks noChangeArrowheads="1"/>
          </p:cNvSpPr>
          <p:nvPr/>
        </p:nvSpPr>
        <p:spPr bwMode="auto">
          <a:xfrm>
            <a:off x="35496" y="625475"/>
            <a:ext cx="3810000" cy="1200329"/>
          </a:xfrm>
          <a:prstGeom prst="rect">
            <a:avLst/>
          </a:prstGeom>
          <a:noFill/>
          <a:ln w="9525">
            <a:noFill/>
            <a:miter lim="800000"/>
            <a:headEnd/>
            <a:tailEnd/>
          </a:ln>
          <a:effectLst/>
        </p:spPr>
        <p:txBody>
          <a:bodyPr>
            <a:prstTxWarp prst="textNoShape">
              <a:avLst/>
            </a:prstTxWarp>
            <a:spAutoFit/>
          </a:bodyPr>
          <a:lstStyle/>
          <a:p>
            <a:pPr>
              <a:defRPr/>
            </a:pPr>
            <a:r>
              <a:rPr lang="en-US" sz="3600" b="1" dirty="0">
                <a:solidFill>
                  <a:srgbClr val="FFFFFF"/>
                </a:solidFill>
                <a:effectLst>
                  <a:glow rad="177800">
                    <a:schemeClr val="bg1"/>
                  </a:glow>
                </a:effectLst>
                <a:latin typeface="Arial" charset="0"/>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312" y="620688"/>
            <a:ext cx="3180928" cy="1200329"/>
          </a:xfrm>
          <a:prstGeom prst="rect">
            <a:avLst/>
          </a:prstGeom>
          <a:noFill/>
          <a:ln w="9525">
            <a:noFill/>
            <a:miter lim="800000"/>
            <a:headEnd/>
            <a:tailEnd/>
          </a:ln>
          <a:effectLst/>
        </p:spPr>
        <p:txBody>
          <a:bodyPr wrap="square">
            <a:prstTxWarp prst="textNoShape">
              <a:avLst/>
            </a:prstTxWarp>
            <a:spAutoFit/>
          </a:bodyPr>
          <a:lstStyle/>
          <a:p>
            <a:pPr>
              <a:defRPr/>
            </a:pPr>
            <a:r>
              <a:rPr lang="en-US" sz="3600" b="1" dirty="0">
                <a:solidFill>
                  <a:srgbClr val="FFFFFF"/>
                </a:solidFill>
                <a:effectLst>
                  <a:glow rad="177800">
                    <a:schemeClr val="bg1"/>
                  </a:glow>
                </a:effectLst>
                <a:latin typeface="Arial" charset="0"/>
                <a:ea typeface="ヒラギノ角ゴ Pro W3" charset="-128"/>
                <a:cs typeface="ヒラギノ角ゴ Pro W3" charset="-128"/>
              </a:rPr>
              <a:t>people have seen God</a:t>
            </a:r>
          </a:p>
        </p:txBody>
      </p:sp>
      <p:grpSp>
        <p:nvGrpSpPr>
          <p:cNvPr id="2" name="Group 7"/>
          <p:cNvGrpSpPr>
            <a:grpSpLocks/>
          </p:cNvGrpSpPr>
          <p:nvPr/>
        </p:nvGrpSpPr>
        <p:grpSpPr bwMode="auto">
          <a:xfrm>
            <a:off x="1259632" y="1701130"/>
            <a:ext cx="4608512" cy="122381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H="1" flipV="1">
              <a:off x="1767" y="1602"/>
              <a:ext cx="297" cy="222"/>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grpSp>
        <p:nvGrpSpPr>
          <p:cNvPr id="3" name="Group 10"/>
          <p:cNvGrpSpPr>
            <a:grpSpLocks/>
          </p:cNvGrpSpPr>
          <p:nvPr/>
        </p:nvGrpSpPr>
        <p:grpSpPr bwMode="auto">
          <a:xfrm flipH="1">
            <a:off x="251519" y="2060313"/>
            <a:ext cx="6409230" cy="2629807"/>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sp>
        <p:nvSpPr>
          <p:cNvPr id="636938" name="Text Box 13"/>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Arial" charset="0"/>
                <a:ea typeface="ヒラギノ角ゴ Pro W3" charset="-128"/>
                <a:cs typeface="ヒラギノ角ゴ Pro W3" charset="-128"/>
              </a:rPr>
              <a:t>161</a:t>
            </a:r>
          </a:p>
        </p:txBody>
      </p:sp>
      <p:sp>
        <p:nvSpPr>
          <p:cNvPr id="15" name="Text Box 6"/>
          <p:cNvSpPr txBox="1">
            <a:spLocks noChangeArrowheads="1"/>
          </p:cNvSpPr>
          <p:nvPr/>
        </p:nvSpPr>
        <p:spPr bwMode="auto">
          <a:xfrm>
            <a:off x="6444208" y="620688"/>
            <a:ext cx="2664296" cy="1200329"/>
          </a:xfrm>
          <a:prstGeom prst="rect">
            <a:avLst/>
          </a:prstGeom>
          <a:noFill/>
          <a:ln w="9525">
            <a:noFill/>
            <a:miter lim="800000"/>
            <a:headEnd/>
            <a:tailEnd/>
          </a:ln>
          <a:effectLst/>
        </p:spPr>
        <p:txBody>
          <a:bodyPr wrap="square">
            <a:prstTxWarp prst="textNoShape">
              <a:avLst/>
            </a:prstTxWarp>
            <a:spAutoFit/>
          </a:bodyPr>
          <a:lstStyle/>
          <a:p>
            <a:pPr>
              <a:defRPr/>
            </a:pPr>
            <a:r>
              <a:rPr lang="en-US" sz="3600" b="1" dirty="0">
                <a:solidFill>
                  <a:srgbClr val="FFFFFF"/>
                </a:solidFill>
                <a:effectLst>
                  <a:glow rad="177800">
                    <a:schemeClr val="bg1"/>
                  </a:glow>
                </a:effectLst>
                <a:latin typeface="Arial" charset="0"/>
                <a:ea typeface="ヒラギノ角ゴ Pro W3" charset="-128"/>
                <a:cs typeface="ヒラギノ角ゴ Pro W3" charset="-128"/>
              </a:rPr>
              <a:t>= literal 24-hour days</a:t>
            </a:r>
          </a:p>
        </p:txBody>
      </p:sp>
    </p:spTree>
    <p:extLst>
      <p:ext uri="{BB962C8B-B14F-4D97-AF65-F5344CB8AC3E}">
        <p14:creationId xmlns:p14="http://schemas.microsoft.com/office/powerpoint/2010/main" val="21572556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animBg="1"/>
      <p:bldP spid="88069" grpId="0"/>
      <p:bldP spid="88070" grpId="0"/>
      <p:bldP spid="1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ounded Rectangle 2"/>
          <p:cNvSpPr/>
          <p:nvPr/>
        </p:nvSpPr>
        <p:spPr bwMode="auto">
          <a:xfrm>
            <a:off x="3779912" y="1844824"/>
            <a:ext cx="1584176" cy="2232248"/>
          </a:xfrm>
          <a:prstGeom prst="roundRect">
            <a:avLst/>
          </a:prstGeom>
          <a:solidFill>
            <a:schemeClr val="bg1"/>
          </a:solidFill>
          <a:ln w="57150" cmpd="sng">
            <a:solidFill>
              <a:srgbClr val="FF0000"/>
            </a:solidFill>
          </a:ln>
          <a:effectLst/>
        </p:spPr>
        <p:txBody>
          <a:bodyPr vert="horz" wrap="square" lIns="91440" tIns="45720" rIns="91440" bIns="45720" numCol="1" anchor="ctr" anchorCtr="0" compatLnSpc="1">
            <a:prstTxWarp prst="textNoShape">
              <a:avLst/>
            </a:prstTxWarp>
          </a:bodyPr>
          <a:lstStyle/>
          <a:p>
            <a:pPr algn="ctr" eaLnBrk="0" hangingPunct="0"/>
            <a:endParaRPr lang="en-US" sz="2800" b="1">
              <a:solidFill>
                <a:srgbClr val="FF0000"/>
              </a:solidFill>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79912" y="1916832"/>
            <a:ext cx="1656184" cy="1440160"/>
          </a:xfrm>
          <a:noFill/>
          <a:ln w="57150" cmpd="sng">
            <a:noFill/>
          </a:ln>
          <a:effectLst/>
        </p:spPr>
        <p:txBody>
          <a:bodyPr/>
          <a:lstStyle/>
          <a:p>
            <a:pPr>
              <a:defRPr/>
            </a:pPr>
            <a:r>
              <a:rPr lang="en-US" sz="2800" b="1" dirty="0">
                <a:solidFill>
                  <a:srgbClr val="FF0000"/>
                </a:solidFill>
                <a:effectLst/>
                <a:latin typeface="Arial" charset="0"/>
                <a:ea typeface="ＭＳ Ｐゴシック" charset="0"/>
                <a:cs typeface="ＭＳ Ｐゴシック" charset="0"/>
              </a:rPr>
              <a:t>IT’S YOUR CHOICE</a:t>
            </a:r>
          </a:p>
        </p:txBody>
      </p:sp>
      <p:sp>
        <p:nvSpPr>
          <p:cNvPr id="6" name="Left-Right Arrow 5"/>
          <p:cNvSpPr/>
          <p:nvPr/>
        </p:nvSpPr>
        <p:spPr bwMode="auto">
          <a:xfrm>
            <a:off x="3995936" y="3501008"/>
            <a:ext cx="1224136" cy="360024"/>
          </a:xfrm>
          <a:prstGeom prst="left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7577854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7954"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8305800" cy="13716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rPr>
              <a:t>Why God is Angry at Gentiles </a:t>
            </a:r>
            <a:br>
              <a:rPr lang="en-US" b="1">
                <a:solidFill>
                  <a:schemeClr val="bg1"/>
                </a:solidFill>
              </a:rPr>
            </a:br>
            <a:r>
              <a:rPr lang="en-US" b="1">
                <a:solidFill>
                  <a:schemeClr val="bg1"/>
                </a:solidFill>
              </a:rPr>
              <a:t>(1:21-32)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Impurity (24)</a:t>
            </a:r>
          </a:p>
          <a:p>
            <a:pPr>
              <a:spcBef>
                <a:spcPct val="20000"/>
              </a:spcBef>
              <a:defRPr/>
            </a:pPr>
            <a:r>
              <a:rPr lang="en-US" sz="3600" b="1">
                <a:solidFill>
                  <a:schemeClr val="bg1"/>
                </a:solidFill>
                <a:latin typeface="Arial" pitchFamily="-112" charset="0"/>
                <a:ea typeface="+mn-ea"/>
                <a:cs typeface="+mn-cs"/>
              </a:rPr>
              <a:t>Idolatry (25)</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37965"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37963"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Homosexuality (26-27)</a:t>
            </a:r>
          </a:p>
        </p:txBody>
      </p:sp>
      <p:sp>
        <p:nvSpPr>
          <p:cNvPr id="637961" name="Text Box 17"/>
          <p:cNvSpPr txBox="1">
            <a:spLocks noChangeArrowheads="1"/>
          </p:cNvSpPr>
          <p:nvPr/>
        </p:nvSpPr>
        <p:spPr bwMode="auto">
          <a:xfrm>
            <a:off x="8502650" y="0"/>
            <a:ext cx="698500" cy="461963"/>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151</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02" name="Picture 2" descr="Rom 1.27 gay_wedding_cak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404813"/>
            <a:ext cx="9258300" cy="6480175"/>
          </a:xfrm>
          <a:prstGeom prst="rect">
            <a:avLst/>
          </a:prstGeom>
          <a:noFill/>
          <a:ln w="9525">
            <a:noFill/>
            <a:miter lim="800000"/>
            <a:headEnd/>
            <a:tailEnd/>
          </a:ln>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en-US">
                <a:ea typeface="ＭＳ Ｐゴシック" charset="-128"/>
                <a:cs typeface="ＭＳ Ｐゴシック" charset="-128"/>
              </a:rPr>
              <a:t>What About Homosexuality?</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C Marri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7353"/>
            <a:ext cx="9144000" cy="6360647"/>
          </a:xfrm>
          <a:prstGeom prst="rect">
            <a:avLst/>
          </a:prstGeom>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en-US" dirty="0">
                <a:ea typeface="ＭＳ Ｐゴシック" charset="-128"/>
                <a:cs typeface="ＭＳ Ｐゴシック" charset="-128"/>
              </a:rPr>
              <a:t>What About Same Sex "Marriage"?</a:t>
            </a:r>
          </a:p>
        </p:txBody>
      </p:sp>
      <p:sp>
        <p:nvSpPr>
          <p:cNvPr id="5" name="Title 1"/>
          <p:cNvSpPr txBox="1">
            <a:spLocks/>
          </p:cNvSpPr>
          <p:nvPr/>
        </p:nvSpPr>
        <p:spPr bwMode="auto">
          <a:xfrm>
            <a:off x="25400" y="764704"/>
            <a:ext cx="9118600" cy="576064"/>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2800" b="1" dirty="0">
                <a:ea typeface="ＭＳ Ｐゴシック" charset="-128"/>
                <a:cs typeface="ＭＳ Ｐゴシック" charset="-128"/>
              </a:rPr>
              <a:t>See Family Research Council (</a:t>
            </a:r>
            <a:r>
              <a:rPr lang="en-US" sz="2800" b="1" dirty="0" err="1">
                <a:ea typeface="ＭＳ Ｐゴシック" charset="-128"/>
                <a:cs typeface="ＭＳ Ｐゴシック" charset="-128"/>
                <a:hlinkClick r:id="rId4"/>
              </a:rPr>
              <a:t>frcblog</a:t>
            </a:r>
            <a:r>
              <a:rPr lang="en-US" sz="2800" b="1" dirty="0">
                <a:ea typeface="ＭＳ Ｐゴシック" charset="-128"/>
                <a:cs typeface="ＭＳ Ｐゴシック" charset="-128"/>
              </a:rPr>
              <a:t>) on YouTube</a:t>
            </a:r>
          </a:p>
        </p:txBody>
      </p:sp>
    </p:spTree>
    <p:extLst>
      <p:ext uri="{BB962C8B-B14F-4D97-AF65-F5344CB8AC3E}">
        <p14:creationId xmlns:p14="http://schemas.microsoft.com/office/powerpoint/2010/main" val="264612810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8305800" cy="13716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rPr>
              <a:t>Why God is Angry at Gentiles </a:t>
            </a:r>
            <a:br>
              <a:rPr lang="en-US" b="1">
                <a:solidFill>
                  <a:schemeClr val="bg1"/>
                </a:solidFill>
              </a:rPr>
            </a:br>
            <a:r>
              <a:rPr lang="en-US" b="1">
                <a:solidFill>
                  <a:schemeClr val="bg1"/>
                </a:solidFill>
              </a:rPr>
              <a:t>(1:21-32)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Impurity (24)</a:t>
            </a:r>
          </a:p>
          <a:p>
            <a:pPr>
              <a:spcBef>
                <a:spcPct val="20000"/>
              </a:spcBef>
              <a:defRPr/>
            </a:pPr>
            <a:r>
              <a:rPr lang="en-US" sz="3600" b="1">
                <a:solidFill>
                  <a:schemeClr val="bg1"/>
                </a:solidFill>
                <a:latin typeface="Arial" pitchFamily="-112" charset="0"/>
                <a:ea typeface="+mn-ea"/>
                <a:cs typeface="+mn-cs"/>
              </a:rPr>
              <a:t>Idolatry (25)</a:t>
            </a:r>
          </a:p>
        </p:txBody>
      </p:sp>
      <p:sp>
        <p:nvSpPr>
          <p:cNvPr id="209927" name="Text Box 7"/>
          <p:cNvSpPr txBox="1">
            <a:spLocks noChangeArrowheads="1"/>
          </p:cNvSpPr>
          <p:nvPr/>
        </p:nvSpPr>
        <p:spPr bwMode="auto">
          <a:xfrm>
            <a:off x="1981200" y="5759450"/>
            <a:ext cx="38687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Depravity (28-32)</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Homosexuality (26-27)</a:t>
            </a:r>
          </a:p>
        </p:txBody>
      </p:sp>
      <p:sp>
        <p:nvSpPr>
          <p:cNvPr id="641035" name="Text Box 17"/>
          <p:cNvSpPr txBox="1">
            <a:spLocks noChangeArrowheads="1"/>
          </p:cNvSpPr>
          <p:nvPr/>
        </p:nvSpPr>
        <p:spPr bwMode="auto">
          <a:xfrm>
            <a:off x="8502650" y="0"/>
            <a:ext cx="698500" cy="461963"/>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151</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What About the Unreached?</a:t>
            </a:r>
          </a:p>
        </p:txBody>
      </p:sp>
      <p:sp>
        <p:nvSpPr>
          <p:cNvPr id="3" name="Text Box 5"/>
          <p:cNvSpPr txBox="1">
            <a:spLocks noChangeArrowheads="1"/>
          </p:cNvSpPr>
          <p:nvPr/>
        </p:nvSpPr>
        <p:spPr bwMode="auto">
          <a:xfrm>
            <a:off x="8311163" y="15007"/>
            <a:ext cx="869349" cy="461665"/>
          </a:xfrm>
          <a:prstGeom prst="rect">
            <a:avLst/>
          </a:prstGeom>
          <a:noFill/>
          <a:ln w="9525">
            <a:noFill/>
            <a:miter lim="800000"/>
            <a:headEnd/>
            <a:tailEnd/>
          </a:ln>
        </p:spPr>
        <p:txBody>
          <a:bodyPr wrap="none">
            <a:prstTxWarp prst="textNoShape">
              <a:avLst/>
            </a:prstTxWarp>
            <a:spAutoFit/>
          </a:bodyPr>
          <a:lstStyle/>
          <a:p>
            <a:pPr eaLnBrk="0" hangingPunct="0"/>
            <a:r>
              <a:rPr lang="en-US" b="1" dirty="0">
                <a:solidFill>
                  <a:srgbClr val="FFFFFF"/>
                </a:solidFill>
                <a:latin typeface="Arial"/>
                <a:cs typeface="Arial"/>
              </a:rPr>
              <a:t>155e</a:t>
            </a:r>
          </a:p>
        </p:txBody>
      </p:sp>
      <p:pic>
        <p:nvPicPr>
          <p:cNvPr id="4" name="Picture 3"/>
          <p:cNvPicPr>
            <a:picLocks noChangeAspect="1"/>
          </p:cNvPicPr>
          <p:nvPr/>
        </p:nvPicPr>
        <p:blipFill>
          <a:blip r:embed="rId2"/>
          <a:stretch>
            <a:fillRect/>
          </a:stretch>
        </p:blipFill>
        <p:spPr>
          <a:xfrm>
            <a:off x="0" y="1316935"/>
            <a:ext cx="9144000" cy="5143500"/>
          </a:xfrm>
          <a:prstGeom prst="rect">
            <a:avLst/>
          </a:prstGeom>
        </p:spPr>
      </p:pic>
      <p:pic>
        <p:nvPicPr>
          <p:cNvPr id="5" name="Picture 4"/>
          <p:cNvPicPr>
            <a:picLocks noChangeAspect="1"/>
          </p:cNvPicPr>
          <p:nvPr/>
        </p:nvPicPr>
        <p:blipFill>
          <a:blip r:embed="rId3"/>
          <a:stretch>
            <a:fillRect/>
          </a:stretch>
        </p:blipFill>
        <p:spPr>
          <a:xfrm>
            <a:off x="-20160" y="1273152"/>
            <a:ext cx="4261532" cy="2838180"/>
          </a:xfrm>
          <a:prstGeom prst="rect">
            <a:avLst/>
          </a:prstGeom>
        </p:spPr>
      </p:pic>
      <p:pic>
        <p:nvPicPr>
          <p:cNvPr id="6" name="Picture 5"/>
          <p:cNvPicPr>
            <a:picLocks noChangeAspect="1"/>
          </p:cNvPicPr>
          <p:nvPr/>
        </p:nvPicPr>
        <p:blipFill>
          <a:blip r:embed="rId4"/>
          <a:stretch>
            <a:fillRect/>
          </a:stretch>
        </p:blipFill>
        <p:spPr>
          <a:xfrm>
            <a:off x="38100" y="4144787"/>
            <a:ext cx="4135086" cy="2315648"/>
          </a:xfrm>
          <a:prstGeom prst="rect">
            <a:avLst/>
          </a:prstGeom>
          <a:ln w="57150" cmpd="sng">
            <a:solidFill>
              <a:schemeClr val="tx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7357" y="1287744"/>
            <a:ext cx="2716644" cy="5172691"/>
          </a:xfrm>
          <a:prstGeom prst="rect">
            <a:avLst/>
          </a:prstGeom>
          <a:ln w="57150" cmpd="sng">
            <a:solidFill>
              <a:srgbClr val="000000"/>
            </a:solidFill>
          </a:ln>
        </p:spPr>
      </p:pic>
    </p:spTree>
    <p:extLst>
      <p:ext uri="{BB962C8B-B14F-4D97-AF65-F5344CB8AC3E}">
        <p14:creationId xmlns:p14="http://schemas.microsoft.com/office/powerpoint/2010/main" val="25411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2578" name="Rectangle 2"/>
          <p:cNvSpPr>
            <a:spLocks noGrp="1" noChangeArrowheads="1"/>
          </p:cNvSpPr>
          <p:nvPr>
            <p:ph type="ctrTitle"/>
          </p:nvPr>
        </p:nvSpPr>
        <p:spPr>
          <a:xfrm>
            <a:off x="3124200" y="4495800"/>
            <a:ext cx="5715000" cy="2057400"/>
          </a:xfrm>
          <a:solidFill>
            <a:schemeClr val="tx2"/>
          </a:solidFill>
          <a:effectLst>
            <a:outerShdw blurRad="63500" dist="107763" dir="13500000" algn="ctr" rotWithShape="0">
              <a:srgbClr val="000000">
                <a:alpha val="74998"/>
              </a:srgbClr>
            </a:outerShdw>
          </a:effectLst>
        </p:spPr>
        <p:txBody>
          <a:bodyPr/>
          <a:lstStyle/>
          <a:p>
            <a:pPr eaLnBrk="1" hangingPunct="1">
              <a:defRPr/>
            </a:pPr>
            <a:r>
              <a:rPr lang="en-US" sz="6000" b="1" dirty="0">
                <a:solidFill>
                  <a:srgbClr val="FFFF00"/>
                </a:solidFill>
              </a:rPr>
              <a:t>Hell: What if it</a:t>
            </a:r>
            <a:r>
              <a:rPr lang="fr-FR" altLang="ja-JP" sz="6000" b="1" dirty="0">
                <a:solidFill>
                  <a:srgbClr val="FFFF00"/>
                </a:solidFill>
              </a:rPr>
              <a:t>'</a:t>
            </a:r>
            <a:r>
              <a:rPr lang="en-US" sz="6000" b="1" dirty="0">
                <a:solidFill>
                  <a:srgbClr val="FFFF00"/>
                </a:solidFill>
              </a:rPr>
              <a:t>s Real?</a:t>
            </a:r>
          </a:p>
        </p:txBody>
      </p:sp>
    </p:spTree>
    <p:extLst>
      <p:ext uri="{BB962C8B-B14F-4D97-AF65-F5344CB8AC3E}">
        <p14:creationId xmlns:p14="http://schemas.microsoft.com/office/powerpoint/2010/main" val="27449420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ru-RU" sz="3600" b="1" dirty="0">
                <a:solidFill>
                  <a:schemeClr val="tx1"/>
                </a:solidFill>
                <a:effectLst>
                  <a:glow rad="228600">
                    <a:schemeClr val="bg1"/>
                  </a:glow>
                </a:effectLst>
                <a:latin typeface="Arial" charset="0"/>
                <a:ea typeface="ＭＳ Ｐゴシック" charset="0"/>
              </a:rPr>
              <a:t>"</a:t>
            </a:r>
            <a:r>
              <a:rPr lang="en-US" sz="3600" b="1" dirty="0">
                <a:solidFill>
                  <a:schemeClr val="tx1"/>
                </a:solidFill>
                <a:effectLst>
                  <a:glow rad="228600">
                    <a:schemeClr val="bg1"/>
                  </a:glow>
                </a:effectLst>
              </a:rPr>
              <a:t>And anyone whose name was not found recorded in the Book of Life was thrown into the lake of fire</a:t>
            </a:r>
            <a:r>
              <a:rPr lang="ru-RU" sz="3600" b="1" dirty="0">
                <a:solidFill>
                  <a:schemeClr val="tx1"/>
                </a:solidFill>
                <a:effectLst>
                  <a:glow rad="228600">
                    <a:schemeClr val="bg1"/>
                  </a:glow>
                </a:effectLst>
              </a:rPr>
              <a:t>"</a:t>
            </a:r>
            <a:r>
              <a:rPr lang="en-US" sz="3600" b="1" dirty="0">
                <a:solidFill>
                  <a:schemeClr val="tx1"/>
                </a:solidFill>
                <a:effectLst>
                  <a:glow rad="228600">
                    <a:schemeClr val="bg1"/>
                  </a:glow>
                </a:effectLst>
                <a:latin typeface="Arial" charset="0"/>
                <a:ea typeface="ＭＳ Ｐゴシック" charset="0"/>
              </a:rPr>
              <a:t> (Rev 20:15)</a:t>
            </a:r>
            <a:endParaRPr lang="en-US" sz="4000" b="1" dirty="0">
              <a:solidFill>
                <a:schemeClr val="tx1"/>
              </a:solidFill>
              <a:effectLst>
                <a:glow rad="228600">
                  <a:schemeClr val="bg1"/>
                </a:glow>
              </a:effectLst>
              <a:latin typeface="Arial" charset="0"/>
              <a:ea typeface="ＭＳ Ｐゴシック" charset="0"/>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01312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one another?</a:t>
            </a:r>
          </a:p>
        </p:txBody>
      </p:sp>
      <p:sp>
        <p:nvSpPr>
          <p:cNvPr id="4" name="Rectangle 2">
            <a:extLst>
              <a:ext uri="{FF2B5EF4-FFF2-40B4-BE49-F238E27FC236}">
                <a16:creationId xmlns:a16="http://schemas.microsoft.com/office/drawing/2014/main" id="{999EA8FA-47E9-E140-B7C6-EF2BCFC477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382317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590550"/>
            <a:ext cx="8610600" cy="1695450"/>
          </a:xfrm>
        </p:spPr>
        <p:txBody>
          <a:bodyPr/>
          <a:lstStyle/>
          <a:p>
            <a:pPr eaLnBrk="1" hangingPunct="1"/>
            <a:r>
              <a:rPr lang="en-US" sz="8000" b="1">
                <a:solidFill>
                  <a:srgbClr val="FFFF00"/>
                </a:solidFill>
                <a:latin typeface="Arial" charset="0"/>
                <a:ea typeface="ＭＳ Ｐゴシック" charset="0"/>
                <a:cs typeface="ＭＳ Ｐゴシック" charset="0"/>
              </a:rPr>
              <a:t>Attacks on Hell</a:t>
            </a:r>
            <a:endParaRPr lang="en-US" sz="6000" b="1">
              <a:solidFill>
                <a:srgbClr val="FFFF00"/>
              </a:solidFill>
              <a:latin typeface="Arial" charset="0"/>
              <a:ea typeface="ＭＳ Ｐゴシック" charset="0"/>
              <a:cs typeface="ＭＳ Ｐゴシック"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481263"/>
            <a:ext cx="3462338" cy="3462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6436" name="Text Box 4"/>
          <p:cNvSpPr txBox="1">
            <a:spLocks noChangeArrowheads="1"/>
          </p:cNvSpPr>
          <p:nvPr/>
        </p:nvSpPr>
        <p:spPr bwMode="auto">
          <a:xfrm>
            <a:off x="4251325" y="2482850"/>
            <a:ext cx="3613150" cy="1739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600" b="1">
                <a:solidFill>
                  <a:srgbClr val="FFFFFF"/>
                </a:solidFill>
              </a:rPr>
              <a:t>Universalism</a:t>
            </a:r>
          </a:p>
          <a:p>
            <a:pPr eaLnBrk="0" hangingPunct="0"/>
            <a:r>
              <a:rPr lang="en-US" sz="3600" b="1">
                <a:solidFill>
                  <a:srgbClr val="FFFFFF"/>
                </a:solidFill>
              </a:rPr>
              <a:t>Annihilationism</a:t>
            </a:r>
          </a:p>
          <a:p>
            <a:pPr eaLnBrk="0" hangingPunct="0"/>
            <a:r>
              <a:rPr lang="en-US" sz="3600" b="1">
                <a:solidFill>
                  <a:srgbClr val="FFFFFF"/>
                </a:solidFill>
              </a:rPr>
              <a:t>Purgatory</a:t>
            </a:r>
          </a:p>
        </p:txBody>
      </p:sp>
      <p:sp>
        <p:nvSpPr>
          <p:cNvPr id="6" name="Text Box 5"/>
          <p:cNvSpPr txBox="1">
            <a:spLocks noChangeArrowheads="1"/>
          </p:cNvSpPr>
          <p:nvPr/>
        </p:nvSpPr>
        <p:spPr bwMode="auto">
          <a:xfrm>
            <a:off x="8311163" y="15007"/>
            <a:ext cx="869349" cy="461665"/>
          </a:xfrm>
          <a:prstGeom prst="rect">
            <a:avLst/>
          </a:prstGeom>
          <a:noFill/>
          <a:ln w="9525">
            <a:noFill/>
            <a:miter lim="800000"/>
            <a:headEnd/>
            <a:tailEnd/>
          </a:ln>
        </p:spPr>
        <p:txBody>
          <a:bodyPr wrap="none">
            <a:prstTxWarp prst="textNoShape">
              <a:avLst/>
            </a:prstTxWarp>
            <a:spAutoFit/>
          </a:bodyPr>
          <a:lstStyle/>
          <a:p>
            <a:pPr eaLnBrk="0" hangingPunct="0"/>
            <a:r>
              <a:rPr lang="en-US" b="1" dirty="0">
                <a:solidFill>
                  <a:srgbClr val="FFFFFF"/>
                </a:solidFill>
                <a:latin typeface="Arial"/>
                <a:cs typeface="Arial"/>
              </a:rPr>
              <a:t>155e</a:t>
            </a:r>
          </a:p>
        </p:txBody>
      </p:sp>
    </p:spTree>
    <p:extLst>
      <p:ext uri="{BB962C8B-B14F-4D97-AF65-F5344CB8AC3E}">
        <p14:creationId xmlns:p14="http://schemas.microsoft.com/office/powerpoint/2010/main" val="16958116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04800" y="533400"/>
            <a:ext cx="8610600" cy="1695450"/>
          </a:xfrm>
        </p:spPr>
        <p:txBody>
          <a:bodyPr/>
          <a:lstStyle/>
          <a:p>
            <a:pPr eaLnBrk="1" hangingPunct="1"/>
            <a:r>
              <a:rPr lang="en-US" sz="8000" b="1">
                <a:solidFill>
                  <a:srgbClr val="FFFF00"/>
                </a:solidFill>
                <a:latin typeface="Arial" charset="0"/>
                <a:ea typeface="ＭＳ Ｐゴシック" charset="0"/>
                <a:cs typeface="ＭＳ Ｐゴシック" charset="0"/>
              </a:rPr>
              <a:t>Universalism</a:t>
            </a:r>
            <a:endParaRPr lang="en-US" sz="6000" b="1">
              <a:solidFill>
                <a:srgbClr val="FFFF00"/>
              </a:solidFill>
              <a:latin typeface="Arial" charset="0"/>
              <a:ea typeface="ＭＳ Ｐゴシック" charset="0"/>
              <a:cs typeface="ＭＳ Ｐゴシック" charset="0"/>
            </a:endParaRP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100263"/>
            <a:ext cx="3462338" cy="3462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2340" name="Text Box 4"/>
          <p:cNvSpPr txBox="1">
            <a:spLocks noChangeArrowheads="1"/>
          </p:cNvSpPr>
          <p:nvPr/>
        </p:nvSpPr>
        <p:spPr bwMode="auto">
          <a:xfrm>
            <a:off x="4419600" y="2667000"/>
            <a:ext cx="4343400" cy="2289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3600" b="1">
                <a:solidFill>
                  <a:srgbClr val="FFFFFF"/>
                </a:solidFill>
              </a:rPr>
              <a:t>What is it?</a:t>
            </a:r>
          </a:p>
          <a:p>
            <a:pPr eaLnBrk="0" hangingPunct="0">
              <a:spcBef>
                <a:spcPct val="50000"/>
              </a:spcBef>
            </a:pPr>
            <a:r>
              <a:rPr lang="en-US" sz="3600" b="1">
                <a:solidFill>
                  <a:srgbClr val="FFFFFF"/>
                </a:solidFill>
              </a:rPr>
              <a:t>Arguments cited</a:t>
            </a:r>
          </a:p>
          <a:p>
            <a:pPr eaLnBrk="0" hangingPunct="0">
              <a:spcBef>
                <a:spcPct val="50000"/>
              </a:spcBef>
            </a:pPr>
            <a:r>
              <a:rPr lang="en-US" sz="3600" b="1">
                <a:solidFill>
                  <a:srgbClr val="FFFFFF"/>
                </a:solidFill>
              </a:rPr>
              <a:t>Rebuttals</a:t>
            </a:r>
          </a:p>
        </p:txBody>
      </p:sp>
      <p:sp>
        <p:nvSpPr>
          <p:cNvPr id="142341" name="Text Box 5"/>
          <p:cNvSpPr txBox="1">
            <a:spLocks noChangeArrowheads="1"/>
          </p:cNvSpPr>
          <p:nvPr/>
        </p:nvSpPr>
        <p:spPr bwMode="auto">
          <a:xfrm>
            <a:off x="8230524"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dirty="0">
                <a:solidFill>
                  <a:srgbClr val="FFFFFF"/>
                </a:solidFill>
                <a:latin typeface="Arial"/>
                <a:ea typeface="ＭＳ Ｐゴシック" charset="0"/>
                <a:cs typeface="Arial"/>
              </a:rPr>
              <a:t>155e</a:t>
            </a:r>
            <a:br>
              <a:rPr lang="en-US" b="1" dirty="0">
                <a:solidFill>
                  <a:srgbClr val="FFFFFF"/>
                </a:solidFill>
                <a:latin typeface="Arial"/>
                <a:ea typeface="ＭＳ Ｐゴシック" charset="0"/>
                <a:cs typeface="Arial"/>
              </a:rPr>
            </a:br>
            <a:r>
              <a:rPr lang="en-US" b="1" dirty="0">
                <a:solidFill>
                  <a:srgbClr val="FFFFFF"/>
                </a:solidFill>
                <a:latin typeface="Arial"/>
                <a:ea typeface="ＭＳ Ｐゴシック" charset="0"/>
                <a:cs typeface="Arial"/>
              </a:rPr>
              <a:t>pt. a</a:t>
            </a:r>
          </a:p>
        </p:txBody>
      </p:sp>
    </p:spTree>
    <p:extLst>
      <p:ext uri="{BB962C8B-B14F-4D97-AF65-F5344CB8AC3E}">
        <p14:creationId xmlns:p14="http://schemas.microsoft.com/office/powerpoint/2010/main" val="2208908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2340">
                                            <p:txEl>
                                              <p:pRg st="0" end="0"/>
                                            </p:txEl>
                                          </p:spTgt>
                                        </p:tgtEl>
                                        <p:attrNameLst>
                                          <p:attrName>style.visibility</p:attrName>
                                        </p:attrNameLst>
                                      </p:cBhvr>
                                      <p:to>
                                        <p:strVal val="visible"/>
                                      </p:to>
                                    </p:set>
                                    <p:animScale>
                                      <p:cBhvr>
                                        <p:cTn id="7" dur="1000" decel="50000" fill="hold">
                                          <p:stCondLst>
                                            <p:cond delay="0"/>
                                          </p:stCondLst>
                                        </p:cTn>
                                        <p:tgtEl>
                                          <p:spTgt spid="14234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2340">
                                            <p:txEl>
                                              <p:pRg st="0" end="0"/>
                                            </p:txEl>
                                          </p:spTgt>
                                        </p:tgtEl>
                                        <p:attrNameLst>
                                          <p:attrName>ppt_x</p:attrName>
                                          <p:attrName>ppt_y</p:attrName>
                                        </p:attrNameLst>
                                      </p:cBhvr>
                                    </p:animMotion>
                                    <p:animEffect transition="in" filter="fade">
                                      <p:cBhvr>
                                        <p:cTn id="9" dur="1000"/>
                                        <p:tgtEl>
                                          <p:spTgt spid="14234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2340">
                                            <p:txEl>
                                              <p:pRg st="1" end="1"/>
                                            </p:txEl>
                                          </p:spTgt>
                                        </p:tgtEl>
                                        <p:attrNameLst>
                                          <p:attrName>style.visibility</p:attrName>
                                        </p:attrNameLst>
                                      </p:cBhvr>
                                      <p:to>
                                        <p:strVal val="visible"/>
                                      </p:to>
                                    </p:set>
                                    <p:animScale>
                                      <p:cBhvr>
                                        <p:cTn id="14" dur="1000" decel="50000" fill="hold">
                                          <p:stCondLst>
                                            <p:cond delay="0"/>
                                          </p:stCondLst>
                                        </p:cTn>
                                        <p:tgtEl>
                                          <p:spTgt spid="14234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2340">
                                            <p:txEl>
                                              <p:pRg st="1" end="1"/>
                                            </p:txEl>
                                          </p:spTgt>
                                        </p:tgtEl>
                                        <p:attrNameLst>
                                          <p:attrName>ppt_x</p:attrName>
                                          <p:attrName>ppt_y</p:attrName>
                                        </p:attrNameLst>
                                      </p:cBhvr>
                                    </p:animMotion>
                                    <p:animEffect transition="in" filter="fade">
                                      <p:cBhvr>
                                        <p:cTn id="16" dur="1000"/>
                                        <p:tgtEl>
                                          <p:spTgt spid="14234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2340">
                                            <p:txEl>
                                              <p:pRg st="2" end="2"/>
                                            </p:txEl>
                                          </p:spTgt>
                                        </p:tgtEl>
                                        <p:attrNameLst>
                                          <p:attrName>style.visibility</p:attrName>
                                        </p:attrNameLst>
                                      </p:cBhvr>
                                      <p:to>
                                        <p:strVal val="visible"/>
                                      </p:to>
                                    </p:set>
                                    <p:animScale>
                                      <p:cBhvr>
                                        <p:cTn id="21" dur="1000" decel="50000" fill="hold">
                                          <p:stCondLst>
                                            <p:cond delay="0"/>
                                          </p:stCondLst>
                                        </p:cTn>
                                        <p:tgtEl>
                                          <p:spTgt spid="14234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2340">
                                            <p:txEl>
                                              <p:pRg st="2" end="2"/>
                                            </p:txEl>
                                          </p:spTgt>
                                        </p:tgtEl>
                                        <p:attrNameLst>
                                          <p:attrName>ppt_x</p:attrName>
                                          <p:attrName>ppt_y</p:attrName>
                                        </p:attrNameLst>
                                      </p:cBhvr>
                                    </p:animMotion>
                                    <p:animEffect transition="in" filter="fade">
                                      <p:cBhvr>
                                        <p:cTn id="23" dur="1000"/>
                                        <p:tgtEl>
                                          <p:spTgt spid="1423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12700"/>
            <a:ext cx="6705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1" name="Rectangle 2"/>
          <p:cNvSpPr>
            <a:spLocks noGrp="1" noChangeArrowheads="1"/>
          </p:cNvSpPr>
          <p:nvPr>
            <p:ph type="ctrTitle"/>
          </p:nvPr>
        </p:nvSpPr>
        <p:spPr>
          <a:xfrm>
            <a:off x="4648200" y="-76200"/>
            <a:ext cx="3635375" cy="1600200"/>
          </a:xfrm>
        </p:spPr>
        <p:txBody>
          <a:bodyPr/>
          <a:lstStyle/>
          <a:p>
            <a:r>
              <a:rPr lang="en-US" altLang="ja-JP" sz="3600" b="1">
                <a:latin typeface="Arial" charset="0"/>
                <a:ea typeface="ＭＳ Ｐゴシック" charset="0"/>
                <a:cs typeface="ＭＳ Ｐゴシック" charset="0"/>
              </a:rPr>
              <a:t>Recent Universalism</a:t>
            </a:r>
            <a:endParaRPr lang="en-US">
              <a:latin typeface="Times New Roman" charset="0"/>
              <a:ea typeface="ＭＳ Ｐゴシック" charset="0"/>
              <a:cs typeface="ＭＳ Ｐゴシック" charset="0"/>
            </a:endParaRPr>
          </a:p>
        </p:txBody>
      </p:sp>
      <p:pic>
        <p:nvPicPr>
          <p:cNvPr id="1505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87456">
            <a:off x="66675" y="-236538"/>
            <a:ext cx="45831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53129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0" y="-76200"/>
            <a:ext cx="9144000" cy="2057400"/>
          </a:xfrm>
        </p:spPr>
        <p:txBody>
          <a:bodyPr/>
          <a:lstStyle/>
          <a:p>
            <a:r>
              <a:rPr lang="en-US" altLang="ja-JP" sz="2800" b="1" dirty="0">
                <a:solidFill>
                  <a:schemeClr val="bg1"/>
                </a:solidFill>
                <a:latin typeface="Arial" charset="0"/>
                <a:ea typeface="ＭＳ Ｐゴシック" charset="0"/>
                <a:cs typeface="ＭＳ Ｐゴシック" charset="0"/>
              </a:rPr>
              <a:t>Of his 10,000-member Grand Rapids Mars Hill Bible Church, 3000 left after the book, then Bell himself left for California to run a </a:t>
            </a:r>
            <a:r>
              <a:rPr lang="ru-RU" altLang="ja-JP" sz="2800" b="1" dirty="0">
                <a:solidFill>
                  <a:schemeClr val="bg1"/>
                </a:solidFill>
                <a:latin typeface="Arial" charset="0"/>
                <a:ea typeface="ＭＳ Ｐゴシック" charset="0"/>
                <a:cs typeface="ＭＳ Ｐゴシック" charset="0"/>
              </a:rPr>
              <a:t>"</a:t>
            </a:r>
            <a:r>
              <a:rPr lang="en-US" altLang="ja-JP" sz="2800" b="1" dirty="0">
                <a:solidFill>
                  <a:schemeClr val="bg1"/>
                </a:solidFill>
                <a:latin typeface="Arial" charset="0"/>
                <a:ea typeface="ＭＳ Ｐゴシック" charset="0"/>
                <a:cs typeface="ＭＳ Ｐゴシック" charset="0"/>
              </a:rPr>
              <a:t>faith-inflected talk show</a:t>
            </a:r>
            <a:r>
              <a:rPr lang="ru-RU" altLang="ja-JP" sz="2800" b="1" dirty="0">
                <a:solidFill>
                  <a:schemeClr val="bg1"/>
                </a:solidFill>
                <a:latin typeface="Arial" charset="0"/>
                <a:ea typeface="ＭＳ Ｐゴシック" charset="0"/>
                <a:cs typeface="ＭＳ Ｐゴシック" charset="0"/>
              </a:rPr>
              <a:t>"</a:t>
            </a:r>
            <a:r>
              <a:rPr lang="en-US" altLang="ja-JP" sz="2800" b="1" dirty="0">
                <a:solidFill>
                  <a:schemeClr val="bg1"/>
                </a:solidFill>
                <a:latin typeface="Arial" charset="0"/>
                <a:ea typeface="ＭＳ Ｐゴシック" charset="0"/>
                <a:cs typeface="ＭＳ Ｐゴシック" charset="0"/>
              </a:rPr>
              <a:t> </a:t>
            </a:r>
            <a:endParaRPr lang="en-US" sz="3600" dirty="0">
              <a:solidFill>
                <a:schemeClr val="bg1"/>
              </a:solidFill>
              <a:latin typeface="Times New Roman" charset="0"/>
              <a:ea typeface="ＭＳ Ｐゴシック" charset="0"/>
              <a:cs typeface="ＭＳ Ｐゴシック" charset="0"/>
            </a:endParaRPr>
          </a:p>
        </p:txBody>
      </p:sp>
      <p:pic>
        <p:nvPicPr>
          <p:cNvPr id="1525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2000250"/>
            <a:ext cx="7842250"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528199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grpSp>
        <p:nvGrpSpPr>
          <p:cNvPr id="169987" name="Group 3"/>
          <p:cNvGrpSpPr>
            <a:grpSpLocks/>
          </p:cNvGrpSpPr>
          <p:nvPr/>
        </p:nvGrpSpPr>
        <p:grpSpPr bwMode="auto">
          <a:xfrm>
            <a:off x="254000" y="2019300"/>
            <a:ext cx="693738" cy="1466850"/>
            <a:chOff x="648" y="1860"/>
            <a:chExt cx="492" cy="924"/>
          </a:xfrm>
        </p:grpSpPr>
        <p:sp>
          <p:nvSpPr>
            <p:cNvPr id="17001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7001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grpSp>
      <p:sp>
        <p:nvSpPr>
          <p:cNvPr id="169988" name="Text Box 6"/>
          <p:cNvSpPr txBox="1">
            <a:spLocks noChangeArrowheads="1"/>
          </p:cNvSpPr>
          <p:nvPr/>
        </p:nvSpPr>
        <p:spPr bwMode="auto">
          <a:xfrm>
            <a:off x="600075" y="3567113"/>
            <a:ext cx="2197100" cy="519112"/>
          </a:xfrm>
          <a:prstGeom prst="rect">
            <a:avLst/>
          </a:prstGeom>
          <a:solidFill>
            <a:srgbClr val="FFFF00"/>
          </a:solidFill>
          <a:ln>
            <a:noFill/>
          </a:ln>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Lucida Sans Unicode" charset="0"/>
                <a:ea typeface="Osaka" charset="0"/>
              </a:rPr>
              <a:t>Church Age</a:t>
            </a:r>
          </a:p>
        </p:txBody>
      </p:sp>
      <p:sp>
        <p:nvSpPr>
          <p:cNvPr id="16998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69990" name="Text Box 8"/>
          <p:cNvSpPr txBox="1">
            <a:spLocks noChangeArrowheads="1"/>
          </p:cNvSpPr>
          <p:nvPr/>
        </p:nvSpPr>
        <p:spPr bwMode="auto">
          <a:xfrm>
            <a:off x="2776538" y="3567113"/>
            <a:ext cx="2076450" cy="519112"/>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Tribulation</a:t>
            </a:r>
          </a:p>
        </p:txBody>
      </p:sp>
      <p:sp>
        <p:nvSpPr>
          <p:cNvPr id="169991" name="Text Box 9"/>
          <p:cNvSpPr txBox="1">
            <a:spLocks noChangeArrowheads="1"/>
          </p:cNvSpPr>
          <p:nvPr/>
        </p:nvSpPr>
        <p:spPr bwMode="auto">
          <a:xfrm>
            <a:off x="4852988" y="3567113"/>
            <a:ext cx="2093912" cy="519112"/>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Millennium</a:t>
            </a:r>
          </a:p>
        </p:txBody>
      </p:sp>
      <p:cxnSp>
        <p:nvCxnSpPr>
          <p:cNvPr id="169992" name="AutoShape 10"/>
          <p:cNvCxnSpPr>
            <a:cxnSpLocks noChangeShapeType="1"/>
          </p:cNvCxnSpPr>
          <p:nvPr/>
        </p:nvCxnSpPr>
        <p:spPr bwMode="auto">
          <a:xfrm rot="-5400000">
            <a:off x="2562225" y="1533525"/>
            <a:ext cx="1046163" cy="531813"/>
          </a:xfrm>
          <a:prstGeom prst="curvedConnector3">
            <a:avLst>
              <a:gd name="adj1" fmla="val -88620"/>
            </a:avLst>
          </a:prstGeom>
          <a:ln>
            <a:headEnd/>
            <a:tailEnd type="triangle" w="med" len="med"/>
          </a:ln>
          <a:extLst>
            <a:ext uri="{909E8E84-426E-40dd-AFC4-6F175D3DCCD1}">
              <a14:hiddenFill xmlns="" xmlns:a14="http://schemas.microsoft.com/office/drawing/2010/main">
                <a:noFill/>
              </a14:hiddenFill>
            </a:ext>
          </a:extLst>
        </p:spPr>
        <p:style>
          <a:lnRef idx="3">
            <a:schemeClr val="dk1"/>
          </a:lnRef>
          <a:fillRef idx="0">
            <a:schemeClr val="dk1"/>
          </a:fillRef>
          <a:effectRef idx="2">
            <a:schemeClr val="dk1"/>
          </a:effectRef>
          <a:fontRef idx="minor">
            <a:schemeClr val="tx1"/>
          </a:fontRef>
        </p:style>
      </p:cxnSp>
      <p:sp>
        <p:nvSpPr>
          <p:cNvPr id="169993" name="Text Box 11"/>
          <p:cNvSpPr txBox="1">
            <a:spLocks noChangeArrowheads="1"/>
          </p:cNvSpPr>
          <p:nvPr/>
        </p:nvSpPr>
        <p:spPr bwMode="auto">
          <a:xfrm>
            <a:off x="2019300" y="1833563"/>
            <a:ext cx="1527175" cy="51911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Rapture</a:t>
            </a:r>
          </a:p>
        </p:txBody>
      </p:sp>
      <p:sp>
        <p:nvSpPr>
          <p:cNvPr id="169994" name="Line 12"/>
          <p:cNvSpPr>
            <a:spLocks noChangeShapeType="1"/>
          </p:cNvSpPr>
          <p:nvPr/>
        </p:nvSpPr>
        <p:spPr bwMode="auto">
          <a:xfrm>
            <a:off x="4843463" y="2266950"/>
            <a:ext cx="0" cy="1162050"/>
          </a:xfrm>
          <a:prstGeom prst="line">
            <a:avLst/>
          </a:prstGeom>
          <a:ln>
            <a:headEnd/>
            <a:tailEnd type="triangle" w="med" len="med"/>
          </a:ln>
          <a:extLst>
            <a:ext uri="{909E8E84-426E-40dd-AFC4-6F175D3DCCD1}">
              <a14:hiddenFill xmlns=""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69995" name="Text Box 13"/>
          <p:cNvSpPr txBox="1">
            <a:spLocks noChangeArrowheads="1"/>
          </p:cNvSpPr>
          <p:nvPr/>
        </p:nvSpPr>
        <p:spPr bwMode="auto">
          <a:xfrm>
            <a:off x="3835400" y="1852613"/>
            <a:ext cx="2028825" cy="519112"/>
          </a:xfrm>
          <a:prstGeom prst="rect">
            <a:avLst/>
          </a:prstGeom>
          <a:solidFill>
            <a:srgbClr val="DCC3C8"/>
          </a:solidFill>
          <a:ln>
            <a:noFill/>
          </a:ln>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2</a:t>
            </a:r>
            <a:r>
              <a:rPr kumimoji="0" lang="en-US" sz="2800" b="1" i="0" u="none" strike="noStrike" kern="1200" cap="none" spc="0" normalizeH="0" baseline="30000" noProof="0">
                <a:ln>
                  <a:noFill/>
                </a:ln>
                <a:solidFill>
                  <a:srgbClr val="000000"/>
                </a:solidFill>
                <a:effectLst/>
                <a:uLnTx/>
                <a:uFillTx/>
                <a:latin typeface="Lucida Sans Unicode" charset="0"/>
                <a:ea typeface="Osaka" charset="0"/>
              </a:rPr>
              <a:t>nd</a:t>
            </a:r>
            <a:r>
              <a:rPr kumimoji="0" lang="en-US" sz="2800" b="1" i="0" u="none" strike="noStrike" kern="1200" cap="none" spc="0" normalizeH="0" baseline="0" noProof="0">
                <a:ln>
                  <a:noFill/>
                </a:ln>
                <a:solidFill>
                  <a:srgbClr val="000000"/>
                </a:solidFill>
                <a:effectLst/>
                <a:uLnTx/>
                <a:uFillTx/>
                <a:latin typeface="Lucida Sans Unicode" charset="0"/>
                <a:ea typeface="Osaka" charset="0"/>
              </a:rPr>
              <a:t> Advent</a:t>
            </a:r>
          </a:p>
        </p:txBody>
      </p:sp>
      <p:sp>
        <p:nvSpPr>
          <p:cNvPr id="169996" name="Text Box 14"/>
          <p:cNvSpPr txBox="1">
            <a:spLocks noChangeArrowheads="1"/>
          </p:cNvSpPr>
          <p:nvPr/>
        </p:nvSpPr>
        <p:spPr bwMode="auto">
          <a:xfrm>
            <a:off x="2867025" y="4938713"/>
            <a:ext cx="2409825" cy="946150"/>
          </a:xfrm>
          <a:prstGeom prst="rect">
            <a:avLst/>
          </a:prstGeom>
          <a:solidFill>
            <a:srgbClr val="CCFFCC"/>
          </a:solidFill>
          <a:ln>
            <a:noFill/>
          </a:ln>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Battle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Armageddon</a:t>
            </a:r>
          </a:p>
        </p:txBody>
      </p:sp>
      <p:sp>
        <p:nvSpPr>
          <p:cNvPr id="169997" name="Text Box 15"/>
          <p:cNvSpPr txBox="1">
            <a:spLocks noChangeArrowheads="1"/>
          </p:cNvSpPr>
          <p:nvPr/>
        </p:nvSpPr>
        <p:spPr bwMode="auto">
          <a:xfrm>
            <a:off x="5462588" y="4957763"/>
            <a:ext cx="2911475" cy="946150"/>
          </a:xfrm>
          <a:prstGeom prst="rect">
            <a:avLst/>
          </a:prstGeom>
          <a:solidFill>
            <a:schemeClr val="accent5"/>
          </a:solidFill>
          <a:ln>
            <a:noFill/>
          </a:ln>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Lucida Sans Unicode" charset="0"/>
                <a:ea typeface="Osaka" charset="0"/>
              </a:rPr>
              <a:t>Battle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Lucida Sans Unicode" charset="0"/>
                <a:ea typeface="Osaka" charset="0"/>
              </a:rPr>
              <a:t>Gog and Magog</a:t>
            </a:r>
          </a:p>
        </p:txBody>
      </p:sp>
      <p:sp>
        <p:nvSpPr>
          <p:cNvPr id="169998" name="Text Box 16"/>
          <p:cNvSpPr txBox="1">
            <a:spLocks noChangeArrowheads="1"/>
          </p:cNvSpPr>
          <p:nvPr/>
        </p:nvSpPr>
        <p:spPr bwMode="auto">
          <a:xfrm>
            <a:off x="7426325" y="2751138"/>
            <a:ext cx="1412875" cy="13731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Great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White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Throne</a:t>
            </a:r>
          </a:p>
        </p:txBody>
      </p:sp>
      <p:sp>
        <p:nvSpPr>
          <p:cNvPr id="169999" name="Line 17"/>
          <p:cNvSpPr>
            <a:spLocks noChangeShapeType="1"/>
          </p:cNvSpPr>
          <p:nvPr/>
        </p:nvSpPr>
        <p:spPr bwMode="auto">
          <a:xfrm flipV="1">
            <a:off x="4859338" y="4038600"/>
            <a:ext cx="0" cy="838200"/>
          </a:xfrm>
          <a:prstGeom prst="line">
            <a:avLst/>
          </a:prstGeom>
          <a:ln>
            <a:headEnd/>
            <a:tailEnd type="triangle" w="med" len="med"/>
          </a:ln>
          <a:extLst>
            <a:ext uri="{909E8E84-426E-40dd-AFC4-6F175D3DCCD1}">
              <a14:hiddenFill xmlns=""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70000" name="Line 18"/>
          <p:cNvSpPr>
            <a:spLocks noChangeShapeType="1"/>
          </p:cNvSpPr>
          <p:nvPr/>
        </p:nvSpPr>
        <p:spPr bwMode="auto">
          <a:xfrm flipV="1">
            <a:off x="6926263" y="4057650"/>
            <a:ext cx="0" cy="838200"/>
          </a:xfrm>
          <a:prstGeom prst="line">
            <a:avLst/>
          </a:prstGeom>
          <a:ln>
            <a:headEnd/>
            <a:tailEnd type="triangle" w="med" len="med"/>
          </a:ln>
          <a:extLst>
            <a:ext uri="{909E8E84-426E-40dd-AFC4-6F175D3DCCD1}">
              <a14:hiddenFill xmlns=""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70001" name="Rectangle 19"/>
          <p:cNvSpPr>
            <a:spLocks noGrp="1" noChangeArrowheads="1"/>
          </p:cNvSpPr>
          <p:nvPr>
            <p:ph type="title"/>
          </p:nvPr>
        </p:nvSpPr>
        <p:spPr>
          <a:xfrm>
            <a:off x="48380" y="180220"/>
            <a:ext cx="8188476" cy="663575"/>
          </a:xfrm>
          <a:noFill/>
        </p:spPr>
        <p:txBody>
          <a:bodyPr wrap="square" anchor="t">
            <a:spAutoFit/>
          </a:bodyPr>
          <a:lstStyle/>
          <a:p>
            <a:pPr eaLnBrk="1" hangingPunct="1"/>
            <a:r>
              <a:rPr lang="en-US" sz="3600" b="1" dirty="0">
                <a:solidFill>
                  <a:schemeClr val="tx1"/>
                </a:solidFill>
                <a:latin typeface="Lucida Sans Unicode" charset="0"/>
              </a:rPr>
              <a:t>Resurrections &amp; Judgments</a:t>
            </a:r>
          </a:p>
        </p:txBody>
      </p:sp>
      <p:sp>
        <p:nvSpPr>
          <p:cNvPr id="170002" name="Text Box 21"/>
          <p:cNvSpPr txBox="1">
            <a:spLocks noChangeArrowheads="1"/>
          </p:cNvSpPr>
          <p:nvPr/>
        </p:nvSpPr>
        <p:spPr bwMode="auto">
          <a:xfrm>
            <a:off x="8451850" y="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Osaka" charset="0"/>
              </a:rPr>
              <a:t>439</a:t>
            </a:r>
            <a:endParaRPr kumimoji="0" lang="en-US" sz="1800" b="1" i="0" u="none" strike="noStrike" kern="1200" cap="none" spc="0" normalizeH="0" baseline="0" noProof="0" dirty="0">
              <a:ln>
                <a:noFill/>
              </a:ln>
              <a:solidFill>
                <a:srgbClr val="000000"/>
              </a:solidFill>
              <a:effectLst/>
              <a:uLnTx/>
              <a:uFillTx/>
              <a:latin typeface="Arial" charset="0"/>
              <a:ea typeface="Osaka" charset="0"/>
            </a:endParaRPr>
          </a:p>
        </p:txBody>
      </p:sp>
      <p:sp>
        <p:nvSpPr>
          <p:cNvPr id="170003" name="Text Box 24"/>
          <p:cNvSpPr txBox="1">
            <a:spLocks noChangeArrowheads="1"/>
          </p:cNvSpPr>
          <p:nvPr/>
        </p:nvSpPr>
        <p:spPr bwMode="auto">
          <a:xfrm>
            <a:off x="4572000" y="914400"/>
            <a:ext cx="44275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Osaka" charset="0"/>
              </a:rPr>
              <a:t>R = 4 Resurrected Groups</a:t>
            </a:r>
          </a:p>
        </p:txBody>
      </p:sp>
      <p:sp>
        <p:nvSpPr>
          <p:cNvPr id="170004" name="Text Box 25"/>
          <p:cNvSpPr txBox="1">
            <a:spLocks noChangeArrowheads="1"/>
          </p:cNvSpPr>
          <p:nvPr/>
        </p:nvSpPr>
        <p:spPr bwMode="auto">
          <a:xfrm>
            <a:off x="4572000" y="1295400"/>
            <a:ext cx="38020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J</a:t>
            </a:r>
            <a:r>
              <a:rPr kumimoji="0" lang="en-US" sz="1800" b="1" i="0" u="none" strike="noStrike" kern="1200" cap="none" spc="0" normalizeH="0" baseline="0" noProof="0">
                <a:ln>
                  <a:noFill/>
                </a:ln>
                <a:solidFill>
                  <a:srgbClr val="000000"/>
                </a:solidFill>
                <a:effectLst/>
                <a:uLnTx/>
                <a:uFillTx/>
                <a:latin typeface="Arial" charset="0"/>
                <a:ea typeface="Osaka" charset="0"/>
              </a:rPr>
              <a:t>  </a:t>
            </a:r>
            <a:r>
              <a:rPr kumimoji="0" lang="en-US" sz="2400" b="1" i="0" u="none" strike="noStrike" kern="1200" cap="none" spc="0" normalizeH="0" baseline="0" noProof="0">
                <a:ln>
                  <a:noFill/>
                </a:ln>
                <a:solidFill>
                  <a:srgbClr val="000000"/>
                </a:solidFill>
                <a:effectLst/>
                <a:uLnTx/>
                <a:uFillTx/>
                <a:latin typeface="Arial" charset="0"/>
                <a:ea typeface="Osaka" charset="0"/>
              </a:rPr>
              <a:t>= 7 Judged Groups</a:t>
            </a:r>
          </a:p>
        </p:txBody>
      </p:sp>
      <p:sp>
        <p:nvSpPr>
          <p:cNvPr id="170005" name="Text Box 26"/>
          <p:cNvSpPr txBox="1">
            <a:spLocks noChangeArrowheads="1"/>
          </p:cNvSpPr>
          <p:nvPr/>
        </p:nvSpPr>
        <p:spPr bwMode="auto">
          <a:xfrm>
            <a:off x="3124200" y="29718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J</a:t>
            </a:r>
          </a:p>
        </p:txBody>
      </p:sp>
      <p:sp>
        <p:nvSpPr>
          <p:cNvPr id="17000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4J</a:t>
            </a:r>
          </a:p>
        </p:txBody>
      </p:sp>
      <p:sp>
        <p:nvSpPr>
          <p:cNvPr id="17000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2J</a:t>
            </a:r>
          </a:p>
        </p:txBody>
      </p:sp>
      <p:sp>
        <p:nvSpPr>
          <p:cNvPr id="17000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Osaka" charset="0"/>
              </a:rPr>
              <a:t>R</a:t>
            </a:r>
          </a:p>
        </p:txBody>
      </p:sp>
      <p:sp>
        <p:nvSpPr>
          <p:cNvPr id="17000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Osaka" charset="0"/>
              </a:rPr>
              <a:t>2R</a:t>
            </a:r>
          </a:p>
        </p:txBody>
      </p:sp>
      <p:sp>
        <p:nvSpPr>
          <p:cNvPr id="17001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Osaka" charset="0"/>
              </a:rPr>
              <a:t>R</a:t>
            </a:r>
          </a:p>
        </p:txBody>
      </p:sp>
    </p:spTree>
    <p:extLst>
      <p:ext uri="{BB962C8B-B14F-4D97-AF65-F5344CB8AC3E}">
        <p14:creationId xmlns:p14="http://schemas.microsoft.com/office/powerpoint/2010/main" val="3526145059"/>
      </p:ext>
    </p:extLst>
  </p:cSld>
  <p:clrMapOvr>
    <a:masterClrMapping/>
  </p:clrMapOvr>
  <p:transition>
    <p:plus/>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ru-RU" altLang="ja-JP" sz="3600" b="1" dirty="0">
                <a:solidFill>
                  <a:schemeClr val="bg1"/>
                </a:solidFill>
                <a:latin typeface="Arial" charset="0"/>
                <a:ea typeface="ＭＳ Ｐゴシック" charset="0"/>
                <a:cs typeface="ＭＳ Ｐゴシック" charset="0"/>
              </a:rPr>
              <a:t>"</a:t>
            </a:r>
            <a:r>
              <a:rPr lang="en-US" altLang="ja-JP" sz="3600" b="1" dirty="0">
                <a:solidFill>
                  <a:schemeClr val="bg1"/>
                </a:solidFill>
                <a:latin typeface="Arial" charset="0"/>
                <a:ea typeface="ＭＳ Ｐゴシック" charset="0"/>
                <a:cs typeface="ＭＳ Ｐゴシック" charset="0"/>
              </a:rPr>
              <a:t>Then I saw a great white throne…</a:t>
            </a:r>
            <a:r>
              <a:rPr lang="ru-RU" altLang="ja-JP" sz="3600" b="1" dirty="0">
                <a:solidFill>
                  <a:schemeClr val="bg1"/>
                </a:solidFill>
                <a:latin typeface="Arial" charset="0"/>
                <a:ea typeface="ＭＳ Ｐゴシック" charset="0"/>
                <a:cs typeface="ＭＳ Ｐゴシック" charset="0"/>
              </a:rPr>
              <a:t>"</a:t>
            </a:r>
            <a:r>
              <a:rPr lang="en-US" altLang="ja-JP" sz="3600" b="1" dirty="0">
                <a:solidFill>
                  <a:schemeClr val="bg1"/>
                </a:solidFill>
                <a:latin typeface="Arial" charset="0"/>
                <a:ea typeface="ＭＳ Ｐゴシック" charset="0"/>
                <a:cs typeface="ＭＳ Ｐゴシック" charset="0"/>
              </a:rPr>
              <a:t> </a:t>
            </a:r>
            <a:br>
              <a:rPr lang="en-US" altLang="ja-JP" sz="3600" b="1" dirty="0">
                <a:solidFill>
                  <a:schemeClr val="bg1"/>
                </a:solidFill>
                <a:latin typeface="Arial" charset="0"/>
                <a:ea typeface="ＭＳ Ｐゴシック" charset="0"/>
                <a:cs typeface="ＭＳ Ｐゴシック" charset="0"/>
              </a:rPr>
            </a:br>
            <a:r>
              <a:rPr lang="en-US" altLang="ja-JP" sz="3600" b="1" dirty="0">
                <a:solidFill>
                  <a:schemeClr val="bg1"/>
                </a:solidFill>
                <a:latin typeface="Arial" charset="0"/>
                <a:ea typeface="ＭＳ Ｐゴシック" charset="0"/>
                <a:cs typeface="ＭＳ Ｐゴシック" charset="0"/>
              </a:rPr>
              <a:t>(20:11)</a:t>
            </a:r>
            <a:endParaRPr lang="en-US" dirty="0">
              <a:solidFill>
                <a:schemeClr val="bg1"/>
              </a:solidFill>
              <a:latin typeface="Times New Roman" charset="0"/>
              <a:ea typeface="ＭＳ Ｐゴシック" charset="0"/>
              <a:cs typeface="ＭＳ Ｐゴシック" charset="0"/>
            </a:endParaRPr>
          </a:p>
        </p:txBody>
      </p:sp>
      <p:pic>
        <p:nvPicPr>
          <p:cNvPr id="154627"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98602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2057400"/>
          </a:xfrm>
          <a:effectLst>
            <a:outerShdw blurRad="63500" dist="107763" dir="2700000" algn="ctr" rotWithShape="0">
              <a:srgbClr val="000000">
                <a:alpha val="74998"/>
              </a:srgbClr>
            </a:outerShdw>
          </a:effectLst>
        </p:spPr>
        <p:txBody>
          <a:bodyPr/>
          <a:lstStyle/>
          <a:p>
            <a:pPr eaLnBrk="1" hangingPunct="1">
              <a:defRPr/>
            </a:pPr>
            <a:r>
              <a:rPr lang="en-US" sz="4000">
                <a:latin typeface="Arial" charset="0"/>
                <a:ea typeface="ＭＳ Ｐゴシック" charset="0"/>
              </a:rPr>
              <a:t>The Books (20:12)</a:t>
            </a:r>
            <a:endParaRPr lang="en-US">
              <a:latin typeface="Arial" charset="0"/>
              <a:ea typeface="ＭＳ Ｐゴシック" charset="0"/>
            </a:endParaRP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29818723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Rev 20v15 Lake Of Fi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2057400"/>
          </a:xfrm>
          <a:effectLst>
            <a:outerShdw blurRad="63500" dist="107763" dir="2700000" algn="ctr" rotWithShape="0">
              <a:srgbClr val="000000">
                <a:alpha val="74998"/>
              </a:srgbClr>
            </a:outerShdw>
          </a:effectLst>
        </p:spPr>
        <p:txBody>
          <a:bodyPr/>
          <a:lstStyle/>
          <a:p>
            <a:pPr eaLnBrk="1" hangingPunct="1">
              <a:defRPr/>
            </a:pPr>
            <a:r>
              <a:rPr lang="en-US" sz="4000" dirty="0">
                <a:latin typeface="Arial" charset="0"/>
                <a:ea typeface="ＭＳ Ｐゴシック" charset="0"/>
              </a:rPr>
              <a:t>The Lake of Fire (20:14-15)</a:t>
            </a:r>
            <a:endParaRPr lang="en-US" dirty="0">
              <a:latin typeface="Arial" charset="0"/>
              <a:ea typeface="ＭＳ Ｐゴシック" charset="0"/>
            </a:endParaRPr>
          </a:p>
        </p:txBody>
      </p:sp>
    </p:spTree>
    <p:extLst>
      <p:ext uri="{BB962C8B-B14F-4D97-AF65-F5344CB8AC3E}">
        <p14:creationId xmlns:p14="http://schemas.microsoft.com/office/powerpoint/2010/main" val="31023648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noChangeArrowheads="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entury Gothic"/>
              <a:ea typeface="MS Pゴシック"/>
              <a:cs typeface="MS Pゴシック"/>
            </a:endParaRPr>
          </a:p>
        </p:txBody>
      </p:sp>
      <p:sp>
        <p:nvSpPr>
          <p:cNvPr id="6" name="Footer Placeholder 5"/>
          <p:cNvSpPr>
            <a:spLocks noGrp="1" noChangeArrowheads="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entury Gothic"/>
              <a:ea typeface="MS Pゴシック"/>
              <a:cs typeface="MS Pゴシック"/>
            </a:endParaRPr>
          </a:p>
        </p:txBody>
      </p:sp>
      <p:pic>
        <p:nvPicPr>
          <p:cNvPr id="173060" name="Picture 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0" name="Rectangle 2"/>
          <p:cNvSpPr>
            <a:spLocks noGrp="1" noChangeArrowheads="1"/>
          </p:cNvSpPr>
          <p:nvPr>
            <p:ph type="ctrTitle"/>
          </p:nvPr>
        </p:nvSpPr>
        <p:spPr>
          <a:xfrm>
            <a:off x="685800" y="5905586"/>
            <a:ext cx="7772400" cy="930598"/>
          </a:xfrm>
          <a:solidFill>
            <a:schemeClr val="tx2"/>
          </a:solidFill>
          <a:effectLst>
            <a:outerShdw blurRad="88900" dist="38097" dir="2700000" algn="ctr" rotWithShape="0">
              <a:schemeClr val="tx1">
                <a:alpha val="99962"/>
              </a:schemeClr>
            </a:outerShdw>
          </a:effectLst>
        </p:spPr>
        <p:txBody>
          <a:bodyPr/>
          <a:lstStyle/>
          <a:p>
            <a:pPr eaLnBrk="1" hangingPunct="1"/>
            <a:r>
              <a:rPr lang="en-US" b="1" dirty="0">
                <a:solidFill>
                  <a:srgbClr val="000090"/>
                </a:solidFill>
                <a:latin typeface="Century Gothic" charset="0"/>
                <a:ea typeface="MS Pゴシック" charset="0"/>
                <a:cs typeface="MS Pゴシック" charset="0"/>
              </a:rPr>
              <a:t>Christ</a:t>
            </a:r>
            <a:r>
              <a:rPr lang="uk-UA" altLang="ja-JP" b="1" dirty="0">
                <a:solidFill>
                  <a:srgbClr val="000090"/>
                </a:solidFill>
                <a:latin typeface="Century Gothic" charset="0"/>
                <a:ea typeface="MS Pゴシック" charset="0"/>
                <a:cs typeface="MS Pゴシック" charset="0"/>
              </a:rPr>
              <a:t>'</a:t>
            </a:r>
            <a:r>
              <a:rPr lang="en-US" b="1" dirty="0">
                <a:solidFill>
                  <a:srgbClr val="000090"/>
                </a:solidFill>
                <a:latin typeface="Century Gothic" charset="0"/>
                <a:ea typeface="MS Pゴシック" charset="0"/>
                <a:cs typeface="MS Pゴシック" charset="0"/>
              </a:rPr>
              <a:t>s Second Coming</a:t>
            </a:r>
          </a:p>
        </p:txBody>
      </p:sp>
      <p:sp>
        <p:nvSpPr>
          <p:cNvPr id="252933" name="Text Box 5"/>
          <p:cNvSpPr txBox="1">
            <a:spLocks noChangeArrowheads="1"/>
          </p:cNvSpPr>
          <p:nvPr/>
        </p:nvSpPr>
        <p:spPr bwMode="auto">
          <a:xfrm>
            <a:off x="8404225" y="76200"/>
            <a:ext cx="698178"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S Pゴシック" charset="0"/>
                <a:cs typeface="MS Pゴシック" charset="0"/>
              </a:rPr>
              <a:t>439</a:t>
            </a:r>
            <a:endParaRPr kumimoji="0" lang="en-US" sz="1800" b="0" i="0"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Tree>
    <p:extLst>
      <p:ext uri="{BB962C8B-B14F-4D97-AF65-F5344CB8AC3E}">
        <p14:creationId xmlns:p14="http://schemas.microsoft.com/office/powerpoint/2010/main" val="4073165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3"/>
          <p:cNvSpPr>
            <a:spLocks noGrp="1" noChangeArrowheads="1"/>
          </p:cNvSpPr>
          <p:nvPr>
            <p:ph type="title" idx="4294967295"/>
          </p:nvPr>
        </p:nvSpPr>
        <p:spPr>
          <a:xfrm>
            <a:off x="228600" y="1981200"/>
            <a:ext cx="3886200" cy="4267200"/>
          </a:xfrm>
        </p:spPr>
        <p:txBody>
          <a:bodyPr/>
          <a:lstStyle/>
          <a:p>
            <a:r>
              <a:rPr lang="ru-RU" altLang="ja-JP" sz="3600" b="1" dirty="0">
                <a:solidFill>
                  <a:srgbClr val="FFFFFF"/>
                </a:solidFill>
                <a:effectLst>
                  <a:glow rad="203200">
                    <a:schemeClr val="tx1">
                      <a:alpha val="92000"/>
                    </a:schemeClr>
                  </a:glow>
                </a:effectLst>
                <a:latin typeface="Arial" charset="0"/>
                <a:cs typeface="Arial" charset="0"/>
              </a:rPr>
              <a:t>"</a:t>
            </a:r>
            <a:r>
              <a:rPr lang="en-US" sz="3600" b="1" dirty="0">
                <a:solidFill>
                  <a:srgbClr val="FFFFFF"/>
                </a:solidFill>
                <a:effectLst>
                  <a:glow rad="203200">
                    <a:schemeClr val="tx1">
                      <a:alpha val="92000"/>
                    </a:schemeClr>
                  </a:glow>
                </a:effectLst>
                <a:latin typeface="Arial" charset="0"/>
                <a:cs typeface="Arial" charset="0"/>
              </a:rPr>
              <a:t>Out of his mouth comes a sharp sword with which to strike down the nations</a:t>
            </a:r>
            <a:r>
              <a:rPr lang="ru-RU" altLang="ja-JP" sz="3600" b="1" dirty="0">
                <a:solidFill>
                  <a:srgbClr val="FFFFFF"/>
                </a:solidFill>
                <a:effectLst>
                  <a:glow rad="203200">
                    <a:schemeClr val="tx1">
                      <a:alpha val="92000"/>
                    </a:schemeClr>
                  </a:glow>
                </a:effectLst>
                <a:latin typeface="Arial" charset="0"/>
                <a:cs typeface="Arial" charset="0"/>
              </a:rPr>
              <a:t>"</a:t>
            </a:r>
            <a:r>
              <a:rPr lang="en-US" sz="3600" b="1" dirty="0">
                <a:solidFill>
                  <a:srgbClr val="FFFFFF"/>
                </a:solidFill>
                <a:effectLst>
                  <a:glow rad="203200">
                    <a:schemeClr val="tx1">
                      <a:alpha val="92000"/>
                    </a:schemeClr>
                  </a:glow>
                </a:effectLst>
                <a:latin typeface="Arial" charset="0"/>
                <a:cs typeface="Arial" charset="0"/>
              </a:rPr>
              <a:t> </a:t>
            </a:r>
            <a:br>
              <a:rPr lang="en-US" sz="3600" b="1" dirty="0">
                <a:solidFill>
                  <a:srgbClr val="FFFFFF"/>
                </a:solidFill>
                <a:effectLst>
                  <a:glow rad="203200">
                    <a:schemeClr val="tx1">
                      <a:alpha val="92000"/>
                    </a:schemeClr>
                  </a:glow>
                </a:effectLst>
                <a:latin typeface="Arial" charset="0"/>
                <a:cs typeface="Arial" charset="0"/>
              </a:rPr>
            </a:br>
            <a:r>
              <a:rPr lang="en-US" sz="3600" b="1" dirty="0">
                <a:solidFill>
                  <a:srgbClr val="FFFFFF"/>
                </a:solidFill>
                <a:effectLst>
                  <a:glow rad="203200">
                    <a:schemeClr val="tx1">
                      <a:alpha val="92000"/>
                    </a:schemeClr>
                  </a:glow>
                </a:effectLst>
                <a:latin typeface="Arial" charset="0"/>
                <a:cs typeface="Arial" charset="0"/>
              </a:rPr>
              <a:t>(Rev. 19:15a)</a:t>
            </a:r>
          </a:p>
        </p:txBody>
      </p:sp>
      <p:sp>
        <p:nvSpPr>
          <p:cNvPr id="5" name="Text Box 6"/>
          <p:cNvSpPr txBox="1">
            <a:spLocks noChangeArrowheads="1"/>
          </p:cNvSpPr>
          <p:nvPr/>
        </p:nvSpPr>
        <p:spPr bwMode="auto">
          <a:xfrm>
            <a:off x="84042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439</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6567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Why </a:t>
            </a:r>
            <a:r>
              <a:rPr lang="en-US" sz="3600" b="1" i="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accept</a:t>
            </a:r>
            <a:r>
              <a:rPr lang="en-US" sz="3600" b="1" i="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one another?</a:t>
            </a:r>
            <a:endParaRPr lang="en-US" i="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a:defRPr/>
            </a:pPr>
            <a:endParaRPr lang="en-US">
              <a:effectLst>
                <a:glow rad="101600">
                  <a:schemeClr val="tx1">
                    <a:alpha val="75000"/>
                  </a:schemeClr>
                </a:glow>
              </a:effectLst>
              <a:latin typeface="Arial" panose="020B0604020202020204" pitchFamily="34" charset="0"/>
              <a:ea typeface="+mn-e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Needed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Condemnation</a:t>
            </a:r>
          </a:p>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Provided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Justification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Imparted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Sanctification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Vindicated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Election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9" name="Rectangle 23"/>
          <p:cNvSpPr>
            <a:spLocks noChangeArrowheads="1"/>
          </p:cNvSpPr>
          <p:nvPr/>
        </p:nvSpPr>
        <p:spPr bwMode="auto">
          <a:xfrm>
            <a:off x="2193924" y="3011488"/>
            <a:ext cx="2057399" cy="1015663"/>
          </a:xfrm>
          <a:prstGeom prst="rect">
            <a:avLst/>
          </a:prstGeom>
          <a:noFill/>
          <a:ln w="9525">
            <a:noFill/>
            <a:miter lim="800000"/>
            <a:headEnd/>
            <a:tailEnd/>
          </a:ln>
          <a:effectLst/>
        </p:spPr>
        <p:txBody>
          <a:bodyPr wrap="square">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Applies 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Transformation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12:1–15:13</a:t>
            </a:r>
          </a:p>
        </p:txBody>
      </p:sp>
      <p:sp>
        <p:nvSpPr>
          <p:cNvPr id="997400" name="Rectangle 24"/>
          <p:cNvSpPr>
            <a:spLocks noChangeArrowheads="1"/>
          </p:cNvSpPr>
          <p:nvPr/>
        </p:nvSpPr>
        <p:spPr bwMode="auto">
          <a:xfrm>
            <a:off x="3131840" y="1333217"/>
            <a:ext cx="2194769" cy="1015663"/>
          </a:xfrm>
          <a:prstGeom prst="rect">
            <a:avLst/>
          </a:prstGeom>
          <a:noFill/>
          <a:ln w="9525">
            <a:noFill/>
            <a:miter lim="800000"/>
            <a:headEnd/>
            <a:tailEnd/>
          </a:ln>
          <a:effectLst/>
        </p:spPr>
        <p:txBody>
          <a:bodyPr wrap="square">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Disseminated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Propagation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15:14–16:27</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Equal</a:t>
            </a: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 Righteousness</a:t>
            </a:r>
          </a:p>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SELECTION</a:t>
            </a:r>
          </a:p>
        </p:txBody>
      </p:sp>
      <p:sp>
        <p:nvSpPr>
          <p:cNvPr id="997406" name="Rectangle 30"/>
          <p:cNvSpPr>
            <a:spLocks noChangeArrowheads="1"/>
          </p:cNvSpPr>
          <p:nvPr/>
        </p:nvSpPr>
        <p:spPr bwMode="auto">
          <a:xfrm rot="16200000">
            <a:off x="548549" y="3261151"/>
            <a:ext cx="2552700" cy="830997"/>
          </a:xfrm>
          <a:prstGeom prst="rect">
            <a:avLst/>
          </a:prstGeom>
          <a:noFill/>
          <a:ln w="9525">
            <a:noFill/>
            <a:miter lim="800000"/>
            <a:headEnd/>
            <a:tailEnd/>
          </a:ln>
          <a:effectLst/>
        </p:spPr>
        <p:txBody>
          <a:bodyPr wrap="square">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 SUBMISSION &amp; SENSITIVITY</a:t>
            </a:r>
          </a:p>
        </p:txBody>
      </p:sp>
      <p:sp>
        <p:nvSpPr>
          <p:cNvPr id="997407" name="Rectangle 31"/>
          <p:cNvSpPr>
            <a:spLocks noChangeArrowheads="1"/>
          </p:cNvSpPr>
          <p:nvPr/>
        </p:nvSpPr>
        <p:spPr bwMode="auto">
          <a:xfrm rot="19777426">
            <a:off x="2338388" y="431155"/>
            <a:ext cx="2292350" cy="461665"/>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SPREADING</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Romans</a:t>
            </a:r>
          </a:p>
        </p:txBody>
      </p:sp>
    </p:spTree>
    <p:extLst>
      <p:ext uri="{BB962C8B-B14F-4D97-AF65-F5344CB8AC3E}">
        <p14:creationId xmlns:p14="http://schemas.microsoft.com/office/powerpoint/2010/main" val="1825329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997390"/>
                                        </p:tgtEl>
                                        <p:attrNameLst>
                                          <p:attrName>style.visibility</p:attrName>
                                        </p:attrNameLst>
                                      </p:cBhvr>
                                      <p:to>
                                        <p:strVal val="visible"/>
                                      </p:to>
                                    </p:set>
                                    <p:animEffect transition="in" filter="wipe(left)">
                                      <p:cBhvr>
                                        <p:cTn id="19" dur="500"/>
                                        <p:tgtEl>
                                          <p:spTgt spid="99739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97401">
                                            <p:txEl>
                                              <p:pRg st="0" end="0"/>
                                            </p:txEl>
                                          </p:spTgt>
                                        </p:tgtEl>
                                        <p:attrNameLst>
                                          <p:attrName>style.visibility</p:attrName>
                                        </p:attrNameLst>
                                      </p:cBhvr>
                                      <p:to>
                                        <p:strVal val="visible"/>
                                      </p:to>
                                    </p:set>
                                    <p:animEffect transition="in" filter="dissolve">
                                      <p:cBhvr>
                                        <p:cTn id="24" dur="500"/>
                                        <p:tgtEl>
                                          <p:spTgt spid="997401">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97393">
                                            <p:txEl>
                                              <p:pRg st="0" end="0"/>
                                            </p:txEl>
                                          </p:spTgt>
                                        </p:tgtEl>
                                        <p:attrNameLst>
                                          <p:attrName>style.visibility</p:attrName>
                                        </p:attrNameLst>
                                      </p:cBhvr>
                                      <p:to>
                                        <p:strVal val="visible"/>
                                      </p:to>
                                    </p:set>
                                  </p:childTnLst>
                                </p:cTn>
                              </p:par>
                              <p:par>
                                <p:cTn id="29" presetID="22" presetClass="entr" presetSubtype="8" fill="hold" grpId="0" nodeType="withEffect">
                                  <p:stCondLst>
                                    <p:cond delay="0"/>
                                  </p:stCondLst>
                                  <p:childTnLst>
                                    <p:set>
                                      <p:cBhvr>
                                        <p:cTn id="30" dur="1" fill="hold">
                                          <p:stCondLst>
                                            <p:cond delay="0"/>
                                          </p:stCondLst>
                                        </p:cTn>
                                        <p:tgtEl>
                                          <p:spTgt spid="997392"/>
                                        </p:tgtEl>
                                        <p:attrNameLst>
                                          <p:attrName>style.visibility</p:attrName>
                                        </p:attrNameLst>
                                      </p:cBhvr>
                                      <p:to>
                                        <p:strVal val="visible"/>
                                      </p:to>
                                    </p:set>
                                    <p:animEffect transition="in" filter="wipe(left)">
                                      <p:cBhvr>
                                        <p:cTn id="31" dur="500"/>
                                        <p:tgtEl>
                                          <p:spTgt spid="99739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97403">
                                            <p:txEl>
                                              <p:pRg st="0" end="0"/>
                                            </p:txEl>
                                          </p:spTgt>
                                        </p:tgtEl>
                                        <p:attrNameLst>
                                          <p:attrName>style.visibility</p:attrName>
                                        </p:attrNameLst>
                                      </p:cBhvr>
                                      <p:to>
                                        <p:strVal val="visible"/>
                                      </p:to>
                                    </p:set>
                                    <p:animEffect transition="in" filter="dissolve">
                                      <p:cBhvr>
                                        <p:cTn id="36" dur="500"/>
                                        <p:tgtEl>
                                          <p:spTgt spid="99740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997395">
                                            <p:txEl>
                                              <p:pRg st="0" end="0"/>
                                            </p:txEl>
                                          </p:spTgt>
                                        </p:tgtEl>
                                        <p:attrNameLst>
                                          <p:attrName>style.visibility</p:attrName>
                                        </p:attrNameLst>
                                      </p:cBhvr>
                                      <p:to>
                                        <p:strVal val="visible"/>
                                      </p:to>
                                    </p:set>
                                  </p:childTnLst>
                                </p:cTn>
                              </p:par>
                              <p:par>
                                <p:cTn id="41" presetID="22" presetClass="entr" presetSubtype="1" fill="hold" grpId="0" nodeType="withEffect">
                                  <p:stCondLst>
                                    <p:cond delay="0"/>
                                  </p:stCondLst>
                                  <p:childTnLst>
                                    <p:set>
                                      <p:cBhvr>
                                        <p:cTn id="42" dur="1" fill="hold">
                                          <p:stCondLst>
                                            <p:cond delay="0"/>
                                          </p:stCondLst>
                                        </p:cTn>
                                        <p:tgtEl>
                                          <p:spTgt spid="997394"/>
                                        </p:tgtEl>
                                        <p:attrNameLst>
                                          <p:attrName>style.visibility</p:attrName>
                                        </p:attrNameLst>
                                      </p:cBhvr>
                                      <p:to>
                                        <p:strVal val="visible"/>
                                      </p:to>
                                    </p:set>
                                    <p:animEffect transition="in" filter="wipe(up)">
                                      <p:cBhvr>
                                        <p:cTn id="43" dur="500"/>
                                        <p:tgtEl>
                                          <p:spTgt spid="99739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97404">
                                            <p:txEl>
                                              <p:pRg st="0" end="0"/>
                                            </p:txEl>
                                          </p:spTgt>
                                        </p:tgtEl>
                                        <p:attrNameLst>
                                          <p:attrName>style.visibility</p:attrName>
                                        </p:attrNameLst>
                                      </p:cBhvr>
                                      <p:to>
                                        <p:strVal val="visible"/>
                                      </p:to>
                                    </p:set>
                                    <p:animEffect transition="in" filter="dissolve">
                                      <p:cBhvr>
                                        <p:cTn id="48" dur="500"/>
                                        <p:tgtEl>
                                          <p:spTgt spid="99740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997397">
                                            <p:txEl>
                                              <p:pRg st="0" end="0"/>
                                            </p:txEl>
                                          </p:spTgt>
                                        </p:tgtEl>
                                        <p:attrNameLst>
                                          <p:attrName>style.visibility</p:attrName>
                                        </p:attrNameLst>
                                      </p:cBhvr>
                                      <p:to>
                                        <p:strVal val="visible"/>
                                      </p:to>
                                    </p:set>
                                  </p:childTnLst>
                                </p:cTn>
                              </p:par>
                              <p:par>
                                <p:cTn id="53" presetID="22" presetClass="entr" presetSubtype="2" fill="hold" grpId="0" nodeType="withEffect">
                                  <p:stCondLst>
                                    <p:cond delay="0"/>
                                  </p:stCondLst>
                                  <p:childTnLst>
                                    <p:set>
                                      <p:cBhvr>
                                        <p:cTn id="54" dur="1" fill="hold">
                                          <p:stCondLst>
                                            <p:cond delay="0"/>
                                          </p:stCondLst>
                                        </p:cTn>
                                        <p:tgtEl>
                                          <p:spTgt spid="997396"/>
                                        </p:tgtEl>
                                        <p:attrNameLst>
                                          <p:attrName>style.visibility</p:attrName>
                                        </p:attrNameLst>
                                      </p:cBhvr>
                                      <p:to>
                                        <p:strVal val="visible"/>
                                      </p:to>
                                    </p:set>
                                    <p:animEffect transition="in" filter="wipe(right)">
                                      <p:cBhvr>
                                        <p:cTn id="55" dur="500"/>
                                        <p:tgtEl>
                                          <p:spTgt spid="99739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997405">
                                            <p:txEl>
                                              <p:pRg st="0" end="0"/>
                                            </p:txEl>
                                          </p:spTgt>
                                        </p:tgtEl>
                                        <p:attrNameLst>
                                          <p:attrName>style.visibility</p:attrName>
                                        </p:attrNameLst>
                                      </p:cBhvr>
                                      <p:to>
                                        <p:strVal val="visible"/>
                                      </p:to>
                                    </p:set>
                                    <p:animEffect transition="in" filter="dissolve">
                                      <p:cBhvr>
                                        <p:cTn id="60" dur="500"/>
                                        <p:tgtEl>
                                          <p:spTgt spid="997405">
                                            <p:txEl>
                                              <p:pRg st="0" end="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997399">
                                            <p:txEl>
                                              <p:pRg st="0" end="0"/>
                                            </p:txEl>
                                          </p:spTgt>
                                        </p:tgtEl>
                                        <p:attrNameLst>
                                          <p:attrName>style.visibility</p:attrName>
                                        </p:attrNameLst>
                                      </p:cBhvr>
                                      <p:to>
                                        <p:strVal val="visible"/>
                                      </p:to>
                                    </p:set>
                                  </p:childTnLst>
                                </p:cTn>
                              </p:par>
                              <p:par>
                                <p:cTn id="65" presetID="22" presetClass="entr" presetSubtype="4" fill="hold" grpId="0" nodeType="withEffect">
                                  <p:stCondLst>
                                    <p:cond delay="0"/>
                                  </p:stCondLst>
                                  <p:childTnLst>
                                    <p:set>
                                      <p:cBhvr>
                                        <p:cTn id="66" dur="1" fill="hold">
                                          <p:stCondLst>
                                            <p:cond delay="0"/>
                                          </p:stCondLst>
                                        </p:cTn>
                                        <p:tgtEl>
                                          <p:spTgt spid="997398"/>
                                        </p:tgtEl>
                                        <p:attrNameLst>
                                          <p:attrName>style.visibility</p:attrName>
                                        </p:attrNameLst>
                                      </p:cBhvr>
                                      <p:to>
                                        <p:strVal val="visible"/>
                                      </p:to>
                                    </p:set>
                                    <p:animEffect transition="in" filter="wipe(down)">
                                      <p:cBhvr>
                                        <p:cTn id="67" dur="500"/>
                                        <p:tgtEl>
                                          <p:spTgt spid="99739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97406">
                                            <p:txEl>
                                              <p:pRg st="0" end="0"/>
                                            </p:txEl>
                                          </p:spTgt>
                                        </p:tgtEl>
                                        <p:attrNameLst>
                                          <p:attrName>style.visibility</p:attrName>
                                        </p:attrNameLst>
                                      </p:cBhvr>
                                      <p:to>
                                        <p:strVal val="visible"/>
                                      </p:to>
                                    </p:set>
                                    <p:animEffect transition="in" filter="dissolve">
                                      <p:cBhvr>
                                        <p:cTn id="72" dur="500"/>
                                        <p:tgtEl>
                                          <p:spTgt spid="99740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997400">
                                            <p:txEl>
                                              <p:pRg st="0" end="0"/>
                                            </p:txEl>
                                          </p:spTgt>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997407">
                                            <p:txEl>
                                              <p:pRg st="0" end="0"/>
                                            </p:txEl>
                                          </p:spTgt>
                                        </p:tgtEl>
                                        <p:attrNameLst>
                                          <p:attrName>style.visibility</p:attrName>
                                        </p:attrNameLst>
                                      </p:cBhvr>
                                      <p:to>
                                        <p:strVal val="visible"/>
                                      </p:to>
                                    </p:set>
                                    <p:animEffect transition="in" filter="dissolve">
                                      <p:cBhvr>
                                        <p:cTn id="81" dur="500"/>
                                        <p:tgtEl>
                                          <p:spTgt spid="997407">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build="p" autoUpdateAnimBg="0"/>
      <p:bldP spid="997394" grpId="0" animBg="1"/>
      <p:bldP spid="997395" grpId="0" build="p" autoUpdateAnimBg="0"/>
      <p:bldP spid="997396" grpId="0" animBg="1"/>
      <p:bldP spid="997397" grpId="0" build="p" autoUpdateAnimBg="0"/>
      <p:bldP spid="997398" grpId="0" animBg="1"/>
      <p:bldP spid="997399" grpId="0" build="p" autoUpdateAnimBg="0"/>
      <p:bldP spid="997400" grpId="0"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P spid="25"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47900"/>
            <a:ext cx="3886200" cy="369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57699" name="Rectangle 2"/>
          <p:cNvSpPr>
            <a:spLocks noGrp="1" noChangeArrowheads="1"/>
          </p:cNvSpPr>
          <p:nvPr>
            <p:ph type="ctrTitle"/>
          </p:nvPr>
        </p:nvSpPr>
        <p:spPr>
          <a:xfrm>
            <a:off x="838200" y="876300"/>
            <a:ext cx="7848600" cy="1085850"/>
          </a:xfrm>
        </p:spPr>
        <p:txBody>
          <a:bodyPr/>
          <a:lstStyle/>
          <a:p>
            <a:pPr eaLnBrk="1" hangingPunct="1"/>
            <a:r>
              <a:rPr lang="en-US" sz="8000" b="1">
                <a:solidFill>
                  <a:srgbClr val="FFFF00"/>
                </a:solidFill>
                <a:latin typeface="Arial" charset="0"/>
                <a:ea typeface="ＭＳ Ｐゴシック" charset="0"/>
                <a:cs typeface="ＭＳ Ｐゴシック" charset="0"/>
              </a:rPr>
              <a:t>Annihilationism</a:t>
            </a:r>
            <a:endParaRPr lang="en-US" sz="3600" b="1">
              <a:solidFill>
                <a:srgbClr val="FFFF00"/>
              </a:solidFill>
              <a:latin typeface="Arial" charset="0"/>
              <a:ea typeface="ＭＳ Ｐゴシック" charset="0"/>
              <a:cs typeface="ＭＳ Ｐゴシック" charset="0"/>
            </a:endParaRPr>
          </a:p>
        </p:txBody>
      </p:sp>
      <p:sp>
        <p:nvSpPr>
          <p:cNvPr id="146436" name="Text Box 4"/>
          <p:cNvSpPr txBox="1">
            <a:spLocks noChangeArrowheads="1"/>
          </p:cNvSpPr>
          <p:nvPr/>
        </p:nvSpPr>
        <p:spPr bwMode="auto">
          <a:xfrm>
            <a:off x="4419600" y="2667000"/>
            <a:ext cx="4343400" cy="2289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3600" b="1">
                <a:solidFill>
                  <a:srgbClr val="FFFFFF"/>
                </a:solidFill>
              </a:rPr>
              <a:t>What is it?</a:t>
            </a:r>
          </a:p>
          <a:p>
            <a:pPr eaLnBrk="0" hangingPunct="0">
              <a:spcBef>
                <a:spcPct val="50000"/>
              </a:spcBef>
            </a:pPr>
            <a:r>
              <a:rPr lang="en-US" sz="3600" b="1">
                <a:solidFill>
                  <a:srgbClr val="FFFFFF"/>
                </a:solidFill>
              </a:rPr>
              <a:t>Arguments cited</a:t>
            </a:r>
          </a:p>
          <a:p>
            <a:pPr eaLnBrk="0" hangingPunct="0">
              <a:spcBef>
                <a:spcPct val="50000"/>
              </a:spcBef>
            </a:pPr>
            <a:r>
              <a:rPr lang="en-US" sz="3600" b="1">
                <a:solidFill>
                  <a:srgbClr val="FFFFFF"/>
                </a:solidFill>
              </a:rPr>
              <a:t>Rebuttals</a:t>
            </a:r>
          </a:p>
        </p:txBody>
      </p:sp>
      <p:sp>
        <p:nvSpPr>
          <p:cNvPr id="146437" name="Text Box 5"/>
          <p:cNvSpPr txBox="1">
            <a:spLocks noChangeArrowheads="1"/>
          </p:cNvSpPr>
          <p:nvPr/>
        </p:nvSpPr>
        <p:spPr bwMode="auto">
          <a:xfrm>
            <a:off x="8244408" y="138113"/>
            <a:ext cx="86934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dirty="0">
                <a:solidFill>
                  <a:srgbClr val="FFFFFF"/>
                </a:solidFill>
                <a:latin typeface="Arial"/>
                <a:ea typeface="ＭＳ Ｐゴシック" charset="0"/>
                <a:cs typeface="Arial"/>
              </a:rPr>
              <a:t>155e</a:t>
            </a:r>
          </a:p>
        </p:txBody>
      </p:sp>
    </p:spTree>
    <p:extLst>
      <p:ext uri="{BB962C8B-B14F-4D97-AF65-F5344CB8AC3E}">
        <p14:creationId xmlns:p14="http://schemas.microsoft.com/office/powerpoint/2010/main" val="1928117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Scale>
                                      <p:cBhvr>
                                        <p:cTn id="7" dur="1000" decel="50000" fill="hold">
                                          <p:stCondLst>
                                            <p:cond delay="0"/>
                                          </p:stCondLst>
                                        </p:cTn>
                                        <p:tgtEl>
                                          <p:spTgt spid="14643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6">
                                            <p:txEl>
                                              <p:pRg st="0" end="0"/>
                                            </p:txEl>
                                          </p:spTgt>
                                        </p:tgtEl>
                                        <p:attrNameLst>
                                          <p:attrName>ppt_x</p:attrName>
                                          <p:attrName>ppt_y</p:attrName>
                                        </p:attrNameLst>
                                      </p:cBhvr>
                                    </p:animMotion>
                                    <p:animEffect transition="in" filter="fade">
                                      <p:cBhvr>
                                        <p:cTn id="9" dur="1000"/>
                                        <p:tgtEl>
                                          <p:spTgt spid="14643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6436">
                                            <p:txEl>
                                              <p:pRg st="1" end="1"/>
                                            </p:txEl>
                                          </p:spTgt>
                                        </p:tgtEl>
                                        <p:attrNameLst>
                                          <p:attrName>style.visibility</p:attrName>
                                        </p:attrNameLst>
                                      </p:cBhvr>
                                      <p:to>
                                        <p:strVal val="visible"/>
                                      </p:to>
                                    </p:set>
                                    <p:animScale>
                                      <p:cBhvr>
                                        <p:cTn id="14" dur="1000" decel="50000" fill="hold">
                                          <p:stCondLst>
                                            <p:cond delay="0"/>
                                          </p:stCondLst>
                                        </p:cTn>
                                        <p:tgtEl>
                                          <p:spTgt spid="14643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6436">
                                            <p:txEl>
                                              <p:pRg st="1" end="1"/>
                                            </p:txEl>
                                          </p:spTgt>
                                        </p:tgtEl>
                                        <p:attrNameLst>
                                          <p:attrName>ppt_x</p:attrName>
                                          <p:attrName>ppt_y</p:attrName>
                                        </p:attrNameLst>
                                      </p:cBhvr>
                                    </p:animMotion>
                                    <p:animEffect transition="in" filter="fade">
                                      <p:cBhvr>
                                        <p:cTn id="16" dur="1000"/>
                                        <p:tgtEl>
                                          <p:spTgt spid="14643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6436">
                                            <p:txEl>
                                              <p:pRg st="2" end="2"/>
                                            </p:txEl>
                                          </p:spTgt>
                                        </p:tgtEl>
                                        <p:attrNameLst>
                                          <p:attrName>style.visibility</p:attrName>
                                        </p:attrNameLst>
                                      </p:cBhvr>
                                      <p:to>
                                        <p:strVal val="visible"/>
                                      </p:to>
                                    </p:set>
                                    <p:animScale>
                                      <p:cBhvr>
                                        <p:cTn id="21" dur="1000" decel="50000" fill="hold">
                                          <p:stCondLst>
                                            <p:cond delay="0"/>
                                          </p:stCondLst>
                                        </p:cTn>
                                        <p:tgtEl>
                                          <p:spTgt spid="14643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6436">
                                            <p:txEl>
                                              <p:pRg st="2" end="2"/>
                                            </p:txEl>
                                          </p:spTgt>
                                        </p:tgtEl>
                                        <p:attrNameLst>
                                          <p:attrName>ppt_x</p:attrName>
                                          <p:attrName>ppt_y</p:attrName>
                                        </p:attrNameLst>
                                      </p:cBhvr>
                                    </p:animMotion>
                                    <p:animEffect transition="in" filter="fade">
                                      <p:cBhvr>
                                        <p:cTn id="23" dur="1000"/>
                                        <p:tgtEl>
                                          <p:spTgt spid="1464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7467600" cy="914400"/>
          </a:xfrm>
          <a:solidFill>
            <a:srgbClr val="333399"/>
          </a:solidFill>
        </p:spPr>
        <p:txBody>
          <a:bodyPr/>
          <a:lstStyle/>
          <a:p>
            <a:pPr eaLnBrk="1" hangingPunct="1"/>
            <a:r>
              <a:rPr lang="en-US" sz="4000" b="1">
                <a:solidFill>
                  <a:srgbClr val="FFFFFF"/>
                </a:solidFill>
                <a:latin typeface="Arial" charset="0"/>
                <a:ea typeface="ＭＳ Ｐゴシック" charset="0"/>
                <a:cs typeface="ＭＳ Ｐゴシック" charset="0"/>
              </a:rPr>
              <a:t>Annihilationist Groups</a:t>
            </a:r>
          </a:p>
        </p:txBody>
      </p:sp>
      <p:sp>
        <p:nvSpPr>
          <p:cNvPr id="209923" name="Rectangle 3"/>
          <p:cNvSpPr>
            <a:spLocks noGrp="1" noChangeArrowheads="1"/>
          </p:cNvSpPr>
          <p:nvPr>
            <p:ph type="body" idx="1"/>
          </p:nvPr>
        </p:nvSpPr>
        <p:spPr>
          <a:xfrm>
            <a:off x="685800" y="1447800"/>
            <a:ext cx="7772400" cy="4114800"/>
          </a:xfrm>
        </p:spPr>
        <p:txBody>
          <a:bodyPr/>
          <a:lstStyle/>
          <a:p>
            <a:pPr eaLnBrk="1" hangingPunct="1"/>
            <a:r>
              <a:rPr lang="en-US" b="1" dirty="0">
                <a:latin typeface="Arial" charset="0"/>
                <a:ea typeface="ＭＳ Ｐゴシック" charset="0"/>
                <a:cs typeface="ＭＳ Ｐゴシック" charset="0"/>
              </a:rPr>
              <a:t>Seventh-Day Adventists</a:t>
            </a:r>
          </a:p>
          <a:p>
            <a:pPr eaLnBrk="1" hangingPunct="1"/>
            <a:r>
              <a:rPr lang="en-US" b="1" dirty="0">
                <a:latin typeface="Arial" charset="0"/>
                <a:ea typeface="ＭＳ Ｐゴシック" charset="0"/>
                <a:cs typeface="ＭＳ Ｐゴシック" charset="0"/>
              </a:rPr>
              <a:t>Jehovah's Witnesses</a:t>
            </a:r>
          </a:p>
          <a:p>
            <a:pPr eaLnBrk="1" hangingPunct="1"/>
            <a:r>
              <a:rPr lang="en-US" b="1" dirty="0">
                <a:latin typeface="Arial" charset="0"/>
                <a:ea typeface="ＭＳ Ｐゴシック" charset="0"/>
                <a:cs typeface="ＭＳ Ｐゴシック" charset="0"/>
              </a:rPr>
              <a:t>Some </a:t>
            </a:r>
            <a:r>
              <a:rPr lang="ru-RU"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Evangelicals</a:t>
            </a:r>
            <a:r>
              <a:rPr lang="ru-RU"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a:t>
            </a:r>
          </a:p>
        </p:txBody>
      </p:sp>
      <p:sp>
        <p:nvSpPr>
          <p:cNvPr id="159748" name="Text Box 5"/>
          <p:cNvSpPr txBox="1">
            <a:spLocks noChangeArrowheads="1"/>
          </p:cNvSpPr>
          <p:nvPr/>
        </p:nvSpPr>
        <p:spPr bwMode="auto">
          <a:xfrm>
            <a:off x="8244408" y="138113"/>
            <a:ext cx="86934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dirty="0">
                <a:latin typeface="Arial"/>
                <a:cs typeface="Arial"/>
              </a:rPr>
              <a:t>155e</a:t>
            </a:r>
            <a:endParaRPr lang="en-US" b="1" dirty="0">
              <a:cs typeface="Arial" charset="0"/>
            </a:endParaRPr>
          </a:p>
        </p:txBody>
      </p:sp>
    </p:spTree>
    <p:extLst>
      <p:ext uri="{BB962C8B-B14F-4D97-AF65-F5344CB8AC3E}">
        <p14:creationId xmlns:p14="http://schemas.microsoft.com/office/powerpoint/2010/main" val="58137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Effect transition="in" filter="blinds(horizontal)">
                                      <p:cBhvr>
                                        <p:cTn id="7" dur="500"/>
                                        <p:tgtEl>
                                          <p:spTgt spid="209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9923">
                                            <p:txEl>
                                              <p:pRg st="1" end="1"/>
                                            </p:txEl>
                                          </p:spTgt>
                                        </p:tgtEl>
                                        <p:attrNameLst>
                                          <p:attrName>style.visibility</p:attrName>
                                        </p:attrNameLst>
                                      </p:cBhvr>
                                      <p:to>
                                        <p:strVal val="visible"/>
                                      </p:to>
                                    </p:set>
                                    <p:animEffect transition="in" filter="blinds(horizontal)">
                                      <p:cBhvr>
                                        <p:cTn id="12" dur="500"/>
                                        <p:tgtEl>
                                          <p:spTgt spid="209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9923">
                                            <p:txEl>
                                              <p:pRg st="2" end="2"/>
                                            </p:txEl>
                                          </p:spTgt>
                                        </p:tgtEl>
                                        <p:attrNameLst>
                                          <p:attrName>style.visibility</p:attrName>
                                        </p:attrNameLst>
                                      </p:cBhvr>
                                      <p:to>
                                        <p:strVal val="visible"/>
                                      </p:to>
                                    </p:set>
                                    <p:animEffect transition="in" filter="blinds(horizontal)">
                                      <p:cBhvr>
                                        <p:cTn id="17" dur="500"/>
                                        <p:tgtEl>
                                          <p:spTgt spid="209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ctrTitle"/>
          </p:nvPr>
        </p:nvSpPr>
        <p:spPr>
          <a:xfrm>
            <a:off x="381000" y="381000"/>
            <a:ext cx="7162800" cy="685800"/>
          </a:xfrm>
          <a:solidFill>
            <a:schemeClr val="bg1"/>
          </a:solidFill>
          <a:effectLst>
            <a:outerShdw blurRad="63500" dist="35921" dir="2700000" algn="ctr" rotWithShape="0">
              <a:srgbClr val="000000">
                <a:alpha val="74998"/>
              </a:srgbClr>
            </a:outerShdw>
          </a:effectLst>
        </p:spPr>
        <p:txBody>
          <a:bodyPr/>
          <a:lstStyle/>
          <a:p>
            <a:pPr eaLnBrk="1" hangingPunct="1">
              <a:defRPr/>
            </a:pPr>
            <a:r>
              <a:rPr lang="en-US" sz="4000" b="1"/>
              <a:t>Annihilationist Arguments</a:t>
            </a:r>
          </a:p>
        </p:txBody>
      </p:sp>
      <p:sp>
        <p:nvSpPr>
          <p:cNvPr id="410628" name="Rectangle 4"/>
          <p:cNvSpPr>
            <a:spLocks noChangeArrowheads="1"/>
          </p:cNvSpPr>
          <p:nvPr/>
        </p:nvSpPr>
        <p:spPr bwMode="auto">
          <a:xfrm>
            <a:off x="304800" y="4343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indent="-334963">
              <a:lnSpc>
                <a:spcPct val="90000"/>
              </a:lnSpc>
              <a:spcBef>
                <a:spcPct val="20000"/>
              </a:spcBef>
              <a:buFontTx/>
              <a:buChar char="•"/>
              <a:defRPr/>
            </a:pP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Destruction</a:t>
            </a: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 implies annihilation</a:t>
            </a:r>
          </a:p>
        </p:txBody>
      </p:sp>
      <p:sp>
        <p:nvSpPr>
          <p:cNvPr id="410629" name="Rectangle 5"/>
          <p:cNvSpPr>
            <a:spLocks noChangeArrowheads="1"/>
          </p:cNvSpPr>
          <p:nvPr/>
        </p:nvSpPr>
        <p:spPr bwMode="auto">
          <a:xfrm>
            <a:off x="304800" y="2057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indent="-334963">
              <a:lnSpc>
                <a:spcPct val="90000"/>
              </a:lnSpc>
              <a:spcBef>
                <a:spcPct val="20000"/>
              </a:spcBef>
              <a:buFontTx/>
              <a:buChar char="•"/>
              <a:defRPr/>
            </a:pPr>
            <a:r>
              <a:rPr lang="en-US" sz="3600">
                <a:solidFill>
                  <a:srgbClr val="FFFFFF"/>
                </a:solidFill>
                <a:latin typeface="Arial" charset="0"/>
                <a:ea typeface="ＭＳ Ｐゴシック" charset="0"/>
                <a:cs typeface="ＭＳ Ｐゴシック" charset="0"/>
              </a:rPr>
              <a:t>God is too nice to send people to eternal hell</a:t>
            </a:r>
          </a:p>
        </p:txBody>
      </p:sp>
      <p:sp>
        <p:nvSpPr>
          <p:cNvPr id="410630" name="Rectangle 6"/>
          <p:cNvSpPr>
            <a:spLocks noChangeArrowheads="1"/>
          </p:cNvSpPr>
          <p:nvPr/>
        </p:nvSpPr>
        <p:spPr bwMode="auto">
          <a:xfrm>
            <a:off x="4648200" y="4343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a:lnSpc>
                <a:spcPct val="90000"/>
              </a:lnSpc>
              <a:spcBef>
                <a:spcPct val="20000"/>
              </a:spcBef>
              <a:defRPr/>
            </a:pP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Destruction</a:t>
            </a: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 refers to physical death</a:t>
            </a:r>
          </a:p>
        </p:txBody>
      </p:sp>
      <p:sp>
        <p:nvSpPr>
          <p:cNvPr id="410631" name="Rectangle 7"/>
          <p:cNvSpPr>
            <a:spLocks noChangeArrowheads="1"/>
          </p:cNvSpPr>
          <p:nvPr/>
        </p:nvSpPr>
        <p:spPr bwMode="auto">
          <a:xfrm>
            <a:off x="4648200" y="2057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a:lnSpc>
                <a:spcPct val="90000"/>
              </a:lnSpc>
              <a:spcBef>
                <a:spcPct val="20000"/>
              </a:spcBef>
              <a:defRPr/>
            </a:pPr>
            <a:r>
              <a:rPr lang="en-US" sz="3600">
                <a:solidFill>
                  <a:srgbClr val="FFFFFF"/>
                </a:solidFill>
                <a:latin typeface="Arial" charset="0"/>
                <a:ea typeface="ＭＳ Ｐゴシック" charset="0"/>
                <a:cs typeface="ＭＳ Ｐゴシック" charset="0"/>
              </a:rPr>
              <a:t>God is absolutely just and holy</a:t>
            </a:r>
          </a:p>
        </p:txBody>
      </p:sp>
      <p:sp>
        <p:nvSpPr>
          <p:cNvPr id="410632" name="WordArt 8"/>
          <p:cNvSpPr>
            <a:spLocks noChangeArrowheads="1" noChangeShapeType="1" noTextEdit="1"/>
          </p:cNvSpPr>
          <p:nvPr/>
        </p:nvSpPr>
        <p:spPr bwMode="auto">
          <a:xfrm rot="-1750185">
            <a:off x="4159250" y="1143000"/>
            <a:ext cx="2362200" cy="1143000"/>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707070"/>
                    </a:gs>
                    <a:gs pos="50000">
                      <a:srgbClr val="FFFFFF"/>
                    </a:gs>
                    <a:gs pos="100000">
                      <a:srgbClr val="707070"/>
                    </a:gs>
                  </a:gsLst>
                  <a:lin ang="4440000" scaled="1"/>
                </a:gradFill>
                <a:latin typeface="Impact"/>
                <a:ea typeface="Impact"/>
                <a:cs typeface="Impact"/>
              </a:rPr>
              <a:t>Rebuttals</a:t>
            </a:r>
          </a:p>
        </p:txBody>
      </p:sp>
      <p:sp>
        <p:nvSpPr>
          <p:cNvPr id="8" name="Text Box 5"/>
          <p:cNvSpPr txBox="1">
            <a:spLocks noChangeArrowheads="1"/>
          </p:cNvSpPr>
          <p:nvPr/>
        </p:nvSpPr>
        <p:spPr bwMode="auto">
          <a:xfrm>
            <a:off x="8172400" y="138113"/>
            <a:ext cx="86934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p>
        </p:txBody>
      </p:sp>
    </p:spTree>
    <p:extLst>
      <p:ext uri="{BB962C8B-B14F-4D97-AF65-F5344CB8AC3E}">
        <p14:creationId xmlns:p14="http://schemas.microsoft.com/office/powerpoint/2010/main" val="1839788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animEffect transition="in" filter="fade">
                                      <p:cBhvr>
                                        <p:cTn id="7" dur="500"/>
                                        <p:tgtEl>
                                          <p:spTgt spid="410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628"/>
                                        </p:tgtEl>
                                        <p:attrNameLst>
                                          <p:attrName>style.visibility</p:attrName>
                                        </p:attrNameLst>
                                      </p:cBhvr>
                                      <p:to>
                                        <p:strVal val="visible"/>
                                      </p:to>
                                    </p:set>
                                    <p:animEffect transition="in" filter="fade">
                                      <p:cBhvr>
                                        <p:cTn id="12" dur="500"/>
                                        <p:tgtEl>
                                          <p:spTgt spid="4106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631"/>
                                        </p:tgtEl>
                                        <p:attrNameLst>
                                          <p:attrName>style.visibility</p:attrName>
                                        </p:attrNameLst>
                                      </p:cBhvr>
                                      <p:to>
                                        <p:strVal val="visible"/>
                                      </p:to>
                                    </p:set>
                                    <p:animEffect transition="in" filter="fade">
                                      <p:cBhvr>
                                        <p:cTn id="21" dur="500"/>
                                        <p:tgtEl>
                                          <p:spTgt spid="4106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0630"/>
                                        </p:tgtEl>
                                        <p:attrNameLst>
                                          <p:attrName>style.visibility</p:attrName>
                                        </p:attrNameLst>
                                      </p:cBhvr>
                                      <p:to>
                                        <p:strVal val="visible"/>
                                      </p:to>
                                    </p:set>
                                    <p:animEffect transition="in" filter="fade">
                                      <p:cBhvr>
                                        <p:cTn id="26"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8" grpId="0" animBg="1" autoUpdateAnimBg="0"/>
      <p:bldP spid="410629" grpId="0" animBg="1" autoUpdateAnimBg="0"/>
      <p:bldP spid="410630" grpId="0" animBg="1" autoUpdateAnimBg="0"/>
      <p:bldP spid="410631" grpId="0" animBg="1" autoUpdateAnimBg="0"/>
      <p:bldP spid="41063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defRPr/>
            </a:pPr>
            <a:r>
              <a:rPr lang="en-US" sz="4000" dirty="0">
                <a:cs typeface="+mj-cs"/>
              </a:rPr>
              <a:t>Church of England Report, </a:t>
            </a:r>
            <a:br>
              <a:rPr lang="en-US" sz="4000" dirty="0">
                <a:cs typeface="+mj-cs"/>
              </a:rPr>
            </a:br>
            <a:r>
              <a:rPr lang="en-US" sz="4000" dirty="0">
                <a:cs typeface="+mj-cs"/>
              </a:rPr>
              <a:t>January 1996</a:t>
            </a:r>
            <a:endParaRPr lang="en-US" dirty="0">
              <a:cs typeface="+mj-cs"/>
            </a:endParaRPr>
          </a:p>
        </p:txBody>
      </p:sp>
      <p:sp>
        <p:nvSpPr>
          <p:cNvPr id="271363" name="Rectangle 3"/>
          <p:cNvSpPr>
            <a:spLocks noGrp="1" noChangeArrowheads="1"/>
          </p:cNvSpPr>
          <p:nvPr>
            <p:ph type="body" idx="1"/>
          </p:nvPr>
        </p:nvSpPr>
        <p:spPr>
          <a:xfrm>
            <a:off x="609600" y="1905000"/>
            <a:ext cx="8110538" cy="4191000"/>
          </a:xfrm>
        </p:spPr>
        <p:txBody>
          <a:bodyPr/>
          <a:lstStyle/>
          <a:p>
            <a:pPr eaLnBrk="1" hangingPunct="1">
              <a:defRPr/>
            </a:pPr>
            <a:r>
              <a:rPr lang="ru-RU" altLang="ja-JP" dirty="0">
                <a:cs typeface="+mn-cs"/>
              </a:rPr>
              <a:t>"</a:t>
            </a:r>
            <a:r>
              <a:rPr lang="en-US" dirty="0">
                <a:cs typeface="+mn-cs"/>
              </a:rPr>
              <a:t>Hell as ultimate non-being is the way in which we</a:t>
            </a:r>
            <a:r>
              <a:rPr lang="fr-FR" altLang="ja-JP" dirty="0">
                <a:cs typeface="+mn-cs"/>
              </a:rPr>
              <a:t>'</a:t>
            </a:r>
            <a:r>
              <a:rPr lang="en-US" dirty="0" err="1">
                <a:cs typeface="+mn-cs"/>
              </a:rPr>
              <a:t>ve</a:t>
            </a:r>
            <a:r>
              <a:rPr lang="en-US" dirty="0">
                <a:cs typeface="+mn-cs"/>
              </a:rPr>
              <a:t> put it.  The horrible demons are the imaginations of inventors and medievalists.</a:t>
            </a:r>
            <a:r>
              <a:rPr lang="ru-RU" altLang="ja-JP" dirty="0">
                <a:cs typeface="+mn-cs"/>
              </a:rPr>
              <a:t>"</a:t>
            </a:r>
            <a:endParaRPr lang="en-US" dirty="0">
              <a:cs typeface="+mn-cs"/>
            </a:endParaRPr>
          </a:p>
          <a:p>
            <a:pPr eaLnBrk="1" hangingPunct="1">
              <a:defRPr/>
            </a:pPr>
            <a:endParaRPr lang="en-US" dirty="0">
              <a:cs typeface="+mn-cs"/>
            </a:endParaRPr>
          </a:p>
          <a:p>
            <a:pPr algn="r" eaLnBrk="1" hangingPunct="1">
              <a:buFont typeface="Wingdings" charset="0"/>
              <a:buNone/>
              <a:defRPr/>
            </a:pPr>
            <a:r>
              <a:rPr lang="en-US" dirty="0">
                <a:cs typeface="+mn-cs"/>
              </a:rPr>
              <a:t>Bishop John Taylor</a:t>
            </a:r>
          </a:p>
          <a:p>
            <a:pPr algn="r" eaLnBrk="1" hangingPunct="1">
              <a:buFont typeface="Wingdings" charset="0"/>
              <a:buNone/>
              <a:defRPr/>
            </a:pPr>
            <a:r>
              <a:rPr lang="en-US" dirty="0">
                <a:cs typeface="+mn-cs"/>
              </a:rPr>
              <a:t>One of the authors of the report</a:t>
            </a:r>
          </a:p>
        </p:txBody>
      </p:sp>
    </p:spTree>
    <p:extLst>
      <p:ext uri="{BB962C8B-B14F-4D97-AF65-F5344CB8AC3E}">
        <p14:creationId xmlns:p14="http://schemas.microsoft.com/office/powerpoint/2010/main" val="34765297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5890" name="Picture 4"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ext Box 3"/>
          <p:cNvSpPr txBox="1">
            <a:spLocks noChangeArrowheads="1"/>
          </p:cNvSpPr>
          <p:nvPr/>
        </p:nvSpPr>
        <p:spPr bwMode="auto">
          <a:xfrm>
            <a:off x="4419600" y="2667000"/>
            <a:ext cx="4343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r>
              <a:rPr lang="en-US" sz="3600" b="1" dirty="0">
                <a:solidFill>
                  <a:srgbClr val="FFFFFF"/>
                </a:solidFill>
                <a:effectLst>
                  <a:outerShdw blurRad="50800" dist="76200" dir="2700000" algn="tl" rotWithShape="0">
                    <a:srgbClr val="000000"/>
                  </a:outerShdw>
                </a:effectLst>
                <a:latin typeface="Arial" charset="0"/>
                <a:ea typeface="ＭＳ Ｐゴシック" charset="0"/>
                <a:cs typeface="ＭＳ Ｐゴシック" charset="0"/>
              </a:rPr>
              <a:t>What is it?</a:t>
            </a:r>
          </a:p>
        </p:txBody>
      </p:sp>
      <p:sp>
        <p:nvSpPr>
          <p:cNvPr id="144389" name="Text Box 5"/>
          <p:cNvSpPr txBox="1">
            <a:spLocks noChangeArrowheads="1"/>
          </p:cNvSpPr>
          <p:nvPr/>
        </p:nvSpPr>
        <p:spPr bwMode="auto">
          <a:xfrm>
            <a:off x="8244408"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
        <p:nvSpPr>
          <p:cNvPr id="144386" name="Rectangle 2"/>
          <p:cNvSpPr>
            <a:spLocks noGrp="1" noChangeArrowheads="1"/>
          </p:cNvSpPr>
          <p:nvPr>
            <p:ph type="ctrTitle"/>
          </p:nvPr>
        </p:nvSpPr>
        <p:spPr>
          <a:xfrm>
            <a:off x="533400" y="609600"/>
            <a:ext cx="7848600" cy="1905000"/>
          </a:xfrm>
          <a:effectLst>
            <a:outerShdw blurRad="63500" dist="35921" dir="2700000" algn="ctr" rotWithShape="0">
              <a:srgbClr val="000000">
                <a:alpha val="74998"/>
              </a:srgbClr>
            </a:outerShdw>
          </a:effectLst>
        </p:spPr>
        <p:txBody>
          <a:bodyPr/>
          <a:lstStyle/>
          <a:p>
            <a:pPr eaLnBrk="1" hangingPunct="1">
              <a:defRPr/>
            </a:pPr>
            <a:r>
              <a:rPr lang="en-US" sz="8800" b="1">
                <a:solidFill>
                  <a:schemeClr val="bg1"/>
                </a:solidFill>
              </a:rPr>
              <a:t>Purgatory</a:t>
            </a:r>
            <a:endParaRPr lang="en-US" sz="6000" b="1">
              <a:solidFill>
                <a:srgbClr val="CC0000"/>
              </a:solidFill>
            </a:endParaRPr>
          </a:p>
        </p:txBody>
      </p:sp>
    </p:spTree>
    <p:extLst>
      <p:ext uri="{BB962C8B-B14F-4D97-AF65-F5344CB8AC3E}">
        <p14:creationId xmlns:p14="http://schemas.microsoft.com/office/powerpoint/2010/main" val="1026332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Scale>
                                      <p:cBhvr>
                                        <p:cTn id="7" dur="1000" decel="50000" fill="hold">
                                          <p:stCondLst>
                                            <p:cond delay="0"/>
                                          </p:stCondLst>
                                        </p:cTn>
                                        <p:tgtEl>
                                          <p:spTgt spid="14438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4387">
                                            <p:txEl>
                                              <p:pRg st="0" end="0"/>
                                            </p:txEl>
                                          </p:spTgt>
                                        </p:tgtEl>
                                        <p:attrNameLst>
                                          <p:attrName>ppt_x</p:attrName>
                                          <p:attrName>ppt_y</p:attrName>
                                        </p:attrNameLst>
                                      </p:cBhvr>
                                    </p:animMotion>
                                    <p:animEffect transition="in" filter="fade">
                                      <p:cBhvr>
                                        <p:cTn id="9" dur="1000"/>
                                        <p:tgtEl>
                                          <p:spTgt spid="144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Text Box 3"/>
          <p:cNvSpPr txBox="1">
            <a:spLocks noChangeArrowheads="1"/>
          </p:cNvSpPr>
          <p:nvPr/>
        </p:nvSpPr>
        <p:spPr bwMode="auto">
          <a:xfrm>
            <a:off x="4419599" y="2841765"/>
            <a:ext cx="4796583"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a:solidFill>
                  <a:schemeClr val="bg1"/>
                </a:solidFill>
                <a:effectLst>
                  <a:glow rad="228600">
                    <a:schemeClr val="tx1"/>
                  </a:glow>
                  <a:outerShdw blurRad="50800" dist="38100" dir="2700000" algn="tl" rotWithShape="0">
                    <a:srgbClr val="000000">
                      <a:alpha val="43000"/>
                    </a:srgbClr>
                  </a:outerShdw>
                </a:effectLst>
              </a:defRPr>
            </a:lvl1pPr>
          </a:lstStyle>
          <a:p>
            <a:pPr marL="361950" indent="-361950" eaLnBrk="0" hangingPunct="0">
              <a:buFont typeface="Arial"/>
              <a:buChar char="•"/>
            </a:pPr>
            <a:r>
              <a:rPr lang="ru-RU" altLang="ja-JP" dirty="0">
                <a:solidFill>
                  <a:srgbClr val="FFFFFF"/>
                </a:solidFill>
                <a:effectLst>
                  <a:glow rad="228600">
                    <a:srgbClr val="000000"/>
                  </a:glow>
                </a:effectLst>
                <a:latin typeface="Arial" charset="0"/>
                <a:ea typeface="ＭＳ Ｐゴシック" charset="0"/>
                <a:cs typeface="ＭＳ Ｐゴシック" charset="0"/>
              </a:rPr>
              <a:t>"</a:t>
            </a:r>
            <a:r>
              <a:rPr lang="en-US" dirty="0">
                <a:solidFill>
                  <a:srgbClr val="FFFFFF"/>
                </a:solidFill>
                <a:effectLst>
                  <a:glow rad="228600">
                    <a:srgbClr val="000000"/>
                  </a:glow>
                </a:effectLst>
                <a:latin typeface="Arial" charset="0"/>
                <a:ea typeface="ＭＳ Ｐゴシック" charset="0"/>
                <a:cs typeface="ＭＳ Ｐゴシック" charset="0"/>
              </a:rPr>
              <a:t>Not good enough for heaven but not bad enough for hell</a:t>
            </a:r>
            <a:r>
              <a:rPr lang="ru-RU" altLang="ja-JP" dirty="0">
                <a:solidFill>
                  <a:srgbClr val="FFFFFF"/>
                </a:solidFill>
                <a:effectLst>
                  <a:glow rad="228600">
                    <a:srgbClr val="000000"/>
                  </a:glow>
                </a:effectLst>
                <a:latin typeface="Arial" charset="0"/>
                <a:ea typeface="ＭＳ Ｐゴシック" charset="0"/>
                <a:cs typeface="ＭＳ Ｐゴシック" charset="0"/>
              </a:rPr>
              <a:t>"</a:t>
            </a:r>
            <a:endParaRPr lang="en-US" dirty="0">
              <a:solidFill>
                <a:srgbClr val="FFFFFF"/>
              </a:solidFill>
              <a:effectLst>
                <a:glow rad="228600">
                  <a:srgbClr val="000000"/>
                </a:glow>
              </a:effectLst>
              <a:latin typeface="Arial" charset="0"/>
              <a:ea typeface="ＭＳ Ｐゴシック" charset="0"/>
              <a:cs typeface="ＭＳ Ｐゴシック" charset="0"/>
            </a:endParaRPr>
          </a:p>
          <a:p>
            <a:pPr marL="361950" indent="-361950" eaLnBrk="0" hangingPunct="0">
              <a:buFont typeface="Arial"/>
              <a:buChar char="•"/>
            </a:pPr>
            <a:r>
              <a:rPr lang="en-US" dirty="0">
                <a:solidFill>
                  <a:srgbClr val="FFFFFF"/>
                </a:solidFill>
                <a:effectLst>
                  <a:glow rad="228600">
                    <a:srgbClr val="000000"/>
                  </a:glow>
                </a:effectLst>
                <a:latin typeface="Arial" charset="0"/>
                <a:ea typeface="ＭＳ Ｐゴシック" charset="0"/>
                <a:cs typeface="ＭＳ Ｐゴシック" charset="0"/>
              </a:rPr>
              <a:t>2 Maccabees</a:t>
            </a:r>
          </a:p>
        </p:txBody>
      </p:sp>
      <p:pic>
        <p:nvPicPr>
          <p:cNvPr id="167941" name="Picture 5" descr="purgatorio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73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6" name="Rectangle 6"/>
          <p:cNvSpPr>
            <a:spLocks noGrp="1" noChangeArrowheads="1"/>
          </p:cNvSpPr>
          <p:nvPr>
            <p:ph type="ctrTitle"/>
          </p:nvPr>
        </p:nvSpPr>
        <p:spPr>
          <a:xfrm>
            <a:off x="4273550" y="1153941"/>
            <a:ext cx="4940362" cy="1446550"/>
          </a:xfrm>
          <a:noFill/>
          <a:ln>
            <a:noFill/>
          </a:ln>
          <a:effectLst/>
        </p:spPr>
        <p:txBody>
          <a:bodyPr wrap="square">
            <a:spAutoFit/>
          </a:bodyPr>
          <a:lstStyle/>
          <a:p>
            <a:pPr>
              <a:spcBef>
                <a:spcPct val="50000"/>
              </a:spcBef>
            </a:pPr>
            <a:r>
              <a:rPr lang="en-US" b="1" kern="1200" dirty="0">
                <a:solidFill>
                  <a:srgbClr val="FFFFFF"/>
                </a:solidFill>
                <a:effectLst>
                  <a:glow rad="228600">
                    <a:srgbClr val="000000"/>
                  </a:glow>
                </a:effectLst>
                <a:latin typeface="Arial" charset="0"/>
                <a:ea typeface="ＭＳ Ｐゴシック" charset="0"/>
                <a:cs typeface="ＭＳ Ｐゴシック" charset="0"/>
              </a:rPr>
              <a:t>Arguments Cited for Purgatory</a:t>
            </a:r>
          </a:p>
        </p:txBody>
      </p:sp>
      <p:sp>
        <p:nvSpPr>
          <p:cNvPr id="8" name="Text Box 5"/>
          <p:cNvSpPr txBox="1">
            <a:spLocks noChangeArrowheads="1"/>
          </p:cNvSpPr>
          <p:nvPr/>
        </p:nvSpPr>
        <p:spPr bwMode="auto">
          <a:xfrm>
            <a:off x="8244408"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Tree>
    <p:extLst>
      <p:ext uri="{BB962C8B-B14F-4D97-AF65-F5344CB8AC3E}">
        <p14:creationId xmlns:p14="http://schemas.microsoft.com/office/powerpoint/2010/main" val="4046313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Scale>
                                      <p:cBhvr>
                                        <p:cTn id="7" dur="1000" decel="50000" fill="hold">
                                          <p:stCondLst>
                                            <p:cond delay="0"/>
                                          </p:stCondLst>
                                        </p:cTn>
                                        <p:tgtEl>
                                          <p:spTgt spid="36352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3523">
                                            <p:txEl>
                                              <p:pRg st="0" end="0"/>
                                            </p:txEl>
                                          </p:spTgt>
                                        </p:tgtEl>
                                        <p:attrNameLst>
                                          <p:attrName>ppt_x</p:attrName>
                                          <p:attrName>ppt_y</p:attrName>
                                        </p:attrNameLst>
                                      </p:cBhvr>
                                    </p:animMotion>
                                    <p:animEffect transition="in" filter="fade">
                                      <p:cBhvr>
                                        <p:cTn id="9" dur="1000"/>
                                        <p:tgtEl>
                                          <p:spTgt spid="3635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3523">
                                            <p:txEl>
                                              <p:pRg st="1" end="1"/>
                                            </p:txEl>
                                          </p:spTgt>
                                        </p:tgtEl>
                                        <p:attrNameLst>
                                          <p:attrName>style.visibility</p:attrName>
                                        </p:attrNameLst>
                                      </p:cBhvr>
                                      <p:to>
                                        <p:strVal val="visible"/>
                                      </p:to>
                                    </p:set>
                                    <p:animScale>
                                      <p:cBhvr>
                                        <p:cTn id="14" dur="1000" decel="50000" fill="hold">
                                          <p:stCondLst>
                                            <p:cond delay="0"/>
                                          </p:stCondLst>
                                        </p:cTn>
                                        <p:tgtEl>
                                          <p:spTgt spid="36352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3523">
                                            <p:txEl>
                                              <p:pRg st="1" end="1"/>
                                            </p:txEl>
                                          </p:spTgt>
                                        </p:tgtEl>
                                        <p:attrNameLst>
                                          <p:attrName>ppt_x</p:attrName>
                                          <p:attrName>ppt_y</p:attrName>
                                        </p:attrNameLst>
                                      </p:cBhvr>
                                    </p:animMotion>
                                    <p:animEffect transition="in" filter="fade">
                                      <p:cBhvr>
                                        <p:cTn id="16" dur="1000"/>
                                        <p:tgtEl>
                                          <p:spTgt spid="363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5571" name="Text Box 3"/>
          <p:cNvSpPr txBox="1">
            <a:spLocks noChangeArrowheads="1"/>
          </p:cNvSpPr>
          <p:nvPr/>
        </p:nvSpPr>
        <p:spPr bwMode="auto">
          <a:xfrm>
            <a:off x="4419600" y="2667000"/>
            <a:ext cx="48006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361950" indent="-361950" eaLnBrk="0" hangingPunct="0">
              <a:spcBef>
                <a:spcPct val="50000"/>
              </a:spcBef>
              <a:buFont typeface="Arial"/>
              <a:buChar char="•"/>
              <a:defRPr/>
            </a:pPr>
            <a:r>
              <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Salvation by works</a:t>
            </a:r>
          </a:p>
          <a:p>
            <a:pPr marL="361950" indent="-361950" eaLnBrk="0" hangingPunct="0">
              <a:spcBef>
                <a:spcPct val="50000"/>
              </a:spcBef>
              <a:buFont typeface="Arial"/>
              <a:buChar char="•"/>
              <a:defRPr/>
            </a:pPr>
            <a:r>
              <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Apocrypha</a:t>
            </a:r>
          </a:p>
          <a:p>
            <a:pPr marL="361950" indent="-361950" eaLnBrk="0" hangingPunct="0">
              <a:spcBef>
                <a:spcPct val="50000"/>
              </a:spcBef>
              <a:buFont typeface="Arial"/>
              <a:buChar char="•"/>
              <a:defRPr/>
            </a:pPr>
            <a:r>
              <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No second chance</a:t>
            </a:r>
          </a:p>
        </p:txBody>
      </p:sp>
      <p:sp>
        <p:nvSpPr>
          <p:cNvPr id="365574" name="Rectangle 6"/>
          <p:cNvSpPr>
            <a:spLocks noGrp="1" noChangeArrowheads="1"/>
          </p:cNvSpPr>
          <p:nvPr>
            <p:ph type="ctrTitle"/>
          </p:nvPr>
        </p:nvSpPr>
        <p:spPr>
          <a:xfrm>
            <a:off x="3962400" y="648325"/>
            <a:ext cx="5410200" cy="1446550"/>
          </a:xfrm>
          <a:noFill/>
          <a:ln>
            <a:noFill/>
          </a:ln>
          <a:effectLst/>
        </p:spPr>
        <p:txBody>
          <a:bodyPr vert="horz" wrap="square" lIns="91440" tIns="45720" rIns="91440" bIns="45720" numCol="1" anchor="ctr" anchorCtr="0" compatLnSpc="1">
            <a:prstTxWarp prst="textNoShape">
              <a:avLst/>
            </a:prstTxWarp>
            <a:spAutoFit/>
          </a:bodyPr>
          <a:lstStyle/>
          <a:p>
            <a:pPr>
              <a:spcBef>
                <a:spcPct val="50000"/>
              </a:spcBef>
            </a:pPr>
            <a:r>
              <a:rPr lang="en-US" b="1" kern="1200">
                <a:solidFill>
                  <a:srgbClr val="FFFFFF"/>
                </a:solidFill>
                <a:effectLst>
                  <a:glow rad="228600">
                    <a:srgbClr val="000000"/>
                  </a:glow>
                </a:effectLst>
                <a:latin typeface="Arial" charset="0"/>
                <a:ea typeface="ＭＳ Ｐゴシック" charset="0"/>
                <a:cs typeface="ＭＳ Ｐゴシック" charset="0"/>
              </a:rPr>
              <a:t>Rebuttals to Purgatory</a:t>
            </a:r>
          </a:p>
        </p:txBody>
      </p:sp>
      <p:pic>
        <p:nvPicPr>
          <p:cNvPr id="169990" name="Picture 8" descr="virgen-pur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418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5"/>
          <p:cNvSpPr txBox="1">
            <a:spLocks noChangeArrowheads="1"/>
          </p:cNvSpPr>
          <p:nvPr/>
        </p:nvSpPr>
        <p:spPr bwMode="auto">
          <a:xfrm>
            <a:off x="8244408"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Tree>
    <p:extLst>
      <p:ext uri="{BB962C8B-B14F-4D97-AF65-F5344CB8AC3E}">
        <p14:creationId xmlns:p14="http://schemas.microsoft.com/office/powerpoint/2010/main" val="2795228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Scale>
                                      <p:cBhvr>
                                        <p:cTn id="7" dur="1000" decel="50000" fill="hold">
                                          <p:stCondLst>
                                            <p:cond delay="0"/>
                                          </p:stCondLst>
                                        </p:cTn>
                                        <p:tgtEl>
                                          <p:spTgt spid="36557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5571">
                                            <p:txEl>
                                              <p:pRg st="0" end="0"/>
                                            </p:txEl>
                                          </p:spTgt>
                                        </p:tgtEl>
                                        <p:attrNameLst>
                                          <p:attrName>ppt_x</p:attrName>
                                          <p:attrName>ppt_y</p:attrName>
                                        </p:attrNameLst>
                                      </p:cBhvr>
                                    </p:animMotion>
                                    <p:animEffect transition="in" filter="fade">
                                      <p:cBhvr>
                                        <p:cTn id="9" dur="1000"/>
                                        <p:tgtEl>
                                          <p:spTgt spid="3655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5571">
                                            <p:txEl>
                                              <p:pRg st="1" end="1"/>
                                            </p:txEl>
                                          </p:spTgt>
                                        </p:tgtEl>
                                        <p:attrNameLst>
                                          <p:attrName>style.visibility</p:attrName>
                                        </p:attrNameLst>
                                      </p:cBhvr>
                                      <p:to>
                                        <p:strVal val="visible"/>
                                      </p:to>
                                    </p:set>
                                    <p:animScale>
                                      <p:cBhvr>
                                        <p:cTn id="14" dur="1000" decel="50000" fill="hold">
                                          <p:stCondLst>
                                            <p:cond delay="0"/>
                                          </p:stCondLst>
                                        </p:cTn>
                                        <p:tgtEl>
                                          <p:spTgt spid="36557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5571">
                                            <p:txEl>
                                              <p:pRg st="1" end="1"/>
                                            </p:txEl>
                                          </p:spTgt>
                                        </p:tgtEl>
                                        <p:attrNameLst>
                                          <p:attrName>ppt_x</p:attrName>
                                          <p:attrName>ppt_y</p:attrName>
                                        </p:attrNameLst>
                                      </p:cBhvr>
                                    </p:animMotion>
                                    <p:animEffect transition="in" filter="fade">
                                      <p:cBhvr>
                                        <p:cTn id="16" dur="1000"/>
                                        <p:tgtEl>
                                          <p:spTgt spid="36557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65571">
                                            <p:txEl>
                                              <p:pRg st="2" end="2"/>
                                            </p:txEl>
                                          </p:spTgt>
                                        </p:tgtEl>
                                        <p:attrNameLst>
                                          <p:attrName>style.visibility</p:attrName>
                                        </p:attrNameLst>
                                      </p:cBhvr>
                                      <p:to>
                                        <p:strVal val="visible"/>
                                      </p:to>
                                    </p:set>
                                    <p:animScale>
                                      <p:cBhvr>
                                        <p:cTn id="21" dur="1000" decel="50000" fill="hold">
                                          <p:stCondLst>
                                            <p:cond delay="0"/>
                                          </p:stCondLst>
                                        </p:cTn>
                                        <p:tgtEl>
                                          <p:spTgt spid="36557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65571">
                                            <p:txEl>
                                              <p:pRg st="2" end="2"/>
                                            </p:txEl>
                                          </p:spTgt>
                                        </p:tgtEl>
                                        <p:attrNameLst>
                                          <p:attrName>ppt_x</p:attrName>
                                          <p:attrName>ppt_y</p:attrName>
                                        </p:attrNameLst>
                                      </p:cBhvr>
                                    </p:animMotion>
                                    <p:animEffect transition="in" filter="fade">
                                      <p:cBhvr>
                                        <p:cTn id="23" dur="1000"/>
                                        <p:tgtEl>
                                          <p:spTgt spid="365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7744773" cy="1651024"/>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The “It’s sincerity that counts most” argument</a:t>
            </a:r>
          </a:p>
        </p:txBody>
      </p:sp>
      <p:pic>
        <p:nvPicPr>
          <p:cNvPr id="2" name="Picture 1"/>
          <p:cNvPicPr>
            <a:picLocks noChangeAspect="1"/>
          </p:cNvPicPr>
          <p:nvPr/>
        </p:nvPicPr>
        <p:blipFill>
          <a:blip r:embed="rId3"/>
          <a:stretch>
            <a:fillRect/>
          </a:stretch>
        </p:blipFill>
        <p:spPr>
          <a:xfrm>
            <a:off x="373542" y="1237886"/>
            <a:ext cx="6972785" cy="5229589"/>
          </a:xfrm>
          <a:prstGeom prst="rect">
            <a:avLst/>
          </a:prstGeom>
        </p:spPr>
      </p:pic>
      <p:sp>
        <p:nvSpPr>
          <p:cNvPr id="6" name="Text Box 5"/>
          <p:cNvSpPr txBox="1">
            <a:spLocks noChangeArrowheads="1"/>
          </p:cNvSpPr>
          <p:nvPr/>
        </p:nvSpPr>
        <p:spPr bwMode="auto">
          <a:xfrm>
            <a:off x="8244408"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c</a:t>
            </a:r>
          </a:p>
        </p:txBody>
      </p:sp>
    </p:spTree>
    <p:extLst>
      <p:ext uri="{BB962C8B-B14F-4D97-AF65-F5344CB8AC3E}">
        <p14:creationId xmlns:p14="http://schemas.microsoft.com/office/powerpoint/2010/main" val="323274072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5167333" cy="1651024"/>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Another view</a:t>
            </a:r>
            <a:r>
              <a:rPr lang="is-IS"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4" name="Text Box 5"/>
          <p:cNvSpPr txBox="1">
            <a:spLocks noChangeArrowheads="1"/>
          </p:cNvSpPr>
          <p:nvPr/>
        </p:nvSpPr>
        <p:spPr bwMode="auto">
          <a:xfrm>
            <a:off x="8100392"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d</a:t>
            </a:r>
          </a:p>
        </p:txBody>
      </p:sp>
      <p:sp>
        <p:nvSpPr>
          <p:cNvPr id="8" name="Rectangle 2"/>
          <p:cNvSpPr txBox="1">
            <a:spLocks noChangeArrowheads="1"/>
          </p:cNvSpPr>
          <p:nvPr/>
        </p:nvSpPr>
        <p:spPr bwMode="auto">
          <a:xfrm>
            <a:off x="3996901" y="1948758"/>
            <a:ext cx="1170432" cy="7844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grpSp>
        <p:nvGrpSpPr>
          <p:cNvPr id="5" name="Group 4"/>
          <p:cNvGrpSpPr/>
          <p:nvPr/>
        </p:nvGrpSpPr>
        <p:grpSpPr>
          <a:xfrm>
            <a:off x="414231" y="1556517"/>
            <a:ext cx="4135393" cy="4769158"/>
            <a:chOff x="414231" y="1917625"/>
            <a:chExt cx="4135393" cy="4769158"/>
          </a:xfrm>
        </p:grpSpPr>
        <p:sp>
          <p:nvSpPr>
            <p:cNvPr id="6" name="Rectangle 2"/>
            <p:cNvSpPr txBox="1">
              <a:spLocks noChangeArrowheads="1"/>
            </p:cNvSpPr>
            <p:nvPr/>
          </p:nvSpPr>
          <p:spPr bwMode="auto">
            <a:xfrm>
              <a:off x="726279" y="1917625"/>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Responding in faith to the light received</a:t>
              </a:r>
            </a:p>
          </p:txBody>
        </p:sp>
        <p:pic>
          <p:nvPicPr>
            <p:cNvPr id="3" name="Picture 2"/>
            <p:cNvPicPr>
              <a:picLocks noChangeAspect="1"/>
            </p:cNvPicPr>
            <p:nvPr/>
          </p:nvPicPr>
          <p:blipFill>
            <a:blip r:embed="rId3"/>
            <a:stretch>
              <a:fillRect/>
            </a:stretch>
          </p:blipFill>
          <p:spPr>
            <a:xfrm>
              <a:off x="414231" y="3934867"/>
              <a:ext cx="4135393" cy="2751916"/>
            </a:xfrm>
            <a:prstGeom prst="rect">
              <a:avLst/>
            </a:prstGeom>
          </p:spPr>
        </p:pic>
      </p:grpSp>
      <p:grpSp>
        <p:nvGrpSpPr>
          <p:cNvPr id="10" name="Group 9"/>
          <p:cNvGrpSpPr/>
          <p:nvPr/>
        </p:nvGrpSpPr>
        <p:grpSpPr>
          <a:xfrm>
            <a:off x="5329202" y="1556517"/>
            <a:ext cx="3511296" cy="5295257"/>
            <a:chOff x="5329202" y="1556517"/>
            <a:chExt cx="3511296" cy="5295257"/>
          </a:xfrm>
        </p:grpSpPr>
        <p:sp>
          <p:nvSpPr>
            <p:cNvPr id="7" name="Rectangle 2"/>
            <p:cNvSpPr txBox="1">
              <a:spLocks noChangeArrowheads="1"/>
            </p:cNvSpPr>
            <p:nvPr/>
          </p:nvSpPr>
          <p:spPr bwMode="auto">
            <a:xfrm>
              <a:off x="5329202" y="1556517"/>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God saves them based on Christ’s death</a:t>
              </a:r>
            </a:p>
          </p:txBody>
        </p:sp>
        <p:pic>
          <p:nvPicPr>
            <p:cNvPr id="9" name="Picture 8"/>
            <p:cNvPicPr>
              <a:picLocks noChangeAspect="1"/>
            </p:cNvPicPr>
            <p:nvPr/>
          </p:nvPicPr>
          <p:blipFill>
            <a:blip r:embed="rId4"/>
            <a:stretch>
              <a:fillRect/>
            </a:stretch>
          </p:blipFill>
          <p:spPr>
            <a:xfrm>
              <a:off x="5329202" y="3609740"/>
              <a:ext cx="3242034" cy="3242034"/>
            </a:xfrm>
            <a:prstGeom prst="rect">
              <a:avLst/>
            </a:prstGeom>
          </p:spPr>
        </p:pic>
      </p:grpSp>
    </p:spTree>
    <p:extLst>
      <p:ext uri="{BB962C8B-B14F-4D97-AF65-F5344CB8AC3E}">
        <p14:creationId xmlns:p14="http://schemas.microsoft.com/office/powerpoint/2010/main" val="4057521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709730" y="1270091"/>
            <a:ext cx="7744773" cy="337454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only proper response to the state of the </a:t>
            </a:r>
            <a:r>
              <a:rPr lang="en-US" sz="4000" b="1" dirty="0" err="1">
                <a:effectLst>
                  <a:glow rad="127000">
                    <a:schemeClr val="tx1"/>
                  </a:glow>
                </a:effectLst>
                <a:latin typeface="Arial" charset="0"/>
                <a:ea typeface="ＭＳ Ｐゴシック" charset="0"/>
                <a:cs typeface="ＭＳ Ｐゴシック" charset="0"/>
              </a:rPr>
              <a:t>unevangelized</a:t>
            </a:r>
            <a:r>
              <a:rPr lang="en-US" sz="4000" b="1" dirty="0">
                <a:effectLst>
                  <a:glow rad="127000">
                    <a:schemeClr val="tx1"/>
                  </a:glow>
                </a:effectLst>
                <a:latin typeface="Arial" charset="0"/>
                <a:ea typeface="ＭＳ Ｐゴシック" charset="0"/>
                <a:cs typeface="ＭＳ Ｐゴシック" charset="0"/>
              </a:rPr>
              <a:t> is that they indeed are lost without Christ.  This is supported in several ways</a:t>
            </a:r>
            <a:r>
              <a:rPr lang="is-IS"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p>
        </p:txBody>
      </p:sp>
      <p:sp>
        <p:nvSpPr>
          <p:cNvPr id="4" name="Text Box 5"/>
          <p:cNvSpPr txBox="1">
            <a:spLocks noChangeArrowheads="1"/>
          </p:cNvSpPr>
          <p:nvPr/>
        </p:nvSpPr>
        <p:spPr bwMode="auto">
          <a:xfrm>
            <a:off x="8245039"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e</a:t>
            </a:r>
          </a:p>
        </p:txBody>
      </p:sp>
    </p:spTree>
    <p:extLst>
      <p:ext uri="{BB962C8B-B14F-4D97-AF65-F5344CB8AC3E}">
        <p14:creationId xmlns:p14="http://schemas.microsoft.com/office/powerpoint/2010/main" val="3329466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Times New Roman"/>
                <a:cs typeface="Times New Roman"/>
              </a:rPr>
              <a:t>"To the remotest part of the earth"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595972" name="Text Box 16"/>
          <p:cNvSpPr txBox="1">
            <a:spLocks noChangeArrowheads="1"/>
          </p:cNvSpPr>
          <p:nvPr/>
        </p:nvSpPr>
        <p:spPr bwMode="auto">
          <a:xfrm>
            <a:off x="1828800" y="2338388"/>
            <a:ext cx="838200"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Fall 49</a:t>
            </a:r>
          </a:p>
          <a:p>
            <a:pPr algn="ctr">
              <a:spcBef>
                <a:spcPct val="50000"/>
              </a:spcBef>
            </a:pPr>
            <a:r>
              <a:rPr lang="en-US" sz="1600" b="1">
                <a:solidFill>
                  <a:srgbClr val="FFFFFF"/>
                </a:solidFill>
                <a:latin typeface="Arial Narrow" charset="0"/>
                <a:ea typeface="Times New Roman" charset="0"/>
                <a:cs typeface="Times New Roman" charset="0"/>
              </a:rPr>
              <a:t>The</a:t>
            </a:r>
          </a:p>
          <a:p>
            <a:pPr algn="ctr"/>
            <a:r>
              <a:rPr lang="en-US" sz="1600" b="1">
                <a:solidFill>
                  <a:srgbClr val="FFFFFF"/>
                </a:solidFill>
                <a:latin typeface="Arial Narrow" charset="0"/>
                <a:ea typeface="Times New Roman" charset="0"/>
                <a:cs typeface="Times New Roman" charset="0"/>
              </a:rPr>
              <a:t>Council</a:t>
            </a:r>
          </a:p>
        </p:txBody>
      </p:sp>
      <p:sp>
        <p:nvSpPr>
          <p:cNvPr id="595973"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May 57-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Aug 59</a:t>
            </a:r>
          </a:p>
          <a:p>
            <a:pPr algn="ctr">
              <a:spcBef>
                <a:spcPct val="50000"/>
              </a:spcBef>
            </a:pPr>
            <a:r>
              <a:rPr lang="en-US" sz="1600" b="1">
                <a:solidFill>
                  <a:srgbClr val="FFFFFF"/>
                </a:solidFill>
                <a:latin typeface="Arial Narrow" charset="0"/>
                <a:ea typeface="Times New Roman" charset="0"/>
                <a:cs typeface="Times New Roman" charset="0"/>
              </a:rPr>
              <a:t>Trials</a:t>
            </a:r>
            <a:endParaRPr lang="en-US" sz="1800" b="1">
              <a:solidFill>
                <a:srgbClr val="FFFFFF"/>
              </a:solidFill>
              <a:latin typeface="Arial Narrow" charset="0"/>
              <a:ea typeface="Times New Roman" charset="0"/>
              <a:cs typeface="Times New Roman"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endParaRPr lang="en-US"/>
          </a:p>
        </p:txBody>
      </p:sp>
      <p:sp>
        <p:nvSpPr>
          <p:cNvPr id="595975" name="Text Box 20"/>
          <p:cNvSpPr txBox="1">
            <a:spLocks noChangeArrowheads="1"/>
          </p:cNvSpPr>
          <p:nvPr/>
        </p:nvSpPr>
        <p:spPr bwMode="auto">
          <a:xfrm>
            <a:off x="8296275" y="2324100"/>
            <a:ext cx="847725"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Spring 68</a:t>
            </a:r>
          </a:p>
          <a:p>
            <a:pPr algn="ctr">
              <a:spcBef>
                <a:spcPct val="50000"/>
              </a:spcBef>
            </a:pPr>
            <a:r>
              <a:rPr lang="en-US" sz="1400" b="1">
                <a:solidFill>
                  <a:srgbClr val="FFFFFF"/>
                </a:solidFill>
                <a:latin typeface="Arial Narrow" charset="0"/>
                <a:ea typeface="Times New Roman" charset="0"/>
                <a:cs typeface="Times New Roman" charset="0"/>
              </a:rPr>
              <a:t>Expansion</a:t>
            </a:r>
            <a:r>
              <a:rPr lang="en-US" sz="1600" b="1">
                <a:solidFill>
                  <a:srgbClr val="FFFFFF"/>
                </a:solidFill>
                <a:latin typeface="Arial Narrow" charset="0"/>
                <a:ea typeface="Times New Roman" charset="0"/>
                <a:cs typeface="Times New Roman" charset="0"/>
              </a:rPr>
              <a:t> of Church</a:t>
            </a:r>
          </a:p>
        </p:txBody>
      </p:sp>
      <p:sp>
        <p:nvSpPr>
          <p:cNvPr id="595976" name="Text Box 21"/>
          <p:cNvSpPr txBox="1">
            <a:spLocks noChangeArrowheads="1"/>
          </p:cNvSpPr>
          <p:nvPr/>
        </p:nvSpPr>
        <p:spPr bwMode="auto">
          <a:xfrm>
            <a:off x="0" y="3276600"/>
            <a:ext cx="91440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FFFFFF"/>
                </a:solidFill>
                <a:latin typeface="Arial Narrow" charset="0"/>
                <a:ea typeface="Times New Roman" charset="0"/>
                <a:cs typeface="Times New Roman" charset="0"/>
              </a:rPr>
              <a:t>35           48          49          50          52  53          57        60             62              67           68     95</a:t>
            </a:r>
          </a:p>
        </p:txBody>
      </p:sp>
      <p:sp>
        <p:nvSpPr>
          <p:cNvPr id="595977"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48-</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49</a:t>
            </a:r>
          </a:p>
          <a:p>
            <a:pPr algn="ctr"/>
            <a:r>
              <a:rPr lang="en-US" b="1">
                <a:solidFill>
                  <a:srgbClr val="000000"/>
                </a:solidFill>
                <a:latin typeface="Arial Narrow" charset="0"/>
                <a:ea typeface="Times New Roman" charset="0"/>
                <a:cs typeface="Times New Roman" charset="0"/>
              </a:rPr>
              <a:t>1</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Galatia</a:t>
            </a:r>
          </a:p>
          <a:p>
            <a:pPr algn="ctr">
              <a:spcBef>
                <a:spcPct val="50000"/>
              </a:spcBef>
            </a:pPr>
            <a:endParaRPr lang="en-US" sz="900" b="1">
              <a:solidFill>
                <a:srgbClr val="000000"/>
              </a:solidFill>
              <a:latin typeface="Arial Narrow" charset="0"/>
              <a:ea typeface="Times New Roman" charset="0"/>
              <a:cs typeface="Times New Roman" charset="0"/>
            </a:endParaRPr>
          </a:p>
        </p:txBody>
      </p:sp>
      <p:sp>
        <p:nvSpPr>
          <p:cNvPr id="59597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53-</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May 57</a:t>
            </a:r>
          </a:p>
          <a:p>
            <a:pPr algn="ctr"/>
            <a:r>
              <a:rPr lang="en-US" b="1">
                <a:solidFill>
                  <a:srgbClr val="000000"/>
                </a:solidFill>
                <a:latin typeface="Arial Narrow" charset="0"/>
                <a:ea typeface="Times New Roman" charset="0"/>
                <a:cs typeface="Times New Roman" charset="0"/>
              </a:rPr>
              <a:t>3</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Asia</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Feb 60-</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Mar 62</a:t>
            </a:r>
          </a:p>
          <a:p>
            <a:pPr algn="ctr">
              <a:defRPr/>
            </a:pPr>
            <a:r>
              <a:rPr lang="en-US" b="1">
                <a:solidFill>
                  <a:srgbClr val="FFFFFF"/>
                </a:solidFill>
                <a:latin typeface="Arial Narrow" charset="0"/>
                <a:ea typeface="Times New Roman" charset="0"/>
                <a:cs typeface="Times New Roman" charset="0"/>
              </a:rPr>
              <a:t>1</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Aut 67-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Spr 68</a:t>
            </a:r>
          </a:p>
          <a:p>
            <a:pPr algn="ctr">
              <a:defRPr/>
            </a:pPr>
            <a:r>
              <a:rPr lang="en-US" b="1">
                <a:solidFill>
                  <a:srgbClr val="FFFFFF"/>
                </a:solidFill>
                <a:latin typeface="Arial Narrow" charset="0"/>
                <a:ea typeface="Times New Roman" charset="0"/>
                <a:cs typeface="Times New Roman" charset="0"/>
              </a:rPr>
              <a:t>2</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algn="ctr"/>
            <a:r>
              <a:rPr lang="en-US" sz="2000" b="1">
                <a:solidFill>
                  <a:srgbClr val="FFFFFF"/>
                </a:solidFill>
                <a:latin typeface="Arial" charset="0"/>
                <a:ea typeface="Arial" charset="0"/>
                <a:cs typeface="Arial" charset="0"/>
              </a:rPr>
              <a:t>143</a:t>
            </a:r>
          </a:p>
          <a:p>
            <a:pPr algn="ctr"/>
            <a:r>
              <a:rPr lang="en-US" sz="2000" b="1">
                <a:solidFill>
                  <a:srgbClr val="FFFFFF"/>
                </a:solidFill>
                <a:latin typeface="Arial" charset="0"/>
                <a:ea typeface="Arial" charset="0"/>
                <a:cs typeface="Arial" charset="0"/>
              </a:rPr>
              <a:t>38</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124</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39-41</a:t>
            </a: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62-</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Fall 67</a:t>
            </a:r>
          </a:p>
          <a:p>
            <a:pPr algn="ctr"/>
            <a:r>
              <a:rPr lang="en-US" b="1">
                <a:solidFill>
                  <a:srgbClr val="000000"/>
                </a:solidFill>
                <a:latin typeface="Arial Narrow" charset="0"/>
                <a:ea typeface="Times New Roman" charset="0"/>
                <a:cs typeface="Times New Roman" charset="0"/>
              </a:rPr>
              <a:t>4</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Spain</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a:t>
            </a: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Gal</a:t>
            </a:r>
            <a:endParaRPr lang="en-US" sz="1600">
              <a:solidFill>
                <a:srgbClr val="000000"/>
              </a:solidFill>
              <a:latin typeface="Arial Narrow" charset="0"/>
              <a:ea typeface="Times New Roman"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Thess</a:t>
            </a:r>
            <a:endParaRPr lang="en-US" sz="1600">
              <a:solidFill>
                <a:srgbClr val="000000"/>
              </a:solidFill>
              <a:latin typeface="Arial Narrow" charset="0"/>
              <a:ea typeface="Times New Roman"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Thess</a:t>
            </a:r>
            <a:endParaRPr lang="en-US" sz="1600">
              <a:solidFill>
                <a:srgbClr val="000000"/>
              </a:solidFill>
              <a:latin typeface="Arial Narrow" charset="0"/>
              <a:ea typeface="Times New Roman"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Cor</a:t>
            </a:r>
            <a:endParaRPr lang="en-US" sz="1600">
              <a:solidFill>
                <a:srgbClr val="000000"/>
              </a:solidFill>
              <a:latin typeface="Arial Narrow" charset="0"/>
              <a:ea typeface="Times New Roman"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Cor</a:t>
            </a:r>
            <a:endParaRPr lang="en-US" sz="1600">
              <a:solidFill>
                <a:srgbClr val="000000"/>
              </a:solidFill>
              <a:latin typeface="Arial Narrow" charset="0"/>
              <a:ea typeface="Times New Roman"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Romans</a:t>
            </a:r>
            <a:endParaRPr lang="en-US" sz="1600">
              <a:solidFill>
                <a:srgbClr val="000000"/>
              </a:solidFill>
              <a:latin typeface="Arial Narrow" charset="0"/>
              <a:ea typeface="Times New Roman"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Eph</a:t>
            </a:r>
            <a:endParaRPr lang="en-US" sz="1600">
              <a:solidFill>
                <a:srgbClr val="000000"/>
              </a:solidFill>
              <a:latin typeface="Arial Narrow" charset="0"/>
              <a:ea typeface="Times New Roman"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Col</a:t>
            </a:r>
            <a:endParaRPr lang="en-US" sz="1600">
              <a:solidFill>
                <a:srgbClr val="000000"/>
              </a:solidFill>
              <a:latin typeface="Arial Narrow" charset="0"/>
              <a:ea typeface="Times New Roman"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Philem</a:t>
            </a:r>
            <a:endParaRPr lang="en-US" sz="1600">
              <a:solidFill>
                <a:srgbClr val="000000"/>
              </a:solidFill>
              <a:latin typeface="Arial Narrow" charset="0"/>
              <a:ea typeface="Times New Roman"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Phil</a:t>
            </a:r>
            <a:endParaRPr lang="en-US" sz="1600">
              <a:solidFill>
                <a:srgbClr val="000000"/>
              </a:solidFill>
              <a:latin typeface="Arial Narrow" charset="0"/>
              <a:ea typeface="Times New Roman"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Tim</a:t>
            </a:r>
            <a:endParaRPr lang="en-US" sz="1600">
              <a:solidFill>
                <a:srgbClr val="000000"/>
              </a:solidFill>
              <a:latin typeface="Arial Narrow" charset="0"/>
              <a:ea typeface="Times New Roman"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Titus</a:t>
            </a:r>
            <a:endParaRPr lang="en-US" sz="1600">
              <a:solidFill>
                <a:srgbClr val="000000"/>
              </a:solidFill>
              <a:latin typeface="Arial Narrow" charset="0"/>
              <a:ea typeface="Times New Roman"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Tim</a:t>
            </a:r>
            <a:endParaRPr lang="en-US" sz="1600">
              <a:solidFill>
                <a:srgbClr val="000000"/>
              </a:solidFill>
              <a:latin typeface="Arial Narrow" charset="0"/>
              <a:ea typeface="Times New Roman"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Matt</a:t>
            </a:r>
            <a:endParaRPr lang="en-US" sz="1600">
              <a:solidFill>
                <a:srgbClr val="FFFFFF"/>
              </a:solidFill>
              <a:latin typeface="Arial Narrow" charset="0"/>
              <a:ea typeface="Times New Roman"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Luke</a:t>
            </a:r>
            <a:endParaRPr lang="en-US" sz="1600">
              <a:solidFill>
                <a:srgbClr val="FFFFFF"/>
              </a:solidFill>
              <a:latin typeface="Arial Narrow" charset="0"/>
              <a:ea typeface="Times New Roman"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John</a:t>
            </a:r>
            <a:endParaRPr lang="en-US" sz="1600">
              <a:solidFill>
                <a:srgbClr val="FFFFFF"/>
              </a:solidFill>
              <a:latin typeface="Arial Narrow" charset="0"/>
              <a:ea typeface="Times New Roman"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Mark</a:t>
            </a:r>
            <a:endParaRPr lang="en-US" sz="1600">
              <a:solidFill>
                <a:srgbClr val="FFFFFF"/>
              </a:solidFill>
              <a:latin typeface="Arial Narrow" charset="0"/>
              <a:ea typeface="Times New Roman"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Acts</a:t>
            </a:r>
            <a:endParaRPr lang="en-US" sz="1600">
              <a:solidFill>
                <a:srgbClr val="FFFFFF"/>
              </a:solidFill>
              <a:latin typeface="Arial Narrow" charset="0"/>
              <a:ea typeface="Times New Roman" charset="0"/>
              <a:cs typeface="Times New Roman"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Gospels &amp; Acts</a:t>
            </a:r>
            <a:endParaRPr lang="en-US" sz="1600">
              <a:solidFill>
                <a:srgbClr val="FFFFFF"/>
              </a:solidFill>
              <a:latin typeface="Arial Narrow" charset="0"/>
              <a:ea typeface="Times New Roman" charset="0"/>
              <a:cs typeface="Times New Roman"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Pauline Epistles</a:t>
            </a:r>
            <a:endParaRPr lang="en-US" sz="1600">
              <a:solidFill>
                <a:srgbClr val="000000"/>
              </a:solidFill>
              <a:latin typeface="Arial Narrow" charset="0"/>
              <a:ea typeface="Times New Roman" charset="0"/>
              <a:cs typeface="Times New Roman"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algn="r">
              <a:spcBef>
                <a:spcPct val="50000"/>
              </a:spcBef>
            </a:pPr>
            <a:r>
              <a:rPr lang="en-US" sz="1200" b="1">
                <a:solidFill>
                  <a:srgbClr val="FFFFFF"/>
                </a:solidFill>
                <a:latin typeface="Arial Narrow" charset="0"/>
                <a:ea typeface="Times New Roman" charset="0"/>
                <a:cs typeface="Times New Roman" charset="0"/>
              </a:rPr>
              <a:t>Pauline</a:t>
            </a:r>
            <a:endParaRPr lang="en-US" sz="1600" b="1">
              <a:solidFill>
                <a:srgbClr val="FFFFFF"/>
              </a:solidFill>
              <a:latin typeface="Arial Narrow" charset="0"/>
              <a:ea typeface="Times New Roman" charset="0"/>
              <a:cs typeface="Times New Roman" charset="0"/>
            </a:endParaRPr>
          </a:p>
        </p:txBody>
      </p:sp>
      <p:sp>
        <p:nvSpPr>
          <p:cNvPr id="596007"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50-</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52</a:t>
            </a:r>
          </a:p>
          <a:p>
            <a:pPr algn="ctr"/>
            <a:r>
              <a:rPr lang="en-US" b="1">
                <a:solidFill>
                  <a:srgbClr val="000000"/>
                </a:solidFill>
                <a:latin typeface="Arial Narrow" charset="0"/>
                <a:ea typeface="Times New Roman" charset="0"/>
                <a:cs typeface="Times New Roman" charset="0"/>
              </a:rPr>
              <a:t>2</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Aegean</a:t>
            </a:r>
          </a:p>
          <a:p>
            <a:pPr algn="ctr">
              <a:spcBef>
                <a:spcPct val="50000"/>
              </a:spcBef>
            </a:pPr>
            <a:endParaRPr lang="en-US" sz="900" b="1">
              <a:solidFill>
                <a:srgbClr val="000000"/>
              </a:solidFill>
              <a:latin typeface="Arial Narrow" charset="0"/>
              <a:ea typeface="Times New Roman"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596027"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8" name="Text Box 9"/>
            <p:cNvSpPr txBox="1">
              <a:spLocks noChangeArrowheads="1"/>
            </p:cNvSpPr>
            <p:nvPr/>
          </p:nvSpPr>
          <p:spPr bwMode="auto">
            <a:xfrm>
              <a:off x="593" y="3456"/>
              <a:ext cx="1494" cy="351"/>
            </a:xfrm>
            <a:prstGeom prst="rect">
              <a:avLst/>
            </a:prstGeom>
            <a:noFill/>
            <a:ln w="9525">
              <a:noFill/>
              <a:miter lim="800000"/>
              <a:headEnd/>
              <a:tailEnd/>
            </a:ln>
          </p:spPr>
          <p:txBody>
            <a:bodyPr>
              <a:prstTxWarp prst="textNoShape">
                <a:avLst/>
              </a:prstTxWarp>
              <a:spAutoFit/>
            </a:bodyPr>
            <a:lstStyle/>
            <a:p>
              <a:pPr algn="ctr"/>
              <a:r>
                <a:rPr lang="en-US" b="1">
                  <a:solidFill>
                    <a:srgbClr val="FFFFFF"/>
                  </a:solidFill>
                  <a:latin typeface="Tahoma" charset="-52"/>
                  <a:ea typeface="Times New Roman"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596025"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6" name="Text Box 12"/>
            <p:cNvSpPr txBox="1">
              <a:spLocks noChangeArrowheads="1"/>
            </p:cNvSpPr>
            <p:nvPr/>
          </p:nvSpPr>
          <p:spPr bwMode="auto">
            <a:xfrm>
              <a:off x="3024" y="3859"/>
              <a:ext cx="724" cy="268"/>
            </a:xfrm>
            <a:prstGeom prst="rect">
              <a:avLst/>
            </a:prstGeom>
            <a:noFill/>
            <a:ln w="9525">
              <a:noFill/>
              <a:miter lim="800000"/>
              <a:headEnd/>
              <a:tailEnd/>
            </a:ln>
          </p:spPr>
          <p:txBody>
            <a:bodyPr>
              <a:prstTxWarp prst="textNoShape">
                <a:avLst/>
              </a:prstTxWarp>
              <a:spAutoFit/>
            </a:bodyPr>
            <a:lstStyle/>
            <a:p>
              <a:pPr algn="ctr"/>
              <a:r>
                <a:rPr lang="en-US" b="1">
                  <a:solidFill>
                    <a:srgbClr val="FF9900"/>
                  </a:solidFill>
                  <a:latin typeface="Tahoma" charset="-52"/>
                  <a:ea typeface="Times New Roman"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596023"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4" name="Text Box 15"/>
            <p:cNvSpPr txBox="1">
              <a:spLocks noChangeArrowheads="1"/>
            </p:cNvSpPr>
            <p:nvPr/>
          </p:nvSpPr>
          <p:spPr bwMode="auto">
            <a:xfrm>
              <a:off x="3810" y="3173"/>
              <a:ext cx="1182" cy="243"/>
            </a:xfrm>
            <a:prstGeom prst="rect">
              <a:avLst/>
            </a:prstGeom>
            <a:noFill/>
            <a:ln w="9525">
              <a:noFill/>
              <a:miter lim="800000"/>
              <a:headEnd/>
              <a:tailEnd/>
            </a:ln>
          </p:spPr>
          <p:txBody>
            <a:bodyPr wrap="square">
              <a:prstTxWarp prst="textNoShape">
                <a:avLst/>
              </a:prstTxWarp>
              <a:spAutoFit/>
            </a:bodyPr>
            <a:lstStyle/>
            <a:p>
              <a:r>
                <a:rPr lang="en-US" b="1" dirty="0">
                  <a:solidFill>
                    <a:srgbClr val="FFFF00"/>
                  </a:solidFill>
                  <a:latin typeface="Tahoma" charset="-52"/>
                  <a:ea typeface="Times New Roman" charset="0"/>
                  <a:cs typeface="Times New Roman" charset="0"/>
                </a:rPr>
                <a:t>Pastoral</a:t>
              </a:r>
            </a:p>
          </p:txBody>
        </p:sp>
      </p:grpSp>
      <p:sp>
        <p:nvSpPr>
          <p:cNvPr id="596011" name="Text Box 17"/>
          <p:cNvSpPr txBox="1">
            <a:spLocks noChangeArrowheads="1"/>
          </p:cNvSpPr>
          <p:nvPr/>
        </p:nvSpPr>
        <p:spPr bwMode="auto">
          <a:xfrm>
            <a:off x="-76200" y="2133600"/>
            <a:ext cx="990600" cy="98425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Summer 35-</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37</a:t>
            </a:r>
          </a:p>
          <a:p>
            <a:pPr algn="ctr">
              <a:spcBef>
                <a:spcPct val="50000"/>
              </a:spcBef>
            </a:pPr>
            <a:r>
              <a:rPr lang="en-US" sz="1600" b="1">
                <a:solidFill>
                  <a:srgbClr val="FFFFFF"/>
                </a:solidFill>
                <a:latin typeface="Arial Narrow" charset="0"/>
                <a:ea typeface="Times New Roman" charset="0"/>
                <a:cs typeface="Times New Roman" charset="0"/>
              </a:rPr>
              <a:t>Damascus</a:t>
            </a:r>
            <a:br>
              <a:rPr lang="en-US" sz="1600" b="1">
                <a:solidFill>
                  <a:srgbClr val="FFFFFF"/>
                </a:solidFill>
                <a:latin typeface="Arial Narrow" charset="0"/>
                <a:ea typeface="Times New Roman" charset="0"/>
                <a:cs typeface="Times New Roman" charset="0"/>
              </a:rPr>
            </a:br>
            <a:r>
              <a:rPr lang="en-US" sz="1600" b="1">
                <a:solidFill>
                  <a:srgbClr val="FFFFFF"/>
                </a:solidFill>
                <a:latin typeface="Arial Narrow" charset="0"/>
                <a:ea typeface="Times New Roman"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b="1">
                <a:solidFill>
                  <a:srgbClr val="FFFFFF"/>
                </a:solidFill>
                <a:latin typeface="Arial Narrow" charset="0"/>
                <a:ea typeface="Times New Roman" charset="0"/>
                <a:cs typeface="Times New Roman" charset="0"/>
              </a:rPr>
              <a:t>Rome</a:t>
            </a:r>
            <a:endParaRPr lang="en-US" sz="1000" b="1">
              <a:solidFill>
                <a:srgbClr val="FFFFFF"/>
              </a:solidFill>
              <a:latin typeface="Arial Narrow" charset="0"/>
              <a:ea typeface="Times New Roman" charset="0"/>
              <a:cs typeface="Times New Roman"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a:spcBef>
                <a:spcPct val="50000"/>
              </a:spcBef>
            </a:pPr>
            <a:r>
              <a:rPr lang="en-US" sz="1800" b="1">
                <a:solidFill>
                  <a:srgbClr val="FFFFFF"/>
                </a:solidFill>
                <a:latin typeface="Arial Narrow" charset="0"/>
                <a:ea typeface="Times New Roman" charset="0"/>
                <a:cs typeface="Times New Roman" charset="0"/>
              </a:rPr>
              <a:t>Journeys</a:t>
            </a:r>
            <a:endParaRPr lang="en-US" b="1">
              <a:solidFill>
                <a:srgbClr val="FFFFFF"/>
              </a:solidFill>
              <a:latin typeface="Arial Narrow" charset="0"/>
              <a:ea typeface="Times New Roman" charset="0"/>
              <a:cs typeface="Times New Roman" charset="0"/>
            </a:endParaRPr>
          </a:p>
        </p:txBody>
      </p:sp>
      <p:sp>
        <p:nvSpPr>
          <p:cNvPr id="59601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r>
              <a:rPr lang="en-US" b="1">
                <a:solidFill>
                  <a:srgbClr val="000000"/>
                </a:solidFill>
                <a:latin typeface="Arial Narrow" charset="0"/>
                <a:ea typeface="Times New Roman" charset="0"/>
                <a:cs typeface="Times New Roman" charset="0"/>
              </a:rPr>
              <a:t>1234</a:t>
            </a:r>
            <a:endParaRPr lang="en-US" sz="1000" b="1">
              <a:solidFill>
                <a:srgbClr val="000000"/>
              </a:solidFill>
              <a:latin typeface="Arial Narrow" charset="0"/>
              <a:ea typeface="Times New Roman" charset="0"/>
              <a:cs typeface="Times New Roman"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a:spcBef>
                <a:spcPct val="50000"/>
              </a:spcBef>
            </a:pPr>
            <a:r>
              <a:rPr lang="en-US" sz="1800" b="1">
                <a:solidFill>
                  <a:srgbClr val="FFFFFF"/>
                </a:solidFill>
                <a:latin typeface="Arial Narrow" charset="0"/>
                <a:ea typeface="Times New Roman" charset="0"/>
                <a:cs typeface="Times New Roman" charset="0"/>
              </a:rPr>
              <a:t>Imprisonments</a:t>
            </a:r>
            <a:endParaRPr lang="en-US" b="1">
              <a:solidFill>
                <a:srgbClr val="FFFFFF"/>
              </a:solidFill>
              <a:latin typeface="Arial Narrow" charset="0"/>
              <a:ea typeface="Times New Roman" charset="0"/>
              <a:cs typeface="Times New Roman" charset="0"/>
            </a:endParaRPr>
          </a:p>
        </p:txBody>
      </p:sp>
      <p:grpSp>
        <p:nvGrpSpPr>
          <p:cNvPr id="5" name="Group 7"/>
          <p:cNvGrpSpPr>
            <a:grpSpLocks/>
          </p:cNvGrpSpPr>
          <p:nvPr/>
        </p:nvGrpSpPr>
        <p:grpSpPr bwMode="auto">
          <a:xfrm>
            <a:off x="-36513" y="1916113"/>
            <a:ext cx="5111751" cy="3757612"/>
            <a:chOff x="-92" y="1313"/>
            <a:chExt cx="3347" cy="2855"/>
          </a:xfrm>
        </p:grpSpPr>
        <p:sp>
          <p:nvSpPr>
            <p:cNvPr id="596021" name="Rectangle 8"/>
            <p:cNvSpPr>
              <a:spLocks noChangeArrowheads="1"/>
            </p:cNvSpPr>
            <p:nvPr/>
          </p:nvSpPr>
          <p:spPr bwMode="auto">
            <a:xfrm>
              <a:off x="-92" y="1313"/>
              <a:ext cx="3347" cy="2855"/>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2" name="Text Box 9"/>
            <p:cNvSpPr txBox="1">
              <a:spLocks noChangeArrowheads="1"/>
            </p:cNvSpPr>
            <p:nvPr/>
          </p:nvSpPr>
          <p:spPr bwMode="auto">
            <a:xfrm>
              <a:off x="615" y="3338"/>
              <a:ext cx="1494" cy="351"/>
            </a:xfrm>
            <a:prstGeom prst="rect">
              <a:avLst/>
            </a:prstGeom>
            <a:noFill/>
            <a:ln w="9525">
              <a:noFill/>
              <a:miter lim="800000"/>
              <a:headEnd/>
              <a:tailEnd/>
            </a:ln>
          </p:spPr>
          <p:txBody>
            <a:bodyPr>
              <a:prstTxWarp prst="textNoShape">
                <a:avLst/>
              </a:prstTxWarp>
              <a:spAutoFit/>
            </a:bodyPr>
            <a:lstStyle/>
            <a:p>
              <a:pPr algn="ctr"/>
              <a:r>
                <a:rPr lang="en-US" b="1">
                  <a:solidFill>
                    <a:srgbClr val="FFFFFF"/>
                  </a:solidFill>
                  <a:latin typeface="Tahoma" charset="-52"/>
                  <a:ea typeface="Times New Roman" charset="0"/>
                  <a:cs typeface="Times New Roman" charset="0"/>
                </a:rPr>
                <a:t>East</a:t>
              </a:r>
            </a:p>
          </p:txBody>
        </p:sp>
      </p:grpSp>
      <p:grpSp>
        <p:nvGrpSpPr>
          <p:cNvPr id="6" name="Group 13"/>
          <p:cNvGrpSpPr>
            <a:grpSpLocks/>
          </p:cNvGrpSpPr>
          <p:nvPr/>
        </p:nvGrpSpPr>
        <p:grpSpPr bwMode="auto">
          <a:xfrm>
            <a:off x="5148263" y="1916113"/>
            <a:ext cx="3995737" cy="4681537"/>
            <a:chOff x="3744" y="2736"/>
            <a:chExt cx="1248" cy="720"/>
          </a:xfrm>
        </p:grpSpPr>
        <p:sp>
          <p:nvSpPr>
            <p:cNvPr id="596019"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0" name="Text Box 15"/>
            <p:cNvSpPr txBox="1">
              <a:spLocks noChangeArrowheads="1"/>
            </p:cNvSpPr>
            <p:nvPr/>
          </p:nvSpPr>
          <p:spPr bwMode="auto">
            <a:xfrm>
              <a:off x="3888" y="3319"/>
              <a:ext cx="935" cy="73"/>
            </a:xfrm>
            <a:prstGeom prst="rect">
              <a:avLst/>
            </a:prstGeom>
            <a:noFill/>
            <a:ln w="9525">
              <a:noFill/>
              <a:miter lim="800000"/>
              <a:headEnd/>
              <a:tailEnd/>
            </a:ln>
          </p:spPr>
          <p:txBody>
            <a:bodyPr>
              <a:prstTxWarp prst="textNoShape">
                <a:avLst/>
              </a:prstTxWarp>
              <a:spAutoFit/>
            </a:bodyPr>
            <a:lstStyle/>
            <a:p>
              <a:pPr algn="ctr"/>
              <a:r>
                <a:rPr lang="en-US" b="1">
                  <a:solidFill>
                    <a:srgbClr val="FFFF00"/>
                  </a:solidFill>
                  <a:latin typeface="Tahoma" charset="-52"/>
                  <a:ea typeface="Times New Roman" charset="0"/>
                  <a:cs typeface="Times New Roman" charset="0"/>
                </a:rPr>
                <a:t>West</a:t>
              </a:r>
            </a:p>
          </p:txBody>
        </p:sp>
      </p:grpSp>
      <p:sp>
        <p:nvSpPr>
          <p:cNvPr id="54" name="Text Box 16"/>
          <p:cNvSpPr txBox="1">
            <a:spLocks noChangeArrowheads="1"/>
          </p:cNvSpPr>
          <p:nvPr/>
        </p:nvSpPr>
        <p:spPr bwMode="auto">
          <a:xfrm rot="20556147">
            <a:off x="1189038" y="2011363"/>
            <a:ext cx="6042025" cy="1754187"/>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3600" kern="0" dirty="0">
                <a:solidFill>
                  <a:srgbClr val="FFFFFF"/>
                </a:solidFill>
                <a:latin typeface="Arial"/>
                <a:cs typeface="Arial"/>
              </a:rPr>
              <a:t>Romans is the last of the missionary epistles but first in our NT order of epistles</a:t>
            </a:r>
          </a:p>
        </p:txBody>
      </p:sp>
    </p:spTree>
    <p:extLst>
      <p:ext uri="{BB962C8B-B14F-4D97-AF65-F5344CB8AC3E}">
        <p14:creationId xmlns:p14="http://schemas.microsoft.com/office/powerpoint/2010/main" val="1449513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1000" fill="hold"/>
                                        <p:tgtEl>
                                          <p:spTgt spid="54"/>
                                        </p:tgtEl>
                                        <p:attrNameLst>
                                          <p:attrName>ppt_w</p:attrName>
                                        </p:attrNameLst>
                                      </p:cBhvr>
                                      <p:tavLst>
                                        <p:tav tm="0">
                                          <p:val>
                                            <p:fltVal val="0"/>
                                          </p:val>
                                        </p:tav>
                                        <p:tav tm="100000">
                                          <p:val>
                                            <p:strVal val="#ppt_w"/>
                                          </p:val>
                                        </p:tav>
                                      </p:tavLst>
                                    </p:anim>
                                    <p:anim calcmode="lin" valueType="num">
                                      <p:cBhvr>
                                        <p:cTn id="79" dur="1000" fill="hold"/>
                                        <p:tgtEl>
                                          <p:spTgt spid="54"/>
                                        </p:tgtEl>
                                        <p:attrNameLst>
                                          <p:attrName>ppt_h</p:attrName>
                                        </p:attrNameLst>
                                      </p:cBhvr>
                                      <p:tavLst>
                                        <p:tav tm="0">
                                          <p:val>
                                            <p:fltVal val="0"/>
                                          </p:val>
                                        </p:tav>
                                        <p:tav tm="100000">
                                          <p:val>
                                            <p:strVal val="#ppt_h"/>
                                          </p:val>
                                        </p:tav>
                                      </p:tavLst>
                                    </p:anim>
                                    <p:anim calcmode="lin" valueType="num">
                                      <p:cBhvr>
                                        <p:cTn id="80" dur="1000" fill="hold"/>
                                        <p:tgtEl>
                                          <p:spTgt spid="54"/>
                                        </p:tgtEl>
                                        <p:attrNameLst>
                                          <p:attrName>style.rotation</p:attrName>
                                        </p:attrNameLst>
                                      </p:cBhvr>
                                      <p:tavLst>
                                        <p:tav tm="0">
                                          <p:val>
                                            <p:fltVal val="90"/>
                                          </p:val>
                                        </p:tav>
                                        <p:tav tm="100000">
                                          <p:val>
                                            <p:fltVal val="0"/>
                                          </p:val>
                                        </p:tav>
                                      </p:tavLst>
                                    </p:anim>
                                    <p:animEffect transition="in" filter="fade">
                                      <p:cBhvr>
                                        <p:cTn id="81" dur="1000"/>
                                        <p:tgtEl>
                                          <p:spTgt spid="5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dissolve">
                                      <p:cBhvr>
                                        <p:cTn id="86" dur="500"/>
                                        <p:tgtEl>
                                          <p:spTgt spid="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dissolve">
                                      <p:cBhvr>
                                        <p:cTn id="9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54"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08520" y="1046908"/>
            <a:ext cx="936104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cs typeface="Arial"/>
              </a:rPr>
              <a:t>God</a:t>
            </a:r>
            <a:r>
              <a:rPr lang="fr-FR" altLang="ja-JP" b="1" dirty="0">
                <a:solidFill>
                  <a:schemeClr val="bg1"/>
                </a:solidFill>
                <a:latin typeface="Arial"/>
                <a:cs typeface="Arial"/>
              </a:rPr>
              <a:t>'</a:t>
            </a:r>
            <a:r>
              <a:rPr lang="en-US" b="1" dirty="0">
                <a:solidFill>
                  <a:schemeClr val="bg1"/>
                </a:solidFill>
                <a:latin typeface="Arial"/>
                <a:cs typeface="Arial"/>
              </a:rPr>
              <a:t>s Wrath (Romans 1:18-20)</a:t>
            </a:r>
            <a:endParaRPr lang="en-US" b="1" dirty="0">
              <a:latin typeface="Arial"/>
              <a:cs typeface="Arial"/>
            </a:endParaRPr>
          </a:p>
        </p:txBody>
      </p:sp>
      <p:sp>
        <p:nvSpPr>
          <p:cNvPr id="207875" name="Text Box 3"/>
          <p:cNvSpPr txBox="1">
            <a:spLocks noChangeArrowheads="1"/>
          </p:cNvSpPr>
          <p:nvPr/>
        </p:nvSpPr>
        <p:spPr bwMode="auto">
          <a:xfrm>
            <a:off x="736600" y="2165350"/>
            <a:ext cx="7129463"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en-US" sz="4400" b="1" i="0" u="none" strike="noStrike" kern="1200" cap="none" spc="0" normalizeH="0" baseline="0" noProof="0">
                <a:ln>
                  <a:noFill/>
                </a:ln>
                <a:solidFill>
                  <a:srgbClr val="FFFFFF"/>
                </a:solidFill>
                <a:effectLst/>
                <a:uLnTx/>
                <a:uFillTx/>
                <a:latin typeface="Arial"/>
                <a:ea typeface="Osaka" charset="-128"/>
                <a:cs typeface="Arial"/>
              </a:rPr>
              <a:t>The Reality (18a)</a:t>
            </a:r>
          </a:p>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en-US" sz="4400" b="1" i="0" u="none" strike="noStrike" kern="1200" cap="none" spc="0" normalizeH="0" baseline="0" noProof="0">
                <a:ln>
                  <a:noFill/>
                </a:ln>
                <a:solidFill>
                  <a:srgbClr val="FFFFFF"/>
                </a:solidFill>
                <a:effectLst/>
                <a:uLnTx/>
                <a:uFillTx/>
                <a:latin typeface="Arial"/>
                <a:ea typeface="Osaka" charset="-128"/>
                <a:cs typeface="Arial"/>
              </a:rPr>
              <a:t>The Reason (18b-20a)</a:t>
            </a:r>
          </a:p>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en-US" sz="4400" b="1" i="0" u="none" strike="noStrike" kern="1200" cap="none" spc="0" normalizeH="0" baseline="0" noProof="0">
                <a:ln>
                  <a:noFill/>
                </a:ln>
                <a:solidFill>
                  <a:srgbClr val="FFFFFF"/>
                </a:solidFill>
                <a:effectLst/>
                <a:uLnTx/>
                <a:uFillTx/>
                <a:latin typeface="Arial"/>
                <a:ea typeface="Osaka" charset="-128"/>
                <a:cs typeface="Arial"/>
              </a:rPr>
              <a:t>The Result (20b)</a:t>
            </a:r>
            <a:endParaRPr kumimoji="0" lang="en-US" sz="4400" b="1" i="0" u="none" strike="noStrike" kern="1200" cap="none" spc="0" normalizeH="0" baseline="0" noProof="0">
              <a:ln>
                <a:noFill/>
              </a:ln>
              <a:solidFill>
                <a:srgbClr val="000000"/>
              </a:solidFill>
              <a:effectLst/>
              <a:uLnTx/>
              <a:uFillTx/>
              <a:latin typeface="Arial"/>
              <a:ea typeface="Osaka" charset="-128"/>
              <a:cs typeface="Arial"/>
            </a:endParaRPr>
          </a:p>
        </p:txBody>
      </p:sp>
      <p:sp>
        <p:nvSpPr>
          <p:cNvPr id="5" name="Text Box 5"/>
          <p:cNvSpPr txBox="1">
            <a:spLocks noChangeArrowheads="1"/>
          </p:cNvSpPr>
          <p:nvPr/>
        </p:nvSpPr>
        <p:spPr bwMode="auto">
          <a:xfrm>
            <a:off x="8245039"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155e</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pt. a</a:t>
            </a:r>
          </a:p>
        </p:txBody>
      </p:sp>
    </p:spTree>
    <p:extLst>
      <p:ext uri="{BB962C8B-B14F-4D97-AF65-F5344CB8AC3E}">
        <p14:creationId xmlns:p14="http://schemas.microsoft.com/office/powerpoint/2010/main" val="65156899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8F145-BCE6-F8BC-D77C-8AE92D41F4B7}"/>
            </a:ext>
          </a:extLst>
        </p:cNvPr>
        <p:cNvGrpSpPr/>
        <p:nvPr/>
      </p:nvGrpSpPr>
      <p:grpSpPr>
        <a:xfrm>
          <a:off x="0" y="0"/>
          <a:ext cx="0" cy="0"/>
          <a:chOff x="0" y="0"/>
          <a:chExt cx="0" cy="0"/>
        </a:xfrm>
      </p:grpSpPr>
      <p:pic>
        <p:nvPicPr>
          <p:cNvPr id="636930" name="Picture 2" descr="mtn&amp;lake">
            <a:extLst>
              <a:ext uri="{FF2B5EF4-FFF2-40B4-BE49-F238E27FC236}">
                <a16:creationId xmlns:a16="http://schemas.microsoft.com/office/drawing/2014/main" id="{2D3ED881-A78C-6DA2-F14A-AFF653DAF6D5}"/>
              </a:ext>
            </a:extLst>
          </p:cNvPr>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6" name="Rectangle 14">
            <a:extLst>
              <a:ext uri="{FF2B5EF4-FFF2-40B4-BE49-F238E27FC236}">
                <a16:creationId xmlns:a16="http://schemas.microsoft.com/office/drawing/2014/main" id="{1858BCFF-DDE5-0764-1843-980B6CFBF151}"/>
              </a:ext>
            </a:extLst>
          </p:cNvPr>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For since the creation of the world God</a:t>
            </a:r>
            <a:r>
              <a:rPr lang="fr-FR" sz="4000" b="1" dirty="0">
                <a:solidFill>
                  <a:srgbClr val="FFFFFF"/>
                </a:solidFill>
                <a:effectLst>
                  <a:glow rad="228600">
                    <a:schemeClr val="bg1"/>
                  </a:glow>
                </a:effectLst>
                <a:latin typeface="Trebuchet MS" charset="0"/>
                <a:ea typeface="ヒラギノ角ゴ Pro W3" charset="-128"/>
                <a:cs typeface="ヒラギノ角ゴ Pro W3" charset="-128"/>
              </a:rPr>
              <a:t>'</a:t>
            </a: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a:extLst>
              <a:ext uri="{FF2B5EF4-FFF2-40B4-BE49-F238E27FC236}">
                <a16:creationId xmlns:a16="http://schemas.microsoft.com/office/drawing/2014/main" id="{80DF7983-C934-0DD8-B3FE-6E522089D89A}"/>
              </a:ext>
            </a:extLst>
          </p:cNvPr>
          <p:cNvSpPr>
            <a:spLocks noGrp="1" noChangeArrowheads="1"/>
          </p:cNvSpPr>
          <p:nvPr>
            <p:ph type="title"/>
          </p:nvPr>
        </p:nvSpPr>
        <p:spPr>
          <a:xfrm>
            <a:off x="228600" y="0"/>
            <a:ext cx="4114800" cy="685800"/>
          </a:xfrm>
        </p:spPr>
        <p:txBody>
          <a:bodyPr/>
          <a:lstStyle/>
          <a:p>
            <a:pPr algn="l" eaLnBrk="1" hangingPunct="1">
              <a:defRPr/>
            </a:pPr>
            <a:r>
              <a:rPr lang="en-US" dirty="0"/>
              <a:t>Romans 1:20</a:t>
            </a:r>
          </a:p>
        </p:txBody>
      </p:sp>
      <p:sp>
        <p:nvSpPr>
          <p:cNvPr id="88069" name="Text Box 5">
            <a:extLst>
              <a:ext uri="{FF2B5EF4-FFF2-40B4-BE49-F238E27FC236}">
                <a16:creationId xmlns:a16="http://schemas.microsoft.com/office/drawing/2014/main" id="{610EF9E0-D60E-54EC-B9BC-75B7F6571388}"/>
              </a:ext>
            </a:extLst>
          </p:cNvPr>
          <p:cNvSpPr txBox="1">
            <a:spLocks noChangeArrowheads="1"/>
          </p:cNvSpPr>
          <p:nvPr/>
        </p:nvSpPr>
        <p:spPr bwMode="auto">
          <a:xfrm>
            <a:off x="457200" y="625475"/>
            <a:ext cx="3810000" cy="1446213"/>
          </a:xfrm>
          <a:prstGeom prst="rect">
            <a:avLst/>
          </a:prstGeom>
          <a:noFill/>
          <a:ln w="9525">
            <a:noFill/>
            <a:miter lim="800000"/>
            <a:headEnd/>
            <a:tailEnd/>
          </a:ln>
          <a:effectLst/>
        </p:spPr>
        <p:txBody>
          <a:bodyPr>
            <a:prstTxWarp prst="textNoShape">
              <a:avLst/>
            </a:prstTxWarp>
            <a:spAutoFit/>
          </a:bodyPr>
          <a:lstStyle/>
          <a:p>
            <a:pPr>
              <a:defRPr/>
            </a:pPr>
            <a:r>
              <a:rPr lang="en-US" sz="4400" b="1" dirty="0">
                <a:solidFill>
                  <a:srgbClr val="FFFFFF"/>
                </a:solidFill>
                <a:effectLst>
                  <a:glow rad="139700">
                    <a:srgbClr val="08101A"/>
                  </a:glow>
                </a:effectLst>
                <a:latin typeface="Arial" charset="0"/>
                <a:ea typeface="ヒラギノ角ゴ Pro W3" charset="-128"/>
                <a:cs typeface="ヒラギノ角ゴ Pro W3" charset="-128"/>
              </a:rPr>
              <a:t>Person who is Limitless</a:t>
            </a:r>
          </a:p>
        </p:txBody>
      </p:sp>
      <p:sp>
        <p:nvSpPr>
          <p:cNvPr id="88070" name="Text Box 6">
            <a:extLst>
              <a:ext uri="{FF2B5EF4-FFF2-40B4-BE49-F238E27FC236}">
                <a16:creationId xmlns:a16="http://schemas.microsoft.com/office/drawing/2014/main" id="{C5F8C306-9E54-010B-C1F1-68A526279476}"/>
              </a:ext>
            </a:extLst>
          </p:cNvPr>
          <p:cNvSpPr txBox="1">
            <a:spLocks noChangeArrowheads="1"/>
          </p:cNvSpPr>
          <p:nvPr/>
        </p:nvSpPr>
        <p:spPr bwMode="auto">
          <a:xfrm>
            <a:off x="4343400" y="625475"/>
            <a:ext cx="4800600" cy="1446213"/>
          </a:xfrm>
          <a:prstGeom prst="rect">
            <a:avLst/>
          </a:prstGeom>
          <a:noFill/>
          <a:ln w="9525">
            <a:noFill/>
            <a:miter lim="800000"/>
            <a:headEnd/>
            <a:tailEnd/>
          </a:ln>
          <a:effectLst/>
        </p:spPr>
        <p:txBody>
          <a:bodyPr>
            <a:prstTxWarp prst="textNoShape">
              <a:avLst/>
            </a:prstTxWarp>
            <a:spAutoFit/>
          </a:bodyPr>
          <a:lstStyle/>
          <a:p>
            <a:pPr>
              <a:defRPr/>
            </a:pPr>
            <a:r>
              <a:rPr lang="en-US" sz="4400" b="1">
                <a:solidFill>
                  <a:srgbClr val="FFFFFF"/>
                </a:solidFill>
                <a:effectLst>
                  <a:glow rad="139700">
                    <a:srgbClr val="08101A"/>
                  </a:glow>
                </a:effectLst>
                <a:latin typeface="Arial" charset="0"/>
                <a:ea typeface="ヒラギノ角ゴ Pro W3" charset="-128"/>
                <a:cs typeface="ヒラギノ角ゴ Pro W3" charset="-128"/>
              </a:rPr>
              <a:t>Person who is Supernatural</a:t>
            </a:r>
          </a:p>
        </p:txBody>
      </p:sp>
      <p:grpSp>
        <p:nvGrpSpPr>
          <p:cNvPr id="2" name="Group 7">
            <a:extLst>
              <a:ext uri="{FF2B5EF4-FFF2-40B4-BE49-F238E27FC236}">
                <a16:creationId xmlns:a16="http://schemas.microsoft.com/office/drawing/2014/main" id="{D24EFD4B-ED80-E8AD-93EF-049A811C0AA0}"/>
              </a:ext>
            </a:extLst>
          </p:cNvPr>
          <p:cNvGrpSpPr>
            <a:grpSpLocks/>
          </p:cNvGrpSpPr>
          <p:nvPr/>
        </p:nvGrpSpPr>
        <p:grpSpPr bwMode="auto">
          <a:xfrm>
            <a:off x="427038" y="2057400"/>
            <a:ext cx="3640137" cy="2133600"/>
            <a:chOff x="1008" y="1104"/>
            <a:chExt cx="2208" cy="1344"/>
          </a:xfrm>
        </p:grpSpPr>
        <p:sp>
          <p:nvSpPr>
            <p:cNvPr id="88072" name="Oval 8">
              <a:extLst>
                <a:ext uri="{FF2B5EF4-FFF2-40B4-BE49-F238E27FC236}">
                  <a16:creationId xmlns:a16="http://schemas.microsoft.com/office/drawing/2014/main" id="{500841B3-2EAC-A916-4C64-00C571BF2901}"/>
                </a:ext>
              </a:extLst>
            </p:cNvPr>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2" name="Line 9">
              <a:extLst>
                <a:ext uri="{FF2B5EF4-FFF2-40B4-BE49-F238E27FC236}">
                  <a16:creationId xmlns:a16="http://schemas.microsoft.com/office/drawing/2014/main" id="{7E139C2F-CC54-279D-938F-84979323F0E3}"/>
                </a:ext>
              </a:extLst>
            </p:cNvPr>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grpSp>
        <p:nvGrpSpPr>
          <p:cNvPr id="3" name="Group 10">
            <a:extLst>
              <a:ext uri="{FF2B5EF4-FFF2-40B4-BE49-F238E27FC236}">
                <a16:creationId xmlns:a16="http://schemas.microsoft.com/office/drawing/2014/main" id="{7921DF5E-91C9-490E-8DF6-DD82D21AF792}"/>
              </a:ext>
            </a:extLst>
          </p:cNvPr>
          <p:cNvGrpSpPr>
            <a:grpSpLocks/>
          </p:cNvGrpSpPr>
          <p:nvPr/>
        </p:nvGrpSpPr>
        <p:grpSpPr bwMode="auto">
          <a:xfrm flipH="1">
            <a:off x="4738688" y="2133600"/>
            <a:ext cx="4297362" cy="1981200"/>
            <a:chOff x="3648" y="1104"/>
            <a:chExt cx="2208" cy="1344"/>
          </a:xfrm>
        </p:grpSpPr>
        <p:sp>
          <p:nvSpPr>
            <p:cNvPr id="88075" name="Oval 11">
              <a:extLst>
                <a:ext uri="{FF2B5EF4-FFF2-40B4-BE49-F238E27FC236}">
                  <a16:creationId xmlns:a16="http://schemas.microsoft.com/office/drawing/2014/main" id="{DCA7971E-3869-35C1-6D2E-F95841457274}"/>
                </a:ext>
              </a:extLst>
            </p:cNvPr>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0" name="Line 12">
              <a:extLst>
                <a:ext uri="{FF2B5EF4-FFF2-40B4-BE49-F238E27FC236}">
                  <a16:creationId xmlns:a16="http://schemas.microsoft.com/office/drawing/2014/main" id="{A6DEB3A1-9921-1E82-2041-25371E4DFA4C}"/>
                </a:ext>
              </a:extLst>
            </p:cNvPr>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sp>
        <p:nvSpPr>
          <p:cNvPr id="15" name="Text Box 13">
            <a:extLst>
              <a:ext uri="{FF2B5EF4-FFF2-40B4-BE49-F238E27FC236}">
                <a16:creationId xmlns:a16="http://schemas.microsoft.com/office/drawing/2014/main" id="{6BDA8D44-8F78-BE2F-505C-E73E2A91CC06}"/>
              </a:ext>
            </a:extLst>
          </p:cNvPr>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Arial" charset="0"/>
                <a:ea typeface="ヒラギノ角ゴ Pro W3" charset="-128"/>
                <a:cs typeface="ヒラギノ角ゴ Pro W3" charset="-128"/>
              </a:rPr>
              <a:t>161</a:t>
            </a:r>
          </a:p>
        </p:txBody>
      </p:sp>
    </p:spTree>
    <p:extLst>
      <p:ext uri="{BB962C8B-B14F-4D97-AF65-F5344CB8AC3E}">
        <p14:creationId xmlns:p14="http://schemas.microsoft.com/office/powerpoint/2010/main" val="718145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8067" grpId="0"/>
      <p:bldP spid="88069" grpId="0"/>
      <p:bldP spid="88070"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rPr>
              <a:t>Why You Are Without Excuse (Romans 1:20)</a:t>
            </a:r>
          </a:p>
        </p:txBody>
      </p:sp>
      <p:sp>
        <p:nvSpPr>
          <p:cNvPr id="6" name="Title 2"/>
          <p:cNvSpPr txBox="1">
            <a:spLocks/>
          </p:cNvSpPr>
          <p:nvPr/>
        </p:nvSpPr>
        <p:spPr bwMode="auto">
          <a:xfrm>
            <a:off x="899592" y="1987178"/>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latin typeface="Arial"/>
                <a:ea typeface="ヒラギノ角ゴ Pro W3"/>
                <a:cs typeface="ヒラギノ角ゴ Pro W3"/>
              </a:rPr>
              <a:t>WHY YOU ARE</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latin typeface="Arial"/>
                <a:ea typeface="ヒラギノ角ゴ Pro W3"/>
                <a:cs typeface="ヒラギノ角ゴ Pro W3"/>
              </a:rPr>
              <a:t>ROMANS 1:20</a:t>
            </a: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9600" b="1" dirty="0">
                <a:solidFill>
                  <a:srgbClr val="FFFFFF"/>
                </a:solidFill>
                <a:latin typeface="Arial"/>
                <a:ea typeface="ヒラギノ角ゴ Pro W3"/>
                <a:cs typeface="ヒラギノ角ゴ Pro W3"/>
              </a:rPr>
              <a:t>W</a:t>
            </a:r>
            <a:r>
              <a:rPr lang="en-US" sz="6600" b="1" dirty="0">
                <a:solidFill>
                  <a:srgbClr val="FFFFFF"/>
                </a:solidFill>
                <a:latin typeface="Arial"/>
                <a:ea typeface="ヒラギノ角ゴ Pro W3"/>
                <a:cs typeface="ヒラギノ角ゴ Pro W3"/>
              </a:rPr>
              <a:t>ITHOUT</a:t>
            </a: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6600" b="1" dirty="0">
                <a:solidFill>
                  <a:srgbClr val="FFFFFF"/>
                </a:solidFill>
                <a:latin typeface="Arial"/>
                <a:ea typeface="ヒラギノ角ゴ Pro W3"/>
                <a:cs typeface="ヒラギノ角ゴ Pro W3"/>
              </a:rPr>
              <a:t>EXCUS</a:t>
            </a:r>
            <a:r>
              <a:rPr lang="en-US" sz="8000" b="1" dirty="0">
                <a:solidFill>
                  <a:srgbClr val="FFFFFF"/>
                </a:solidFill>
                <a:latin typeface="Arial"/>
                <a:ea typeface="ヒラギノ角ゴ Pro W3"/>
                <a:cs typeface="ヒラギノ角ゴ Pro W3"/>
              </a:rPr>
              <a:t>E</a:t>
            </a:r>
            <a:endParaRPr lang="en-US" sz="6600" b="1" dirty="0">
              <a:solidFill>
                <a:srgbClr val="FFFFFF"/>
              </a:solidFill>
              <a:latin typeface="Arial"/>
              <a:ea typeface="ヒラギノ角ゴ Pro W3"/>
              <a:cs typeface="ヒラギノ角ゴ Pro W3"/>
            </a:endParaRPr>
          </a:p>
        </p:txBody>
      </p:sp>
    </p:spTree>
    <p:extLst>
      <p:ext uri="{BB962C8B-B14F-4D97-AF65-F5344CB8AC3E}">
        <p14:creationId xmlns:p14="http://schemas.microsoft.com/office/powerpoint/2010/main" val="374427934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en-US" sz="3600" b="1" dirty="0">
                <a:solidFill>
                  <a:schemeClr val="bg1"/>
                </a:solidFill>
              </a:rPr>
              <a:t>Why God is Angry at Gentiles </a:t>
            </a:r>
            <a:br>
              <a:rPr lang="en-US" sz="3600" b="1" dirty="0">
                <a:solidFill>
                  <a:schemeClr val="bg1"/>
                </a:solidFill>
              </a:rPr>
            </a:br>
            <a:r>
              <a:rPr lang="en-US" sz="3600" b="1" dirty="0">
                <a:solidFill>
                  <a:schemeClr val="bg1"/>
                </a:solidFill>
              </a:rPr>
              <a:t>(Rom. 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Impurity (24)</a:t>
            </a:r>
          </a:p>
          <a:p>
            <a:pPr>
              <a:spcBef>
                <a:spcPct val="20000"/>
              </a:spcBef>
              <a:defRPr/>
            </a:pPr>
            <a:r>
              <a:rPr lang="en-US" sz="3600" b="1">
                <a:solidFill>
                  <a:srgbClr val="FFFFFF"/>
                </a:solidFill>
                <a:latin typeface="Arial" pitchFamily="-112" charset="0"/>
                <a:ea typeface="Osaka"/>
                <a:cs typeface="Osaka"/>
              </a:rPr>
              <a:t>Idolatry (25)</a:t>
            </a:r>
          </a:p>
        </p:txBody>
      </p:sp>
      <p:sp>
        <p:nvSpPr>
          <p:cNvPr id="209927" name="Text Box 7"/>
          <p:cNvSpPr txBox="1">
            <a:spLocks noChangeArrowheads="1"/>
          </p:cNvSpPr>
          <p:nvPr/>
        </p:nvSpPr>
        <p:spPr bwMode="auto">
          <a:xfrm>
            <a:off x="1981200" y="5759450"/>
            <a:ext cx="38687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Depravity (28-32)</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Homosexuality (26-27)</a:t>
            </a:r>
          </a:p>
        </p:txBody>
      </p:sp>
      <p:sp>
        <p:nvSpPr>
          <p:cNvPr id="18" name="Text Box 5"/>
          <p:cNvSpPr txBox="1">
            <a:spLocks noChangeArrowheads="1"/>
          </p:cNvSpPr>
          <p:nvPr/>
        </p:nvSpPr>
        <p:spPr bwMode="auto">
          <a:xfrm>
            <a:off x="8028384" y="138113"/>
            <a:ext cx="100550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e.1)b]</a:t>
            </a:r>
          </a:p>
        </p:txBody>
      </p:sp>
    </p:spTree>
    <p:extLst>
      <p:ext uri="{BB962C8B-B14F-4D97-AF65-F5344CB8AC3E}">
        <p14:creationId xmlns:p14="http://schemas.microsoft.com/office/powerpoint/2010/main" val="2891998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en-US">
                <a:latin typeface="Arial" charset="0"/>
                <a:ea typeface="ＭＳ Ｐゴシック" charset="-128"/>
              </a:rPr>
              <a:t>All Are Under Sin</a:t>
            </a:r>
          </a:p>
        </p:txBody>
      </p:sp>
      <p:sp>
        <p:nvSpPr>
          <p:cNvPr id="715780" name="Rectangle 2"/>
          <p:cNvSpPr>
            <a:spLocks noChangeArrowheads="1"/>
          </p:cNvSpPr>
          <p:nvPr/>
        </p:nvSpPr>
        <p:spPr bwMode="auto">
          <a:xfrm>
            <a:off x="1116013" y="1588"/>
            <a:ext cx="8027987" cy="6740525"/>
          </a:xfrm>
          <a:prstGeom prst="rect">
            <a:avLst/>
          </a:prstGeom>
          <a:noFill/>
          <a:ln w="9525">
            <a:noFill/>
            <a:miter lim="800000"/>
            <a:headEnd/>
            <a:tailEnd/>
          </a:ln>
        </p:spPr>
        <p:txBody>
          <a:bodyPr>
            <a:prstTxWarp prst="textNoShape">
              <a:avLst/>
            </a:prstTxWarp>
            <a:spAutoFit/>
          </a:bodyPr>
          <a:lstStyle/>
          <a:p>
            <a:r>
              <a:rPr lang="en-US" b="1" baseline="30000" dirty="0">
                <a:solidFill>
                  <a:srgbClr val="EAEAEA"/>
                </a:solidFill>
                <a:latin typeface="Arial" charset="0"/>
                <a:ea typeface="Arial" charset="0"/>
                <a:cs typeface="Arial" charset="0"/>
              </a:rPr>
              <a:t>10b </a:t>
            </a:r>
            <a:r>
              <a:rPr lang="en-US" altLang="ja-JP" b="1" dirty="0">
                <a:solidFill>
                  <a:srgbClr val="EAEAEA"/>
                </a:solidFill>
                <a:latin typeface="Arial" charset="0"/>
                <a:ea typeface="Arial" charset="0"/>
                <a:cs typeface="Arial" charset="0"/>
              </a:rPr>
              <a:t>"No one is righteous—</a:t>
            </a:r>
          </a:p>
          <a:p>
            <a:r>
              <a:rPr lang="en-US" b="1" dirty="0">
                <a:solidFill>
                  <a:srgbClr val="EAEAEA"/>
                </a:solidFill>
                <a:latin typeface="Arial" charset="0"/>
                <a:ea typeface="Arial" charset="0"/>
                <a:cs typeface="Arial" charset="0"/>
              </a:rPr>
              <a:t>not even one.</a:t>
            </a:r>
          </a:p>
          <a:p>
            <a:r>
              <a:rPr lang="en-US" b="1" baseline="30000" dirty="0">
                <a:solidFill>
                  <a:srgbClr val="EAEAEA"/>
                </a:solidFill>
                <a:latin typeface="Arial" charset="0"/>
                <a:ea typeface="Arial" charset="0"/>
                <a:cs typeface="Arial" charset="0"/>
              </a:rPr>
              <a:t>11 </a:t>
            </a:r>
            <a:r>
              <a:rPr lang="en-US" b="1" dirty="0">
                <a:solidFill>
                  <a:srgbClr val="EAEAEA"/>
                </a:solidFill>
                <a:latin typeface="Arial" charset="0"/>
                <a:ea typeface="Arial" charset="0"/>
                <a:cs typeface="Arial" charset="0"/>
              </a:rPr>
              <a:t>No one is truly wise;</a:t>
            </a:r>
          </a:p>
          <a:p>
            <a:r>
              <a:rPr lang="en-US" b="1" dirty="0">
                <a:solidFill>
                  <a:srgbClr val="EAEAEA"/>
                </a:solidFill>
                <a:latin typeface="Arial" charset="0"/>
                <a:ea typeface="Arial" charset="0"/>
                <a:cs typeface="Arial" charset="0"/>
              </a:rPr>
              <a:t>no one is seeking God.</a:t>
            </a:r>
          </a:p>
          <a:p>
            <a:r>
              <a:rPr lang="en-US" b="1" baseline="30000" dirty="0">
                <a:solidFill>
                  <a:srgbClr val="EAEAEA"/>
                </a:solidFill>
                <a:latin typeface="Arial" charset="0"/>
                <a:ea typeface="Arial" charset="0"/>
                <a:cs typeface="Arial" charset="0"/>
              </a:rPr>
              <a:t>12 </a:t>
            </a:r>
            <a:r>
              <a:rPr lang="en-US" b="1" dirty="0">
                <a:solidFill>
                  <a:srgbClr val="EAEAEA"/>
                </a:solidFill>
                <a:latin typeface="Arial" charset="0"/>
                <a:ea typeface="Arial" charset="0"/>
                <a:cs typeface="Arial" charset="0"/>
              </a:rPr>
              <a:t>All have turned away;</a:t>
            </a:r>
          </a:p>
          <a:p>
            <a:r>
              <a:rPr lang="en-US" b="1" dirty="0">
                <a:solidFill>
                  <a:srgbClr val="EAEAEA"/>
                </a:solidFill>
                <a:latin typeface="Arial" charset="0"/>
                <a:ea typeface="Arial" charset="0"/>
                <a:cs typeface="Arial" charset="0"/>
              </a:rPr>
              <a:t>all have become useless.</a:t>
            </a:r>
          </a:p>
          <a:p>
            <a:r>
              <a:rPr lang="en-US" b="1" dirty="0">
                <a:solidFill>
                  <a:srgbClr val="EAEAEA"/>
                </a:solidFill>
                <a:latin typeface="Arial" charset="0"/>
                <a:ea typeface="Arial" charset="0"/>
                <a:cs typeface="Arial" charset="0"/>
              </a:rPr>
              <a:t>No one does good,</a:t>
            </a:r>
          </a:p>
          <a:p>
            <a:r>
              <a:rPr lang="en-US" b="1" dirty="0">
                <a:solidFill>
                  <a:srgbClr val="EAEAEA"/>
                </a:solidFill>
                <a:latin typeface="Arial" charset="0"/>
                <a:ea typeface="Arial" charset="0"/>
                <a:cs typeface="Arial" charset="0"/>
              </a:rPr>
              <a:t>not a single one </a:t>
            </a:r>
            <a:r>
              <a:rPr lang="en-US" sz="1800" b="1" dirty="0">
                <a:solidFill>
                  <a:srgbClr val="EAEAEA"/>
                </a:solidFill>
                <a:latin typeface="Arial" charset="0"/>
                <a:ea typeface="Arial" charset="0"/>
                <a:cs typeface="Arial" charset="0"/>
              </a:rPr>
              <a:t>(</a:t>
            </a:r>
            <a:r>
              <a:rPr lang="en-US" sz="1800" b="1" dirty="0" err="1">
                <a:solidFill>
                  <a:srgbClr val="EAEAEA"/>
                </a:solidFill>
                <a:latin typeface="Arial" charset="0"/>
                <a:ea typeface="Arial" charset="0"/>
                <a:cs typeface="Arial" charset="0"/>
              </a:rPr>
              <a:t>Pss</a:t>
            </a:r>
            <a:r>
              <a:rPr lang="en-US" sz="1800" b="1" dirty="0">
                <a:solidFill>
                  <a:srgbClr val="EAEAEA"/>
                </a:solidFill>
                <a:latin typeface="Arial" charset="0"/>
                <a:ea typeface="Arial" charset="0"/>
                <a:cs typeface="Arial" charset="0"/>
              </a:rPr>
              <a:t> 14:1-3; 53:1-3–Greek version).</a:t>
            </a:r>
          </a:p>
          <a:p>
            <a:r>
              <a:rPr lang="en-US" b="1" baseline="30000" dirty="0">
                <a:solidFill>
                  <a:srgbClr val="EAEAEA"/>
                </a:solidFill>
                <a:latin typeface="Arial" charset="0"/>
                <a:ea typeface="Arial" charset="0"/>
                <a:cs typeface="Arial" charset="0"/>
              </a:rPr>
              <a:t>13 </a:t>
            </a:r>
            <a:r>
              <a:rPr lang="en-US" altLang="ja-JP" b="1" dirty="0">
                <a:solidFill>
                  <a:srgbClr val="EAEAEA"/>
                </a:solidFill>
                <a:latin typeface="Arial" charset="0"/>
                <a:ea typeface="Arial" charset="0"/>
                <a:cs typeface="Arial" charset="0"/>
              </a:rPr>
              <a:t>"Their talk is foul, like… stench from an open grave.</a:t>
            </a:r>
          </a:p>
          <a:p>
            <a:r>
              <a:rPr lang="en-US" b="1" dirty="0">
                <a:solidFill>
                  <a:srgbClr val="EAEAEA"/>
                </a:solidFill>
                <a:latin typeface="Arial" charset="0"/>
                <a:ea typeface="Arial" charset="0"/>
                <a:cs typeface="Arial" charset="0"/>
              </a:rPr>
              <a:t>Their tongues are filled with lies.</a:t>
            </a:r>
            <a:r>
              <a:rPr lang="en-US" altLang="ja-JP" b="1" dirty="0">
                <a:solidFill>
                  <a:srgbClr val="EAEAEA"/>
                </a:solidFill>
                <a:latin typeface="Arial" charset="0"/>
                <a:ea typeface="Arial" charset="0"/>
                <a:cs typeface="Arial" charset="0"/>
              </a:rPr>
              <a:t>"</a:t>
            </a:r>
          </a:p>
          <a:p>
            <a:r>
              <a:rPr lang="en-US" altLang="ja-JP" b="1" dirty="0">
                <a:solidFill>
                  <a:srgbClr val="EAEAEA"/>
                </a:solidFill>
                <a:latin typeface="Arial" charset="0"/>
                <a:ea typeface="Arial" charset="0"/>
                <a:cs typeface="Arial" charset="0"/>
              </a:rPr>
              <a:t>"Snake venom drips from their lips" </a:t>
            </a:r>
            <a:r>
              <a:rPr lang="en-US" altLang="ja-JP" sz="1800" b="1" dirty="0">
                <a:solidFill>
                  <a:srgbClr val="EAEAEA"/>
                </a:solidFill>
                <a:latin typeface="Arial" charset="0"/>
                <a:ea typeface="Arial" charset="0"/>
                <a:cs typeface="Arial" charset="0"/>
              </a:rPr>
              <a:t>(Ps 5:9 Gr.; 140:3).</a:t>
            </a:r>
            <a:endParaRPr lang="en-US" altLang="ja-JP" b="1" dirty="0">
              <a:solidFill>
                <a:srgbClr val="EAEAEA"/>
              </a:solidFill>
              <a:latin typeface="Arial" charset="0"/>
              <a:ea typeface="Arial" charset="0"/>
              <a:cs typeface="Arial" charset="0"/>
            </a:endParaRPr>
          </a:p>
          <a:p>
            <a:r>
              <a:rPr lang="en-US" b="1" baseline="30000" dirty="0">
                <a:solidFill>
                  <a:srgbClr val="EAEAEA"/>
                </a:solidFill>
                <a:latin typeface="Arial" charset="0"/>
                <a:ea typeface="Arial" charset="0"/>
                <a:cs typeface="Arial" charset="0"/>
              </a:rPr>
              <a:t>14 </a:t>
            </a:r>
            <a:r>
              <a:rPr lang="en-US" altLang="ja-JP" b="1" dirty="0">
                <a:solidFill>
                  <a:srgbClr val="EAEAEA"/>
                </a:solidFill>
                <a:latin typeface="Arial" charset="0"/>
                <a:ea typeface="Arial" charset="0"/>
                <a:cs typeface="Arial" charset="0"/>
              </a:rPr>
              <a:t>"Their mouths are full of cursing and bitterness"</a:t>
            </a:r>
            <a:r>
              <a:rPr lang="en-US" altLang="ja-JP" b="1" baseline="30000"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(Ps 10:7 Gr. version).</a:t>
            </a:r>
          </a:p>
          <a:p>
            <a:r>
              <a:rPr lang="en-US" b="1" baseline="30000" dirty="0">
                <a:solidFill>
                  <a:srgbClr val="EAEAEA"/>
                </a:solidFill>
                <a:latin typeface="Arial" charset="0"/>
                <a:ea typeface="Arial" charset="0"/>
                <a:cs typeface="Arial" charset="0"/>
              </a:rPr>
              <a:t>15 </a:t>
            </a:r>
            <a:r>
              <a:rPr lang="en-US" altLang="ja-JP" b="1" dirty="0">
                <a:solidFill>
                  <a:srgbClr val="EAEAEA"/>
                </a:solidFill>
                <a:latin typeface="Arial" charset="0"/>
                <a:ea typeface="Arial" charset="0"/>
                <a:cs typeface="Arial" charset="0"/>
              </a:rPr>
              <a:t>"They rush to commit murder.</a:t>
            </a:r>
          </a:p>
          <a:p>
            <a:r>
              <a:rPr lang="en-US" b="1" baseline="30000" dirty="0">
                <a:solidFill>
                  <a:srgbClr val="EAEAEA"/>
                </a:solidFill>
                <a:latin typeface="Arial" charset="0"/>
                <a:ea typeface="Arial" charset="0"/>
                <a:cs typeface="Arial" charset="0"/>
              </a:rPr>
              <a:t>16 </a:t>
            </a:r>
            <a:r>
              <a:rPr lang="en-US" b="1" dirty="0">
                <a:solidFill>
                  <a:srgbClr val="EAEAEA"/>
                </a:solidFill>
                <a:latin typeface="Arial" charset="0"/>
                <a:ea typeface="Arial" charset="0"/>
                <a:cs typeface="Arial" charset="0"/>
              </a:rPr>
              <a:t>Destruction and misery always follow them.</a:t>
            </a:r>
          </a:p>
          <a:p>
            <a:r>
              <a:rPr lang="en-US" b="1" baseline="30000" dirty="0">
                <a:solidFill>
                  <a:srgbClr val="EAEAEA"/>
                </a:solidFill>
                <a:latin typeface="Arial" charset="0"/>
                <a:ea typeface="Arial" charset="0"/>
                <a:cs typeface="Arial" charset="0"/>
              </a:rPr>
              <a:t>17 </a:t>
            </a:r>
            <a:r>
              <a:rPr lang="en-US" b="1" dirty="0">
                <a:solidFill>
                  <a:srgbClr val="EAEAEA"/>
                </a:solidFill>
                <a:latin typeface="Arial" charset="0"/>
                <a:ea typeface="Arial" charset="0"/>
                <a:cs typeface="Arial" charset="0"/>
              </a:rPr>
              <a:t>They don</a:t>
            </a:r>
            <a:r>
              <a:rPr lang="fr-FR" b="1" dirty="0">
                <a:solidFill>
                  <a:srgbClr val="EAEAEA"/>
                </a:solidFill>
                <a:latin typeface="Arial" charset="0"/>
                <a:ea typeface="Arial" charset="0"/>
                <a:cs typeface="Arial" charset="0"/>
              </a:rPr>
              <a:t>'</a:t>
            </a:r>
            <a:r>
              <a:rPr lang="en-US" b="1" dirty="0">
                <a:solidFill>
                  <a:srgbClr val="EAEAEA"/>
                </a:solidFill>
                <a:latin typeface="Arial" charset="0"/>
                <a:ea typeface="Arial" charset="0"/>
                <a:cs typeface="Arial" charset="0"/>
              </a:rPr>
              <a:t>t know where to find peace</a:t>
            </a:r>
            <a:r>
              <a:rPr lang="en-US" altLang="ja-JP" b="1" dirty="0">
                <a:solidFill>
                  <a:srgbClr val="EAEAEA"/>
                </a:solidFill>
                <a:latin typeface="Arial" charset="0"/>
                <a:ea typeface="Arial" charset="0"/>
                <a:cs typeface="Arial" charset="0"/>
              </a:rPr>
              <a:t>"</a:t>
            </a:r>
            <a:r>
              <a:rPr lang="en-US" altLang="ja-JP" b="1" baseline="30000"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(Isa 59:7-8).</a:t>
            </a:r>
          </a:p>
          <a:p>
            <a:r>
              <a:rPr lang="en-US" b="1" baseline="30000" dirty="0">
                <a:solidFill>
                  <a:srgbClr val="EAEAEA"/>
                </a:solidFill>
                <a:latin typeface="Arial" charset="0"/>
                <a:ea typeface="Arial" charset="0"/>
                <a:cs typeface="Arial" charset="0"/>
              </a:rPr>
              <a:t>18 </a:t>
            </a:r>
            <a:r>
              <a:rPr lang="en-US" altLang="ja-JP" b="1" dirty="0">
                <a:solidFill>
                  <a:srgbClr val="EAEAEA"/>
                </a:solidFill>
                <a:latin typeface="Arial" charset="0"/>
                <a:ea typeface="Arial" charset="0"/>
                <a:cs typeface="Arial" charset="0"/>
              </a:rPr>
              <a:t>"They have no fear of God at all."</a:t>
            </a:r>
          </a:p>
          <a:p>
            <a:pPr lvl="1" algn="r"/>
            <a:r>
              <a:rPr lang="en-US" b="1" dirty="0">
                <a:solidFill>
                  <a:srgbClr val="EAEAEA"/>
                </a:solidFill>
                <a:latin typeface="Arial" charset="0"/>
                <a:ea typeface="Arial" charset="0"/>
                <a:cs typeface="Arial" charset="0"/>
              </a:rPr>
              <a:t>(Rom 3:10b-18 </a:t>
            </a:r>
            <a:r>
              <a:rPr lang="en-US" sz="1800" b="1" dirty="0">
                <a:solidFill>
                  <a:srgbClr val="EAEAEA"/>
                </a:solidFill>
                <a:latin typeface="Arial" charset="0"/>
                <a:ea typeface="Arial" charset="0"/>
                <a:cs typeface="Arial" charset="0"/>
              </a:rPr>
              <a:t>NLT</a:t>
            </a:r>
            <a:r>
              <a:rPr lang="en-US" b="1" dirty="0">
                <a:solidFill>
                  <a:srgbClr val="EAEAEA"/>
                </a:solidFill>
                <a:latin typeface="Arial" charset="0"/>
                <a:ea typeface="Arial" charset="0"/>
                <a:cs typeface="Arial" charset="0"/>
              </a:rPr>
              <a:t>)</a:t>
            </a:r>
          </a:p>
        </p:txBody>
      </p:sp>
      <p:sp>
        <p:nvSpPr>
          <p:cNvPr id="5" name="Text Box 5"/>
          <p:cNvSpPr txBox="1">
            <a:spLocks noChangeArrowheads="1"/>
          </p:cNvSpPr>
          <p:nvPr/>
        </p:nvSpPr>
        <p:spPr bwMode="auto">
          <a:xfrm>
            <a:off x="8083176" y="138113"/>
            <a:ext cx="9886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e.1)c]</a:t>
            </a:r>
          </a:p>
        </p:txBody>
      </p:sp>
    </p:spTree>
    <p:extLst>
      <p:ext uri="{BB962C8B-B14F-4D97-AF65-F5344CB8AC3E}">
        <p14:creationId xmlns:p14="http://schemas.microsoft.com/office/powerpoint/2010/main" val="173399292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en-US" dirty="0">
                <a:latin typeface="Arial" charset="0"/>
                <a:ea typeface="ＭＳ Ｐゴシック" charset="-128"/>
              </a:rPr>
              <a:t>The Law Won</a:t>
            </a:r>
            <a:r>
              <a:rPr lang="fr-FR" dirty="0">
                <a:latin typeface="Arial" charset="0"/>
                <a:ea typeface="ＭＳ Ｐゴシック" charset="-128"/>
              </a:rPr>
              <a:t>'</a:t>
            </a:r>
            <a:r>
              <a:rPr lang="en-US" dirty="0">
                <a:latin typeface="Arial" charset="0"/>
                <a:ea typeface="ＭＳ Ｐゴシック" charset="-128"/>
              </a:rPr>
              <a:t>t Save</a:t>
            </a:r>
          </a:p>
        </p:txBody>
      </p:sp>
      <p:sp>
        <p:nvSpPr>
          <p:cNvPr id="716804" name="Rectangle 2"/>
          <p:cNvSpPr>
            <a:spLocks noChangeArrowheads="1"/>
          </p:cNvSpPr>
          <p:nvPr/>
        </p:nvSpPr>
        <p:spPr bwMode="auto">
          <a:xfrm>
            <a:off x="1043861" y="1340644"/>
            <a:ext cx="8027987" cy="2678112"/>
          </a:xfrm>
          <a:prstGeom prst="rect">
            <a:avLst/>
          </a:prstGeom>
          <a:noFill/>
          <a:ln w="9525">
            <a:noFill/>
            <a:miter lim="800000"/>
            <a:headEnd/>
            <a:tailEnd/>
          </a:ln>
        </p:spPr>
        <p:txBody>
          <a:bodyPr>
            <a:prstTxWarp prst="textNoShape">
              <a:avLst/>
            </a:prstTxWarp>
            <a:spAutoFit/>
          </a:bodyPr>
          <a:lstStyle/>
          <a:p>
            <a:r>
              <a:rPr lang="en-US" b="1" baseline="30000" dirty="0">
                <a:solidFill>
                  <a:srgbClr val="EAEAEA"/>
                </a:solidFill>
                <a:latin typeface="Arial" charset="0"/>
              </a:rPr>
              <a:t>19 </a:t>
            </a:r>
            <a:r>
              <a:rPr lang="en-US" b="1" dirty="0">
                <a:solidFill>
                  <a:srgbClr val="EAEAEA"/>
                </a:solidFill>
                <a:latin typeface="Arial" charset="0"/>
              </a:rPr>
              <a:t>Obviously, the law applies to those to whom it was given, for its purpose is to keep people from having excuses, and to show that the entire world is guilty before God. </a:t>
            </a:r>
            <a:r>
              <a:rPr lang="en-US" b="1" baseline="30000" dirty="0">
                <a:solidFill>
                  <a:srgbClr val="EAEAEA"/>
                </a:solidFill>
                <a:latin typeface="Arial" charset="0"/>
              </a:rPr>
              <a:t>20 </a:t>
            </a:r>
            <a:r>
              <a:rPr lang="en-US" b="1" dirty="0">
                <a:solidFill>
                  <a:srgbClr val="EAEAEA"/>
                </a:solidFill>
                <a:latin typeface="Arial" charset="0"/>
              </a:rPr>
              <a:t>For no one can ever be made right with God by doing what the law commands. The law simply shows us how sinful we are.</a:t>
            </a:r>
          </a:p>
          <a:p>
            <a:pPr lvl="1" algn="r"/>
            <a:r>
              <a:rPr lang="en-US" b="1" dirty="0">
                <a:solidFill>
                  <a:srgbClr val="EAEAEA"/>
                </a:solidFill>
                <a:latin typeface="Arial" charset="0"/>
                <a:ea typeface="Arial" charset="0"/>
                <a:cs typeface="Arial" charset="0"/>
              </a:rPr>
              <a:t>(Rom 3:19-20 </a:t>
            </a:r>
            <a:r>
              <a:rPr lang="en-US" sz="1800" b="1" dirty="0">
                <a:solidFill>
                  <a:srgbClr val="EAEAEA"/>
                </a:solidFill>
                <a:latin typeface="Arial" charset="0"/>
                <a:ea typeface="Arial" charset="0"/>
                <a:cs typeface="Arial" charset="0"/>
              </a:rPr>
              <a:t>NLT</a:t>
            </a:r>
            <a:r>
              <a:rPr lang="en-US" b="1" dirty="0">
                <a:solidFill>
                  <a:srgbClr val="EAEAEA"/>
                </a:solidFill>
                <a:latin typeface="Arial" charset="0"/>
                <a:ea typeface="Arial" charset="0"/>
                <a:cs typeface="Arial" charset="0"/>
              </a:rPr>
              <a:t>)</a:t>
            </a:r>
          </a:p>
        </p:txBody>
      </p:sp>
      <p:sp>
        <p:nvSpPr>
          <p:cNvPr id="5" name="Text Box 5"/>
          <p:cNvSpPr txBox="1">
            <a:spLocks noChangeArrowheads="1"/>
          </p:cNvSpPr>
          <p:nvPr/>
        </p:nvSpPr>
        <p:spPr bwMode="auto">
          <a:xfrm>
            <a:off x="8083176" y="138113"/>
            <a:ext cx="9886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e.1)c]</a:t>
            </a:r>
          </a:p>
        </p:txBody>
      </p:sp>
    </p:spTree>
    <p:extLst>
      <p:ext uri="{BB962C8B-B14F-4D97-AF65-F5344CB8AC3E}">
        <p14:creationId xmlns:p14="http://schemas.microsoft.com/office/powerpoint/2010/main" val="4057456125"/>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400"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cs typeface="ＭＳ Ｐゴシック" charset="0"/>
              </a:rPr>
              <a:t>Acts 1:8 </a:t>
            </a:r>
            <a:r>
              <a:rPr lang="en-US" sz="3200" b="1">
                <a:latin typeface="Arial" charset="0"/>
                <a:ea typeface="ＭＳ Ｐゴシック" charset="0"/>
                <a:cs typeface="ＭＳ Ｐゴシック" charset="0"/>
              </a:rPr>
              <a:t>NAU</a:t>
            </a:r>
            <a:endParaRPr lang="en-US" sz="1800" b="1">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24000"/>
            <a:ext cx="46482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rPr>
              <a:t>"But you shall receive power when the Holy Spirit has come upon you; and you shall be My witnesses both in </a:t>
            </a:r>
            <a:r>
              <a:rPr lang="en-US" altLang="ja-JP" sz="3200" b="1" dirty="0">
                <a:solidFill>
                  <a:srgbClr val="FF8000"/>
                </a:solidFill>
                <a:latin typeface="Arial" charset="0"/>
              </a:rPr>
              <a:t>Jerusalem</a:t>
            </a:r>
            <a:r>
              <a:rPr lang="en-US" altLang="ja-JP" sz="3200" b="1" dirty="0">
                <a:solidFill>
                  <a:srgbClr val="FFFFFF"/>
                </a:solidFill>
                <a:latin typeface="Arial" charset="0"/>
              </a:rPr>
              <a:t>, and in all Judea and Samaria, and </a:t>
            </a:r>
            <a:r>
              <a:rPr lang="en-US" altLang="ja-JP" sz="3200" b="1" i="1" dirty="0">
                <a:solidFill>
                  <a:srgbClr val="FFFF00"/>
                </a:solidFill>
                <a:latin typeface="Arial" charset="0"/>
              </a:rPr>
              <a:t>even to the remotest part of the earth</a:t>
            </a:r>
            <a:r>
              <a:rPr lang="en-US" altLang="ja-JP" sz="3200" b="1" dirty="0">
                <a:solidFill>
                  <a:srgbClr val="FFFFFF"/>
                </a:solidFill>
                <a:latin typeface="Arial" charset="0"/>
              </a:rPr>
              <a:t>."</a:t>
            </a:r>
            <a:endParaRPr lang="en-US" sz="3200" b="1" dirty="0">
              <a:solidFill>
                <a:srgbClr val="FFFFFF"/>
              </a:solidFill>
              <a:latin typeface="Arial" charset="0"/>
            </a:endParaRPr>
          </a:p>
        </p:txBody>
      </p:sp>
      <p:sp>
        <p:nvSpPr>
          <p:cNvPr id="381957" name="Freeform 5"/>
          <p:cNvSpPr>
            <a:spLocks/>
          </p:cNvSpPr>
          <p:nvPr/>
        </p:nvSpPr>
        <p:spPr bwMode="auto">
          <a:xfrm>
            <a:off x="6384925" y="2635250"/>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algn="ctr"/>
            <a:endParaRPr lang="en-US">
              <a:solidFill>
                <a:srgbClr val="000000"/>
              </a:solidFill>
              <a:ea typeface="ＭＳ Ｐゴシック" charset="0"/>
              <a:cs typeface="ＭＳ Ｐゴシック" charset="0"/>
            </a:endParaRPr>
          </a:p>
        </p:txBody>
      </p:sp>
      <p:sp>
        <p:nvSpPr>
          <p:cNvPr id="381958" name="Text Box 6"/>
          <p:cNvSpPr txBox="1">
            <a:spLocks noChangeArrowheads="1"/>
          </p:cNvSpPr>
          <p:nvPr/>
        </p:nvSpPr>
        <p:spPr bwMode="auto">
          <a:xfrm>
            <a:off x="6858000" y="3276600"/>
            <a:ext cx="1676400" cy="579438"/>
          </a:xfrm>
          <a:prstGeom prst="rect">
            <a:avLst/>
          </a:prstGeom>
          <a:noFill/>
          <a:ln w="9525">
            <a:noFill/>
            <a:miter lim="800000"/>
            <a:headEnd/>
            <a:tailEnd/>
          </a:ln>
          <a:effectLst/>
        </p:spPr>
        <p:txBody>
          <a:bodyPr>
            <a:spAutoFit/>
          </a:bodyPr>
          <a:lstStyle/>
          <a:p>
            <a:pPr eaLnBrk="0" hangingPunct="0">
              <a:defRPr/>
            </a:pPr>
            <a:r>
              <a:rPr lang="en-US" sz="3200" b="1" dirty="0">
                <a:solidFill>
                  <a:srgbClr val="FFFFFF"/>
                </a:solidFill>
                <a:effectLst>
                  <a:glow rad="101600">
                    <a:srgbClr val="000000">
                      <a:alpha val="75000"/>
                    </a:srgbClr>
                  </a:glow>
                </a:effectLst>
                <a:latin typeface="Arial" pitchFamily="-112" charset="0"/>
                <a:ea typeface="ＭＳ Ｐゴシック"/>
                <a:cs typeface="ＭＳ Ｐゴシック"/>
              </a:rPr>
              <a:t>Judea</a:t>
            </a:r>
          </a:p>
        </p:txBody>
      </p:sp>
      <p:sp>
        <p:nvSpPr>
          <p:cNvPr id="381959" name="Text Box 7"/>
          <p:cNvSpPr txBox="1">
            <a:spLocks noChangeArrowheads="1"/>
          </p:cNvSpPr>
          <p:nvPr/>
        </p:nvSpPr>
        <p:spPr bwMode="auto">
          <a:xfrm>
            <a:off x="4800600" y="22860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altLang="ja-JP" sz="3200" b="1" dirty="0">
                <a:solidFill>
                  <a:srgbClr val="FFFF00"/>
                </a:solidFill>
                <a:effectLst>
                  <a:glow rad="101600">
                    <a:srgbClr val="000000">
                      <a:alpha val="75000"/>
                    </a:srgbClr>
                  </a:glow>
                </a:effectLst>
                <a:latin typeface="Arial" charset="0"/>
              </a:rPr>
              <a:t>"remotest part"</a:t>
            </a:r>
            <a:endParaRPr lang="en-US" sz="3200" b="1" dirty="0">
              <a:solidFill>
                <a:srgbClr val="FFFF00"/>
              </a:solidFill>
              <a:effectLst>
                <a:glow rad="101600">
                  <a:srgbClr val="000000">
                    <a:alpha val="75000"/>
                  </a:srgbClr>
                </a:glow>
              </a:effectLst>
              <a:latin typeface="Arial" charset="0"/>
            </a:endParaRPr>
          </a:p>
        </p:txBody>
      </p:sp>
      <p:sp>
        <p:nvSpPr>
          <p:cNvPr id="381960" name="Freeform 8"/>
          <p:cNvSpPr>
            <a:spLocks/>
          </p:cNvSpPr>
          <p:nvPr/>
        </p:nvSpPr>
        <p:spPr bwMode="auto">
          <a:xfrm>
            <a:off x="7856538" y="299878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algn="ctr"/>
            <a:endParaRPr lang="en-US">
              <a:solidFill>
                <a:srgbClr val="000000"/>
              </a:solidFill>
              <a:ea typeface="ＭＳ Ｐゴシック" charset="0"/>
              <a:cs typeface="ＭＳ Ｐゴシック" charset="0"/>
            </a:endParaRPr>
          </a:p>
        </p:txBody>
      </p:sp>
      <p:sp>
        <p:nvSpPr>
          <p:cNvPr id="381961" name="Freeform 9"/>
          <p:cNvSpPr>
            <a:spLocks/>
          </p:cNvSpPr>
          <p:nvPr/>
        </p:nvSpPr>
        <p:spPr bwMode="auto">
          <a:xfrm>
            <a:off x="7015163" y="1171575"/>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anchor="ctr"/>
          <a:lstStyle/>
          <a:p>
            <a:pPr algn="ctr"/>
            <a:endParaRPr lang="en-US">
              <a:solidFill>
                <a:srgbClr val="000000"/>
              </a:solidFill>
              <a:ea typeface="ＭＳ Ｐゴシック" charset="0"/>
              <a:cs typeface="ＭＳ Ｐゴシック" charset="0"/>
            </a:endParaRPr>
          </a:p>
        </p:txBody>
      </p:sp>
      <p:sp>
        <p:nvSpPr>
          <p:cNvPr id="381962" name="Text Box 10"/>
          <p:cNvSpPr txBox="1">
            <a:spLocks noChangeArrowheads="1"/>
          </p:cNvSpPr>
          <p:nvPr/>
        </p:nvSpPr>
        <p:spPr bwMode="auto">
          <a:xfrm>
            <a:off x="6629400" y="1981200"/>
            <a:ext cx="1828800" cy="579438"/>
          </a:xfrm>
          <a:prstGeom prst="rect">
            <a:avLst/>
          </a:prstGeom>
          <a:noFill/>
          <a:ln w="9525">
            <a:noFill/>
            <a:miter lim="800000"/>
            <a:headEnd/>
            <a:tailEnd/>
          </a:ln>
          <a:effectLst/>
        </p:spPr>
        <p:txBody>
          <a:bodyPr>
            <a:spAutoFit/>
          </a:bodyPr>
          <a:lstStyle/>
          <a:p>
            <a:pPr eaLnBrk="0" hangingPunct="0">
              <a:defRPr/>
            </a:pPr>
            <a:r>
              <a:rPr lang="en-US" sz="3200" b="1">
                <a:solidFill>
                  <a:srgbClr val="FFFFFF"/>
                </a:solidFill>
                <a:effectLst>
                  <a:glow rad="101600">
                    <a:srgbClr val="000000">
                      <a:alpha val="75000"/>
                    </a:srgbClr>
                  </a:glow>
                </a:effectLst>
                <a:latin typeface="Arial" pitchFamily="-112" charset="0"/>
                <a:ea typeface="ＭＳ Ｐゴシック"/>
                <a:cs typeface="ＭＳ Ｐゴシック"/>
              </a:rPr>
              <a:t>Samaria</a:t>
            </a:r>
          </a:p>
        </p:txBody>
      </p:sp>
      <p:sp>
        <p:nvSpPr>
          <p:cNvPr id="381963" name="Text Box 11"/>
          <p:cNvSpPr txBox="1">
            <a:spLocks noChangeArrowheads="1"/>
          </p:cNvSpPr>
          <p:nvPr/>
        </p:nvSpPr>
        <p:spPr bwMode="auto">
          <a:xfrm>
            <a:off x="5715000" y="2628900"/>
            <a:ext cx="2667000" cy="579438"/>
          </a:xfrm>
          <a:prstGeom prst="rect">
            <a:avLst/>
          </a:prstGeom>
          <a:noFill/>
          <a:ln w="9525">
            <a:noFill/>
            <a:miter lim="800000"/>
            <a:headEnd/>
            <a:tailEnd/>
          </a:ln>
          <a:effectLst/>
        </p:spPr>
        <p:txBody>
          <a:bodyPr>
            <a:spAutoFit/>
          </a:bodyPr>
          <a:lstStyle/>
          <a:p>
            <a:pPr eaLnBrk="0" hangingPunct="0">
              <a:defRPr/>
            </a:pPr>
            <a:r>
              <a:rPr lang="en-US" sz="3200" b="1" dirty="0">
                <a:solidFill>
                  <a:srgbClr val="FF8000"/>
                </a:solidFill>
                <a:effectLst>
                  <a:glow rad="101600">
                    <a:srgbClr val="000000">
                      <a:alpha val="75000"/>
                    </a:srgbClr>
                  </a:glow>
                </a:effectLst>
                <a:latin typeface="Arial" pitchFamily="-112" charset="0"/>
                <a:ea typeface="ＭＳ Ｐゴシック"/>
                <a:cs typeface="ＭＳ Ｐゴシック"/>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endParaRPr lang="en-US">
              <a:solidFill>
                <a:srgbClr val="000000"/>
              </a:solidFill>
              <a:ea typeface="ＭＳ Ｐゴシック" charset="0"/>
              <a:cs typeface="ＭＳ Ｐゴシック" charset="0"/>
            </a:endParaRPr>
          </a:p>
        </p:txBody>
      </p:sp>
      <p:sp>
        <p:nvSpPr>
          <p:cNvPr id="13" name="Text Box 5"/>
          <p:cNvSpPr txBox="1">
            <a:spLocks noChangeArrowheads="1"/>
          </p:cNvSpPr>
          <p:nvPr/>
        </p:nvSpPr>
        <p:spPr bwMode="auto">
          <a:xfrm>
            <a:off x="8083176"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e.2)</a:t>
            </a:r>
          </a:p>
        </p:txBody>
      </p:sp>
    </p:spTree>
    <p:extLst>
      <p:ext uri="{BB962C8B-B14F-4D97-AF65-F5344CB8AC3E}">
        <p14:creationId xmlns:p14="http://schemas.microsoft.com/office/powerpoint/2010/main" val="6132612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2" name="Picture 2" descr="Love Feast"/>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76200" y="-50800"/>
            <a:ext cx="7924800" cy="6908800"/>
          </a:xfrm>
          <a:prstGeom prst="rect">
            <a:avLst/>
          </a:prstGeom>
          <a:noFill/>
          <a:ln w="9525">
            <a:noFill/>
            <a:miter lim="800000"/>
            <a:headEnd/>
            <a:tailEnd/>
          </a:ln>
        </p:spPr>
      </p:pic>
      <p:sp>
        <p:nvSpPr>
          <p:cNvPr id="492547"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8"/>
              </a:schemeClr>
            </a:outerShdw>
          </a:effectLst>
        </p:spPr>
        <p:txBody>
          <a:bodyPr/>
          <a:lstStyle/>
          <a:p>
            <a:pPr eaLnBrk="1" hangingPunct="1">
              <a:defRPr/>
            </a:pPr>
            <a:r>
              <a:rPr lang="en-US" b="1" dirty="0">
                <a:solidFill>
                  <a:srgbClr val="FFFFFF"/>
                </a:solidFill>
                <a:ea typeface="ＭＳ Ｐゴシック" charset="-128"/>
                <a:cs typeface="ＭＳ Ｐゴシック" charset="-128"/>
              </a:rPr>
              <a:t>Paul</a:t>
            </a:r>
            <a:r>
              <a:rPr lang="fr-FR" altLang="ja-JP" b="1" dirty="0">
                <a:solidFill>
                  <a:srgbClr val="FFFFFF"/>
                </a:solidFill>
                <a:ea typeface="ＭＳ Ｐゴシック" charset="-128"/>
                <a:cs typeface="ＭＳ Ｐゴシック" charset="-128"/>
              </a:rPr>
              <a:t>'</a:t>
            </a:r>
            <a:r>
              <a:rPr lang="en-US" b="1" dirty="0">
                <a:solidFill>
                  <a:srgbClr val="FFFFFF"/>
                </a:solidFill>
                <a:ea typeface="ＭＳ Ｐゴシック" charset="-128"/>
                <a:cs typeface="ＭＳ Ｐゴシック" charset="-128"/>
              </a:rPr>
              <a:t>s Calling: Gentiles in the Body</a:t>
            </a:r>
            <a:endParaRPr lang="en-US" dirty="0">
              <a:solidFill>
                <a:srgbClr val="FFFFFF"/>
              </a:solidFill>
              <a:ea typeface="ＭＳ Ｐゴシック" charset="-128"/>
              <a:cs typeface="ＭＳ Ｐゴシック" charset="-128"/>
            </a:endParaRPr>
          </a:p>
        </p:txBody>
      </p:sp>
      <p:sp>
        <p:nvSpPr>
          <p:cNvPr id="4" name="Text Box 5"/>
          <p:cNvSpPr txBox="1">
            <a:spLocks noChangeArrowheads="1"/>
          </p:cNvSpPr>
          <p:nvPr/>
        </p:nvSpPr>
        <p:spPr bwMode="auto">
          <a:xfrm>
            <a:off x="8083176"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Tree>
    <p:extLst>
      <p:ext uri="{BB962C8B-B14F-4D97-AF65-F5344CB8AC3E}">
        <p14:creationId xmlns:p14="http://schemas.microsoft.com/office/powerpoint/2010/main" val="3325476270"/>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8"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en-US" b="1" dirty="0">
                <a:latin typeface="Arial"/>
                <a:ea typeface="ＭＳ Ｐゴシック" charset="-128"/>
                <a:cs typeface="Arial"/>
              </a:rPr>
              <a:t>Paul</a:t>
            </a:r>
            <a:r>
              <a:rPr lang="fr-FR" altLang="ja-JP" b="1" dirty="0">
                <a:latin typeface="Arial"/>
                <a:ea typeface="ＭＳ Ｐゴシック" charset="-128"/>
                <a:cs typeface="Arial"/>
              </a:rPr>
              <a:t>'</a:t>
            </a:r>
            <a:r>
              <a:rPr lang="en-US" b="1" dirty="0">
                <a:latin typeface="Arial"/>
                <a:ea typeface="ＭＳ Ｐゴシック" charset="-128"/>
                <a:cs typeface="Arial"/>
              </a:rPr>
              <a:t>s Ministry Westwards</a:t>
            </a:r>
          </a:p>
        </p:txBody>
      </p:sp>
      <p:sp>
        <p:nvSpPr>
          <p:cNvPr id="450565" name="Text Box 5"/>
          <p:cNvSpPr txBox="1">
            <a:spLocks noChangeArrowheads="1"/>
          </p:cNvSpPr>
          <p:nvPr/>
        </p:nvSpPr>
        <p:spPr bwMode="auto">
          <a:xfrm>
            <a:off x="6858341" y="4724400"/>
            <a:ext cx="1707469"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algn="ctr"/>
            <a:r>
              <a:rPr lang="en-US" b="1">
                <a:solidFill>
                  <a:srgbClr val="FFFFFF"/>
                </a:solidFill>
                <a:latin typeface="Arial"/>
                <a:cs typeface="Arial"/>
              </a:rPr>
              <a:t>Jerusalem</a:t>
            </a:r>
          </a:p>
        </p:txBody>
      </p:sp>
      <p:sp>
        <p:nvSpPr>
          <p:cNvPr id="450566" name="Text Box 6"/>
          <p:cNvSpPr txBox="1">
            <a:spLocks noChangeArrowheads="1"/>
          </p:cNvSpPr>
          <p:nvPr/>
        </p:nvSpPr>
        <p:spPr bwMode="auto">
          <a:xfrm>
            <a:off x="5008807" y="3124200"/>
            <a:ext cx="1450487"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algn="ctr"/>
            <a:r>
              <a:rPr lang="en-US" b="1">
                <a:solidFill>
                  <a:srgbClr val="FFFFFF"/>
                </a:solidFill>
                <a:latin typeface="Arial"/>
                <a:cs typeface="Arial"/>
              </a:rPr>
              <a:t>Illyricum</a:t>
            </a:r>
          </a:p>
        </p:txBody>
      </p:sp>
      <p:sp>
        <p:nvSpPr>
          <p:cNvPr id="1017862" name="Text Box 7"/>
          <p:cNvSpPr txBox="1">
            <a:spLocks noChangeArrowheads="1"/>
          </p:cNvSpPr>
          <p:nvPr/>
        </p:nvSpPr>
        <p:spPr bwMode="auto">
          <a:xfrm>
            <a:off x="3229791" y="3276600"/>
            <a:ext cx="1039768" cy="461665"/>
          </a:xfrm>
          <a:prstGeom prst="rect">
            <a:avLst/>
          </a:prstGeom>
          <a:solidFill>
            <a:srgbClr val="990033"/>
          </a:solidFill>
          <a:ln w="12700" cap="sq">
            <a:noFill/>
            <a:miter lim="800000"/>
            <a:headEnd type="none" w="sm" len="sm"/>
            <a:tailEnd type="none" w="sm" len="sm"/>
          </a:ln>
        </p:spPr>
        <p:txBody>
          <a:bodyPr wrap="none">
            <a:prstTxWarp prst="textNoShape">
              <a:avLst/>
            </a:prstTxWarp>
            <a:spAutoFit/>
          </a:bodyPr>
          <a:lstStyle/>
          <a:p>
            <a:pPr algn="ctr"/>
            <a:r>
              <a:rPr lang="en-US" b="1">
                <a:solidFill>
                  <a:srgbClr val="FFFFFF"/>
                </a:solidFill>
                <a:latin typeface="Arial"/>
                <a:cs typeface="Arial"/>
              </a:rPr>
              <a:t>Rome</a:t>
            </a:r>
          </a:p>
        </p:txBody>
      </p:sp>
      <p:sp>
        <p:nvSpPr>
          <p:cNvPr id="7" name="Text Box 5"/>
          <p:cNvSpPr txBox="1">
            <a:spLocks noChangeArrowheads="1"/>
          </p:cNvSpPr>
          <p:nvPr/>
        </p:nvSpPr>
        <p:spPr bwMode="auto">
          <a:xfrm>
            <a:off x="8307294"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Tree>
    <p:extLst>
      <p:ext uri="{BB962C8B-B14F-4D97-AF65-F5344CB8AC3E}">
        <p14:creationId xmlns:p14="http://schemas.microsoft.com/office/powerpoint/2010/main" val="2080583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8883" name="Picture 1" descr="3174207141_1dacdb9c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764"/>
            <a:ext cx="9001125" cy="6696075"/>
          </a:xfrm>
          <a:prstGeom prst="rect">
            <a:avLst/>
          </a:prstGeom>
          <a:noFill/>
          <a:ln w="9525">
            <a:noFill/>
            <a:miter lim="800000"/>
            <a:headEnd/>
            <a:tailEnd/>
          </a:ln>
        </p:spPr>
      </p:pic>
      <p:sp>
        <p:nvSpPr>
          <p:cNvPr id="1018884" name="TextBox 4"/>
          <p:cNvSpPr txBox="1">
            <a:spLocks noChangeArrowheads="1"/>
          </p:cNvSpPr>
          <p:nvPr/>
        </p:nvSpPr>
        <p:spPr bwMode="auto">
          <a:xfrm>
            <a:off x="251520" y="158750"/>
            <a:ext cx="8763000" cy="6268383"/>
          </a:xfrm>
          <a:prstGeom prst="rect">
            <a:avLst/>
          </a:prstGeom>
          <a:noFill/>
          <a:ln w="9525">
            <a:noFill/>
            <a:miter lim="800000"/>
            <a:headEnd/>
            <a:tailEnd/>
          </a:ln>
        </p:spPr>
        <p:txBody>
          <a:bodyPr wrap="square">
            <a:prstTxWarp prst="textNoShape">
              <a:avLst/>
            </a:prstTxWarp>
            <a:spAutoFit/>
          </a:bodyPr>
          <a:lstStyle/>
          <a:p>
            <a:r>
              <a:rPr lang="en-US" sz="2800" b="1" baseline="30000" dirty="0">
                <a:solidFill>
                  <a:srgbClr val="FFFFFF"/>
                </a:solidFill>
                <a:effectLst>
                  <a:glow rad="152400">
                    <a:srgbClr val="000000"/>
                  </a:glow>
                </a:effectLst>
                <a:latin typeface="Arial" charset="0"/>
                <a:ea typeface="Arial" charset="0"/>
                <a:cs typeface="Arial" charset="0"/>
              </a:rPr>
              <a:t>20 </a:t>
            </a:r>
            <a:r>
              <a:rPr lang="en-US" sz="2800" b="1" dirty="0">
                <a:solidFill>
                  <a:srgbClr val="FFFFFF"/>
                </a:solidFill>
                <a:effectLst>
                  <a:glow rad="152400">
                    <a:srgbClr val="000000"/>
                  </a:glow>
                </a:effectLst>
                <a:latin typeface="Arial" charset="0"/>
                <a:ea typeface="Arial" charset="0"/>
                <a:cs typeface="Arial" charset="0"/>
              </a:rPr>
              <a:t>My ambition has always been to preach the Good News </a:t>
            </a:r>
            <a:r>
              <a:rPr lang="en-US" sz="2800" b="1" dirty="0">
                <a:solidFill>
                  <a:srgbClr val="FFFF00"/>
                </a:solidFill>
                <a:effectLst>
                  <a:glow rad="152400">
                    <a:srgbClr val="000000"/>
                  </a:glow>
                </a:effectLst>
                <a:latin typeface="Arial" charset="0"/>
                <a:ea typeface="Arial" charset="0"/>
                <a:cs typeface="Arial" charset="0"/>
              </a:rPr>
              <a:t>where the name of Christ has never been heard</a:t>
            </a:r>
            <a:r>
              <a:rPr lang="en-US" sz="2800" b="1" dirty="0">
                <a:solidFill>
                  <a:srgbClr val="FFFFFF"/>
                </a:solidFill>
                <a:effectLst>
                  <a:glow rad="152400">
                    <a:srgbClr val="000000"/>
                  </a:glow>
                </a:effectLst>
                <a:latin typeface="Arial" charset="0"/>
                <a:ea typeface="Arial" charset="0"/>
                <a:cs typeface="Arial" charset="0"/>
              </a:rPr>
              <a:t>, rather than where a church has already been started by someone else. </a:t>
            </a:r>
          </a:p>
          <a:p>
            <a:endParaRPr lang="en-US" sz="2800" b="1" baseline="30000" dirty="0">
              <a:solidFill>
                <a:srgbClr val="FFFFFF"/>
              </a:solidFill>
              <a:effectLst>
                <a:glow rad="152400">
                  <a:srgbClr val="000000"/>
                </a:glow>
              </a:effectLst>
              <a:latin typeface="Arial" charset="0"/>
              <a:ea typeface="Arial" charset="0"/>
              <a:cs typeface="Arial" charset="0"/>
            </a:endParaRPr>
          </a:p>
          <a:p>
            <a:r>
              <a:rPr lang="en-US" sz="2800" b="1" baseline="30000" dirty="0">
                <a:solidFill>
                  <a:srgbClr val="FFFFFF"/>
                </a:solidFill>
                <a:effectLst>
                  <a:glow rad="152400">
                    <a:srgbClr val="000000"/>
                  </a:glow>
                </a:effectLst>
                <a:latin typeface="Arial" charset="0"/>
                <a:ea typeface="Arial" charset="0"/>
                <a:cs typeface="Arial" charset="0"/>
              </a:rPr>
              <a:t>21 </a:t>
            </a:r>
            <a:r>
              <a:rPr lang="en-US" sz="2800" b="1" dirty="0">
                <a:solidFill>
                  <a:srgbClr val="FFFFFF"/>
                </a:solidFill>
                <a:effectLst>
                  <a:glow rad="152400">
                    <a:srgbClr val="000000"/>
                  </a:glow>
                </a:effectLst>
                <a:latin typeface="Arial" charset="0"/>
                <a:ea typeface="Arial" charset="0"/>
                <a:cs typeface="Arial" charset="0"/>
              </a:rPr>
              <a:t>I have been following the plan spoken of in the Scriptures, where it says,</a:t>
            </a:r>
          </a:p>
          <a:p>
            <a:r>
              <a:rPr lang="en-US" altLang="ja-JP" sz="2800" b="1" dirty="0">
                <a:solidFill>
                  <a:srgbClr val="FFFFFF"/>
                </a:solidFill>
                <a:effectLst>
                  <a:glow rad="152400">
                    <a:srgbClr val="000000"/>
                  </a:glow>
                </a:effectLst>
                <a:latin typeface="Arial" charset="0"/>
                <a:ea typeface="Arial" charset="0"/>
                <a:cs typeface="Arial" charset="0"/>
              </a:rPr>
              <a:t>"Those who have </a:t>
            </a:r>
            <a:r>
              <a:rPr lang="en-US" altLang="ja-JP" sz="2800" b="1" dirty="0">
                <a:solidFill>
                  <a:srgbClr val="FFFF00"/>
                </a:solidFill>
                <a:effectLst>
                  <a:glow rad="152400">
                    <a:srgbClr val="000000"/>
                  </a:glow>
                </a:effectLst>
                <a:latin typeface="Arial" charset="0"/>
                <a:ea typeface="Arial" charset="0"/>
                <a:cs typeface="Arial" charset="0"/>
              </a:rPr>
              <a:t>never been told </a:t>
            </a:r>
            <a:r>
              <a:rPr lang="en-US" altLang="ja-JP" sz="2800" b="1" dirty="0">
                <a:solidFill>
                  <a:srgbClr val="FFFFFF"/>
                </a:solidFill>
                <a:effectLst>
                  <a:glow rad="152400">
                    <a:srgbClr val="000000"/>
                  </a:glow>
                </a:effectLst>
                <a:latin typeface="Arial" charset="0"/>
                <a:ea typeface="Arial" charset="0"/>
                <a:cs typeface="Arial" charset="0"/>
              </a:rPr>
              <a:t>about him will see, </a:t>
            </a:r>
            <a:r>
              <a:rPr lang="en-US" sz="2800" b="1" dirty="0">
                <a:solidFill>
                  <a:srgbClr val="FFFFFF"/>
                </a:solidFill>
                <a:effectLst>
                  <a:glow rad="152400">
                    <a:srgbClr val="000000"/>
                  </a:glow>
                </a:effectLst>
                <a:latin typeface="Arial" charset="0"/>
                <a:ea typeface="Arial" charset="0"/>
                <a:cs typeface="Arial" charset="0"/>
              </a:rPr>
              <a:t>and those who have </a:t>
            </a:r>
            <a:r>
              <a:rPr lang="en-US" sz="2800" b="1" dirty="0">
                <a:solidFill>
                  <a:srgbClr val="FFFF00"/>
                </a:solidFill>
                <a:effectLst>
                  <a:glow rad="152400">
                    <a:srgbClr val="000000"/>
                  </a:glow>
                </a:effectLst>
                <a:latin typeface="Arial" charset="0"/>
                <a:ea typeface="Arial" charset="0"/>
                <a:cs typeface="Arial" charset="0"/>
              </a:rPr>
              <a:t>never heard of him </a:t>
            </a:r>
            <a:r>
              <a:rPr lang="en-US" sz="2800" b="1" dirty="0">
                <a:solidFill>
                  <a:srgbClr val="FFFFFF"/>
                </a:solidFill>
                <a:effectLst>
                  <a:glow rad="152400">
                    <a:srgbClr val="000000"/>
                  </a:glow>
                </a:effectLst>
                <a:latin typeface="Arial" charset="0"/>
                <a:ea typeface="Arial" charset="0"/>
                <a:cs typeface="Arial" charset="0"/>
              </a:rPr>
              <a:t>will understand.</a:t>
            </a:r>
            <a:r>
              <a:rPr lang="en-US" altLang="ja-JP" sz="2800" b="1" dirty="0">
                <a:solidFill>
                  <a:srgbClr val="FFFFFF"/>
                </a:solidFill>
                <a:effectLst>
                  <a:glow rad="152400">
                    <a:srgbClr val="000000"/>
                  </a:glow>
                </a:effectLst>
                <a:latin typeface="Arial" charset="0"/>
                <a:ea typeface="Arial" charset="0"/>
                <a:cs typeface="Arial" charset="0"/>
              </a:rPr>
              <a:t>"</a:t>
            </a:r>
            <a:endParaRPr lang="en-US" altLang="ja-JP" sz="2800" b="1" baseline="30000" dirty="0">
              <a:solidFill>
                <a:srgbClr val="FFFFFF"/>
              </a:solidFill>
              <a:effectLst>
                <a:glow rad="152400">
                  <a:srgbClr val="000000"/>
                </a:glow>
              </a:effectLst>
              <a:latin typeface="Arial" charset="0"/>
              <a:ea typeface="Arial" charset="0"/>
              <a:cs typeface="Arial" charset="0"/>
            </a:endParaRPr>
          </a:p>
          <a:p>
            <a:endParaRPr lang="en-US" sz="2800" b="1" baseline="30000" dirty="0">
              <a:solidFill>
                <a:srgbClr val="FFFFFF"/>
              </a:solidFill>
              <a:effectLst>
                <a:glow rad="152400">
                  <a:srgbClr val="000000"/>
                </a:glow>
              </a:effectLst>
              <a:latin typeface="Arial" charset="0"/>
              <a:ea typeface="Arial" charset="0"/>
              <a:cs typeface="Arial" charset="0"/>
            </a:endParaRPr>
          </a:p>
          <a:p>
            <a:r>
              <a:rPr lang="en-US" sz="2800" b="1" baseline="30000" dirty="0">
                <a:solidFill>
                  <a:srgbClr val="FFFFFF"/>
                </a:solidFill>
                <a:effectLst>
                  <a:glow rad="152400">
                    <a:srgbClr val="000000"/>
                  </a:glow>
                </a:effectLst>
                <a:latin typeface="Arial" charset="0"/>
                <a:ea typeface="Arial" charset="0"/>
                <a:cs typeface="Arial" charset="0"/>
              </a:rPr>
              <a:t>22 </a:t>
            </a:r>
            <a:r>
              <a:rPr lang="en-US" sz="2800" b="1" dirty="0">
                <a:solidFill>
                  <a:srgbClr val="FFFFFF"/>
                </a:solidFill>
                <a:effectLst>
                  <a:glow rad="152400">
                    <a:srgbClr val="000000"/>
                  </a:glow>
                </a:effectLst>
                <a:latin typeface="Arial" charset="0"/>
                <a:ea typeface="Arial" charset="0"/>
                <a:cs typeface="Arial" charset="0"/>
              </a:rPr>
              <a:t>In fact, my visit to you has been delayed so long because I have been preaching in these places.</a:t>
            </a:r>
          </a:p>
          <a:p>
            <a:endParaRPr lang="en-US" sz="2800" b="1" dirty="0">
              <a:solidFill>
                <a:srgbClr val="FFFFFF"/>
              </a:solidFill>
              <a:effectLst>
                <a:glow rad="152400">
                  <a:srgbClr val="000000"/>
                </a:glow>
              </a:effectLst>
              <a:latin typeface="Arial" charset="0"/>
              <a:ea typeface="Arial" charset="0"/>
              <a:cs typeface="Arial" charset="0"/>
            </a:endParaRPr>
          </a:p>
          <a:p>
            <a:pPr algn="r"/>
            <a:r>
              <a:rPr lang="en-US" sz="2800" b="1" dirty="0">
                <a:solidFill>
                  <a:srgbClr val="FFFFFF"/>
                </a:solidFill>
                <a:effectLst>
                  <a:glow rad="152400">
                    <a:srgbClr val="000000"/>
                  </a:glow>
                </a:effectLst>
                <a:latin typeface="Arial" charset="0"/>
                <a:ea typeface="Arial" charset="0"/>
                <a:cs typeface="Arial" charset="0"/>
              </a:rPr>
              <a:t>––</a:t>
            </a:r>
            <a:r>
              <a:rPr lang="en-US" sz="2800" b="1" i="1" dirty="0">
                <a:solidFill>
                  <a:srgbClr val="FFFFFF"/>
                </a:solidFill>
                <a:effectLst>
                  <a:glow rad="152400">
                    <a:srgbClr val="000000"/>
                  </a:glow>
                </a:effectLst>
                <a:latin typeface="Arial" charset="0"/>
                <a:ea typeface="Arial" charset="0"/>
                <a:cs typeface="Arial" charset="0"/>
              </a:rPr>
              <a:t>Romans 15:20-22</a:t>
            </a:r>
            <a:endParaRPr lang="en-US" sz="2800" b="1" dirty="0">
              <a:solidFill>
                <a:srgbClr val="FFFFFF"/>
              </a:solidFill>
              <a:effectLst>
                <a:glow rad="152400">
                  <a:srgbClr val="000000"/>
                </a:glow>
              </a:effectLst>
              <a:latin typeface="Arial" charset="0"/>
              <a:ea typeface="Arial" charset="0"/>
              <a:cs typeface="Arial" charset="0"/>
            </a:endParaRPr>
          </a:p>
        </p:txBody>
      </p:sp>
      <p:sp>
        <p:nvSpPr>
          <p:cNvPr id="1018882" name="Rectangle 2"/>
          <p:cNvSpPr>
            <a:spLocks noGrp="1" noChangeArrowheads="1"/>
          </p:cNvSpPr>
          <p:nvPr>
            <p:ph type="ctrTitle"/>
          </p:nvPr>
        </p:nvSpPr>
        <p:spPr>
          <a:xfrm>
            <a:off x="746820" y="-1421070"/>
            <a:ext cx="7772400" cy="1143000"/>
          </a:xfrm>
        </p:spPr>
        <p:txBody>
          <a:bodyPr/>
          <a:lstStyle/>
          <a:p>
            <a:pPr eaLnBrk="1" hangingPunct="1"/>
            <a:r>
              <a:rPr lang="en-US" dirty="0">
                <a:ea typeface="ＭＳ Ｐゴシック" charset="-128"/>
                <a:cs typeface="ＭＳ Ｐゴシック" charset="-128"/>
              </a:rPr>
              <a:t>Romans 15:20-22</a:t>
            </a:r>
          </a:p>
        </p:txBody>
      </p:sp>
      <p:sp>
        <p:nvSpPr>
          <p:cNvPr id="5" name="Text Box 5"/>
          <p:cNvSpPr txBox="1">
            <a:spLocks noChangeArrowheads="1"/>
          </p:cNvSpPr>
          <p:nvPr/>
        </p:nvSpPr>
        <p:spPr bwMode="auto">
          <a:xfrm>
            <a:off x="8369549"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Tree>
    <p:extLst>
      <p:ext uri="{BB962C8B-B14F-4D97-AF65-F5344CB8AC3E}">
        <p14:creationId xmlns:p14="http://schemas.microsoft.com/office/powerpoint/2010/main" val="28507794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ul's Greeting of “Grace and Peace” | United Church of God">
            <a:extLst>
              <a:ext uri="{FF2B5EF4-FFF2-40B4-BE49-F238E27FC236}">
                <a16:creationId xmlns:a16="http://schemas.microsoft.com/office/drawing/2014/main" id="{D04A7DE0-CC70-154E-99A2-664CF1484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2" r="7791"/>
          <a:stretch/>
        </p:blipFill>
        <p:spPr bwMode="auto">
          <a:xfrm>
            <a:off x="-58497" y="0"/>
            <a:ext cx="9239009" cy="6858000"/>
          </a:xfrm>
          <a:prstGeom prst="rect">
            <a:avLst/>
          </a:prstGeom>
          <a:noFill/>
          <a:extLst>
            <a:ext uri="{909E8E84-426E-40DD-AFC4-6F175D3DCCD1}">
              <a14:hiddenFill xmlns:a14="http://schemas.microsoft.com/office/drawing/2010/main">
                <a:solidFill>
                  <a:srgbClr val="FFFFFF"/>
                </a:solidFill>
              </a14:hiddenFill>
            </a:ext>
          </a:extLst>
        </p:spPr>
      </p:pic>
      <p:sp>
        <p:nvSpPr>
          <p:cNvPr id="616450" name="Rectangle 2"/>
          <p:cNvSpPr>
            <a:spLocks noGrp="1" noChangeArrowheads="1"/>
          </p:cNvSpPr>
          <p:nvPr>
            <p:ph type="title"/>
          </p:nvPr>
        </p:nvSpPr>
        <p:spPr>
          <a:xfrm>
            <a:off x="755576" y="228600"/>
            <a:ext cx="7702624" cy="838200"/>
          </a:xfrm>
        </p:spPr>
        <p:txBody>
          <a:bodyPr/>
          <a:lstStyle/>
          <a:p>
            <a:pPr algn="ctr" eaLnBrk="1" hangingPunct="1"/>
            <a:r>
              <a:rPr lang="en-US" sz="4800" b="1" dirty="0">
                <a:effectLst>
                  <a:glow rad="228600">
                    <a:srgbClr val="000000">
                      <a:alpha val="40000"/>
                    </a:srgbClr>
                  </a:glow>
                </a:effectLst>
                <a:latin typeface="Arial" panose="020B0604020202020204" pitchFamily="34" charset="0"/>
                <a:ea typeface="ＭＳ Ｐゴシック" charset="-128"/>
                <a:cs typeface="Arial" panose="020B0604020202020204" pitchFamily="34" charset="0"/>
              </a:rPr>
              <a:t>Occasion</a:t>
            </a:r>
          </a:p>
        </p:txBody>
      </p:sp>
      <p:sp>
        <p:nvSpPr>
          <p:cNvPr id="616456" name="Text Box 8"/>
          <p:cNvSpPr txBox="1">
            <a:spLocks noChangeArrowheads="1"/>
          </p:cNvSpPr>
          <p:nvPr/>
        </p:nvSpPr>
        <p:spPr bwMode="auto">
          <a:xfrm>
            <a:off x="842645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2" name="AutoShape 6">
            <a:extLst>
              <a:ext uri="{FF2B5EF4-FFF2-40B4-BE49-F238E27FC236}">
                <a16:creationId xmlns:a16="http://schemas.microsoft.com/office/drawing/2014/main" id="{30270ED5-E471-F246-B366-CC3153C779CC}"/>
              </a:ext>
            </a:extLst>
          </p:cNvPr>
          <p:cNvSpPr>
            <a:spLocks noChangeArrowheads="1"/>
          </p:cNvSpPr>
          <p:nvPr/>
        </p:nvSpPr>
        <p:spPr bwMode="auto">
          <a:xfrm>
            <a:off x="115525" y="1295400"/>
            <a:ext cx="8662944" cy="5334000"/>
          </a:xfrm>
          <a:prstGeom prst="wedgeRoundRectCallout">
            <a:avLst>
              <a:gd name="adj1" fmla="val -50185"/>
              <a:gd name="adj2" fmla="val 8629"/>
              <a:gd name="adj3" fmla="val 16667"/>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9113" marR="0" lvl="0" indent="-519113" algn="l" defTabSz="914400" rtl="1" eaLnBrk="0" fontAlgn="base" latinLnBrk="0" hangingPunct="0">
              <a:lnSpc>
                <a:spcPct val="107000"/>
              </a:lnSpc>
              <a:spcBef>
                <a:spcPts val="0"/>
              </a:spcBef>
              <a:spcAft>
                <a:spcPts val="800"/>
              </a:spcAft>
              <a:buClr>
                <a:srgbClr val="CCECFF"/>
              </a:buClr>
              <a:buSzPct val="110000"/>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My purposes for writing this letter were:</a:t>
            </a:r>
          </a:p>
          <a:p>
            <a:pPr marL="514350" marR="0" lvl="0" indent="-514350" algn="l" defTabSz="914400" rtl="0" eaLnBrk="0" fontAlgn="base" latinLnBrk="0" hangingPunct="0">
              <a:lnSpc>
                <a:spcPct val="107000"/>
              </a:lnSpc>
              <a:spcBef>
                <a:spcPts val="0"/>
              </a:spcBef>
              <a:spcAft>
                <a:spcPts val="800"/>
              </a:spcAft>
              <a:buClr>
                <a:srgbClr val="CCECFF"/>
              </a:buClr>
              <a:buSzPct val="110000"/>
              <a:buFont typeface="+mj-lt"/>
              <a:buAutoNum type="arabicPeriod"/>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To tell them that I want to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come and see </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them.  This will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enlist the support</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 of the church in Rome for my outreach to Spain.</a:t>
            </a:r>
          </a:p>
          <a:p>
            <a:pPr marL="514350" marR="0" lvl="0" indent="-514350" algn="l" defTabSz="914400" rtl="0" eaLnBrk="0" fontAlgn="base" latinLnBrk="0" hangingPunct="0">
              <a:lnSpc>
                <a:spcPct val="107000"/>
              </a:lnSpc>
              <a:spcBef>
                <a:spcPts val="0"/>
              </a:spcBef>
              <a:spcAft>
                <a:spcPts val="800"/>
              </a:spcAft>
              <a:buClr>
                <a:srgbClr val="CCECFF"/>
              </a:buClr>
              <a:buSzPct val="110000"/>
              <a:buFont typeface="+mj-lt"/>
              <a:buAutoNum type="arabicPeriod"/>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To give a clear and complete presentation of the doctrine of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salvation by faith</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a:t>
            </a:r>
          </a:p>
          <a:p>
            <a:pPr marL="514350" marR="0" lvl="0" indent="-514350" algn="l" defTabSz="914400" rtl="0" eaLnBrk="0" fontAlgn="base" latinLnBrk="0" hangingPunct="0">
              <a:lnSpc>
                <a:spcPct val="107000"/>
              </a:lnSpc>
              <a:spcBef>
                <a:spcPts val="0"/>
              </a:spcBef>
              <a:spcAft>
                <a:spcPts val="800"/>
              </a:spcAft>
              <a:buClr>
                <a:srgbClr val="CCECFF"/>
              </a:buClr>
              <a:buSzPct val="110000"/>
              <a:buFont typeface="+mj-lt"/>
              <a:buAutoNum type="arabicPeriod"/>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To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heal the Jew-Gentile division</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 in the Christian community in Rome.</a:t>
            </a:r>
          </a:p>
          <a:p>
            <a:pPr marL="514350" marR="0" lvl="0" indent="-514350" algn="l" defTabSz="914400" rtl="0" eaLnBrk="0" fontAlgn="base" latinLnBrk="0" hangingPunct="0">
              <a:lnSpc>
                <a:spcPct val="107000"/>
              </a:lnSpc>
              <a:spcBef>
                <a:spcPts val="0"/>
              </a:spcBef>
              <a:spcAft>
                <a:spcPts val="800"/>
              </a:spcAft>
              <a:buClr>
                <a:srgbClr val="CCECFF"/>
              </a:buClr>
              <a:buSzPct val="110000"/>
              <a:buFont typeface="+mj-lt"/>
              <a:buAutoNum type="arabicPeriod"/>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To expound on the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righteousness</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 of God.</a:t>
            </a:r>
          </a:p>
        </p:txBody>
      </p:sp>
    </p:spTree>
    <p:extLst>
      <p:ext uri="{BB962C8B-B14F-4D97-AF65-F5344CB8AC3E}">
        <p14:creationId xmlns:p14="http://schemas.microsoft.com/office/powerpoint/2010/main" val="953352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Logical Argument</a:t>
            </a:r>
          </a:p>
        </p:txBody>
      </p:sp>
      <p:sp>
        <p:nvSpPr>
          <p:cNvPr id="3" name="Title 1"/>
          <p:cNvSpPr txBox="1">
            <a:spLocks/>
          </p:cNvSpPr>
          <p:nvPr/>
        </p:nvSpPr>
        <p:spPr bwMode="auto">
          <a:xfrm>
            <a:off x="73025" y="1650771"/>
            <a:ext cx="6924664" cy="4587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FFFFFF"/>
                </a:solidFill>
              </a:rPr>
              <a:t>If the unreached are not headed for hell, then the worst thing a Christian could do is to tell them about Christ!  Why?  Because if they hear the message, there’s a possibility of rejecting it and going to hell; however, if they don’t hear the message in the first place, hell isn’t even a possibility.  Therefore, the best decision is to call back all our missionaries</a:t>
            </a:r>
            <a:r>
              <a:rPr lang="en-SG" sz="2800" b="1" dirty="0">
                <a:solidFill>
                  <a:srgbClr val="FFFFFF"/>
                </a:solidFill>
              </a:rPr>
              <a:t>.</a:t>
            </a:r>
            <a:endParaRPr lang="en-US" sz="2800" b="1" dirty="0">
              <a:solidFill>
                <a:srgbClr val="FFFFFF"/>
              </a:solidFil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97689" y="2423469"/>
            <a:ext cx="2146312" cy="2235200"/>
          </a:xfrm>
          <a:prstGeom prst="rect">
            <a:avLst/>
          </a:prstGeom>
        </p:spPr>
      </p:pic>
      <p:sp>
        <p:nvSpPr>
          <p:cNvPr id="5" name="Text Box 5"/>
          <p:cNvSpPr txBox="1">
            <a:spLocks noChangeArrowheads="1"/>
          </p:cNvSpPr>
          <p:nvPr/>
        </p:nvSpPr>
        <p:spPr bwMode="auto">
          <a:xfrm>
            <a:off x="8172400"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e.4)</a:t>
            </a:r>
          </a:p>
        </p:txBody>
      </p:sp>
    </p:spTree>
    <p:extLst>
      <p:ext uri="{BB962C8B-B14F-4D97-AF65-F5344CB8AC3E}">
        <p14:creationId xmlns:p14="http://schemas.microsoft.com/office/powerpoint/2010/main" val="194163235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r="15457"/>
          <a:stretch>
            <a:fillRect/>
          </a:stretch>
        </p:blipFill>
        <p:spPr bwMode="auto">
          <a:xfrm>
            <a:off x="0" y="0"/>
            <a:ext cx="44196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2905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73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29060" name="Rectangle 4"/>
          <p:cNvSpPr>
            <a:spLocks noGrp="1" noChangeArrowheads="1"/>
          </p:cNvSpPr>
          <p:nvPr>
            <p:ph type="ctrTitle"/>
          </p:nvPr>
        </p:nvSpPr>
        <p:spPr>
          <a:xfrm>
            <a:off x="0" y="76200"/>
            <a:ext cx="9144000" cy="1066800"/>
          </a:xfrm>
          <a:effectLst>
            <a:outerShdw blurRad="63500" dist="35921" dir="2700000" algn="ctr" rotWithShape="0">
              <a:srgbClr val="000000">
                <a:alpha val="74998"/>
              </a:srgbClr>
            </a:outerShdw>
          </a:effectLst>
        </p:spPr>
        <p:txBody>
          <a:bodyPr/>
          <a:lstStyle/>
          <a:p>
            <a:pPr eaLnBrk="1" hangingPunct="1">
              <a:defRPr/>
            </a:pPr>
            <a:r>
              <a:rPr lang="en-US" sz="4800" b="1" dirty="0">
                <a:solidFill>
                  <a:schemeClr val="bg1"/>
                </a:solidFill>
              </a:rPr>
              <a:t>What</a:t>
            </a:r>
            <a:r>
              <a:rPr lang="fr-FR" altLang="ja-JP" sz="4800" b="1" dirty="0">
                <a:solidFill>
                  <a:schemeClr val="bg1"/>
                </a:solidFill>
              </a:rPr>
              <a:t>'</a:t>
            </a:r>
            <a:r>
              <a:rPr lang="en-US" sz="4800" b="1" dirty="0">
                <a:solidFill>
                  <a:schemeClr val="bg1"/>
                </a:solidFill>
              </a:rPr>
              <a:t>s the Difference?</a:t>
            </a:r>
            <a:endParaRPr lang="en-US" sz="6000" b="1" dirty="0">
              <a:solidFill>
                <a:srgbClr val="CC0000"/>
              </a:solidFill>
            </a:endParaRPr>
          </a:p>
        </p:txBody>
      </p:sp>
      <p:sp>
        <p:nvSpPr>
          <p:cNvPr id="429061" name="Rectangle 5"/>
          <p:cNvSpPr>
            <a:spLocks noChangeArrowheads="1"/>
          </p:cNvSpPr>
          <p:nvPr/>
        </p:nvSpPr>
        <p:spPr bwMode="auto">
          <a:xfrm>
            <a:off x="266700" y="1219200"/>
            <a:ext cx="3657600" cy="838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u="sng">
                <a:solidFill>
                  <a:srgbClr val="FFFFFF"/>
                </a:solidFill>
                <a:latin typeface="Arial" charset="0"/>
                <a:ea typeface="ＭＳ Ｐゴシック" charset="0"/>
                <a:cs typeface="ＭＳ Ｐゴシック" charset="0"/>
              </a:rPr>
              <a:t>Grace</a:t>
            </a:r>
            <a:endParaRPr lang="en-US" sz="6000" b="1" u="sng">
              <a:solidFill>
                <a:srgbClr val="CC0000"/>
              </a:solidFill>
              <a:latin typeface="Arial" charset="0"/>
              <a:ea typeface="ＭＳ Ｐゴシック" charset="0"/>
              <a:cs typeface="ＭＳ Ｐゴシック" charset="0"/>
            </a:endParaRPr>
          </a:p>
        </p:txBody>
      </p:sp>
      <p:sp>
        <p:nvSpPr>
          <p:cNvPr id="429062" name="Rectangle 6"/>
          <p:cNvSpPr>
            <a:spLocks noChangeArrowheads="1"/>
          </p:cNvSpPr>
          <p:nvPr/>
        </p:nvSpPr>
        <p:spPr bwMode="auto">
          <a:xfrm>
            <a:off x="4953000" y="1219200"/>
            <a:ext cx="3657600" cy="838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u="sng">
                <a:solidFill>
                  <a:srgbClr val="FFFFFF"/>
                </a:solidFill>
                <a:latin typeface="Arial" charset="0"/>
                <a:ea typeface="ＭＳ Ｐゴシック" charset="0"/>
                <a:cs typeface="ＭＳ Ｐゴシック" charset="0"/>
              </a:rPr>
              <a:t>Mercy</a:t>
            </a:r>
            <a:endParaRPr lang="en-US" sz="6000" b="1" u="sng">
              <a:solidFill>
                <a:srgbClr val="CC0000"/>
              </a:solidFill>
              <a:latin typeface="Arial" charset="0"/>
              <a:ea typeface="ＭＳ Ｐゴシック" charset="0"/>
              <a:cs typeface="ＭＳ Ｐゴシック" charset="0"/>
            </a:endParaRPr>
          </a:p>
        </p:txBody>
      </p:sp>
      <p:sp>
        <p:nvSpPr>
          <p:cNvPr id="429063" name="Rectangle 7"/>
          <p:cNvSpPr>
            <a:spLocks noChangeArrowheads="1"/>
          </p:cNvSpPr>
          <p:nvPr/>
        </p:nvSpPr>
        <p:spPr bwMode="auto">
          <a:xfrm>
            <a:off x="228600" y="2362200"/>
            <a:ext cx="3733800" cy="3962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a:solidFill>
                  <a:srgbClr val="FFFFFF"/>
                </a:solidFill>
                <a:latin typeface="Arial" charset="0"/>
                <a:ea typeface="ＭＳ Ｐゴシック" charset="0"/>
                <a:cs typeface="ＭＳ Ｐゴシック" charset="0"/>
              </a:rPr>
              <a:t>…is God </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giving us</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what we </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do </a:t>
            </a:r>
            <a:r>
              <a:rPr lang="en-US" sz="4800" b="1">
                <a:solidFill>
                  <a:srgbClr val="FFFF00"/>
                </a:solidFill>
                <a:latin typeface="Arial" charset="0"/>
                <a:ea typeface="ＭＳ Ｐゴシック" charset="0"/>
                <a:cs typeface="ＭＳ Ｐゴシック" charset="0"/>
              </a:rPr>
              <a:t>not</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deserve</a:t>
            </a:r>
            <a:endParaRPr lang="en-US" sz="6000" b="1">
              <a:solidFill>
                <a:srgbClr val="CC0000"/>
              </a:solidFill>
              <a:latin typeface="Arial" charset="0"/>
              <a:ea typeface="ＭＳ Ｐゴシック" charset="0"/>
              <a:cs typeface="ＭＳ Ｐゴシック" charset="0"/>
            </a:endParaRPr>
          </a:p>
        </p:txBody>
      </p:sp>
      <p:sp>
        <p:nvSpPr>
          <p:cNvPr id="429064" name="Rectangle 8"/>
          <p:cNvSpPr>
            <a:spLocks noChangeArrowheads="1"/>
          </p:cNvSpPr>
          <p:nvPr/>
        </p:nvSpPr>
        <p:spPr bwMode="auto">
          <a:xfrm>
            <a:off x="4495800" y="2286000"/>
            <a:ext cx="4572000" cy="3962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a:solidFill>
                  <a:srgbClr val="FFFFFF"/>
                </a:solidFill>
                <a:latin typeface="Arial" charset="0"/>
                <a:ea typeface="ＭＳ Ｐゴシック" charset="0"/>
                <a:cs typeface="ＭＳ Ｐゴシック" charset="0"/>
              </a:rPr>
              <a:t>…is God </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 </a:t>
            </a:r>
            <a:r>
              <a:rPr lang="en-US" sz="4800" b="1">
                <a:solidFill>
                  <a:srgbClr val="FFFF00"/>
                </a:solidFill>
                <a:latin typeface="Arial" charset="0"/>
                <a:ea typeface="ＭＳ Ｐゴシック" charset="0"/>
                <a:cs typeface="ＭＳ Ｐゴシック" charset="0"/>
              </a:rPr>
              <a:t>not</a:t>
            </a:r>
            <a:r>
              <a:rPr lang="en-US" sz="4800" b="1">
                <a:solidFill>
                  <a:srgbClr val="FFFFFF"/>
                </a:solidFill>
                <a:latin typeface="Arial" charset="0"/>
                <a:ea typeface="ＭＳ Ｐゴシック" charset="0"/>
                <a:cs typeface="ＭＳ Ｐゴシック" charset="0"/>
              </a:rPr>
              <a:t> giving us</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what we </a:t>
            </a:r>
            <a:br>
              <a:rPr lang="en-US" sz="4800" b="1">
                <a:solidFill>
                  <a:srgbClr val="FFFFFF"/>
                </a:solidFill>
                <a:latin typeface="Arial" charset="0"/>
                <a:ea typeface="ＭＳ Ｐゴシック" charset="0"/>
                <a:cs typeface="ＭＳ Ｐゴシック" charset="0"/>
              </a:rPr>
            </a:br>
            <a:r>
              <a:rPr lang="en-US" sz="4800" b="1">
                <a:solidFill>
                  <a:srgbClr val="FFFF00"/>
                </a:solidFill>
                <a:latin typeface="Arial" charset="0"/>
                <a:ea typeface="ＭＳ Ｐゴシック" charset="0"/>
                <a:cs typeface="ＭＳ Ｐゴシック" charset="0"/>
              </a:rPr>
              <a:t>do</a:t>
            </a:r>
            <a:r>
              <a:rPr lang="en-US" sz="4800" b="1">
                <a:solidFill>
                  <a:srgbClr val="FFFFFF"/>
                </a:solidFill>
                <a:latin typeface="Arial" charset="0"/>
                <a:ea typeface="ＭＳ Ｐゴシック" charset="0"/>
                <a:cs typeface="ＭＳ Ｐゴシック" charset="0"/>
              </a:rPr>
              <a:t> </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deserve</a:t>
            </a:r>
          </a:p>
        </p:txBody>
      </p:sp>
      <p:sp>
        <p:nvSpPr>
          <p:cNvPr id="9"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2</a:t>
            </a:r>
          </a:p>
        </p:txBody>
      </p:sp>
    </p:spTree>
    <p:extLst>
      <p:ext uri="{BB962C8B-B14F-4D97-AF65-F5344CB8AC3E}">
        <p14:creationId xmlns:p14="http://schemas.microsoft.com/office/powerpoint/2010/main" val="1694498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9063">
                                            <p:txEl>
                                              <p:pRg st="0" end="0"/>
                                            </p:txEl>
                                          </p:spTgt>
                                        </p:tgtEl>
                                        <p:attrNameLst>
                                          <p:attrName>style.visibility</p:attrName>
                                        </p:attrNameLst>
                                      </p:cBhvr>
                                      <p:to>
                                        <p:strVal val="visible"/>
                                      </p:to>
                                    </p:set>
                                    <p:animEffect transition="in" filter="dissolve">
                                      <p:cBhvr>
                                        <p:cTn id="7" dur="500"/>
                                        <p:tgtEl>
                                          <p:spTgt spid="4290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9064">
                                            <p:txEl>
                                              <p:pRg st="0" end="0"/>
                                            </p:txEl>
                                          </p:spTgt>
                                        </p:tgtEl>
                                        <p:attrNameLst>
                                          <p:attrName>style.visibility</p:attrName>
                                        </p:attrNameLst>
                                      </p:cBhvr>
                                      <p:to>
                                        <p:strVal val="visible"/>
                                      </p:to>
                                    </p:set>
                                    <p:animEffect transition="in" filter="dissolve">
                                      <p:cBhvr>
                                        <p:cTn id="12" dur="500"/>
                                        <p:tgtEl>
                                          <p:spTgt spid="42906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29058"/>
                                        </p:tgtEl>
                                        <p:attrNameLst>
                                          <p:attrName>style.visibility</p:attrName>
                                        </p:attrNameLst>
                                      </p:cBhvr>
                                      <p:to>
                                        <p:strVal val="visible"/>
                                      </p:to>
                                    </p:set>
                                    <p:animEffect transition="in" filter="dissolve">
                                      <p:cBhvr>
                                        <p:cTn id="17" dur="500"/>
                                        <p:tgtEl>
                                          <p:spTgt spid="4290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29059"/>
                                        </p:tgtEl>
                                        <p:attrNameLst>
                                          <p:attrName>style.visibility</p:attrName>
                                        </p:attrNameLst>
                                      </p:cBhvr>
                                      <p:to>
                                        <p:strVal val="visible"/>
                                      </p:to>
                                    </p:set>
                                    <p:animEffect transition="in" filter="dissolve">
                                      <p:cBhvr>
                                        <p:cTn id="22"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3" grpId="0" build="p" autoUpdateAnimBg="0"/>
      <p:bldP spid="429064"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200001" y="49784"/>
            <a:ext cx="4884171" cy="10865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about babies who die?</a:t>
            </a:r>
          </a:p>
        </p:txBody>
      </p:sp>
      <p:sp>
        <p:nvSpPr>
          <p:cNvPr id="4" name="Rectangle 2"/>
          <p:cNvSpPr txBox="1">
            <a:spLocks noChangeArrowheads="1"/>
          </p:cNvSpPr>
          <p:nvPr/>
        </p:nvSpPr>
        <p:spPr bwMode="auto">
          <a:xfrm>
            <a:off x="3200001" y="1469349"/>
            <a:ext cx="5727366" cy="11460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I believe that they go to heaven based on two texts: </a:t>
            </a:r>
          </a:p>
        </p:txBody>
      </p:sp>
      <p:sp>
        <p:nvSpPr>
          <p:cNvPr id="5" name="Rectangle 2"/>
          <p:cNvSpPr txBox="1">
            <a:spLocks noChangeArrowheads="1"/>
          </p:cNvSpPr>
          <p:nvPr/>
        </p:nvSpPr>
        <p:spPr bwMode="auto">
          <a:xfrm>
            <a:off x="286382" y="3003283"/>
            <a:ext cx="8857618" cy="2313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David showed confidence in seeing his infant son who died (2 Sam. 12:23). </a:t>
            </a:r>
          </a:p>
          <a:p>
            <a:pPr marL="742950" indent="-742950" algn="l" defTabSz="457200">
              <a:buFont typeface="+mj-lt"/>
              <a:buAutoNum type="arabicPeriod"/>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742950" indent="-742950" algn="l" defTabSz="457200">
              <a:buFont typeface="+mj-lt"/>
              <a:buAutoNum type="arabi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noted that the kingdom of God belonged to little children (Mark 10:14-15). </a:t>
            </a:r>
          </a:p>
        </p:txBody>
      </p:sp>
      <p:pic>
        <p:nvPicPr>
          <p:cNvPr id="2" name="Picture 1"/>
          <p:cNvPicPr>
            <a:picLocks noChangeAspect="1"/>
          </p:cNvPicPr>
          <p:nvPr/>
        </p:nvPicPr>
        <p:blipFill>
          <a:blip r:embed="rId3"/>
          <a:stretch>
            <a:fillRect/>
          </a:stretch>
        </p:blipFill>
        <p:spPr>
          <a:xfrm>
            <a:off x="0" y="0"/>
            <a:ext cx="3289300" cy="2463800"/>
          </a:xfrm>
          <a:prstGeom prst="rect">
            <a:avLst/>
          </a:prstGeom>
        </p:spPr>
      </p:pic>
      <p:sp>
        <p:nvSpPr>
          <p:cNvPr id="8"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2</a:t>
            </a:r>
          </a:p>
        </p:txBody>
      </p:sp>
    </p:spTree>
    <p:extLst>
      <p:ext uri="{BB962C8B-B14F-4D97-AF65-F5344CB8AC3E}">
        <p14:creationId xmlns:p14="http://schemas.microsoft.com/office/powerpoint/2010/main" val="225442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409932" y="49784"/>
            <a:ext cx="4884171" cy="10865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can I communicate hell to non-Christians?</a:t>
            </a:r>
          </a:p>
        </p:txBody>
      </p:sp>
      <p:sp>
        <p:nvSpPr>
          <p:cNvPr id="4"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 few suggestions:</a:t>
            </a: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457200"/>
            <a:r>
              <a:rPr lang="en-US" sz="2400" b="1" dirty="0">
                <a:solidFill>
                  <a:srgbClr val="FFFFFF"/>
                </a:solidFill>
              </a:rPr>
              <a:t>a.	Don’t be afraid to talk about hell.  Jesus wasn’t!  Christ talked about hell even more than He did about heaven.</a:t>
            </a:r>
            <a:endParaRPr lang="en-SG" sz="2400" b="1" dirty="0">
              <a:solidFill>
                <a:srgbClr val="FFFFFF"/>
              </a:solidFill>
            </a:endParaRPr>
          </a:p>
          <a:p>
            <a:pPr marL="360363" indent="-360363" algn="l" defTabSz="457200"/>
            <a:r>
              <a:rPr lang="en-US" sz="2400" b="1" dirty="0">
                <a:solidFill>
                  <a:srgbClr val="FFFFFF"/>
                </a:solidFill>
              </a:rPr>
              <a:t> </a:t>
            </a:r>
            <a:endParaRPr lang="en-SG" sz="2400" b="1" dirty="0">
              <a:solidFill>
                <a:srgbClr val="FFFFFF"/>
              </a:solidFill>
            </a:endParaRPr>
          </a:p>
          <a:p>
            <a:pPr marL="360363" indent="-360363" algn="l" defTabSz="457200"/>
            <a:r>
              <a:rPr lang="en-US" sz="2400" b="1" dirty="0">
                <a:solidFill>
                  <a:srgbClr val="FFFFFF"/>
                </a:solidFill>
              </a:rPr>
              <a:t>b.	Talk about sin in your evangelistic presentations.  Talk about how God is holy and just and thus must judge sin.</a:t>
            </a:r>
            <a:endParaRPr lang="en-SG" sz="2400" b="1" dirty="0">
              <a:solidFill>
                <a:srgbClr val="FFFFFF"/>
              </a:solidFill>
            </a:endParaRPr>
          </a:p>
          <a:p>
            <a:pPr marL="360363" indent="-360363" algn="l" defTabSz="457200"/>
            <a:r>
              <a:rPr lang="en-US" sz="2400" b="1" dirty="0">
                <a:solidFill>
                  <a:srgbClr val="FFFFFF"/>
                </a:solidFill>
              </a:rPr>
              <a:t> </a:t>
            </a:r>
            <a:endParaRPr lang="en-SG" sz="2400" b="1" dirty="0">
              <a:solidFill>
                <a:srgbClr val="FFFFFF"/>
              </a:solidFill>
            </a:endParaRPr>
          </a:p>
          <a:p>
            <a:pPr marL="360363" indent="-360363" algn="l" defTabSz="457200"/>
            <a:r>
              <a:rPr lang="en-US" sz="2400" b="1" dirty="0">
                <a:solidFill>
                  <a:srgbClr val="FFFFFF"/>
                </a:solidFill>
              </a:rPr>
              <a:t>c.	Remind unbelievers that hell was “prepared for the devil and his angels” (Matt. 25:41).  Man through his disobedience has entered into this arrangement.</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3</a:t>
            </a: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Tree>
    <p:extLst>
      <p:ext uri="{BB962C8B-B14F-4D97-AF65-F5344CB8AC3E}">
        <p14:creationId xmlns:p14="http://schemas.microsoft.com/office/powerpoint/2010/main" val="2785846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heckerboard(across)">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checkerboard(across)">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409932" y="49784"/>
            <a:ext cx="4884171" cy="10865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can I communicate hell to non-Christians?</a:t>
            </a:r>
          </a:p>
        </p:txBody>
      </p:sp>
      <p:sp>
        <p:nvSpPr>
          <p:cNvPr id="4"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 few suggestions:</a:t>
            </a: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457200"/>
            <a:r>
              <a:rPr lang="en-US" sz="2400" b="1" dirty="0">
                <a:solidFill>
                  <a:srgbClr val="FFFFFF"/>
                </a:solidFill>
              </a:rPr>
              <a:t> </a:t>
            </a:r>
            <a:endParaRPr lang="en-SG" sz="2400" b="1" dirty="0">
              <a:solidFill>
                <a:srgbClr val="FFFFFF"/>
              </a:solidFill>
            </a:endParaRPr>
          </a:p>
          <a:p>
            <a:pPr marL="360363" indent="-360363" algn="l" defTabSz="457200"/>
            <a:r>
              <a:rPr lang="en-US" sz="2400" b="1" dirty="0">
                <a:solidFill>
                  <a:srgbClr val="FFFFFF"/>
                </a:solidFill>
              </a:rPr>
              <a:t>d.	Avoid speaking of hell and sin as “spiritual separation from God.”  Unbelievers are used to being separated from God and because of their sin many have convinced themselves that separation is good—so this hardly seems like a punishment!</a:t>
            </a:r>
            <a:endParaRPr lang="en-SG" sz="2400" b="1" dirty="0">
              <a:solidFill>
                <a:srgbClr val="FFFFFF"/>
              </a:solidFill>
            </a:endParaRPr>
          </a:p>
          <a:p>
            <a:pPr marL="360363" indent="-360363" algn="l" defTabSz="457200"/>
            <a:r>
              <a:rPr lang="en-US" sz="2400" b="1" dirty="0">
                <a:solidFill>
                  <a:srgbClr val="FFFFFF"/>
                </a:solidFill>
              </a:rPr>
              <a:t> </a:t>
            </a:r>
            <a:endParaRPr lang="en-SG" sz="2400" b="1" dirty="0">
              <a:solidFill>
                <a:srgbClr val="FFFFFF"/>
              </a:solidFill>
            </a:endParaRPr>
          </a:p>
          <a:p>
            <a:pPr marL="360363" indent="-360363" algn="l" defTabSz="457200"/>
            <a:r>
              <a:rPr lang="en-US" sz="2400" b="1" dirty="0">
                <a:solidFill>
                  <a:srgbClr val="FFFFFF"/>
                </a:solidFill>
              </a:rPr>
              <a:t>e.	Teach about hell in balance with even more fundamental doctrines</a:t>
            </a:r>
            <a:r>
              <a:rPr lang="en-SG" sz="2400" b="1" dirty="0">
                <a:solidFill>
                  <a:srgbClr val="FFFFFF"/>
                </a:solidFill>
              </a:rPr>
              <a:t> </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3</a:t>
            </a: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Tree>
    <p:extLst>
      <p:ext uri="{BB962C8B-B14F-4D97-AF65-F5344CB8AC3E}">
        <p14:creationId xmlns:p14="http://schemas.microsoft.com/office/powerpoint/2010/main" val="1424406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heckerboard(across)">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13" y="26297"/>
            <a:ext cx="9144000" cy="5148072"/>
          </a:xfrm>
          <a:prstGeom prst="rect">
            <a:avLst/>
          </a:prstGeom>
        </p:spPr>
      </p:pic>
      <p:sp>
        <p:nvSpPr>
          <p:cNvPr id="8" name="Rectangle 2"/>
          <p:cNvSpPr txBox="1">
            <a:spLocks noChangeArrowheads="1"/>
          </p:cNvSpPr>
          <p:nvPr/>
        </p:nvSpPr>
        <p:spPr bwMode="auto">
          <a:xfrm>
            <a:off x="3825435" y="3391850"/>
            <a:ext cx="5294752" cy="13703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Romans 1:18–2:16</a:t>
            </a:r>
          </a:p>
        </p:txBody>
      </p:sp>
      <p:sp>
        <p:nvSpPr>
          <p:cNvPr id="900098" name="Rectangle 2"/>
          <p:cNvSpPr>
            <a:spLocks noGrp="1" noChangeArrowheads="1"/>
          </p:cNvSpPr>
          <p:nvPr>
            <p:ph type="ctrTitle"/>
          </p:nvPr>
        </p:nvSpPr>
        <p:spPr>
          <a:xfrm>
            <a:off x="3825435" y="1046826"/>
            <a:ext cx="5294752" cy="1553507"/>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But I Don't Need the Gospel!</a:t>
            </a: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Preached by Dr. Andrew B. Spurgeon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at Crossroads International Church Singapore • cicfamily.com</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Thousands of files in 44 languages for free at BibleStudyDownloads.org</a:t>
            </a:r>
          </a:p>
        </p:txBody>
      </p:sp>
    </p:spTree>
    <p:extLst>
      <p:ext uri="{BB962C8B-B14F-4D97-AF65-F5344CB8AC3E}">
        <p14:creationId xmlns:p14="http://schemas.microsoft.com/office/powerpoint/2010/main" val="310284932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3116651"/>
            <a:ext cx="7379746" cy="1200329"/>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not a sinner.</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176864984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3" y="3645024"/>
            <a:ext cx="6335688" cy="1143000"/>
          </a:xfrm>
        </p:spPr>
        <p:txBody>
          <a:bodyPr/>
          <a:lstStyle/>
          <a:p>
            <a:r>
              <a:rPr lang="en-US" b="1" dirty="0"/>
              <a:t>An Atheist Defense</a:t>
            </a:r>
          </a:p>
        </p:txBody>
      </p:sp>
      <p:sp>
        <p:nvSpPr>
          <p:cNvPr id="5" name="TextBox 4"/>
          <p:cNvSpPr txBox="1"/>
          <p:nvPr/>
        </p:nvSpPr>
        <p:spPr>
          <a:xfrm>
            <a:off x="6578417" y="1"/>
            <a:ext cx="2565583" cy="5940088"/>
          </a:xfrm>
          <a:prstGeom prst="rect">
            <a:avLst/>
          </a:prstGeom>
          <a:noFill/>
        </p:spPr>
        <p:txBody>
          <a:bodyPr wrap="square" rtlCol="0">
            <a:spAutoFit/>
          </a:bodyPr>
          <a:lstStyle/>
          <a:p>
            <a:pPr defTabSz="457200" fontAlgn="auto">
              <a:spcBef>
                <a:spcPts val="0"/>
              </a:spcBef>
              <a:spcAft>
                <a:spcPts val="0"/>
              </a:spcAft>
            </a:pPr>
            <a:r>
              <a:rPr lang="en-US" sz="2000" b="1" dirty="0">
                <a:solidFill>
                  <a:srgbClr val="FFFFFF"/>
                </a:solidFill>
                <a:latin typeface="Arial"/>
                <a:ea typeface="+mn-ea"/>
                <a:cs typeface="Arial"/>
              </a:rPr>
              <a:t>. . . I can be a good person without fear of hell-fire. . . Atheists who are out there, pretty much all the atheists I know, do have a very strong moral compass. . . So the things you may consider sins, we don’t consider sins. But by and large the atheists I know are doing good even though they don’t believe in God. . . Can you believe that? </a:t>
            </a:r>
          </a:p>
        </p:txBody>
      </p:sp>
      <p:pic>
        <p:nvPicPr>
          <p:cNvPr id="6" name="Picture 5">
            <a:extLst>
              <a:ext uri="{FF2B5EF4-FFF2-40B4-BE49-F238E27FC236}">
                <a16:creationId xmlns:a16="http://schemas.microsoft.com/office/drawing/2014/main" id="{F6D48350-5A1E-7241-9758-3EA4C200BBD0}"/>
              </a:ext>
            </a:extLst>
          </p:cNvPr>
          <p:cNvPicPr>
            <a:picLocks noChangeAspect="1"/>
          </p:cNvPicPr>
          <p:nvPr/>
        </p:nvPicPr>
        <p:blipFill>
          <a:blip r:embed="rId2"/>
          <a:stretch>
            <a:fillRect/>
          </a:stretch>
        </p:blipFill>
        <p:spPr>
          <a:xfrm>
            <a:off x="12700" y="32888"/>
            <a:ext cx="6473557" cy="3612136"/>
          </a:xfrm>
          <a:prstGeom prst="rect">
            <a:avLst/>
          </a:prstGeom>
        </p:spPr>
      </p:pic>
    </p:spTree>
    <p:extLst>
      <p:ext uri="{BB962C8B-B14F-4D97-AF65-F5344CB8AC3E}">
        <p14:creationId xmlns:p14="http://schemas.microsoft.com/office/powerpoint/2010/main" val="27847710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3116651"/>
            <a:ext cx="7379746" cy="1200329"/>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not a sinner.</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427862697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2008656"/>
            <a:ext cx="7379746" cy="3970318"/>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Arial"/>
                <a:cs typeface="Arial"/>
                <a:sym typeface="Arial"/>
                <a:rtl val="0"/>
              </a:rPr>
              <a:t>"The wrath of God is showing from heaven upon all those who are 'irreverent to God' and </a:t>
            </a:r>
            <a:br>
              <a:rPr lang="en-US" sz="3600" b="1" dirty="0">
                <a:solidFill>
                  <a:srgbClr val="000000"/>
                </a:solidFill>
                <a:latin typeface="Arial" charset="0"/>
                <a:ea typeface="Arial"/>
                <a:cs typeface="Arial"/>
                <a:sym typeface="Arial"/>
                <a:rtl val="0"/>
              </a:rPr>
            </a:br>
            <a:r>
              <a:rPr lang="en-US" sz="3600" b="1" dirty="0">
                <a:solidFill>
                  <a:srgbClr val="000000"/>
                </a:solidFill>
                <a:latin typeface="Arial" charset="0"/>
                <a:ea typeface="Arial"/>
                <a:cs typeface="Arial"/>
                <a:sym typeface="Arial"/>
                <a:rtl val="0"/>
              </a:rPr>
              <a:t>'un-straight-forward' people who suppress the truth in their 'un-straight-forwardness'" </a:t>
            </a:r>
          </a:p>
          <a:p>
            <a:pPr algn="ctr" defTabSz="457200" fontAlgn="auto">
              <a:spcBef>
                <a:spcPts val="0"/>
              </a:spcBef>
              <a:spcAft>
                <a:spcPts val="0"/>
              </a:spcAft>
            </a:pPr>
            <a:r>
              <a:rPr lang="en-US" sz="3600" b="1" dirty="0">
                <a:solidFill>
                  <a:srgbClr val="000000"/>
                </a:solidFill>
                <a:latin typeface="Arial" charset="0"/>
                <a:ea typeface="Arial"/>
                <a:cs typeface="Arial"/>
                <a:sym typeface="Arial"/>
                <a:rtl val="0"/>
              </a:rPr>
              <a:t>(Rom 1:18).</a:t>
            </a:r>
            <a:endParaRPr lang="en-US" sz="3600" b="1" dirty="0">
              <a:solidFill>
                <a:srgbClr val="000000"/>
              </a:solidFill>
              <a:latin typeface="Times New Roman"/>
              <a:ea typeface="Arial"/>
              <a:cs typeface="Arial"/>
              <a:sym typeface="Arial"/>
              <a:rtl val="0"/>
            </a:endParaRPr>
          </a:p>
        </p:txBody>
      </p:sp>
    </p:spTree>
    <p:extLst>
      <p:ext uri="{BB962C8B-B14F-4D97-AF65-F5344CB8AC3E}">
        <p14:creationId xmlns:p14="http://schemas.microsoft.com/office/powerpoint/2010/main" val="9349000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44027"/>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Romans</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5400" b="1" dirty="0">
                <a:solidFill>
                  <a:srgbClr val="FFFFFF"/>
                </a:solidFill>
                <a:effectLst>
                  <a:glow rad="127000">
                    <a:srgbClr val="000000"/>
                  </a:glow>
                </a:effectLst>
                <a:latin typeface="Arial" charset="0"/>
                <a:ea typeface="ＭＳ Ｐゴシック" charset="0"/>
                <a:cs typeface="ＭＳ Ｐゴシック" charset="0"/>
              </a:rPr>
              <a:t>We accept each other because God’s righteousness comes to us </a:t>
            </a:r>
            <a:r>
              <a:rPr lang="en-SG" sz="5400" b="1" dirty="0">
                <a:solidFill>
                  <a:srgbClr val="FFFF00"/>
                </a:solidFill>
                <a:effectLst>
                  <a:glow rad="127000">
                    <a:srgbClr val="000000"/>
                  </a:glow>
                </a:effectLst>
                <a:latin typeface="Arial" charset="0"/>
                <a:ea typeface="ＭＳ Ｐゴシック" charset="0"/>
                <a:cs typeface="ＭＳ Ｐゴシック" charset="0"/>
              </a:rPr>
              <a:t>equally</a:t>
            </a:r>
            <a:r>
              <a:rPr lang="en-SG" sz="54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74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547813" y="2008656"/>
            <a:ext cx="7379746" cy="3416320"/>
          </a:xfrm>
          <a:prstGeom prst="rect">
            <a:avLst/>
          </a:prstGeom>
        </p:spPr>
        <p:txBody>
          <a:bodyPr wrap="square">
            <a:spAutoFit/>
          </a:bodyPr>
          <a:lstStyle/>
          <a:p>
            <a:pPr marL="571500" indent="-571500" defTabSz="457200" fontAlgn="auto">
              <a:spcBef>
                <a:spcPts val="0"/>
              </a:spcBef>
              <a:spcAft>
                <a:spcPts val="0"/>
              </a:spcAft>
              <a:buFont typeface="Arial" charset="0"/>
              <a:buChar char="•"/>
            </a:pPr>
            <a:r>
              <a:rPr lang="en-US" sz="3600" b="1" dirty="0">
                <a:solidFill>
                  <a:srgbClr val="000000"/>
                </a:solidFill>
                <a:latin typeface="Arial" charset="0"/>
                <a:ea typeface="+mn-ea"/>
                <a:cs typeface="+mn-cs"/>
              </a:rPr>
              <a:t>the wrath of God is showing</a:t>
            </a:r>
          </a:p>
          <a:p>
            <a:pPr marL="571500" indent="-571500" defTabSz="457200" fontAlgn="auto">
              <a:spcBef>
                <a:spcPts val="0"/>
              </a:spcBef>
              <a:spcAft>
                <a:spcPts val="0"/>
              </a:spcAft>
              <a:buFont typeface="Arial" charset="0"/>
              <a:buChar char="•"/>
            </a:pPr>
            <a:r>
              <a:rPr lang="en-US" sz="3600" b="1" dirty="0">
                <a:solidFill>
                  <a:srgbClr val="000000"/>
                </a:solidFill>
                <a:latin typeface="Arial" charset="0"/>
                <a:ea typeface="+mn-ea"/>
                <a:cs typeface="+mn-cs"/>
              </a:rPr>
              <a:t>“irreverent to God” </a:t>
            </a:r>
          </a:p>
          <a:p>
            <a:pPr marL="571500" indent="-571500" defTabSz="457200" fontAlgn="auto">
              <a:spcBef>
                <a:spcPts val="0"/>
              </a:spcBef>
              <a:spcAft>
                <a:spcPts val="0"/>
              </a:spcAft>
              <a:buFont typeface="Arial" charset="0"/>
              <a:buChar char="•"/>
            </a:pPr>
            <a:r>
              <a:rPr lang="en-US" sz="3600" b="1" dirty="0">
                <a:solidFill>
                  <a:srgbClr val="000000"/>
                </a:solidFill>
                <a:latin typeface="Arial" charset="0"/>
                <a:ea typeface="+mn-ea"/>
                <a:cs typeface="+mn-cs"/>
              </a:rPr>
              <a:t>“un-straight-forward” </a:t>
            </a:r>
          </a:p>
          <a:p>
            <a:pPr marL="571500" indent="-571500" defTabSz="457200" fontAlgn="auto">
              <a:spcBef>
                <a:spcPts val="0"/>
              </a:spcBef>
              <a:spcAft>
                <a:spcPts val="0"/>
              </a:spcAft>
              <a:buFont typeface="Arial" charset="0"/>
              <a:buChar char="•"/>
            </a:pPr>
            <a:r>
              <a:rPr lang="en-US" sz="3600" b="1" dirty="0">
                <a:solidFill>
                  <a:srgbClr val="000000"/>
                </a:solidFill>
                <a:latin typeface="Arial" charset="0"/>
                <a:ea typeface="+mn-ea"/>
                <a:cs typeface="+mn-cs"/>
              </a:rPr>
              <a:t>who suppress the truth in their “un-straight-forwardness” </a:t>
            </a:r>
          </a:p>
        </p:txBody>
      </p:sp>
    </p:spTree>
    <p:extLst>
      <p:ext uri="{BB962C8B-B14F-4D97-AF65-F5344CB8AC3E}">
        <p14:creationId xmlns:p14="http://schemas.microsoft.com/office/powerpoint/2010/main" val="379580258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304800" y="1918073"/>
            <a:ext cx="8480897" cy="3416320"/>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What’s the truth that they suppress?</a:t>
            </a:r>
          </a:p>
          <a:p>
            <a:pPr algn="ctr" defTabSz="457200" fontAlgn="auto">
              <a:spcBef>
                <a:spcPts val="0"/>
              </a:spcBef>
              <a:spcAft>
                <a:spcPts val="0"/>
              </a:spcAft>
            </a:pPr>
            <a:r>
              <a:rPr lang="en-US" sz="3600" b="1" dirty="0">
                <a:solidFill>
                  <a:srgbClr val="FF0000"/>
                </a:solidFill>
                <a:latin typeface="Arial" charset="0"/>
                <a:ea typeface="+mn-ea"/>
                <a:cs typeface="+mn-cs"/>
              </a:rPr>
              <a:t>The existence of God (1:19–23)</a:t>
            </a:r>
          </a:p>
          <a:p>
            <a:pPr algn="ctr" defTabSz="457200" fontAlgn="auto">
              <a:spcBef>
                <a:spcPts val="0"/>
              </a:spcBef>
              <a:spcAft>
                <a:spcPts val="0"/>
              </a:spcAft>
            </a:pPr>
            <a:r>
              <a:rPr lang="en-US" sz="3600" b="1" dirty="0">
                <a:solidFill>
                  <a:srgbClr val="000000"/>
                </a:solidFill>
                <a:latin typeface="Arial" charset="0"/>
                <a:ea typeface="+mn-ea"/>
                <a:cs typeface="+mn-cs"/>
              </a:rPr>
              <a:t>“Although they know God exists, they neither give glory to God nor thank Him.” Instead, they worship gods they create (</a:t>
            </a:r>
            <a:r>
              <a:rPr lang="en-US" sz="3600" b="1" i="1" dirty="0">
                <a:solidFill>
                  <a:srgbClr val="000000"/>
                </a:solidFill>
                <a:latin typeface="Arial" charset="0"/>
                <a:ea typeface="+mn-ea"/>
                <a:cs typeface="+mn-cs"/>
              </a:rPr>
              <a:t>sin</a:t>
            </a:r>
            <a:r>
              <a:rPr lang="en-US" sz="3600" b="1" dirty="0">
                <a:solidFill>
                  <a:srgbClr val="000000"/>
                </a:solidFill>
                <a:latin typeface="Arial" charset="0"/>
                <a:ea typeface="+mn-ea"/>
                <a:cs typeface="+mn-cs"/>
              </a:rPr>
              <a: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329274385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 y="1931096"/>
            <a:ext cx="9143998" cy="3416320"/>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So God’s wrath is showing upon them. . . How?</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marL="742950" indent="-742950" algn="ctr" defTabSz="457200" fontAlgn="auto">
              <a:spcBef>
                <a:spcPts val="0"/>
              </a:spcBef>
              <a:spcAft>
                <a:spcPts val="0"/>
              </a:spcAft>
              <a:buFontTx/>
              <a:buAutoNum type="arabicPeriod"/>
            </a:pPr>
            <a:r>
              <a:rPr lang="en-US" sz="3600" b="1" dirty="0">
                <a:solidFill>
                  <a:srgbClr val="000000"/>
                </a:solidFill>
                <a:latin typeface="Arial" charset="0"/>
                <a:ea typeface="+mn-ea"/>
                <a:cs typeface="+mn-cs"/>
              </a:rPr>
              <a:t>God gave them over to their own desires of their hearts; they worship creatures  (1:24–25)</a:t>
            </a:r>
          </a:p>
        </p:txBody>
      </p:sp>
    </p:spTree>
    <p:extLst>
      <p:ext uri="{BB962C8B-B14F-4D97-AF65-F5344CB8AC3E}">
        <p14:creationId xmlns:p14="http://schemas.microsoft.com/office/powerpoint/2010/main" val="393538521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 y="1942747"/>
            <a:ext cx="9143999" cy="3416320"/>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So God’s wrath is showing upon them. . . How?</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2. God gave them over to dishonorable passions; they confuse gender identities   (1:26–27)</a:t>
            </a:r>
          </a:p>
        </p:txBody>
      </p:sp>
    </p:spTree>
    <p:extLst>
      <p:ext uri="{BB962C8B-B14F-4D97-AF65-F5344CB8AC3E}">
        <p14:creationId xmlns:p14="http://schemas.microsoft.com/office/powerpoint/2010/main" val="75703035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 y="1837888"/>
            <a:ext cx="9143999" cy="3970318"/>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So God’s wrath is showing upon them. . . How?</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3. God gave them over to thoughtless minds; they commit acts of wickedness and approve those who practice them </a:t>
            </a:r>
          </a:p>
          <a:p>
            <a:pPr algn="ctr" defTabSz="457200" fontAlgn="auto">
              <a:spcBef>
                <a:spcPts val="0"/>
              </a:spcBef>
              <a:spcAft>
                <a:spcPts val="0"/>
              </a:spcAft>
            </a:pPr>
            <a:r>
              <a:rPr lang="en-US" sz="3600" b="1" dirty="0">
                <a:solidFill>
                  <a:srgbClr val="000000"/>
                </a:solidFill>
                <a:latin typeface="Arial" charset="0"/>
                <a:ea typeface="+mn-ea"/>
                <a:cs typeface="+mn-cs"/>
              </a:rPr>
              <a:t>(1:28–32)</a:t>
            </a:r>
          </a:p>
        </p:txBody>
      </p:sp>
    </p:spTree>
    <p:extLst>
      <p:ext uri="{BB962C8B-B14F-4D97-AF65-F5344CB8AC3E}">
        <p14:creationId xmlns:p14="http://schemas.microsoft.com/office/powerpoint/2010/main" val="3277569713"/>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Types of People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 y="3116651"/>
            <a:ext cx="9143998" cy="1200329"/>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“irreverent to God” and </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“un-straight-forward” people</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68941186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2</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3116651"/>
            <a:ext cx="7379746" cy="1200329"/>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a saint!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826711184"/>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2</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328104" y="2008656"/>
            <a:ext cx="8341072" cy="3416320"/>
          </a:xfrm>
          <a:prstGeom prst="rect">
            <a:avLst/>
          </a:prstGeom>
        </p:spPr>
        <p:txBody>
          <a:bodyPr wrap="square">
            <a:spAutoFit/>
          </a:bodyPr>
          <a:lstStyle/>
          <a:p>
            <a:pPr algn="ctr" defTabSz="457200" fontAlgn="auto">
              <a:spcBef>
                <a:spcPts val="0"/>
              </a:spcBef>
              <a:spcAft>
                <a:spcPts val="0"/>
              </a:spcAft>
            </a:pPr>
            <a:r>
              <a:rPr lang="en-US" sz="3600" b="1">
                <a:solidFill>
                  <a:srgbClr val="000000"/>
                </a:solidFill>
                <a:latin typeface="Arial" charset="0"/>
                <a:ea typeface="+mn-ea"/>
                <a:cs typeface="+mn-cs"/>
              </a:rPr>
              <a:t>“You </a:t>
            </a:r>
            <a:r>
              <a:rPr lang="en-US" sz="3600" b="1" dirty="0">
                <a:solidFill>
                  <a:srgbClr val="000000"/>
                </a:solidFill>
                <a:latin typeface="Arial" charset="0"/>
                <a:ea typeface="+mn-ea"/>
                <a:cs typeface="+mn-cs"/>
              </a:rPr>
              <a:t>who pass judgment on someone else, for at whatever point you </a:t>
            </a:r>
            <a:r>
              <a:rPr lang="en-US" sz="3600" b="1">
                <a:solidFill>
                  <a:srgbClr val="000000"/>
                </a:solidFill>
                <a:latin typeface="Arial" charset="0"/>
                <a:ea typeface="+mn-ea"/>
                <a:cs typeface="+mn-cs"/>
              </a:rPr>
              <a:t>judge another, you are condemning yourself, because you who pass judgment do the same things” (2:1).</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343731691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2008656"/>
            <a:ext cx="7379746" cy="3970318"/>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“God’s judgment against those who do such things is based on truth” (2:2).</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So, those who judge others, but do the same act, will not escape God’s judgment (2:3).</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52374128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23304" y="2025011"/>
            <a:ext cx="9042044" cy="3970318"/>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So, what’s their crime?</a:t>
            </a:r>
          </a:p>
          <a:p>
            <a:pPr algn="ctr" defTabSz="457200" fontAlgn="auto">
              <a:spcBef>
                <a:spcPts val="0"/>
              </a:spcBef>
              <a:spcAft>
                <a:spcPts val="0"/>
              </a:spcAft>
            </a:pPr>
            <a:r>
              <a:rPr lang="en-US" sz="3600" b="1" dirty="0">
                <a:solidFill>
                  <a:srgbClr val="FF0000"/>
                </a:solidFill>
                <a:latin typeface="Arial" charset="0"/>
                <a:ea typeface="+mn-ea"/>
                <a:cs typeface="+mn-cs"/>
              </a:rPr>
              <a:t>Showing contempt for God’s kindness</a:t>
            </a:r>
            <a:r>
              <a:rPr lang="en-US" sz="3600" b="1" dirty="0">
                <a:solidFill>
                  <a:srgbClr val="000000"/>
                </a:solidFill>
                <a:latin typeface="Arial" charset="0"/>
                <a:ea typeface="+mn-ea"/>
                <a:cs typeface="+mn-cs"/>
              </a:rPr>
              <a:t> (2:4).</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“God will repay each person </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according to what they have done” </a:t>
            </a:r>
            <a:br>
              <a:rPr lang="en-US" sz="3600" b="1" dirty="0">
                <a:solidFill>
                  <a:srgbClr val="000000"/>
                </a:solidFill>
                <a:latin typeface="Arial" charset="0"/>
                <a:ea typeface="+mn-ea"/>
                <a:cs typeface="+mn-cs"/>
              </a:rPr>
            </a:br>
            <a:r>
              <a:rPr lang="en-US" sz="3600" b="1">
                <a:solidFill>
                  <a:srgbClr val="000000"/>
                </a:solidFill>
                <a:latin typeface="Arial" charset="0"/>
                <a:ea typeface="+mn-ea"/>
                <a:cs typeface="+mn-cs"/>
              </a:rPr>
              <a:t>(2:5-6</a:t>
            </a:r>
            <a:r>
              <a:rPr lang="en-US" sz="3600" b="1" dirty="0">
                <a:solidFill>
                  <a:srgbClr val="000000"/>
                </a:solidFill>
                <a:latin typeface="Arial" charset="0"/>
                <a:ea typeface="+mn-ea"/>
                <a:cs typeface="+mn-cs"/>
              </a:rPr>
              <a: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424251603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 How?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2195736" y="1080120"/>
            <a:ext cx="6915308" cy="577787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lvl="3" indent="-522288" algn="l">
              <a:buFont typeface="+mj-lt"/>
              <a:buAutoNum type="arabicPeriod"/>
            </a:pPr>
            <a:r>
              <a:rPr lang="en-US" sz="3200" b="1" dirty="0"/>
              <a:t>Have you received God’s forgiveness offered freely by trusting Christ?</a:t>
            </a:r>
            <a:endParaRPr lang="en-SG" sz="3200" b="1" dirty="0"/>
          </a:p>
          <a:p>
            <a:pPr marL="522288" lvl="3" indent="-522288" algn="l">
              <a:buFont typeface="+mj-lt"/>
              <a:buAutoNum type="arabicPeriod"/>
            </a:pPr>
            <a:r>
              <a:rPr lang="en-US" sz="3200" b="1" dirty="0">
                <a:solidFill>
                  <a:srgbClr val="FFFF00"/>
                </a:solidFill>
              </a:rPr>
              <a:t>If so, are you seeing yourself clearly—that is, humbly? </a:t>
            </a:r>
            <a:endParaRPr lang="en-SG" sz="3200" b="1" dirty="0">
              <a:solidFill>
                <a:srgbClr val="FFFF00"/>
              </a:solidFill>
            </a:endParaRPr>
          </a:p>
          <a:p>
            <a:pPr marL="522288" lvl="3" indent="-522288" algn="l">
              <a:buFont typeface="+mj-lt"/>
              <a:buAutoNum type="arabicPeriod"/>
            </a:pPr>
            <a:r>
              <a:rPr lang="en-US" sz="3200" b="1" dirty="0"/>
              <a:t>Or do you think yourself better than someone else? Who?</a:t>
            </a:r>
            <a:endParaRPr lang="en-SG" sz="3200" b="1" dirty="0"/>
          </a:p>
          <a:p>
            <a:pPr marL="522288" lvl="3" indent="-522288" algn="l">
              <a:buFont typeface="+mj-lt"/>
              <a:buAutoNum type="arabicPeriod"/>
            </a:pPr>
            <a:r>
              <a:rPr lang="en-US" sz="3200" b="1" dirty="0">
                <a:solidFill>
                  <a:srgbClr val="FFFF00"/>
                </a:solidFill>
              </a:rPr>
              <a:t>Which Christian are you not accepting? How can you better accept that person?</a:t>
            </a:r>
            <a:endParaRPr lang="en-SG" sz="3200" b="1" dirty="0">
              <a:solidFill>
                <a:srgbClr val="FFFF00"/>
              </a:solidFill>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effectLst>
                  <a:glow rad="127000">
                    <a:schemeClr val="tx1"/>
                  </a:glow>
                </a:effectLst>
                <a:latin typeface="Arial" charset="0"/>
                <a:ea typeface="ＭＳ Ｐゴシック" charset="0"/>
                <a:cs typeface="ＭＳ Ｐゴシック" charset="0"/>
              </a:rPr>
              <a:t>Application of Romans</a:t>
            </a:r>
          </a:p>
        </p:txBody>
      </p:sp>
    </p:spTree>
    <p:extLst>
      <p:ext uri="{BB962C8B-B14F-4D97-AF65-F5344CB8AC3E}">
        <p14:creationId xmlns:p14="http://schemas.microsoft.com/office/powerpoint/2010/main" val="221668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2008656"/>
            <a:ext cx="7379746" cy="3416320"/>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To those who seek immortality, He will give life (2:7)</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To those who seek their own self and reject truth, punishment (2:8)</a:t>
            </a:r>
          </a:p>
        </p:txBody>
      </p:sp>
    </p:spTree>
    <p:extLst>
      <p:ext uri="{BB962C8B-B14F-4D97-AF65-F5344CB8AC3E}">
        <p14:creationId xmlns:p14="http://schemas.microsoft.com/office/powerpoint/2010/main" val="346477530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0" y="2008656"/>
            <a:ext cx="9144000" cy="4524316"/>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Regardless of Jews or Gentiles </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(2:9–10)</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“For God does not show favoritism”</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 (2:11)</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With or without law </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(2:12–15)</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1600774072"/>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2540724"/>
            <a:ext cx="7379746" cy="1754326"/>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God judges these hidden acts of people, today, through </a:t>
            </a:r>
            <a:r>
              <a:rPr lang="en-US" sz="3600" b="1">
                <a:solidFill>
                  <a:srgbClr val="000000"/>
                </a:solidFill>
                <a:latin typeface="Arial" charset="0"/>
                <a:ea typeface="+mn-ea"/>
                <a:cs typeface="+mn-cs"/>
              </a:rPr>
              <a:t>the gospel of Christ Jesus (2:16)</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161555494"/>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Summary</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926306" y="2285655"/>
            <a:ext cx="7379746" cy="2862322"/>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not a sinner!</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a saint!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233820400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Summary</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926306" y="2285655"/>
            <a:ext cx="7379746" cy="2862322"/>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a sinner!</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But I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a:t>
            </a:r>
            <a:r>
              <a:rPr lang="en-US" sz="3600" b="1" i="1" dirty="0">
                <a:solidFill>
                  <a:srgbClr val="000000"/>
                </a:solidFill>
                <a:latin typeface="Arial" charset="0"/>
                <a:ea typeface="+mn-ea"/>
                <a:cs typeface="+mn-cs"/>
              </a:rPr>
              <a:t>not </a:t>
            </a:r>
            <a:r>
              <a:rPr lang="en-US" sz="3600" b="1" dirty="0">
                <a:solidFill>
                  <a:srgbClr val="000000"/>
                </a:solidFill>
                <a:latin typeface="Arial" charset="0"/>
                <a:ea typeface="+mn-ea"/>
                <a:cs typeface="+mn-cs"/>
              </a:rPr>
              <a:t>a saint!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69092025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2</a:t>
            </a:r>
          </a:p>
        </p:txBody>
      </p:sp>
    </p:spTree>
    <p:extLst>
      <p:ext uri="{BB962C8B-B14F-4D97-AF65-F5344CB8AC3E}">
        <p14:creationId xmlns:p14="http://schemas.microsoft.com/office/powerpoint/2010/main" val="4118752578"/>
      </p:ext>
    </p:extLst>
  </p:cSld>
  <p:clrMapOvr>
    <a:overrideClrMapping bg1="lt1" tx1="dk1" bg2="lt2" tx2="dk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ctrTitle"/>
          </p:nvPr>
        </p:nvSpPr>
        <p:spPr/>
        <p:txBody>
          <a:bodyPr/>
          <a:lstStyle/>
          <a:p>
            <a:pPr eaLnBrk="1" hangingPunct="1"/>
            <a:r>
              <a:rPr lang="en-US">
                <a:solidFill>
                  <a:schemeClr val="bg1"/>
                </a:solidFill>
              </a:rPr>
              <a:t>Romans 2:1–3:8</a:t>
            </a:r>
            <a:endParaRPr lang="en-US"/>
          </a:p>
        </p:txBody>
      </p:sp>
      <p:sp>
        <p:nvSpPr>
          <p:cNvPr id="643075" name="Rectangle 3"/>
          <p:cNvSpPr>
            <a:spLocks noGrp="1" noChangeArrowheads="1"/>
          </p:cNvSpPr>
          <p:nvPr>
            <p:ph type="subTitle" idx="1"/>
          </p:nvPr>
        </p:nvSpPr>
        <p:spPr/>
        <p:txBody>
          <a:bodyPr/>
          <a:lstStyle/>
          <a:p>
            <a:pPr eaLnBrk="1" hangingPunct="1"/>
            <a:r>
              <a:rPr lang="en-US" b="1" i="1">
                <a:solidFill>
                  <a:schemeClr val="bg1"/>
                </a:solidFill>
              </a:rPr>
              <a:t>God is angry at the </a:t>
            </a:r>
            <a:br>
              <a:rPr lang="en-US" b="1" i="1">
                <a:solidFill>
                  <a:schemeClr val="bg1"/>
                </a:solidFill>
              </a:rPr>
            </a:br>
            <a:r>
              <a:rPr lang="en-US" b="1" i="1">
                <a:solidFill>
                  <a:schemeClr val="bg1"/>
                </a:solidFill>
              </a:rPr>
              <a:t>self-righteous and Jews too</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0579"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280580" name="Rectangle 4"/>
          <p:cNvSpPr>
            <a:spLocks noGrp="1" noChangeArrowheads="1"/>
          </p:cNvSpPr>
          <p:nvPr>
            <p:ph type="title"/>
          </p:nvPr>
        </p:nvSpPr>
        <p:spPr>
          <a:xfrm>
            <a:off x="533400" y="3200400"/>
            <a:ext cx="2667000" cy="1371600"/>
          </a:xfrm>
        </p:spPr>
        <p:txBody>
          <a:bodyPr/>
          <a:lstStyle/>
          <a:p>
            <a:pPr eaLnBrk="1" hangingPunct="1"/>
            <a:r>
              <a:rPr lang="en-US" sz="2800" b="1">
                <a:ea typeface="ＭＳ Ｐゴシック" charset="-128"/>
                <a:cs typeface="ＭＳ Ｐゴシック" charset="-128"/>
              </a:rPr>
              <a:t>God Despises Human Pride</a:t>
            </a:r>
            <a:endParaRPr lang="en-US" sz="320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57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0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P spid="28058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214022" name="Rectangle 6"/>
          <p:cNvSpPr>
            <a:spLocks noChangeArrowheads="1"/>
          </p:cNvSpPr>
          <p:nvPr/>
        </p:nvSpPr>
        <p:spPr bwMode="auto">
          <a:xfrm>
            <a:off x="0" y="0"/>
            <a:ext cx="9144000" cy="6858000"/>
          </a:xfrm>
          <a:prstGeom prst="rect">
            <a:avLst/>
          </a:prstGeom>
          <a:gradFill rotWithShape="0">
            <a:gsLst>
              <a:gs pos="0">
                <a:schemeClr val="tx2">
                  <a:alpha val="28000"/>
                </a:schemeClr>
              </a:gs>
              <a:gs pos="100000">
                <a:schemeClr val="tx2">
                  <a:gamma/>
                  <a:tint val="90196"/>
                  <a:invGamma/>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graphicFrame>
        <p:nvGraphicFramePr>
          <p:cNvPr id="2" name="Table 2">
            <a:extLst>
              <a:ext uri="{FF2B5EF4-FFF2-40B4-BE49-F238E27FC236}">
                <a16:creationId xmlns:a16="http://schemas.microsoft.com/office/drawing/2014/main" id="{D97BA2E6-D690-0040-A5EF-EFAD73530CED}"/>
              </a:ext>
            </a:extLst>
          </p:cNvPr>
          <p:cNvGraphicFramePr>
            <a:graphicFrameLocks noGrp="1"/>
          </p:cNvGraphicFramePr>
          <p:nvPr>
            <p:extLst>
              <p:ext uri="{D42A27DB-BD31-4B8C-83A1-F6EECF244321}">
                <p14:modId xmlns:p14="http://schemas.microsoft.com/office/powerpoint/2010/main" val="2691905911"/>
              </p:ext>
            </p:extLst>
          </p:nvPr>
        </p:nvGraphicFramePr>
        <p:xfrm>
          <a:off x="0" y="1"/>
          <a:ext cx="9165096" cy="6611303"/>
        </p:xfrm>
        <a:graphic>
          <a:graphicData uri="http://schemas.openxmlformats.org/drawingml/2006/table">
            <a:tbl>
              <a:tblPr firstRow="1" bandRow="1">
                <a:tableStyleId>{1FECB4D8-DB02-4DC6-A0A2-4F2EBAE1DC90}</a:tableStyleId>
              </a:tblPr>
              <a:tblGrid>
                <a:gridCol w="2123728">
                  <a:extLst>
                    <a:ext uri="{9D8B030D-6E8A-4147-A177-3AD203B41FA5}">
                      <a16:colId xmlns:a16="http://schemas.microsoft.com/office/drawing/2014/main" val="735184917"/>
                    </a:ext>
                  </a:extLst>
                </a:gridCol>
                <a:gridCol w="2448272">
                  <a:extLst>
                    <a:ext uri="{9D8B030D-6E8A-4147-A177-3AD203B41FA5}">
                      <a16:colId xmlns:a16="http://schemas.microsoft.com/office/drawing/2014/main" val="3041532485"/>
                    </a:ext>
                  </a:extLst>
                </a:gridCol>
                <a:gridCol w="2664296">
                  <a:extLst>
                    <a:ext uri="{9D8B030D-6E8A-4147-A177-3AD203B41FA5}">
                      <a16:colId xmlns:a16="http://schemas.microsoft.com/office/drawing/2014/main" val="830296659"/>
                    </a:ext>
                  </a:extLst>
                </a:gridCol>
                <a:gridCol w="1928800">
                  <a:extLst>
                    <a:ext uri="{9D8B030D-6E8A-4147-A177-3AD203B41FA5}">
                      <a16:colId xmlns:a16="http://schemas.microsoft.com/office/drawing/2014/main" val="1597984385"/>
                    </a:ext>
                  </a:extLst>
                </a:gridCol>
              </a:tblGrid>
              <a:tr h="1039966">
                <a:tc>
                  <a:txBody>
                    <a:bodyPr/>
                    <a:lstStyle/>
                    <a:p>
                      <a:r>
                        <a:rPr lang="en-US" sz="2400" b="1" dirty="0">
                          <a:solidFill>
                            <a:schemeClr val="bg1"/>
                          </a:solidFill>
                          <a:effectLst>
                            <a:glow rad="139700">
                              <a:schemeClr val="accent4">
                                <a:satMod val="175000"/>
                                <a:alpha val="82000"/>
                              </a:schemeClr>
                            </a:glow>
                          </a:effectLst>
                        </a:rPr>
                        <a:t>Condemned</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Benefits </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Received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Reason</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Condemned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Degree of</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Judgment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98440386"/>
                  </a:ext>
                </a:extLst>
              </a:tr>
              <a:tr h="1308913">
                <a:tc>
                  <a:txBody>
                    <a:bodyPr/>
                    <a:lstStyle/>
                    <a:p>
                      <a:r>
                        <a:rPr lang="en-US" sz="2400" b="1" dirty="0">
                          <a:solidFill>
                            <a:schemeClr val="bg1"/>
                          </a:solidFill>
                          <a:effectLst>
                            <a:glow rad="139700">
                              <a:schemeClr val="accent4">
                                <a:satMod val="175000"/>
                                <a:alpha val="82000"/>
                              </a:schemeClr>
                            </a:glow>
                          </a:effectLst>
                        </a:rPr>
                        <a:t>Gentiles</a:t>
                      </a:r>
                    </a:p>
                    <a:p>
                      <a:r>
                        <a:rPr lang="en-US" sz="2400" b="1" dirty="0">
                          <a:solidFill>
                            <a:schemeClr val="bg1"/>
                          </a:solidFill>
                          <a:effectLst>
                            <a:glow rad="139700">
                              <a:schemeClr val="accent4">
                                <a:satMod val="175000"/>
                                <a:alpha val="82000"/>
                              </a:schemeClr>
                            </a:glow>
                          </a:effectLst>
                        </a:rPr>
                        <a:t>(1:18-32)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Creation</a:t>
                      </a:r>
                    </a:p>
                    <a:p>
                      <a:r>
                        <a:rPr lang="en-US" sz="2400" b="1" dirty="0">
                          <a:solidFill>
                            <a:schemeClr val="bg1"/>
                          </a:solidFill>
                          <a:effectLst>
                            <a:glow rad="139700">
                              <a:schemeClr val="accent4">
                                <a:satMod val="175000"/>
                                <a:alpha val="82000"/>
                              </a:schemeClr>
                            </a:glow>
                          </a:effectLst>
                        </a:rPr>
                        <a:t>(1:18-20)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Rejection of the light they have (1:21-22)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a:t>
                      </a:r>
                    </a:p>
                    <a:p>
                      <a:r>
                        <a:rPr lang="en-US" sz="2400" b="1" dirty="0">
                          <a:solidFill>
                            <a:schemeClr val="bg1"/>
                          </a:solidFill>
                          <a:effectLst>
                            <a:glow rad="139700">
                              <a:schemeClr val="accent4">
                                <a:satMod val="175000"/>
                                <a:alpha val="82000"/>
                              </a:schemeClr>
                            </a:glow>
                          </a:effectLst>
                        </a:rPr>
                        <a:t>(1:20b)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9723065"/>
                  </a:ext>
                </a:extLst>
              </a:tr>
              <a:tr h="1454112">
                <a:tc>
                  <a:txBody>
                    <a:bodyPr/>
                    <a:lstStyle/>
                    <a:p>
                      <a:r>
                        <a:rPr lang="en-US" sz="2400" b="1" dirty="0">
                          <a:solidFill>
                            <a:schemeClr val="bg1"/>
                          </a:solidFill>
                          <a:effectLst>
                            <a:glow rad="139700">
                              <a:schemeClr val="accent4">
                                <a:satMod val="175000"/>
                                <a:alpha val="82000"/>
                              </a:schemeClr>
                            </a:glow>
                          </a:effectLst>
                        </a:rPr>
                        <a:t>Self-Righteous</a:t>
                      </a:r>
                    </a:p>
                    <a:p>
                      <a:r>
                        <a:rPr lang="en-US" sz="2400" b="1" dirty="0">
                          <a:solidFill>
                            <a:schemeClr val="bg1"/>
                          </a:solidFill>
                          <a:effectLst>
                            <a:glow rad="139700">
                              <a:schemeClr val="accent4">
                                <a:satMod val="175000"/>
                                <a:alpha val="82000"/>
                              </a:schemeClr>
                            </a:glow>
                          </a:effectLst>
                        </a:rPr>
                        <a:t>(2:1-16)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Conscience</a:t>
                      </a:r>
                    </a:p>
                    <a:p>
                      <a:r>
                        <a:rPr lang="en-US" sz="2400" b="1" dirty="0">
                          <a:solidFill>
                            <a:schemeClr val="bg1"/>
                          </a:solidFill>
                          <a:effectLst>
                            <a:glow rad="139700">
                              <a:schemeClr val="accent4">
                                <a:satMod val="175000"/>
                                <a:alpha val="82000"/>
                              </a:schemeClr>
                            </a:glow>
                          </a:effectLst>
                        </a:rPr>
                        <a:t>(2:14-15)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Refusal to obey conscience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Greater</a:t>
                      </a:r>
                    </a:p>
                    <a:p>
                      <a:r>
                        <a:rPr lang="en-US" sz="2400" b="1" dirty="0">
                          <a:solidFill>
                            <a:schemeClr val="bg1"/>
                          </a:solidFill>
                          <a:effectLst>
                            <a:glow rad="139700">
                              <a:schemeClr val="accent4">
                                <a:satMod val="175000"/>
                                <a:alpha val="82000"/>
                              </a:schemeClr>
                            </a:glow>
                          </a:effectLst>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383685"/>
                  </a:ext>
                </a:extLst>
              </a:tr>
              <a:tr h="1253832">
                <a:tc>
                  <a:txBody>
                    <a:bodyPr/>
                    <a:lstStyle/>
                    <a:p>
                      <a:r>
                        <a:rPr lang="en-US" sz="2400" b="1" dirty="0">
                          <a:solidFill>
                            <a:schemeClr val="bg1"/>
                          </a:solidFill>
                          <a:effectLst>
                            <a:glow rad="139700">
                              <a:schemeClr val="accent4">
                                <a:satMod val="175000"/>
                                <a:alpha val="82000"/>
                              </a:schemeClr>
                            </a:glow>
                          </a:effectLst>
                        </a:rPr>
                        <a:t>Jews</a:t>
                      </a:r>
                    </a:p>
                    <a:p>
                      <a:r>
                        <a:rPr lang="en-US" sz="2400" b="1" dirty="0">
                          <a:solidFill>
                            <a:schemeClr val="bg1"/>
                          </a:solidFill>
                          <a:effectLst>
                            <a:glow rad="139700">
                              <a:schemeClr val="accent4">
                                <a:satMod val="175000"/>
                                <a:alpha val="82000"/>
                              </a:schemeClr>
                            </a:glow>
                          </a:effectLst>
                        </a:rPr>
                        <a:t>(2:17–3:8)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Law</a:t>
                      </a:r>
                    </a:p>
                    <a:p>
                      <a:r>
                        <a:rPr lang="en-US" sz="2400" b="1" dirty="0">
                          <a:solidFill>
                            <a:schemeClr val="bg1"/>
                          </a:solidFill>
                          <a:effectLst>
                            <a:glow rad="139700">
                              <a:schemeClr val="accent4">
                                <a:satMod val="175000"/>
                                <a:alpha val="82000"/>
                              </a:schemeClr>
                            </a:glow>
                          </a:effectLst>
                        </a:rPr>
                        <a:t>(2:17-20; 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Hypocrisy</a:t>
                      </a:r>
                    </a:p>
                    <a:p>
                      <a:r>
                        <a:rPr lang="en-US" sz="2400" b="1" dirty="0">
                          <a:solidFill>
                            <a:schemeClr val="bg1"/>
                          </a:solidFill>
                          <a:effectLst>
                            <a:glow rad="139700">
                              <a:schemeClr val="accent4">
                                <a:satMod val="175000"/>
                                <a:alpha val="82000"/>
                              </a:schemeClr>
                            </a:glow>
                          </a:effectLst>
                        </a:rPr>
                        <a:t>(2:21-24)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Greatest</a:t>
                      </a:r>
                    </a:p>
                    <a:p>
                      <a:r>
                        <a:rPr lang="en-US" sz="2400" b="1" dirty="0">
                          <a:solidFill>
                            <a:schemeClr val="bg1"/>
                          </a:solidFill>
                          <a:effectLst>
                            <a:glow rad="139700">
                              <a:schemeClr val="accent4">
                                <a:satMod val="175000"/>
                                <a:alpha val="82000"/>
                              </a:schemeClr>
                            </a:glow>
                          </a:effectLst>
                        </a:rPr>
                        <a:t>(2:24)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338162"/>
                  </a:ext>
                </a:extLst>
              </a:tr>
              <a:tr h="1454112">
                <a:tc>
                  <a:txBody>
                    <a:bodyPr/>
                    <a:lstStyle/>
                    <a:p>
                      <a:r>
                        <a:rPr lang="en-US" sz="2400" b="1" dirty="0">
                          <a:solidFill>
                            <a:schemeClr val="bg1"/>
                          </a:solidFill>
                          <a:effectLst>
                            <a:glow rad="139700">
                              <a:schemeClr val="accent4">
                                <a:satMod val="175000"/>
                                <a:alpha val="82000"/>
                              </a:schemeClr>
                            </a:glow>
                          </a:effectLst>
                        </a:rPr>
                        <a:t>All Humanity</a:t>
                      </a:r>
                    </a:p>
                    <a:p>
                      <a:r>
                        <a:rPr lang="en-US" sz="2400" b="1" dirty="0">
                          <a:solidFill>
                            <a:schemeClr val="bg1"/>
                          </a:solidFill>
                          <a:effectLst>
                            <a:glow rad="139700">
                              <a:schemeClr val="accent4">
                                <a:satMod val="175000"/>
                                <a:alpha val="82000"/>
                              </a:schemeClr>
                            </a:glow>
                          </a:effectLst>
                        </a:rPr>
                        <a:t>(3:9-20)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Creation and/or Conscience or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Lack of understanding and turning away (3:11-18)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879569"/>
                  </a:ext>
                </a:extLst>
              </a:tr>
            </a:tbl>
          </a:graphicData>
        </a:graphic>
      </p:graphicFrame>
      <p:sp>
        <p:nvSpPr>
          <p:cNvPr id="214019" name="Rectangle 3"/>
          <p:cNvSpPr>
            <a:spLocks noGrp="1" noChangeArrowheads="1"/>
          </p:cNvSpPr>
          <p:nvPr>
            <p:ph type="ctrTitle"/>
          </p:nvPr>
        </p:nvSpPr>
        <p:spPr>
          <a:xfrm rot="1594872">
            <a:off x="1251116" y="2748362"/>
            <a:ext cx="8116641" cy="914400"/>
          </a:xfrm>
          <a:solidFill>
            <a:schemeClr val="tx1"/>
          </a:solidFill>
          <a:effectLst>
            <a:outerShdw blurRad="63500" dist="107763" dir="8100000" algn="ctr" rotWithShape="0">
              <a:schemeClr val="tx2">
                <a:alpha val="74998"/>
              </a:schemeClr>
            </a:outerShdw>
          </a:effectLst>
        </p:spPr>
        <p:txBody>
          <a:bodyPr/>
          <a:lstStyle/>
          <a:p>
            <a:pPr eaLnBrk="1" hangingPunct="1">
              <a:defRPr/>
            </a:pPr>
            <a:r>
              <a:rPr lang="en-US" b="1" dirty="0">
                <a:solidFill>
                  <a:schemeClr val="bg1"/>
                </a:solidFill>
                <a:ea typeface="ＭＳ Ｐゴシック" charset="-128"/>
                <a:cs typeface="ＭＳ Ｐゴシック" charset="-128"/>
              </a:rPr>
              <a:t>All Are Guilty Before God</a:t>
            </a:r>
            <a:endParaRPr lang="en-US" sz="5400" dirty="0">
              <a:solidFill>
                <a:schemeClr val="bg1"/>
              </a:solidFill>
              <a:ea typeface="ＭＳ Ｐゴシック" charset="-128"/>
              <a:cs typeface="ＭＳ Ｐゴシック" charset="-128"/>
            </a:endParaRPr>
          </a:p>
        </p:txBody>
      </p:sp>
      <p:sp>
        <p:nvSpPr>
          <p:cNvPr id="646150" name="Text Box 5"/>
          <p:cNvSpPr txBox="1">
            <a:spLocks noChangeArrowheads="1"/>
          </p:cNvSpPr>
          <p:nvPr/>
        </p:nvSpPr>
        <p:spPr bwMode="auto">
          <a:xfrm>
            <a:off x="8461057" y="-531440"/>
            <a:ext cx="704039" cy="461665"/>
          </a:xfrm>
          <a:prstGeom prst="rect">
            <a:avLst/>
          </a:prstGeom>
          <a:noFill/>
          <a:ln w="9525">
            <a:noFill/>
            <a:miter lim="800000"/>
            <a:headEnd/>
            <a:tailEnd/>
          </a:ln>
        </p:spPr>
        <p:txBody>
          <a:bodyPr wrap="none">
            <a:prstTxWarp prst="textNoShape">
              <a:avLst/>
            </a:prstTxWarp>
            <a:spAutoFit/>
          </a:bodyPr>
          <a:lstStyle/>
          <a:p>
            <a:r>
              <a:rPr lang="ar-JO" b="1" dirty="0">
                <a:solidFill>
                  <a:schemeClr val="bg1"/>
                </a:solidFill>
                <a:latin typeface="Arial" panose="020B0604020202020204" pitchFamily="34" charset="0"/>
                <a:cs typeface="Arial" panose="020B0604020202020204" pitchFamily="34" charset="0"/>
              </a:rPr>
              <a:t>152</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wipe(down)">
                                      <p:cBhvr>
                                        <p:cTn id="7" dur="580">
                                          <p:stCondLst>
                                            <p:cond delay="0"/>
                                          </p:stCondLst>
                                        </p:cTn>
                                        <p:tgtEl>
                                          <p:spTgt spid="214019"/>
                                        </p:tgtEl>
                                      </p:cBhvr>
                                    </p:animEffect>
                                    <p:anim calcmode="lin" valueType="num">
                                      <p:cBhvr>
                                        <p:cTn id="8" dur="1822" tmFilter="0,0; 0.14,0.36; 0.43,0.73; 0.71,0.91; 1.0,1.0">
                                          <p:stCondLst>
                                            <p:cond delay="0"/>
                                          </p:stCondLst>
                                        </p:cTn>
                                        <p:tgtEl>
                                          <p:spTgt spid="2140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40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40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40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4019"/>
                                        </p:tgtEl>
                                        <p:attrNameLst>
                                          <p:attrName>ppt_y</p:attrName>
                                        </p:attrNameLst>
                                      </p:cBhvr>
                                      <p:tavLst>
                                        <p:tav tm="0" fmla="#ppt_y-sin(pi*$)/81">
                                          <p:val>
                                            <p:fltVal val="0"/>
                                          </p:val>
                                        </p:tav>
                                        <p:tav tm="100000">
                                          <p:val>
                                            <p:fltVal val="1"/>
                                          </p:val>
                                        </p:tav>
                                      </p:tavLst>
                                    </p:anim>
                                    <p:animScale>
                                      <p:cBhvr>
                                        <p:cTn id="13" dur="26">
                                          <p:stCondLst>
                                            <p:cond delay="650"/>
                                          </p:stCondLst>
                                        </p:cTn>
                                        <p:tgtEl>
                                          <p:spTgt spid="214019"/>
                                        </p:tgtEl>
                                      </p:cBhvr>
                                      <p:to x="100000" y="60000"/>
                                    </p:animScale>
                                    <p:animScale>
                                      <p:cBhvr>
                                        <p:cTn id="14" dur="166" decel="50000">
                                          <p:stCondLst>
                                            <p:cond delay="676"/>
                                          </p:stCondLst>
                                        </p:cTn>
                                        <p:tgtEl>
                                          <p:spTgt spid="214019"/>
                                        </p:tgtEl>
                                      </p:cBhvr>
                                      <p:to x="100000" y="100000"/>
                                    </p:animScale>
                                    <p:animScale>
                                      <p:cBhvr>
                                        <p:cTn id="15" dur="26">
                                          <p:stCondLst>
                                            <p:cond delay="1312"/>
                                          </p:stCondLst>
                                        </p:cTn>
                                        <p:tgtEl>
                                          <p:spTgt spid="214019"/>
                                        </p:tgtEl>
                                      </p:cBhvr>
                                      <p:to x="100000" y="80000"/>
                                    </p:animScale>
                                    <p:animScale>
                                      <p:cBhvr>
                                        <p:cTn id="16" dur="166" decel="50000">
                                          <p:stCondLst>
                                            <p:cond delay="1338"/>
                                          </p:stCondLst>
                                        </p:cTn>
                                        <p:tgtEl>
                                          <p:spTgt spid="214019"/>
                                        </p:tgtEl>
                                      </p:cBhvr>
                                      <p:to x="100000" y="100000"/>
                                    </p:animScale>
                                    <p:animScale>
                                      <p:cBhvr>
                                        <p:cTn id="17" dur="26">
                                          <p:stCondLst>
                                            <p:cond delay="1642"/>
                                          </p:stCondLst>
                                        </p:cTn>
                                        <p:tgtEl>
                                          <p:spTgt spid="214019"/>
                                        </p:tgtEl>
                                      </p:cBhvr>
                                      <p:to x="100000" y="90000"/>
                                    </p:animScale>
                                    <p:animScale>
                                      <p:cBhvr>
                                        <p:cTn id="18" dur="166" decel="50000">
                                          <p:stCondLst>
                                            <p:cond delay="1668"/>
                                          </p:stCondLst>
                                        </p:cTn>
                                        <p:tgtEl>
                                          <p:spTgt spid="214019"/>
                                        </p:tgtEl>
                                      </p:cBhvr>
                                      <p:to x="100000" y="100000"/>
                                    </p:animScale>
                                    <p:animScale>
                                      <p:cBhvr>
                                        <p:cTn id="19" dur="26">
                                          <p:stCondLst>
                                            <p:cond delay="1808"/>
                                          </p:stCondLst>
                                        </p:cTn>
                                        <p:tgtEl>
                                          <p:spTgt spid="214019"/>
                                        </p:tgtEl>
                                      </p:cBhvr>
                                      <p:to x="100000" y="95000"/>
                                    </p:animScale>
                                    <p:animScale>
                                      <p:cBhvr>
                                        <p:cTn id="20" dur="166" decel="50000">
                                          <p:stCondLst>
                                            <p:cond delay="1834"/>
                                          </p:stCondLst>
                                        </p:cTn>
                                        <p:tgtEl>
                                          <p:spTgt spid="2140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3568" y="-27384"/>
            <a:ext cx="3960440" cy="6863417"/>
          </a:xfrm>
          <a:prstGeom prst="rect">
            <a:avLst/>
          </a:prstGeom>
          <a:noFill/>
        </p:spPr>
        <p:txBody>
          <a:bodyPr wrap="square" rtlCol="0">
            <a:spAutoFit/>
          </a:bodyPr>
          <a:lstStyle/>
          <a:p>
            <a:r>
              <a:rPr lang="en-US" sz="2000" b="1" dirty="0">
                <a:latin typeface="Arial"/>
                <a:cs typeface="Arial"/>
              </a:rPr>
              <a:t>Works Verses</a:t>
            </a:r>
            <a:endParaRPr lang="en-US" sz="2000" dirty="0">
              <a:latin typeface="Arial"/>
              <a:cs typeface="Arial"/>
            </a:endParaRPr>
          </a:p>
          <a:p>
            <a:r>
              <a:rPr lang="en-US" sz="2000" b="1" dirty="0">
                <a:latin typeface="Arial"/>
                <a:cs typeface="Arial"/>
              </a:rPr>
              <a:t> </a:t>
            </a:r>
            <a:endParaRPr lang="en-US" sz="2000" dirty="0">
              <a:latin typeface="Arial"/>
              <a:cs typeface="Arial"/>
            </a:endParaRPr>
          </a:p>
          <a:p>
            <a:r>
              <a:rPr lang="en-US" sz="2000" b="1" dirty="0">
                <a:latin typeface="Arial"/>
                <a:cs typeface="Arial"/>
              </a:rPr>
              <a:t>Rom. 2:6   God "will give to each person according to what he has done." </a:t>
            </a:r>
            <a:endParaRPr lang="en-US" sz="2000" dirty="0">
              <a:latin typeface="Arial"/>
              <a:cs typeface="Arial"/>
            </a:endParaRPr>
          </a:p>
          <a:p>
            <a:r>
              <a:rPr lang="en-US" sz="2000" b="1" dirty="0">
                <a:latin typeface="Arial"/>
                <a:cs typeface="Arial"/>
              </a:rPr>
              <a:t> </a:t>
            </a:r>
            <a:endParaRPr lang="en-US" sz="2000" dirty="0">
              <a:latin typeface="Arial"/>
              <a:cs typeface="Arial"/>
            </a:endParaRPr>
          </a:p>
          <a:p>
            <a:r>
              <a:rPr lang="en-US" sz="2000" b="1" dirty="0">
                <a:latin typeface="Arial"/>
                <a:cs typeface="Arial"/>
              </a:rPr>
              <a:t>Rom. 2:7   To those who by persistence </a:t>
            </a:r>
            <a:r>
              <a:rPr lang="en-US" sz="2000" b="1" dirty="0">
                <a:solidFill>
                  <a:srgbClr val="660066"/>
                </a:solidFill>
                <a:latin typeface="Arial"/>
                <a:cs typeface="Arial"/>
              </a:rPr>
              <a:t>in doing good</a:t>
            </a:r>
            <a:r>
              <a:rPr lang="en-US" sz="2000" b="1" dirty="0">
                <a:latin typeface="Arial"/>
                <a:cs typeface="Arial"/>
              </a:rPr>
              <a:t> seek glory, honor and immortality, </a:t>
            </a:r>
            <a:r>
              <a:rPr lang="en-US" sz="2000" b="1" dirty="0">
                <a:solidFill>
                  <a:srgbClr val="660066"/>
                </a:solidFill>
                <a:latin typeface="Arial"/>
                <a:cs typeface="Arial"/>
              </a:rPr>
              <a:t>he will give eternal life</a:t>
            </a:r>
            <a:r>
              <a:rPr lang="en-US" sz="2000" b="1" dirty="0">
                <a:latin typeface="Arial"/>
                <a:cs typeface="Arial"/>
              </a:rPr>
              <a:t>. </a:t>
            </a:r>
            <a:endParaRPr lang="en-US" sz="2000" dirty="0">
              <a:latin typeface="Arial"/>
              <a:cs typeface="Arial"/>
            </a:endParaRPr>
          </a:p>
          <a:p>
            <a:r>
              <a:rPr lang="en-US" sz="2000" b="1" dirty="0">
                <a:latin typeface="Arial"/>
                <a:cs typeface="Arial"/>
              </a:rPr>
              <a:t> </a:t>
            </a:r>
            <a:endParaRPr lang="en-US" sz="2000" dirty="0">
              <a:latin typeface="Arial"/>
              <a:cs typeface="Arial"/>
            </a:endParaRPr>
          </a:p>
          <a:p>
            <a:r>
              <a:rPr lang="en-US" sz="2000" b="1" dirty="0">
                <a:latin typeface="Arial"/>
                <a:cs typeface="Arial"/>
              </a:rPr>
              <a:t>Rom. 2:8   But for those who are self-seeking and who reject the truth and follow evil, there will be wrath and anger.</a:t>
            </a:r>
            <a:endParaRPr lang="en-US" sz="2000" dirty="0">
              <a:latin typeface="Arial"/>
              <a:cs typeface="Arial"/>
            </a:endParaRPr>
          </a:p>
          <a:p>
            <a:r>
              <a:rPr lang="en-US" sz="2000" b="1" dirty="0">
                <a:latin typeface="Arial"/>
                <a:cs typeface="Arial"/>
              </a:rPr>
              <a:t> </a:t>
            </a:r>
            <a:endParaRPr lang="en-US" sz="2000" dirty="0">
              <a:latin typeface="Arial"/>
              <a:cs typeface="Arial"/>
            </a:endParaRPr>
          </a:p>
          <a:p>
            <a:r>
              <a:rPr lang="en-US" sz="2000" b="1" dirty="0">
                <a:latin typeface="Arial"/>
                <a:cs typeface="Arial"/>
              </a:rPr>
              <a:t>Rom. 2:13 For it is not those who hear the law who are righteous in God</a:t>
            </a:r>
            <a:r>
              <a:rPr lang="fr-FR" sz="2000" b="1" dirty="0">
                <a:latin typeface="Arial"/>
                <a:cs typeface="Arial"/>
              </a:rPr>
              <a:t>'</a:t>
            </a:r>
            <a:r>
              <a:rPr lang="en-US" sz="2000" b="1" dirty="0">
                <a:latin typeface="Arial"/>
                <a:cs typeface="Arial"/>
              </a:rPr>
              <a:t>s sight, but </a:t>
            </a:r>
            <a:r>
              <a:rPr lang="en-US" sz="2000" b="1" dirty="0">
                <a:solidFill>
                  <a:srgbClr val="660066"/>
                </a:solidFill>
                <a:latin typeface="Arial"/>
                <a:cs typeface="Arial"/>
              </a:rPr>
              <a:t>it is those who obey the law who will be declared righteous</a:t>
            </a:r>
            <a:r>
              <a:rPr lang="en-US" sz="2000" b="1" dirty="0">
                <a:latin typeface="Arial"/>
                <a:cs typeface="Arial"/>
              </a:rPr>
              <a:t>.</a:t>
            </a:r>
            <a:endParaRPr lang="en-US" sz="2000" dirty="0">
              <a:latin typeface="Arial"/>
              <a:cs typeface="Arial"/>
            </a:endParaRPr>
          </a:p>
        </p:txBody>
      </p:sp>
      <p:sp>
        <p:nvSpPr>
          <p:cNvPr id="648195" name="Rectangle 2"/>
          <p:cNvSpPr>
            <a:spLocks noGrp="1" noChangeArrowheads="1"/>
          </p:cNvSpPr>
          <p:nvPr>
            <p:ph type="ctrTitle"/>
          </p:nvPr>
        </p:nvSpPr>
        <p:spPr>
          <a:xfrm rot="16200000">
            <a:off x="-3056130" y="3046294"/>
            <a:ext cx="6858000" cy="765412"/>
          </a:xfrm>
          <a:solidFill>
            <a:schemeClr val="tx1"/>
          </a:solidFill>
        </p:spPr>
        <p:txBody>
          <a:bodyPr/>
          <a:lstStyle/>
          <a:p>
            <a:pPr eaLnBrk="1" hangingPunct="1"/>
            <a:r>
              <a:rPr lang="en-US" b="1" dirty="0">
                <a:solidFill>
                  <a:schemeClr val="bg1"/>
                </a:solidFill>
                <a:latin typeface="Arial" charset="0"/>
                <a:ea typeface="ＭＳ Ｐゴシック" charset="-128"/>
                <a:cs typeface="ＭＳ Ｐゴシック" charset="-128"/>
              </a:rPr>
              <a:t>Salvation by Works?</a:t>
            </a:r>
          </a:p>
        </p:txBody>
      </p:sp>
      <p:sp>
        <p:nvSpPr>
          <p:cNvPr id="648196" name="Text Box 5"/>
          <p:cNvSpPr txBox="1">
            <a:spLocks noChangeArrowheads="1"/>
          </p:cNvSpPr>
          <p:nvPr/>
        </p:nvSpPr>
        <p:spPr bwMode="auto">
          <a:xfrm>
            <a:off x="8229600" y="76200"/>
            <a:ext cx="885825" cy="461963"/>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155g</a:t>
            </a:r>
          </a:p>
        </p:txBody>
      </p:sp>
      <p:sp>
        <p:nvSpPr>
          <p:cNvPr id="6" name="TextBox 5"/>
          <p:cNvSpPr txBox="1"/>
          <p:nvPr/>
        </p:nvSpPr>
        <p:spPr>
          <a:xfrm>
            <a:off x="4644008" y="0"/>
            <a:ext cx="4576192" cy="6858000"/>
          </a:xfrm>
          <a:prstGeom prst="rect">
            <a:avLst/>
          </a:prstGeom>
          <a:solidFill>
            <a:srgbClr val="000000"/>
          </a:solidFill>
        </p:spPr>
        <p:txBody>
          <a:bodyPr wrap="square" rtlCol="0">
            <a:spAutoFit/>
          </a:bodyPr>
          <a:lstStyle/>
          <a:p>
            <a:r>
              <a:rPr lang="en-US" sz="2000" b="1" dirty="0">
                <a:solidFill>
                  <a:schemeClr val="bg1"/>
                </a:solidFill>
                <a:latin typeface="Arial"/>
                <a:cs typeface="Arial"/>
              </a:rPr>
              <a:t>Explanation</a:t>
            </a:r>
            <a:endParaRPr lang="en-US" sz="2000" dirty="0">
              <a:solidFill>
                <a:schemeClr val="bg1"/>
              </a:solidFill>
              <a:latin typeface="Arial"/>
              <a:cs typeface="Arial"/>
            </a:endParaRPr>
          </a:p>
          <a:p>
            <a:r>
              <a:rPr lang="en-US" sz="2000" b="1" dirty="0">
                <a:solidFill>
                  <a:schemeClr val="bg1"/>
                </a:solidFill>
                <a:latin typeface="Arial"/>
                <a:cs typeface="Arial"/>
              </a:rPr>
              <a:t> </a:t>
            </a:r>
            <a:endParaRPr lang="en-US" sz="2000" dirty="0">
              <a:solidFill>
                <a:schemeClr val="bg1"/>
              </a:solidFill>
              <a:latin typeface="Arial"/>
              <a:cs typeface="Arial"/>
            </a:endParaRPr>
          </a:p>
          <a:p>
            <a:r>
              <a:rPr lang="en-US" sz="2000" b="1" dirty="0">
                <a:solidFill>
                  <a:schemeClr val="bg1"/>
                </a:solidFill>
                <a:latin typeface="Arial"/>
                <a:cs typeface="Arial"/>
              </a:rPr>
              <a:t>These verses seem to teach salvation by works while others teach salvation by faith (e.g., Rom. 3:20).  Paul appears to teach salvation by works elsewhere (cf. 1 Cor. 6:9-11; 2 Cor. 5:10; Gal. 5:21) but he did not see these as contradicting.  </a:t>
            </a:r>
            <a:endParaRPr lang="en-US" sz="2000" dirty="0">
              <a:solidFill>
                <a:schemeClr val="bg1"/>
              </a:solidFill>
              <a:latin typeface="Arial"/>
              <a:cs typeface="Arial"/>
            </a:endParaRPr>
          </a:p>
          <a:p>
            <a:r>
              <a:rPr lang="en-US" sz="2000" b="1" dirty="0">
                <a:solidFill>
                  <a:schemeClr val="bg1"/>
                </a:solidFill>
                <a:latin typeface="Arial"/>
                <a:cs typeface="Arial"/>
              </a:rPr>
              <a:t> </a:t>
            </a:r>
            <a:endParaRPr lang="en-US" sz="2000" dirty="0">
              <a:solidFill>
                <a:schemeClr val="bg1"/>
              </a:solidFill>
              <a:latin typeface="Arial"/>
              <a:cs typeface="Arial"/>
            </a:endParaRPr>
          </a:p>
          <a:p>
            <a:r>
              <a:rPr lang="en-US" sz="2000" b="1" dirty="0">
                <a:solidFill>
                  <a:srgbClr val="FFFF00"/>
                </a:solidFill>
                <a:latin typeface="Arial"/>
                <a:cs typeface="Arial"/>
              </a:rPr>
              <a:t>It is better to see Romans 2:7, 13 as hypothetical.</a:t>
            </a:r>
            <a:r>
              <a:rPr lang="en-US" sz="2000" b="1" dirty="0">
                <a:solidFill>
                  <a:schemeClr val="bg1"/>
                </a:solidFill>
                <a:latin typeface="Arial"/>
                <a:cs typeface="Arial"/>
              </a:rPr>
              <a:t> Paul simply says that eternal life would be possible </a:t>
            </a:r>
            <a:r>
              <a:rPr lang="en-US" sz="2000" b="1" i="1" dirty="0">
                <a:solidFill>
                  <a:schemeClr val="bg1"/>
                </a:solidFill>
                <a:latin typeface="Arial"/>
                <a:cs typeface="Arial"/>
              </a:rPr>
              <a:t>if</a:t>
            </a:r>
            <a:r>
              <a:rPr lang="en-US" sz="2000" b="1" dirty="0">
                <a:solidFill>
                  <a:schemeClr val="bg1"/>
                </a:solidFill>
                <a:latin typeface="Arial"/>
                <a:cs typeface="Arial"/>
              </a:rPr>
              <a:t> one could keep the law entirely, but since no one can do this then all alike are under sin.  </a:t>
            </a:r>
            <a:endParaRPr lang="en-US" sz="2000" dirty="0">
              <a:solidFill>
                <a:schemeClr val="bg1"/>
              </a:solidFill>
              <a:latin typeface="Arial"/>
              <a:cs typeface="Arial"/>
            </a:endParaRPr>
          </a:p>
          <a:p>
            <a:r>
              <a:rPr lang="en-US" sz="2000" b="1" dirty="0">
                <a:solidFill>
                  <a:schemeClr val="bg1"/>
                </a:solidFill>
                <a:latin typeface="Arial"/>
                <a:cs typeface="Arial"/>
              </a:rPr>
              <a:t> </a:t>
            </a:r>
            <a:endParaRPr lang="en-US" sz="2000" dirty="0">
              <a:solidFill>
                <a:schemeClr val="bg1"/>
              </a:solidFill>
              <a:latin typeface="Arial"/>
              <a:cs typeface="Arial"/>
            </a:endParaRPr>
          </a:p>
          <a:p>
            <a:r>
              <a:rPr lang="en-US" sz="2000" b="1" dirty="0">
                <a:solidFill>
                  <a:schemeClr val="bg1"/>
                </a:solidFill>
                <a:latin typeface="Arial"/>
                <a:cs typeface="Arial"/>
              </a:rPr>
              <a:t>This fits his argument that all persons are under judgment in Romans 1–3 and it also harmonizes well with 3:19-20. </a:t>
            </a:r>
            <a:endParaRPr lang="en-US" sz="2000" dirty="0">
              <a:solidFill>
                <a:schemeClr val="bg1"/>
              </a:solidFill>
              <a:latin typeface="Arial"/>
              <a:cs typeface="Arial"/>
            </a:endParaRPr>
          </a:p>
        </p:txBody>
      </p:sp>
      <p:sp>
        <p:nvSpPr>
          <p:cNvPr id="7" name="Text Box 3"/>
          <p:cNvSpPr txBox="1">
            <a:spLocks noChangeArrowheads="1"/>
          </p:cNvSpPr>
          <p:nvPr/>
        </p:nvSpPr>
        <p:spPr bwMode="auto">
          <a:xfrm>
            <a:off x="8231188" y="76200"/>
            <a:ext cx="883272" cy="463846"/>
          </a:xfrm>
          <a:prstGeom prst="rect">
            <a:avLst/>
          </a:prstGeom>
          <a:solidFill>
            <a:srgbClr val="FFFFFF"/>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5pPr>
            <a:lvl6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6pPr>
            <a:lvl7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7pPr>
            <a:lvl8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8pPr>
            <a:lvl9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9pPr>
          </a:lstStyle>
          <a:p>
            <a:pPr eaLnBrk="0" hangingPunct="0">
              <a:lnSpc>
                <a:spcPct val="100000"/>
              </a:lnSpc>
              <a:buClr>
                <a:srgbClr val="000000"/>
              </a:buClr>
              <a:defRPr/>
            </a:pPr>
            <a:r>
              <a:rPr lang="en-GB" b="1" dirty="0">
                <a:solidFill>
                  <a:srgbClr val="000000"/>
                </a:solidFill>
                <a:latin typeface="Arial"/>
                <a:ea typeface="ＭＳ Ｐゴシック" charset="0"/>
                <a:cs typeface="Arial"/>
              </a:rPr>
              <a:t>155g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2795"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Righteousness</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Romans</a:t>
            </a:r>
          </a:p>
        </p:txBody>
      </p:sp>
      <p:sp>
        <p:nvSpPr>
          <p:cNvPr id="7" name="Text Box 24"/>
          <p:cNvSpPr txBox="1">
            <a:spLocks noChangeArrowheads="1"/>
          </p:cNvSpPr>
          <p:nvPr/>
        </p:nvSpPr>
        <p:spPr bwMode="auto">
          <a:xfrm>
            <a:off x="8448755" y="65344"/>
            <a:ext cx="52700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708212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4653777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218" name="Picture 7" descr="jews_with_torah_3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56163" cy="3657600"/>
          </a:xfrm>
          <a:prstGeom prst="rect">
            <a:avLst/>
          </a:prstGeom>
          <a:noFill/>
          <a:ln w="9525">
            <a:noFill/>
            <a:miter lim="800000"/>
            <a:headEnd/>
            <a:tailEnd/>
          </a:ln>
        </p:spPr>
      </p:pic>
      <p:sp>
        <p:nvSpPr>
          <p:cNvPr id="649219" name="Text Box 5"/>
          <p:cNvSpPr txBox="1">
            <a:spLocks noChangeArrowheads="1"/>
          </p:cNvSpPr>
          <p:nvPr/>
        </p:nvSpPr>
        <p:spPr bwMode="auto">
          <a:xfrm>
            <a:off x="8502650" y="0"/>
            <a:ext cx="641350" cy="457200"/>
          </a:xfrm>
          <a:prstGeom prst="rect">
            <a:avLst/>
          </a:prstGeom>
          <a:noFill/>
          <a:ln w="9525">
            <a:noFill/>
            <a:miter lim="800000"/>
            <a:headEnd/>
            <a:tailEnd/>
          </a:ln>
        </p:spPr>
        <p:txBody>
          <a:bodyPr wrap="none">
            <a:prstTxWarp prst="textNoShape">
              <a:avLst/>
            </a:prstTxWarp>
            <a:spAutoFit/>
          </a:bodyPr>
          <a:lstStyle/>
          <a:p>
            <a:pPr eaLnBrk="0" hangingPunct="0"/>
            <a:r>
              <a:rPr lang="en-US" b="1"/>
              <a:t>151</a:t>
            </a:r>
          </a:p>
        </p:txBody>
      </p:sp>
      <p:pic>
        <p:nvPicPr>
          <p:cNvPr id="649220" name="Picture 8" descr="westernwalljew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581400"/>
            <a:ext cx="4940300" cy="3276600"/>
          </a:xfrm>
          <a:prstGeom prst="rect">
            <a:avLst/>
          </a:prstGeom>
          <a:noFill/>
          <a:ln w="9525">
            <a:noFill/>
            <a:miter lim="800000"/>
            <a:headEnd/>
            <a:tailEnd/>
          </a:ln>
        </p:spPr>
      </p:pic>
      <p:pic>
        <p:nvPicPr>
          <p:cNvPr id="649221" name="Picture 9" descr="menorahatRom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800600" y="882650"/>
            <a:ext cx="4343400" cy="5975350"/>
          </a:xfrm>
          <a:prstGeom prst="rect">
            <a:avLst/>
          </a:prstGeom>
          <a:noFill/>
          <a:ln w="9525">
            <a:noFill/>
            <a:miter lim="800000"/>
            <a:headEnd/>
            <a:tailEnd/>
          </a:ln>
        </p:spPr>
      </p:pic>
      <p:sp>
        <p:nvSpPr>
          <p:cNvPr id="150530" name="Rectangle 2"/>
          <p:cNvSpPr>
            <a:spLocks noGrp="1" noChangeArrowheads="1"/>
          </p:cNvSpPr>
          <p:nvPr>
            <p:ph type="title"/>
          </p:nvPr>
        </p:nvSpPr>
        <p:spPr>
          <a:xfrm>
            <a:off x="0" y="0"/>
            <a:ext cx="9144000" cy="1676400"/>
          </a:xfrm>
          <a:effectLst>
            <a:outerShdw blurRad="63500" dist="35921" dir="2700000" algn="ctr" rotWithShape="0">
              <a:srgbClr val="000000">
                <a:alpha val="75000"/>
              </a:srgbClr>
            </a:outerShdw>
          </a:effectLst>
        </p:spPr>
        <p:txBody>
          <a:bodyPr/>
          <a:lstStyle/>
          <a:p>
            <a:pPr eaLnBrk="1" hangingPunct="1">
              <a:defRPr/>
            </a:pPr>
            <a:r>
              <a:rPr lang="en-US" sz="4000">
                <a:ea typeface="ＭＳ Ｐゴシック" charset="-128"/>
                <a:cs typeface="ＭＳ Ｐゴシック" charset="-128"/>
              </a:rPr>
              <a:t>Why are </a:t>
            </a:r>
            <a:r>
              <a:rPr lang="en-US" sz="4000">
                <a:solidFill>
                  <a:srgbClr val="FFFF00"/>
                </a:solidFill>
                <a:ea typeface="ＭＳ Ｐゴシック" charset="-128"/>
                <a:cs typeface="ＭＳ Ｐゴシック" charset="-128"/>
              </a:rPr>
              <a:t>Jews also without excuse </a:t>
            </a:r>
            <a:r>
              <a:rPr lang="en-US" sz="4000">
                <a:ea typeface="ＭＳ Ｐゴシック" charset="-128"/>
                <a:cs typeface="ＭＳ Ｐゴシック" charset="-128"/>
              </a:rPr>
              <a:t>before God (2:17-29)?</a:t>
            </a:r>
            <a:endParaRPr lang="en-US">
              <a:ea typeface="ＭＳ Ｐゴシック" charset="-128"/>
              <a:cs typeface="ＭＳ Ｐゴシック" charset="-128"/>
            </a:endParaRPr>
          </a:p>
        </p:txBody>
      </p:sp>
      <p:pic>
        <p:nvPicPr>
          <p:cNvPr id="649223" name="Picture 10" descr="yemenitejew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616700" y="4838700"/>
            <a:ext cx="2527300" cy="2019300"/>
          </a:xfrm>
          <a:prstGeom prst="rect">
            <a:avLst/>
          </a:prstGeom>
          <a:noFill/>
          <a:ln w="9525">
            <a:noFill/>
            <a:miter lim="800000"/>
            <a:headEnd/>
            <a:tailEnd/>
          </a:ln>
        </p:spPr>
      </p:pic>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3200400" y="2438400"/>
            <a:ext cx="3048000" cy="1752600"/>
          </a:xfrm>
        </p:spPr>
        <p:txBody>
          <a:bodyPr/>
          <a:lstStyle/>
          <a:p>
            <a:pPr>
              <a:defRPr/>
            </a:pPr>
            <a:r>
              <a:rPr kumimoji="1" lang="en-US" sz="3600" b="1">
                <a:solidFill>
                  <a:srgbClr val="DBBD71"/>
                </a:solidFill>
                <a:effectLst>
                  <a:outerShdw blurRad="38100" dist="38100" dir="2700000" algn="tl">
                    <a:srgbClr val="FFFFFF"/>
                  </a:outerShdw>
                </a:effectLst>
                <a:ea typeface="ＭＳ Ｐゴシック" charset="-128"/>
                <a:cs typeface="ＭＳ Ｐゴシック" charset="-128"/>
              </a:rPr>
              <a:t>Leviticus 23 Feasts</a:t>
            </a:r>
            <a:endParaRPr lang="en-US" sz="3600" b="1">
              <a:latin typeface="Times New Roman" charset="0"/>
              <a:ea typeface="ＭＳ Ｐゴシック" charset="-128"/>
              <a:cs typeface="ＭＳ Ｐゴシック" charset="-128"/>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defRPr/>
            </a:pPr>
            <a:endParaRPr kumimoji="1" lang="en-US" sz="4400" kern="0" dirty="0">
              <a:solidFill>
                <a:srgbClr val="DBBD71"/>
              </a:solidFill>
              <a:effectLst>
                <a:outerShdw blurRad="38100" dist="38100" dir="2700000" algn="tl">
                  <a:srgbClr val="000000"/>
                </a:outerShdw>
              </a:effectLst>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fontAlgn="auto">
              <a:spcBef>
                <a:spcPts val="0"/>
              </a:spcBef>
              <a:spcAft>
                <a:spcPts val="0"/>
              </a:spcAft>
              <a:defRPr/>
            </a:pPr>
            <a:endParaRPr lang="en-US" sz="1800"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w="9525">
            <a:noFill/>
            <a:miter lim="800000"/>
            <a:headEnd/>
            <a:tailEnd/>
          </a:ln>
        </p:spPr>
        <p:txBody>
          <a:bodyPr wrap="none">
            <a:prstTxWarp prst="textNoShape">
              <a:avLst/>
            </a:prstTxWarp>
            <a:spAutoFit/>
          </a:bodyPr>
          <a:lstStyle/>
          <a:p>
            <a:r>
              <a:rPr lang="en-US" sz="1800">
                <a:solidFill>
                  <a:srgbClr val="FFFFFF"/>
                </a:solidFill>
                <a:latin typeface="Tahoma" charset="-52"/>
                <a:ea typeface="Times New Roman" charset="0"/>
                <a:cs typeface="Times New Roman" charset="0"/>
              </a:rPr>
              <a:t>3 Pilgrimage Feasts</a:t>
            </a:r>
          </a:p>
        </p:txBody>
      </p:sp>
      <p:sp>
        <p:nvSpPr>
          <p:cNvPr id="35" name="Text Box 9"/>
          <p:cNvSpPr txBox="1">
            <a:spLocks noChangeArrowheads="1"/>
          </p:cNvSpPr>
          <p:nvPr/>
        </p:nvSpPr>
        <p:spPr bwMode="auto">
          <a:xfrm>
            <a:off x="5348288" y="838200"/>
            <a:ext cx="2043112"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Kingdom</a:t>
            </a:r>
          </a:p>
        </p:txBody>
      </p:sp>
      <p:sp>
        <p:nvSpPr>
          <p:cNvPr id="42" name="Text Box 16"/>
          <p:cNvSpPr txBox="1">
            <a:spLocks noChangeArrowheads="1"/>
          </p:cNvSpPr>
          <p:nvPr/>
        </p:nvSpPr>
        <p:spPr bwMode="auto">
          <a:xfrm>
            <a:off x="3429000" y="5867400"/>
            <a:ext cx="1524000" cy="400050"/>
          </a:xfrm>
          <a:prstGeom prst="rect">
            <a:avLst/>
          </a:prstGeom>
          <a:solidFill>
            <a:srgbClr val="FFFFFF"/>
          </a:solidFill>
          <a:ln w="9525">
            <a:noFill/>
            <a:miter lim="800000"/>
            <a:headEnd/>
            <a:tailEnd/>
          </a:ln>
        </p:spPr>
        <p:txBody>
          <a:bodyPr wrap="none">
            <a:prstTxWarp prst="textNoShape">
              <a:avLst/>
            </a:prstTxWarp>
            <a:spAutoFit/>
          </a:bodyPr>
          <a:lstStyle/>
          <a:p>
            <a:r>
              <a:rPr lang="en-US" sz="2000" b="1">
                <a:solidFill>
                  <a:srgbClr val="336600"/>
                </a:solidFill>
                <a:latin typeface="Arial" charset="0"/>
                <a:ea typeface="Times New Roman" charset="0"/>
                <a:cs typeface="Times New Roman" charset="0"/>
              </a:rPr>
              <a:t>(Trumpets)</a:t>
            </a:r>
          </a:p>
        </p:txBody>
      </p:sp>
      <p:sp>
        <p:nvSpPr>
          <p:cNvPr id="44" name="Text Box 18"/>
          <p:cNvSpPr txBox="1">
            <a:spLocks noChangeArrowheads="1"/>
          </p:cNvSpPr>
          <p:nvPr/>
        </p:nvSpPr>
        <p:spPr bwMode="auto">
          <a:xfrm>
            <a:off x="3983038" y="1327150"/>
            <a:ext cx="2570162" cy="396875"/>
          </a:xfrm>
          <a:prstGeom prst="rect">
            <a:avLst/>
          </a:prstGeom>
          <a:solidFill>
            <a:srgbClr val="FFFFFF"/>
          </a:solidFill>
          <a:ln w="9525">
            <a:noFill/>
            <a:miter lim="800000"/>
            <a:headEnd/>
            <a:tailEnd/>
          </a:ln>
        </p:spPr>
        <p:txBody>
          <a:bodyPr wrap="none">
            <a:spAutoFit/>
          </a:bodyPr>
          <a:lstStyle/>
          <a:p>
            <a:pPr fontAlgn="auto">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538287" cy="396875"/>
          </a:xfrm>
          <a:prstGeom prst="rect">
            <a:avLst/>
          </a:prstGeom>
          <a:solidFill>
            <a:srgbClr val="FFFFFF"/>
          </a:solidFill>
          <a:ln w="9525">
            <a:noFill/>
            <a:miter lim="800000"/>
            <a:headEnd/>
            <a:tailEnd/>
          </a:ln>
        </p:spPr>
        <p:txBody>
          <a:bodyPr wrap="none">
            <a:spAutoFit/>
          </a:bodyPr>
          <a:lstStyle/>
          <a:p>
            <a:pPr fontAlgn="auto">
              <a:spcBef>
                <a:spcPts val="0"/>
              </a:spcBef>
              <a:spcAft>
                <a:spcPts val="0"/>
              </a:spcAft>
              <a:defRPr/>
            </a:pPr>
            <a:r>
              <a:rPr lang="en-US" sz="2000" b="1" kern="0" dirty="0">
                <a:solidFill>
                  <a:srgbClr val="336600"/>
                </a:solidFill>
                <a:latin typeface="Arial" charset="0"/>
                <a:ea typeface="Times New Roman" charset="0"/>
                <a:cs typeface="Times New Roman" charset="0"/>
              </a:rPr>
              <a:t>(Firstfruits)</a:t>
            </a:r>
          </a:p>
        </p:txBody>
      </p:sp>
      <p:sp>
        <p:nvSpPr>
          <p:cNvPr id="47" name="Text Box 21"/>
          <p:cNvSpPr txBox="1">
            <a:spLocks noChangeArrowheads="1"/>
          </p:cNvSpPr>
          <p:nvPr/>
        </p:nvSpPr>
        <p:spPr bwMode="auto">
          <a:xfrm>
            <a:off x="5867400" y="3352800"/>
            <a:ext cx="1566863" cy="396875"/>
          </a:xfrm>
          <a:prstGeom prst="rect">
            <a:avLst/>
          </a:prstGeom>
          <a:solidFill>
            <a:srgbClr val="FFFFFF"/>
          </a:solidFill>
          <a:ln w="9525">
            <a:noFill/>
            <a:miter lim="800000"/>
            <a:headEnd/>
            <a:tailEnd/>
          </a:ln>
        </p:spPr>
        <p:txBody>
          <a:bodyPr wrap="none">
            <a:spAutoFit/>
          </a:bodyPr>
          <a:lstStyle/>
          <a:p>
            <a:pPr fontAlgn="auto">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fontAlgn="auto">
              <a:spcBef>
                <a:spcPts val="0"/>
              </a:spcBef>
              <a:spcAft>
                <a:spcPts val="0"/>
              </a:spcAft>
              <a:defRPr/>
            </a:pPr>
            <a:endParaRPr lang="en-US" sz="1800" kern="0">
              <a:solidFill>
                <a:sysClr val="windowText" lastClr="000000"/>
              </a:solidFill>
              <a:latin typeface="Arial Narrow" pitchFamily="34" charset="0"/>
              <a:ea typeface="Times New Roman" charset="0"/>
              <a:cs typeface="Times New Roman" charset="0"/>
            </a:endParaRPr>
          </a:p>
        </p:txBody>
      </p:sp>
      <p:sp>
        <p:nvSpPr>
          <p:cNvPr id="51" name="Text Box 18"/>
          <p:cNvSpPr txBox="1">
            <a:spLocks noChangeArrowheads="1"/>
          </p:cNvSpPr>
          <p:nvPr/>
        </p:nvSpPr>
        <p:spPr bwMode="auto">
          <a:xfrm>
            <a:off x="3836988" y="914400"/>
            <a:ext cx="1497012" cy="400050"/>
          </a:xfrm>
          <a:prstGeom prst="rect">
            <a:avLst/>
          </a:prstGeom>
          <a:solidFill>
            <a:srgbClr val="FFFFFF"/>
          </a:solidFill>
          <a:ln w="9525">
            <a:noFill/>
            <a:miter lim="800000"/>
            <a:headEnd/>
            <a:tailEnd/>
          </a:ln>
        </p:spPr>
        <p:txBody>
          <a:bodyPr wrap="none">
            <a:prstTxWarp prst="textNoShape">
              <a:avLst/>
            </a:prstTxWarp>
            <a:spAutoFit/>
          </a:bodyPr>
          <a:lstStyle/>
          <a:p>
            <a:r>
              <a:rPr lang="en-US" sz="2000" b="1">
                <a:solidFill>
                  <a:srgbClr val="336600"/>
                </a:solidFill>
                <a:latin typeface="Arial" charset="0"/>
                <a:ea typeface="Times New Roman"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fontAlgn="auto">
              <a:spcBef>
                <a:spcPts val="0"/>
              </a:spcBef>
              <a:spcAft>
                <a:spcPts val="0"/>
              </a:spcAft>
              <a:defRPr/>
            </a:pPr>
            <a:endParaRPr lang="en-US" sz="1800"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781300" cy="396875"/>
          </a:xfrm>
          <a:prstGeom prst="rect">
            <a:avLst/>
          </a:prstGeom>
          <a:solidFill>
            <a:srgbClr val="FFFFFF"/>
          </a:solidFill>
          <a:ln w="9525">
            <a:noFill/>
            <a:miter lim="800000"/>
            <a:headEnd/>
            <a:tailEnd/>
          </a:ln>
        </p:spPr>
        <p:txBody>
          <a:bodyPr wrap="none">
            <a:spAutoFit/>
          </a:bodyPr>
          <a:lstStyle/>
          <a:p>
            <a:pPr fontAlgn="auto">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549525" cy="400050"/>
          </a:xfrm>
          <a:prstGeom prst="rect">
            <a:avLst/>
          </a:prstGeom>
          <a:solidFill>
            <a:srgbClr val="FFFFFF"/>
          </a:solidFill>
          <a:ln w="9525">
            <a:noFill/>
            <a:miter lim="800000"/>
            <a:headEnd/>
            <a:tailEnd/>
          </a:ln>
        </p:spPr>
        <p:txBody>
          <a:bodyPr wrap="none">
            <a:prstTxWarp prst="textNoShape">
              <a:avLst/>
            </a:prstTxWarp>
            <a:spAutoFit/>
          </a:bodyPr>
          <a:lstStyle/>
          <a:p>
            <a:r>
              <a:rPr lang="en-US" sz="2000" b="1">
                <a:solidFill>
                  <a:srgbClr val="336600"/>
                </a:solidFill>
                <a:latin typeface="Arial" charset="0"/>
                <a:ea typeface="Times New Roman"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fontAlgn="auto">
              <a:spcBef>
                <a:spcPts val="0"/>
              </a:spcBef>
              <a:spcAft>
                <a:spcPts val="0"/>
              </a:spcAft>
              <a:defRPr/>
            </a:pPr>
            <a:endParaRPr lang="en-US" sz="1800" kern="0">
              <a:solidFill>
                <a:sysClr val="windowText" lastClr="000000"/>
              </a:solidFill>
              <a:latin typeface="Arial Narrow" pitchFamily="34" charset="0"/>
              <a:ea typeface="Times New Roman"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5" grpId="0" animBg="1"/>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0"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400925"/>
          </a:xfrm>
          <a:prstGeom prst="rect">
            <a:avLst/>
          </a:prstGeom>
          <a:noFill/>
          <a:ln w="9525">
            <a:noFill/>
            <a:miter lim="800000"/>
            <a:headEnd/>
            <a:tailEnd/>
          </a:ln>
        </p:spPr>
      </p:pic>
      <p:sp>
        <p:nvSpPr>
          <p:cNvPr id="172035" name="Rectangle 3"/>
          <p:cNvSpPr>
            <a:spLocks noGrp="1" noChangeArrowheads="1"/>
          </p:cNvSpPr>
          <p:nvPr>
            <p:ph type="title"/>
          </p:nvPr>
        </p:nvSpPr>
        <p:spPr>
          <a:xfrm>
            <a:off x="457200" y="-304800"/>
            <a:ext cx="3581400" cy="2160588"/>
          </a:xfrm>
        </p:spPr>
        <p:txBody>
          <a:bodyPr/>
          <a:lstStyle/>
          <a:p>
            <a:pPr eaLnBrk="1" hangingPunct="1">
              <a:defRPr/>
            </a:pPr>
            <a:r>
              <a:rPr lang="en-US">
                <a:ea typeface="ＭＳ Ｐゴシック" charset="-128"/>
                <a:cs typeface="ＭＳ Ｐゴシック" charset="-128"/>
              </a:rPr>
              <a:t>Modern Passover</a:t>
            </a: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w="9525">
            <a:noFill/>
            <a:miter lim="800000"/>
            <a:headEnd/>
            <a:tailEnd/>
          </a:ln>
        </p:spPr>
      </p:pic>
      <p:sp>
        <p:nvSpPr>
          <p:cNvPr id="176131" name="Rectangle 3"/>
          <p:cNvSpPr>
            <a:spLocks noGrp="1" noChangeArrowheads="1"/>
          </p:cNvSpPr>
          <p:nvPr>
            <p:ph type="title"/>
          </p:nvPr>
        </p:nvSpPr>
        <p:spPr>
          <a:xfrm>
            <a:off x="457200" y="76200"/>
            <a:ext cx="8229600" cy="788988"/>
          </a:xfrm>
        </p:spPr>
        <p:txBody>
          <a:bodyPr/>
          <a:lstStyle/>
          <a:p>
            <a:pPr eaLnBrk="1" hangingPunct="1">
              <a:defRPr/>
            </a:pPr>
            <a:r>
              <a:rPr lang="en-US">
                <a:solidFill>
                  <a:schemeClr val="tx1"/>
                </a:solidFill>
                <a:ea typeface="ＭＳ Ｐゴシック" charset="-128"/>
                <a:cs typeface="ＭＳ Ｐゴシック" charset="-128"/>
              </a:rPr>
              <a:t>Purim: Lots of Victory</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6" name="Picture 2" descr="sabbath">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67313"/>
          </a:xfrm>
          <a:prstGeom prst="rect">
            <a:avLst/>
          </a:prstGeom>
          <a:noFill/>
          <a:ln w="9525">
            <a:noFill/>
            <a:miter lim="800000"/>
            <a:headEnd/>
            <a:tailEnd/>
          </a:ln>
        </p:spPr>
      </p:pic>
      <p:sp>
        <p:nvSpPr>
          <p:cNvPr id="169987" name="Rectangle 3"/>
          <p:cNvSpPr>
            <a:spLocks noGrp="1" noChangeArrowheads="1"/>
          </p:cNvSpPr>
          <p:nvPr>
            <p:ph type="title"/>
          </p:nvPr>
        </p:nvSpPr>
        <p:spPr>
          <a:xfrm>
            <a:off x="0" y="5181600"/>
            <a:ext cx="9144000" cy="1676400"/>
          </a:xfrm>
          <a:solidFill>
            <a:srgbClr val="060400"/>
          </a:solidFill>
        </p:spPr>
        <p:txBody>
          <a:bodyPr/>
          <a:lstStyle/>
          <a:p>
            <a:pPr eaLnBrk="1" hangingPunct="1">
              <a:defRPr/>
            </a:pPr>
            <a:r>
              <a:rPr lang="en-US">
                <a:effectLst>
                  <a:outerShdw blurRad="38100" dist="38100" dir="2700000" algn="tl">
                    <a:srgbClr val="FFFFFF"/>
                  </a:outerShdw>
                </a:effectLst>
                <a:ea typeface="ＭＳ Ｐゴシック" charset="-128"/>
                <a:cs typeface="ＭＳ Ｐゴシック" charset="-128"/>
              </a:rPr>
              <a:t>Sabbath</a:t>
            </a:r>
          </a:p>
        </p:txBody>
      </p:sp>
      <p:pic>
        <p:nvPicPr>
          <p:cNvPr id="656388" name="Picture 4" descr="sabbath">
            <a:hlinkClick r:id="" action="ppaction://noaction"/>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5253038"/>
            <a:ext cx="1600200" cy="1109662"/>
          </a:xfrm>
          <a:prstGeom prst="rect">
            <a:avLst/>
          </a:prstGeom>
          <a:noFill/>
          <a:ln w="9525">
            <a:noFill/>
            <a:miter lim="800000"/>
            <a:headEnd/>
            <a:tailEnd/>
          </a:ln>
        </p:spPr>
      </p:pic>
      <p:pic>
        <p:nvPicPr>
          <p:cNvPr id="656389" name="Picture 5" descr="LRHSE240">
            <a:hlinkClick r:id="" action="ppaction://noaction"/>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85900" y="4800600"/>
            <a:ext cx="1485900" cy="1666875"/>
          </a:xfrm>
          <a:prstGeom prst="rect">
            <a:avLst/>
          </a:prstGeom>
          <a:noFill/>
          <a:ln w="9525">
            <a:noFill/>
            <a:miter lim="800000"/>
            <a:headEnd/>
            <a:tailEnd/>
          </a:ln>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434"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w="9525">
            <a:noFill/>
            <a:miter lim="800000"/>
            <a:headEnd/>
            <a:tailEnd/>
          </a:ln>
        </p:spPr>
      </p:pic>
      <p:sp>
        <p:nvSpPr>
          <p:cNvPr id="658435" name="Rectangle 3"/>
          <p:cNvSpPr>
            <a:spLocks noChangeArrowheads="1"/>
          </p:cNvSpPr>
          <p:nvPr/>
        </p:nvSpPr>
        <p:spPr bwMode="auto">
          <a:xfrm>
            <a:off x="7467600" y="0"/>
            <a:ext cx="1905000" cy="7086600"/>
          </a:xfrm>
          <a:prstGeom prst="rect">
            <a:avLst/>
          </a:prstGeom>
          <a:solidFill>
            <a:srgbClr val="060400"/>
          </a:solidFill>
          <a:ln w="9525">
            <a:noFill/>
            <a:miter lim="800000"/>
            <a:headEnd/>
            <a:tailEnd/>
          </a:ln>
        </p:spPr>
        <p:txBody>
          <a:bodyPr wrap="none" anchor="ctr">
            <a:prstTxWarp prst="textNoShape">
              <a:avLst/>
            </a:prstTxWarp>
          </a:bodyPr>
          <a:lstStyle/>
          <a:p>
            <a:endParaRPr lang="en-US"/>
          </a:p>
        </p:txBody>
      </p:sp>
      <p:sp>
        <p:nvSpPr>
          <p:cNvPr id="174084" name="Rectangle 4"/>
          <p:cNvSpPr>
            <a:spLocks noGrp="1" noChangeArrowheads="1"/>
          </p:cNvSpPr>
          <p:nvPr>
            <p:ph type="title"/>
          </p:nvPr>
        </p:nvSpPr>
        <p:spPr>
          <a:xfrm>
            <a:off x="1143000" y="5715000"/>
            <a:ext cx="8229600" cy="1143000"/>
          </a:xfrm>
          <a:solidFill>
            <a:srgbClr val="336600"/>
          </a:solidFill>
        </p:spPr>
        <p:txBody>
          <a:bodyPr/>
          <a:lstStyle/>
          <a:p>
            <a:pPr eaLnBrk="1" hangingPunct="1">
              <a:defRPr/>
            </a:pPr>
            <a:r>
              <a:rPr lang="en-US" sz="3200" dirty="0">
                <a:ea typeface="ＭＳ Ｐゴシック" charset="-128"/>
                <a:cs typeface="ＭＳ Ｐゴシック" charset="-128"/>
              </a:rPr>
              <a:t>Jewish life revolved around Solomon</a:t>
            </a:r>
            <a:r>
              <a:rPr lang="fr-FR" altLang="ja-JP" sz="3200" dirty="0">
                <a:ea typeface="ＭＳ Ｐゴシック" charset="-128"/>
                <a:cs typeface="ＭＳ Ｐゴシック" charset="-128"/>
              </a:rPr>
              <a:t>'</a:t>
            </a:r>
            <a:r>
              <a:rPr lang="en-US" sz="3200" dirty="0">
                <a:ea typeface="ＭＳ Ｐゴシック" charset="-128"/>
                <a:cs typeface="ＭＳ Ｐゴシック" charset="-128"/>
              </a:rPr>
              <a:t>s temple for 400 years (959-586 BC)</a:t>
            </a:r>
          </a:p>
        </p:txBody>
      </p:sp>
      <p:sp>
        <p:nvSpPr>
          <p:cNvPr id="658437" name="Text Box 5"/>
          <p:cNvSpPr txBox="1">
            <a:spLocks noChangeArrowheads="1"/>
          </p:cNvSpPr>
          <p:nvPr/>
        </p:nvSpPr>
        <p:spPr bwMode="auto">
          <a:xfrm>
            <a:off x="76200" y="76200"/>
            <a:ext cx="4170363" cy="366713"/>
          </a:xfrm>
          <a:prstGeom prst="rect">
            <a:avLst/>
          </a:prstGeom>
          <a:noFill/>
          <a:ln w="9525">
            <a:noFill/>
            <a:miter lim="800000"/>
            <a:headEnd/>
            <a:tailEnd/>
          </a:ln>
        </p:spPr>
        <p:txBody>
          <a:bodyPr wrap="none">
            <a:prstTxWarp prst="textNoShape">
              <a:avLst/>
            </a:prstTxWarp>
            <a:spAutoFit/>
          </a:bodyPr>
          <a:lstStyle/>
          <a:p>
            <a:pPr eaLnBrk="0" hangingPunct="0"/>
            <a:r>
              <a:rPr lang="en-US" sz="1800" b="1">
                <a:solidFill>
                  <a:srgbClr val="060400"/>
                </a:solidFill>
                <a:latin typeface="Tahoma" charset="-52"/>
              </a:rPr>
              <a:t>Judaism in Israel and the Diaspora</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2" name="Picture 2" descr="Luke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78179" name="Rectangle 3"/>
          <p:cNvSpPr>
            <a:spLocks noGrp="1" noChangeArrowheads="1"/>
          </p:cNvSpPr>
          <p:nvPr>
            <p:ph type="title"/>
          </p:nvPr>
        </p:nvSpPr>
        <p:spPr>
          <a:xfrm>
            <a:off x="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3600">
                <a:ea typeface="ＭＳ Ｐゴシック" charset="-128"/>
                <a:cs typeface="ＭＳ Ｐゴシック" charset="-128"/>
              </a:rPr>
              <a:t>Prayers for the Third Temple</a:t>
            </a:r>
          </a:p>
        </p:txBody>
      </p:sp>
      <p:pic>
        <p:nvPicPr>
          <p:cNvPr id="178180"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295400"/>
            <a:ext cx="3733800" cy="5575300"/>
          </a:xfrm>
          <a:prstGeom prst="rect">
            <a:avLst/>
          </a:prstGeom>
          <a:noFill/>
          <a:ln w="9525">
            <a:noFill/>
            <a:miter lim="800000"/>
            <a:headEnd/>
            <a:tailEnd/>
          </a:ln>
        </p:spPr>
      </p:pic>
      <p:sp>
        <p:nvSpPr>
          <p:cNvPr id="178181" name="Text Box 5" descr="Brown marble"/>
          <p:cNvSpPr txBox="1">
            <a:spLocks noChangeArrowheads="1"/>
          </p:cNvSpPr>
          <p:nvPr/>
        </p:nvSpPr>
        <p:spPr bwMode="auto">
          <a:xfrm>
            <a:off x="2041525" y="4179888"/>
            <a:ext cx="4664075" cy="2678112"/>
          </a:xfrm>
          <a:prstGeom prst="rect">
            <a:avLst/>
          </a:prstGeom>
          <a:blipFill dpi="0" rotWithShape="1">
            <a:blip r:embed="rId5">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a:prstTxWarp prst="textNoShape">
              <a:avLst/>
            </a:prstTxWarp>
            <a:spAutoFit/>
          </a:bodyPr>
          <a:lstStyle/>
          <a:p>
            <a:pPr eaLnBrk="0" hangingPunct="0"/>
            <a:r>
              <a:rPr lang="en-US" b="1" dirty="0">
                <a:solidFill>
                  <a:srgbClr val="FFFFFF"/>
                </a:solidFill>
                <a:latin typeface="Tahoma" charset="-52"/>
              </a:rPr>
              <a:t>While praying for temple restoration, Jews needed a common place to bring themselves </a:t>
            </a:r>
            <a:r>
              <a:rPr lang="en-US" altLang="ja-JP" b="1" dirty="0">
                <a:solidFill>
                  <a:srgbClr val="FFFFFF"/>
                </a:solidFill>
                <a:latin typeface="Tahoma" charset="-52"/>
              </a:rPr>
              <a:t>"together" (</a:t>
            </a:r>
            <a:r>
              <a:rPr lang="en-US" altLang="ja-JP" b="1" i="1" dirty="0" err="1">
                <a:solidFill>
                  <a:srgbClr val="FFFFFF"/>
                </a:solidFill>
                <a:latin typeface="Tahoma" charset="-52"/>
              </a:rPr>
              <a:t>syn</a:t>
            </a:r>
            <a:r>
              <a:rPr lang="en-US" altLang="ja-JP" b="1" dirty="0">
                <a:solidFill>
                  <a:srgbClr val="FFFFFF"/>
                </a:solidFill>
                <a:latin typeface="Tahoma" charset="-52"/>
              </a:rPr>
              <a:t>) to preserve their "way of life" (</a:t>
            </a:r>
            <a:r>
              <a:rPr lang="en-US" altLang="ja-JP" b="1" i="1" dirty="0" err="1">
                <a:solidFill>
                  <a:srgbClr val="FFFFFF"/>
                </a:solidFill>
                <a:latin typeface="Tahoma" charset="-52"/>
              </a:rPr>
              <a:t>agoge</a:t>
            </a:r>
            <a:r>
              <a:rPr lang="en-US" altLang="ja-JP" b="1" dirty="0">
                <a:solidFill>
                  <a:srgbClr val="FFFFFF"/>
                </a:solidFill>
                <a:latin typeface="Tahoma" charset="-52"/>
              </a:rPr>
              <a:t>).  Thus the "synagogue" was born.</a:t>
            </a:r>
            <a:endParaRPr lang="en-US" b="1" dirty="0">
              <a:solidFill>
                <a:srgbClr val="FFFFFF"/>
              </a:solidFill>
              <a:latin typeface="Tahoma" charset="-5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8179"/>
                                        </p:tgtEl>
                                        <p:attrNameLst>
                                          <p:attrName>style.visibility</p:attrName>
                                        </p:attrNameLst>
                                      </p:cBhvr>
                                      <p:to>
                                        <p:strVal val="visible"/>
                                      </p:to>
                                    </p:set>
                                    <p:animEffect transition="in" filter="dissolve">
                                      <p:cBhvr>
                                        <p:cTn id="7" dur="500"/>
                                        <p:tgtEl>
                                          <p:spTgt spid="178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8180"/>
                                        </p:tgtEl>
                                        <p:attrNameLst>
                                          <p:attrName>style.visibility</p:attrName>
                                        </p:attrNameLst>
                                      </p:cBhvr>
                                      <p:to>
                                        <p:strVal val="visible"/>
                                      </p:to>
                                    </p:set>
                                    <p:animEffect transition="in" filter="dissolve">
                                      <p:cBhvr>
                                        <p:cTn id="12" dur="500"/>
                                        <p:tgtEl>
                                          <p:spTgt spid="1781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8181"/>
                                        </p:tgtEl>
                                        <p:attrNameLst>
                                          <p:attrName>style.visibility</p:attrName>
                                        </p:attrNameLst>
                                      </p:cBhvr>
                                      <p:to>
                                        <p:strVal val="visible"/>
                                      </p:to>
                                    </p:set>
                                    <p:animEffect transition="in" filter="dissolve">
                                      <p:cBhvr>
                                        <p:cTn id="17" dur="500"/>
                                        <p:tgtEl>
                                          <p:spTgt spid="178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nimBg="1"/>
      <p:bldP spid="178181"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30" name="Picture 3" descr="traditional synagog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1752600"/>
            <a:ext cx="6553200" cy="5349875"/>
          </a:xfrm>
          <a:prstGeom prst="rect">
            <a:avLst/>
          </a:prstGeom>
          <a:noFill/>
          <a:ln w="9525">
            <a:noFill/>
            <a:miter lim="800000"/>
            <a:headEnd/>
            <a:tailEnd/>
          </a:ln>
        </p:spPr>
      </p:pic>
      <p:sp>
        <p:nvSpPr>
          <p:cNvPr id="180240" name="Rectangle 16"/>
          <p:cNvSpPr>
            <a:spLocks noChangeArrowheads="1"/>
          </p:cNvSpPr>
          <p:nvPr/>
        </p:nvSpPr>
        <p:spPr bwMode="auto">
          <a:xfrm>
            <a:off x="-76200" y="3657600"/>
            <a:ext cx="3200400" cy="3200400"/>
          </a:xfrm>
          <a:prstGeom prst="rect">
            <a:avLst/>
          </a:prstGeom>
          <a:solidFill>
            <a:srgbClr val="060400"/>
          </a:solidFill>
          <a:ln w="9525">
            <a:noFill/>
            <a:miter lim="800000"/>
            <a:headEnd/>
            <a:tailEnd/>
          </a:ln>
          <a:effectLst/>
        </p:spPr>
        <p:txBody>
          <a:bodyPr>
            <a:prstTxWarp prst="textNoShape">
              <a:avLst/>
            </a:prstTxWarp>
          </a:bodyPr>
          <a:lstStyle/>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Chest (Ark)</a:t>
            </a:r>
          </a:p>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Bema (Desk)</a:t>
            </a:r>
          </a:p>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Benches</a:t>
            </a:r>
          </a:p>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Lamps</a:t>
            </a:r>
          </a:p>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Women</a:t>
            </a:r>
          </a:p>
        </p:txBody>
      </p:sp>
      <p:sp>
        <p:nvSpPr>
          <p:cNvPr id="180226" name="Rectangle 2"/>
          <p:cNvSpPr>
            <a:spLocks noGrp="1" noChangeArrowheads="1"/>
          </p:cNvSpPr>
          <p:nvPr>
            <p:ph type="title"/>
          </p:nvPr>
        </p:nvSpPr>
        <p:spPr>
          <a:xfrm>
            <a:off x="4114800" y="274638"/>
            <a:ext cx="4572000" cy="1017587"/>
          </a:xfrm>
        </p:spPr>
        <p:txBody>
          <a:bodyPr/>
          <a:lstStyle/>
          <a:p>
            <a:pPr eaLnBrk="1" hangingPunct="1">
              <a:defRPr/>
            </a:pPr>
            <a:r>
              <a:rPr lang="en-US" sz="4000">
                <a:ea typeface="ＭＳ Ｐゴシック" charset="-128"/>
                <a:cs typeface="ＭＳ Ｐゴシック" charset="-128"/>
              </a:rPr>
              <a:t>Synagogue Furniture &amp; Design</a:t>
            </a:r>
          </a:p>
        </p:txBody>
      </p:sp>
      <p:pic>
        <p:nvPicPr>
          <p:cNvPr id="662533" name="Picture 4" descr="traditional synagogue floor pl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4800" cy="3659188"/>
          </a:xfrm>
          <a:prstGeom prst="rect">
            <a:avLst/>
          </a:prstGeom>
          <a:noFill/>
          <a:ln w="9525">
            <a:noFill/>
            <a:miter lim="800000"/>
            <a:headEnd/>
            <a:tailEnd/>
          </a:ln>
        </p:spPr>
      </p:pic>
      <p:sp>
        <p:nvSpPr>
          <p:cNvPr id="180230" name="AutoShape 6"/>
          <p:cNvSpPr>
            <a:spLocks noChangeArrowheads="1"/>
          </p:cNvSpPr>
          <p:nvPr/>
        </p:nvSpPr>
        <p:spPr bwMode="auto">
          <a:xfrm>
            <a:off x="4876800" y="1905000"/>
            <a:ext cx="1219200" cy="1905000"/>
          </a:xfrm>
          <a:prstGeom prst="wedgeRoundRectCallout">
            <a:avLst>
              <a:gd name="adj1" fmla="val -215106"/>
              <a:gd name="adj2" fmla="val 54917"/>
              <a:gd name="adj3" fmla="val 16667"/>
            </a:avLst>
          </a:prstGeom>
          <a:noFill/>
          <a:ln w="57150">
            <a:solidFill>
              <a:srgbClr val="FF0000"/>
            </a:solidFill>
            <a:miter lim="800000"/>
            <a:headEnd/>
            <a:tailEnd/>
          </a:ln>
        </p:spPr>
        <p:txBody>
          <a:bodyPr>
            <a:prstTxWarp prst="textNoShape">
              <a:avLst/>
            </a:prstTxWarp>
          </a:bodyPr>
          <a:lstStyle/>
          <a:p>
            <a:pPr algn="ctr" eaLnBrk="0" hangingPunct="0"/>
            <a:endParaRPr lang="en-US" sz="1800">
              <a:latin typeface="Tahoma" charset="-52"/>
            </a:endParaRPr>
          </a:p>
        </p:txBody>
      </p:sp>
      <p:sp>
        <p:nvSpPr>
          <p:cNvPr id="180231" name="AutoShape 7"/>
          <p:cNvSpPr>
            <a:spLocks noChangeArrowheads="1"/>
          </p:cNvSpPr>
          <p:nvPr/>
        </p:nvSpPr>
        <p:spPr bwMode="auto">
          <a:xfrm>
            <a:off x="3962400" y="3886200"/>
            <a:ext cx="3200400" cy="2971800"/>
          </a:xfrm>
          <a:prstGeom prst="wedgeRoundRectCallout">
            <a:avLst>
              <a:gd name="adj1" fmla="val -77181"/>
              <a:gd name="adj2" fmla="val -26333"/>
              <a:gd name="adj3" fmla="val 16667"/>
            </a:avLst>
          </a:prstGeom>
          <a:noFill/>
          <a:ln w="57150">
            <a:solidFill>
              <a:srgbClr val="FF0000"/>
            </a:solidFill>
            <a:miter lim="800000"/>
            <a:headEnd/>
            <a:tailEnd/>
          </a:ln>
        </p:spPr>
        <p:txBody>
          <a:bodyPr>
            <a:prstTxWarp prst="textNoShape">
              <a:avLst/>
            </a:prstTxWarp>
          </a:bodyPr>
          <a:lstStyle/>
          <a:p>
            <a:pPr algn="ctr" eaLnBrk="0" hangingPunct="0"/>
            <a:endParaRPr lang="en-US" sz="1800">
              <a:latin typeface="Tahoma" charset="-52"/>
            </a:endParaRPr>
          </a:p>
        </p:txBody>
      </p:sp>
      <p:sp>
        <p:nvSpPr>
          <p:cNvPr id="180232" name="AutoShape 8"/>
          <p:cNvSpPr>
            <a:spLocks noChangeArrowheads="1"/>
          </p:cNvSpPr>
          <p:nvPr/>
        </p:nvSpPr>
        <p:spPr bwMode="auto">
          <a:xfrm>
            <a:off x="7772400" y="2514600"/>
            <a:ext cx="990600" cy="2057400"/>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grpSp>
        <p:nvGrpSpPr>
          <p:cNvPr id="2" name="Group 9"/>
          <p:cNvGrpSpPr>
            <a:grpSpLocks/>
          </p:cNvGrpSpPr>
          <p:nvPr/>
        </p:nvGrpSpPr>
        <p:grpSpPr bwMode="auto">
          <a:xfrm>
            <a:off x="838200" y="152400"/>
            <a:ext cx="2362200" cy="2819400"/>
            <a:chOff x="528" y="96"/>
            <a:chExt cx="1488" cy="1776"/>
          </a:xfrm>
        </p:grpSpPr>
        <p:sp>
          <p:nvSpPr>
            <p:cNvPr id="662541" name="AutoShape 10"/>
            <p:cNvSpPr>
              <a:spLocks noChangeArrowheads="1"/>
            </p:cNvSpPr>
            <p:nvPr/>
          </p:nvSpPr>
          <p:spPr bwMode="auto">
            <a:xfrm>
              <a:off x="528" y="96"/>
              <a:ext cx="336" cy="1776"/>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662542" name="AutoShape 11"/>
            <p:cNvSpPr>
              <a:spLocks noChangeArrowheads="1"/>
            </p:cNvSpPr>
            <p:nvPr/>
          </p:nvSpPr>
          <p:spPr bwMode="auto">
            <a:xfrm>
              <a:off x="1680" y="96"/>
              <a:ext cx="336" cy="1776"/>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grpSp>
      <p:grpSp>
        <p:nvGrpSpPr>
          <p:cNvPr id="3" name="Group 12"/>
          <p:cNvGrpSpPr>
            <a:grpSpLocks/>
          </p:cNvGrpSpPr>
          <p:nvPr/>
        </p:nvGrpSpPr>
        <p:grpSpPr bwMode="auto">
          <a:xfrm>
            <a:off x="3200400" y="3581400"/>
            <a:ext cx="4953000" cy="2133600"/>
            <a:chOff x="2016" y="2256"/>
            <a:chExt cx="3120" cy="1344"/>
          </a:xfrm>
        </p:grpSpPr>
        <p:sp>
          <p:nvSpPr>
            <p:cNvPr id="662539" name="AutoShape 13"/>
            <p:cNvSpPr>
              <a:spLocks noChangeArrowheads="1"/>
            </p:cNvSpPr>
            <p:nvPr/>
          </p:nvSpPr>
          <p:spPr bwMode="auto">
            <a:xfrm>
              <a:off x="4560" y="2304"/>
              <a:ext cx="576" cy="1296"/>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662540" name="AutoShape 14"/>
            <p:cNvSpPr>
              <a:spLocks noChangeArrowheads="1"/>
            </p:cNvSpPr>
            <p:nvPr/>
          </p:nvSpPr>
          <p:spPr bwMode="auto">
            <a:xfrm>
              <a:off x="2016" y="2256"/>
              <a:ext cx="576" cy="1296"/>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80230"/>
                                        </p:tgtEl>
                                        <p:attrNameLst>
                                          <p:attrName>style.visibility</p:attrName>
                                        </p:attrNameLst>
                                      </p:cBhvr>
                                      <p:to>
                                        <p:strVal val="visible"/>
                                      </p:to>
                                    </p:set>
                                    <p:anim calcmode="lin" valueType="num">
                                      <p:cBhvr>
                                        <p:cTn id="13" dur="500" fill="hold"/>
                                        <p:tgtEl>
                                          <p:spTgt spid="180230"/>
                                        </p:tgtEl>
                                        <p:attrNameLst>
                                          <p:attrName>ppt_w</p:attrName>
                                        </p:attrNameLst>
                                      </p:cBhvr>
                                      <p:tavLst>
                                        <p:tav tm="0">
                                          <p:val>
                                            <p:fltVal val="0"/>
                                          </p:val>
                                        </p:tav>
                                        <p:tav tm="100000">
                                          <p:val>
                                            <p:strVal val="#ppt_w"/>
                                          </p:val>
                                        </p:tav>
                                      </p:tavLst>
                                    </p:anim>
                                    <p:anim calcmode="lin" valueType="num">
                                      <p:cBhvr>
                                        <p:cTn id="14" dur="500" fill="hold"/>
                                        <p:tgtEl>
                                          <p:spTgt spid="18023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80231"/>
                                        </p:tgtEl>
                                        <p:attrNameLst>
                                          <p:attrName>style.visibility</p:attrName>
                                        </p:attrNameLst>
                                      </p:cBhvr>
                                      <p:to>
                                        <p:strVal val="visible"/>
                                      </p:to>
                                    </p:set>
                                    <p:anim calcmode="lin" valueType="num">
                                      <p:cBhvr>
                                        <p:cTn id="19" dur="500" fill="hold"/>
                                        <p:tgtEl>
                                          <p:spTgt spid="180231"/>
                                        </p:tgtEl>
                                        <p:attrNameLst>
                                          <p:attrName>ppt_w</p:attrName>
                                        </p:attrNameLst>
                                      </p:cBhvr>
                                      <p:tavLst>
                                        <p:tav tm="0">
                                          <p:val>
                                            <p:fltVal val="0"/>
                                          </p:val>
                                        </p:tav>
                                        <p:tav tm="100000">
                                          <p:val>
                                            <p:strVal val="#ppt_w"/>
                                          </p:val>
                                        </p:tav>
                                      </p:tavLst>
                                    </p:anim>
                                    <p:anim calcmode="lin" valueType="num">
                                      <p:cBhvr>
                                        <p:cTn id="20" dur="500" fill="hold"/>
                                        <p:tgtEl>
                                          <p:spTgt spid="180231"/>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80232"/>
                                        </p:tgtEl>
                                        <p:attrNameLst>
                                          <p:attrName>style.visibility</p:attrName>
                                        </p:attrNameLst>
                                      </p:cBhvr>
                                      <p:to>
                                        <p:strVal val="visible"/>
                                      </p:to>
                                    </p:set>
                                    <p:anim calcmode="lin" valueType="num">
                                      <p:cBhvr>
                                        <p:cTn id="31" dur="500" fill="hold"/>
                                        <p:tgtEl>
                                          <p:spTgt spid="180232"/>
                                        </p:tgtEl>
                                        <p:attrNameLst>
                                          <p:attrName>ppt_w</p:attrName>
                                        </p:attrNameLst>
                                      </p:cBhvr>
                                      <p:tavLst>
                                        <p:tav tm="0">
                                          <p:val>
                                            <p:fltVal val="0"/>
                                          </p:val>
                                        </p:tav>
                                        <p:tav tm="100000">
                                          <p:val>
                                            <p:strVal val="#ppt_w"/>
                                          </p:val>
                                        </p:tav>
                                      </p:tavLst>
                                    </p:anim>
                                    <p:anim calcmode="lin" valueType="num">
                                      <p:cBhvr>
                                        <p:cTn id="32" dur="500" fill="hold"/>
                                        <p:tgtEl>
                                          <p:spTgt spid="180232"/>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autoUpdateAnimBg="0"/>
      <p:bldP spid="180230" grpId="0" animBg="1" autoUpdateAnimBg="0"/>
      <p:bldP spid="180231" grpId="0" animBg="1" autoUpdateAnimBg="0"/>
      <p:bldP spid="18023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8" name="Picture 2" descr="scribe correcting a torah 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329613"/>
          </a:xfrm>
          <a:prstGeom prst="rect">
            <a:avLst/>
          </a:prstGeom>
          <a:noFill/>
          <a:ln w="9525">
            <a:noFill/>
            <a:miter lim="800000"/>
            <a:headEnd/>
            <a:tailEnd/>
          </a:ln>
        </p:spPr>
      </p:pic>
      <p:sp>
        <p:nvSpPr>
          <p:cNvPr id="182275" name="Rectangle 3"/>
          <p:cNvSpPr>
            <a:spLocks noGrp="1" noChangeArrowheads="1"/>
          </p:cNvSpPr>
          <p:nvPr>
            <p:ph type="title"/>
          </p:nvPr>
        </p:nvSpPr>
        <p:spPr>
          <a:xfrm>
            <a:off x="0" y="76200"/>
            <a:ext cx="6324600" cy="914400"/>
          </a:xfrm>
        </p:spPr>
        <p:txBody>
          <a:bodyPr/>
          <a:lstStyle/>
          <a:p>
            <a:pPr algn="l" eaLnBrk="1" hangingPunct="1">
              <a:defRPr/>
            </a:pPr>
            <a:r>
              <a:rPr lang="en-US">
                <a:ea typeface="ＭＳ Ｐゴシック" charset="-128"/>
                <a:cs typeface="ＭＳ Ｐゴシック" charset="-128"/>
              </a:rPr>
              <a:t>Synagogue Leadership</a:t>
            </a:r>
          </a:p>
        </p:txBody>
      </p:sp>
      <p:sp>
        <p:nvSpPr>
          <p:cNvPr id="182276" name="Text Box 4"/>
          <p:cNvSpPr txBox="1">
            <a:spLocks noChangeArrowheads="1"/>
          </p:cNvSpPr>
          <p:nvPr/>
        </p:nvSpPr>
        <p:spPr bwMode="auto">
          <a:xfrm>
            <a:off x="306388" y="4876800"/>
            <a:ext cx="2690812" cy="1739900"/>
          </a:xfrm>
          <a:prstGeom prst="rect">
            <a:avLst/>
          </a:prstGeom>
          <a:noFill/>
          <a:ln w="9525">
            <a:noFill/>
            <a:miter lim="800000"/>
            <a:headEnd/>
            <a:tailEnd/>
          </a:ln>
        </p:spPr>
        <p:txBody>
          <a:bodyPr wrap="none">
            <a:prstTxWarp prst="textNoShape">
              <a:avLst/>
            </a:prstTxWarp>
            <a:spAutoFit/>
          </a:bodyPr>
          <a:lstStyle/>
          <a:p>
            <a:pPr marL="342900" indent="-342900" eaLnBrk="0" hangingPunct="0">
              <a:buFontTx/>
              <a:buAutoNum type="arabicPeriod"/>
            </a:pPr>
            <a:r>
              <a:rPr lang="en-US" sz="3600">
                <a:latin typeface="Tahoma" charset="-52"/>
              </a:rPr>
              <a:t> Elders</a:t>
            </a:r>
          </a:p>
          <a:p>
            <a:pPr marL="342900" indent="-342900" eaLnBrk="0" hangingPunct="0">
              <a:buFontTx/>
              <a:buAutoNum type="arabicPeriod"/>
            </a:pPr>
            <a:r>
              <a:rPr lang="en-US" sz="3600">
                <a:latin typeface="Tahoma" charset="-52"/>
              </a:rPr>
              <a:t> Ruler</a:t>
            </a:r>
          </a:p>
          <a:p>
            <a:pPr marL="342900" indent="-342900" eaLnBrk="0" hangingPunct="0">
              <a:buFontTx/>
              <a:buAutoNum type="arabicPeriod"/>
            </a:pPr>
            <a:r>
              <a:rPr lang="en-US" sz="3600">
                <a:latin typeface="Tahoma" charset="-52"/>
              </a:rPr>
              <a:t> Attendant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82276">
                                            <p:txEl>
                                              <p:pRg st="0" end="0"/>
                                            </p:txEl>
                                          </p:spTgt>
                                        </p:tgtEl>
                                        <p:attrNameLst>
                                          <p:attrName>style.visibility</p:attrName>
                                        </p:attrNameLst>
                                      </p:cBhvr>
                                      <p:to>
                                        <p:strVal val="visible"/>
                                      </p:to>
                                    </p:set>
                                    <p:animEffect transition="in" filter="fade">
                                      <p:cBhvr>
                                        <p:cTn id="7" dur="770" decel="100000"/>
                                        <p:tgtEl>
                                          <p:spTgt spid="182276">
                                            <p:txEl>
                                              <p:pRg st="0" end="0"/>
                                            </p:txEl>
                                          </p:spTgt>
                                        </p:tgtEl>
                                      </p:cBhvr>
                                    </p:animEffect>
                                    <p:animScale>
                                      <p:cBhvr>
                                        <p:cTn id="8" dur="770" decel="100000"/>
                                        <p:tgtEl>
                                          <p:spTgt spid="182276">
                                            <p:txEl>
                                              <p:pRg st="0" end="0"/>
                                            </p:txEl>
                                          </p:spTgt>
                                        </p:tgtEl>
                                      </p:cBhvr>
                                      <p:from x="10000" y="10000"/>
                                      <p:to x="200000" y="450000"/>
                                    </p:animScale>
                                    <p:animScale>
                                      <p:cBhvr>
                                        <p:cTn id="9" dur="1230" accel="100000" fill="hold">
                                          <p:stCondLst>
                                            <p:cond delay="770"/>
                                          </p:stCondLst>
                                        </p:cTn>
                                        <p:tgtEl>
                                          <p:spTgt spid="182276">
                                            <p:txEl>
                                              <p:pRg st="0" end="0"/>
                                            </p:txEl>
                                          </p:spTgt>
                                        </p:tgtEl>
                                      </p:cBhvr>
                                      <p:from x="200000" y="450000"/>
                                      <p:to x="100000" y="100000"/>
                                    </p:animScale>
                                    <p:set>
                                      <p:cBhvr>
                                        <p:cTn id="10" dur="770" fill="hold"/>
                                        <p:tgtEl>
                                          <p:spTgt spid="182276">
                                            <p:txEl>
                                              <p:pRg st="0" end="0"/>
                                            </p:txEl>
                                          </p:spTgt>
                                        </p:tgtEl>
                                        <p:attrNameLst>
                                          <p:attrName>ppt_x</p:attrName>
                                        </p:attrNameLst>
                                      </p:cBhvr>
                                      <p:to>
                                        <p:strVal val="(0.5)"/>
                                      </p:to>
                                    </p:set>
                                    <p:anim from="(0.5)" to="(#ppt_x)" calcmode="lin" valueType="num">
                                      <p:cBhvr>
                                        <p:cTn id="11" dur="1230" accel="100000" fill="hold">
                                          <p:stCondLst>
                                            <p:cond delay="770"/>
                                          </p:stCondLst>
                                        </p:cTn>
                                        <p:tgtEl>
                                          <p:spTgt spid="182276">
                                            <p:txEl>
                                              <p:pRg st="0" end="0"/>
                                            </p:txEl>
                                          </p:spTgt>
                                        </p:tgtEl>
                                        <p:attrNameLst>
                                          <p:attrName>ppt_x</p:attrName>
                                        </p:attrNameLst>
                                      </p:cBhvr>
                                    </p:anim>
                                    <p:set>
                                      <p:cBhvr>
                                        <p:cTn id="12" dur="770" fill="hold"/>
                                        <p:tgtEl>
                                          <p:spTgt spid="18227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82276">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82276">
                                            <p:txEl>
                                              <p:pRg st="1" end="1"/>
                                            </p:txEl>
                                          </p:spTgt>
                                        </p:tgtEl>
                                        <p:attrNameLst>
                                          <p:attrName>style.visibility</p:attrName>
                                        </p:attrNameLst>
                                      </p:cBhvr>
                                      <p:to>
                                        <p:strVal val="visible"/>
                                      </p:to>
                                    </p:set>
                                    <p:animEffect transition="in" filter="fade">
                                      <p:cBhvr>
                                        <p:cTn id="18" dur="770" decel="100000"/>
                                        <p:tgtEl>
                                          <p:spTgt spid="182276">
                                            <p:txEl>
                                              <p:pRg st="1" end="1"/>
                                            </p:txEl>
                                          </p:spTgt>
                                        </p:tgtEl>
                                      </p:cBhvr>
                                    </p:animEffect>
                                    <p:animScale>
                                      <p:cBhvr>
                                        <p:cTn id="19" dur="770" decel="100000"/>
                                        <p:tgtEl>
                                          <p:spTgt spid="182276">
                                            <p:txEl>
                                              <p:pRg st="1" end="1"/>
                                            </p:txEl>
                                          </p:spTgt>
                                        </p:tgtEl>
                                      </p:cBhvr>
                                      <p:from x="10000" y="10000"/>
                                      <p:to x="200000" y="450000"/>
                                    </p:animScale>
                                    <p:animScale>
                                      <p:cBhvr>
                                        <p:cTn id="20" dur="1230" accel="100000" fill="hold">
                                          <p:stCondLst>
                                            <p:cond delay="770"/>
                                          </p:stCondLst>
                                        </p:cTn>
                                        <p:tgtEl>
                                          <p:spTgt spid="182276">
                                            <p:txEl>
                                              <p:pRg st="1" end="1"/>
                                            </p:txEl>
                                          </p:spTgt>
                                        </p:tgtEl>
                                      </p:cBhvr>
                                      <p:from x="200000" y="450000"/>
                                      <p:to x="100000" y="100000"/>
                                    </p:animScale>
                                    <p:set>
                                      <p:cBhvr>
                                        <p:cTn id="21" dur="770" fill="hold"/>
                                        <p:tgtEl>
                                          <p:spTgt spid="182276">
                                            <p:txEl>
                                              <p:pRg st="1" end="1"/>
                                            </p:txEl>
                                          </p:spTgt>
                                        </p:tgtEl>
                                        <p:attrNameLst>
                                          <p:attrName>ppt_x</p:attrName>
                                        </p:attrNameLst>
                                      </p:cBhvr>
                                      <p:to>
                                        <p:strVal val="(0.5)"/>
                                      </p:to>
                                    </p:set>
                                    <p:anim from="(0.5)" to="(#ppt_x)" calcmode="lin" valueType="num">
                                      <p:cBhvr>
                                        <p:cTn id="22" dur="1230" accel="100000" fill="hold">
                                          <p:stCondLst>
                                            <p:cond delay="770"/>
                                          </p:stCondLst>
                                        </p:cTn>
                                        <p:tgtEl>
                                          <p:spTgt spid="182276">
                                            <p:txEl>
                                              <p:pRg st="1" end="1"/>
                                            </p:txEl>
                                          </p:spTgt>
                                        </p:tgtEl>
                                        <p:attrNameLst>
                                          <p:attrName>ppt_x</p:attrName>
                                        </p:attrNameLst>
                                      </p:cBhvr>
                                    </p:anim>
                                    <p:set>
                                      <p:cBhvr>
                                        <p:cTn id="23" dur="770" fill="hold"/>
                                        <p:tgtEl>
                                          <p:spTgt spid="18227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182276">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82276">
                                            <p:txEl>
                                              <p:pRg st="2" end="2"/>
                                            </p:txEl>
                                          </p:spTgt>
                                        </p:tgtEl>
                                        <p:attrNameLst>
                                          <p:attrName>style.visibility</p:attrName>
                                        </p:attrNameLst>
                                      </p:cBhvr>
                                      <p:to>
                                        <p:strVal val="visible"/>
                                      </p:to>
                                    </p:set>
                                    <p:animEffect transition="in" filter="fade">
                                      <p:cBhvr>
                                        <p:cTn id="29" dur="770" decel="100000"/>
                                        <p:tgtEl>
                                          <p:spTgt spid="182276">
                                            <p:txEl>
                                              <p:pRg st="2" end="2"/>
                                            </p:txEl>
                                          </p:spTgt>
                                        </p:tgtEl>
                                      </p:cBhvr>
                                    </p:animEffect>
                                    <p:animScale>
                                      <p:cBhvr>
                                        <p:cTn id="30" dur="770" decel="100000"/>
                                        <p:tgtEl>
                                          <p:spTgt spid="182276">
                                            <p:txEl>
                                              <p:pRg st="2" end="2"/>
                                            </p:txEl>
                                          </p:spTgt>
                                        </p:tgtEl>
                                      </p:cBhvr>
                                      <p:from x="10000" y="10000"/>
                                      <p:to x="200000" y="450000"/>
                                    </p:animScale>
                                    <p:animScale>
                                      <p:cBhvr>
                                        <p:cTn id="31" dur="1230" accel="100000" fill="hold">
                                          <p:stCondLst>
                                            <p:cond delay="770"/>
                                          </p:stCondLst>
                                        </p:cTn>
                                        <p:tgtEl>
                                          <p:spTgt spid="182276">
                                            <p:txEl>
                                              <p:pRg st="2" end="2"/>
                                            </p:txEl>
                                          </p:spTgt>
                                        </p:tgtEl>
                                      </p:cBhvr>
                                      <p:from x="200000" y="450000"/>
                                      <p:to x="100000" y="100000"/>
                                    </p:animScale>
                                    <p:set>
                                      <p:cBhvr>
                                        <p:cTn id="32" dur="770" fill="hold"/>
                                        <p:tgtEl>
                                          <p:spTgt spid="182276">
                                            <p:txEl>
                                              <p:pRg st="2" end="2"/>
                                            </p:txEl>
                                          </p:spTgt>
                                        </p:tgtEl>
                                        <p:attrNameLst>
                                          <p:attrName>ppt_x</p:attrName>
                                        </p:attrNameLst>
                                      </p:cBhvr>
                                      <p:to>
                                        <p:strVal val="(0.5)"/>
                                      </p:to>
                                    </p:set>
                                    <p:anim from="(0.5)" to="(#ppt_x)" calcmode="lin" valueType="num">
                                      <p:cBhvr>
                                        <p:cTn id="33" dur="1230" accel="100000" fill="hold">
                                          <p:stCondLst>
                                            <p:cond delay="770"/>
                                          </p:stCondLst>
                                        </p:cTn>
                                        <p:tgtEl>
                                          <p:spTgt spid="182276">
                                            <p:txEl>
                                              <p:pRg st="2" end="2"/>
                                            </p:txEl>
                                          </p:spTgt>
                                        </p:tgtEl>
                                        <p:attrNameLst>
                                          <p:attrName>ppt_x</p:attrName>
                                        </p:attrNameLst>
                                      </p:cBhvr>
                                    </p:anim>
                                    <p:set>
                                      <p:cBhvr>
                                        <p:cTn id="34" dur="770" fill="hold"/>
                                        <p:tgtEl>
                                          <p:spTgt spid="18227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18227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44027"/>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Romans</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accept each other because God’s righteousness comes to us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equally</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9416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0130" name="Rectangle 2" descr="Paper bag"/>
          <p:cNvSpPr>
            <a:spLocks noChangeArrowheads="1"/>
          </p:cNvSpPr>
          <p:nvPr/>
        </p:nvSpPr>
        <p:spPr bwMode="auto">
          <a:xfrm>
            <a:off x="0" y="0"/>
            <a:ext cx="9144000" cy="68580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p:spPr>
        <p:txBody>
          <a:bodyPr wrap="none" anchor="ctr">
            <a:prstTxWarp prst="textNoShape">
              <a:avLst/>
            </a:prstTxWarp>
          </a:bodyPr>
          <a:lstStyle/>
          <a:p>
            <a:pPr eaLnBrk="0" hangingPunct="0"/>
            <a:endParaRPr lang="en-US" sz="1800">
              <a:solidFill>
                <a:srgbClr val="FFFFFF"/>
              </a:solidFill>
              <a:latin typeface="Arial" charset="0"/>
            </a:endParaRPr>
          </a:p>
        </p:txBody>
      </p:sp>
      <p:pic>
        <p:nvPicPr>
          <p:cNvPr id="560131" name="Picture 3"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w="9525">
            <a:noFill/>
            <a:miter lim="800000"/>
            <a:headEnd/>
            <a:tailEnd/>
          </a:ln>
        </p:spPr>
      </p:pic>
      <p:sp>
        <p:nvSpPr>
          <p:cNvPr id="62468" name="Rectangle 4"/>
          <p:cNvSpPr>
            <a:spLocks noGrp="1" noChangeArrowheads="1"/>
          </p:cNvSpPr>
          <p:nvPr>
            <p:ph type="title"/>
          </p:nvPr>
        </p:nvSpPr>
        <p:spPr>
          <a:xfrm>
            <a:off x="457200" y="457200"/>
            <a:ext cx="8686800" cy="1295400"/>
          </a:xfrm>
          <a:effectLst>
            <a:outerShdw blurRad="63500" dist="38099" dir="2700000" algn="ctr" rotWithShape="0">
              <a:srgbClr val="000000">
                <a:alpha val="74998"/>
              </a:srgbClr>
            </a:outerShdw>
          </a:effectLst>
        </p:spPr>
        <p:txBody>
          <a:bodyPr/>
          <a:lstStyle/>
          <a:p>
            <a:pPr eaLnBrk="1" hangingPunct="1">
              <a:defRPr/>
            </a:pPr>
            <a:r>
              <a:rPr lang="en-US" sz="4700" b="1" dirty="0">
                <a:ea typeface="ＭＳ Ｐゴシック" pitchFamily="-112" charset="-128"/>
                <a:cs typeface="ＭＳ Ｐゴシック" pitchFamily="-112" charset="-128"/>
              </a:rPr>
              <a:t>Who Am I?  (Family Roots)</a:t>
            </a:r>
          </a:p>
        </p:txBody>
      </p:sp>
      <p:sp>
        <p:nvSpPr>
          <p:cNvPr id="62470" name="Text Box 6"/>
          <p:cNvSpPr txBox="1">
            <a:spLocks noChangeArrowheads="1"/>
          </p:cNvSpPr>
          <p:nvPr/>
        </p:nvSpPr>
        <p:spPr bwMode="auto">
          <a:xfrm>
            <a:off x="7832725" y="39688"/>
            <a:ext cx="355600" cy="461962"/>
          </a:xfrm>
          <a:prstGeom prst="rect">
            <a:avLst/>
          </a:prstGeom>
          <a:noFill/>
          <a:ln w="9525">
            <a:noFill/>
            <a:miter lim="800000"/>
            <a:headEnd/>
            <a:tailEnd/>
          </a:ln>
          <a:effectLst>
            <a:outerShdw blurRad="63500" dist="35921" dir="2700000" algn="ctr" rotWithShape="0">
              <a:srgbClr val="1011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rPr>
              <a:t>5</a:t>
            </a:r>
            <a:endParaRPr lang="en-US" sz="1800">
              <a:solidFill>
                <a:srgbClr val="FFFFFF"/>
              </a:solidFill>
              <a:latin typeface="Arial" charset="0"/>
            </a:endParaRPr>
          </a:p>
        </p:txBody>
      </p:sp>
      <p:sp>
        <p:nvSpPr>
          <p:cNvPr id="7" name="Rectangle 5"/>
          <p:cNvSpPr txBox="1">
            <a:spLocks noChangeArrowheads="1"/>
          </p:cNvSpPr>
          <p:nvPr/>
        </p:nvSpPr>
        <p:spPr bwMode="auto">
          <a:xfrm>
            <a:off x="609600" y="1981200"/>
            <a:ext cx="868680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Born in Tokyo as a MK (1958)</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Moved to California (SF area) at 18 mos.</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Parents divorced (age 4)</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Mom remarried &amp; divorced (ages 8-10)</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Born again (age 13)</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Mom married third time (age 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descr="https://moneymanagement-prod.s3-ap-southeast-2.amazonaws.com/s3fs-public/styles/preset_383x347/public/field/image/banned%20300.jpg?itok=RrrTLzmx">
            <a:extLst>
              <a:ext uri="{FF2B5EF4-FFF2-40B4-BE49-F238E27FC236}">
                <a16:creationId xmlns:a16="http://schemas.microsoft.com/office/drawing/2014/main" id="{D315DAC6-FA42-5C4E-86DA-CE2068306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336" y="1700808"/>
            <a:ext cx="4857328" cy="4857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D73151-639A-4A45-BB43-635862D87DC5}"/>
              </a:ext>
            </a:extLst>
          </p:cNvPr>
          <p:cNvSpPr txBox="1">
            <a:spLocks noChangeArrowheads="1"/>
          </p:cNvSpPr>
          <p:nvPr/>
        </p:nvSpPr>
        <p:spPr bwMode="auto">
          <a:xfrm>
            <a:off x="0" y="60440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Application of Romans</a:t>
            </a:r>
          </a:p>
        </p:txBody>
      </p:sp>
    </p:spTree>
    <p:extLst>
      <p:ext uri="{BB962C8B-B14F-4D97-AF65-F5344CB8AC3E}">
        <p14:creationId xmlns:p14="http://schemas.microsoft.com/office/powerpoint/2010/main" val="3292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 How?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2195736" y="1080120"/>
            <a:ext cx="6915308" cy="577787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Have you received God’s forgiveness offered freely by trusting Christ?</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If so, are you seeing yourself clearly—that is, humbly? </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Or do you think yourself better than someone else? Who?</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Which Christian are you not accepting? How can you better accept that person?</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Application of Romans</a:t>
            </a:r>
          </a:p>
        </p:txBody>
      </p:sp>
    </p:spTree>
    <p:extLst>
      <p:ext uri="{BB962C8B-B14F-4D97-AF65-F5344CB8AC3E}">
        <p14:creationId xmlns:p14="http://schemas.microsoft.com/office/powerpoint/2010/main" val="77679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093490243"/>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4075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Scribes and scroll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w="9525">
            <a:noFill/>
            <a:miter lim="800000"/>
            <a:headEnd/>
            <a:tailEnd/>
          </a:ln>
        </p:spPr>
      </p:pic>
      <p:sp>
        <p:nvSpPr>
          <p:cNvPr id="63491" name="Rectangle 3"/>
          <p:cNvSpPr>
            <a:spLocks noGrp="1" noChangeArrowheads="1"/>
          </p:cNvSpPr>
          <p:nvPr>
            <p:ph type="title"/>
          </p:nvPr>
        </p:nvSpPr>
        <p:spPr>
          <a:xfrm>
            <a:off x="1295400" y="457200"/>
            <a:ext cx="7467600" cy="1295400"/>
          </a:xfrm>
          <a:effectLst>
            <a:outerShdw blurRad="63500" dist="35921" dir="2700000" algn="ctr" rotWithShape="0">
              <a:srgbClr val="101100">
                <a:alpha val="74998"/>
              </a:srgbClr>
            </a:outerShdw>
          </a:effectLst>
        </p:spPr>
        <p:txBody>
          <a:bodyPr/>
          <a:lstStyle/>
          <a:p>
            <a:pPr eaLnBrk="1" hangingPunct="1">
              <a:defRPr/>
            </a:pPr>
            <a:r>
              <a:rPr lang="en-US" b="1" dirty="0">
                <a:ea typeface="ＭＳ Ｐゴシック" pitchFamily="-112" charset="-128"/>
                <a:cs typeface="ＭＳ Ｐゴシック" pitchFamily="-112" charset="-128"/>
              </a:rPr>
              <a:t>Who Am I?  (Education Roots)</a:t>
            </a:r>
          </a:p>
        </p:txBody>
      </p:sp>
      <p:sp>
        <p:nvSpPr>
          <p:cNvPr id="5" name="Rectangle 4"/>
          <p:cNvSpPr txBox="1">
            <a:spLocks noChangeArrowheads="1"/>
          </p:cNvSpPr>
          <p:nvPr/>
        </p:nvSpPr>
        <p:spPr bwMode="auto">
          <a:xfrm>
            <a:off x="914400" y="5334000"/>
            <a:ext cx="7467600" cy="17526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indent="-342900">
              <a:spcBef>
                <a:spcPct val="20000"/>
              </a:spcBef>
              <a:buClr>
                <a:schemeClr val="accent1"/>
              </a:buClr>
              <a:buSzPct val="85000"/>
              <a:buFont typeface="Wingdings" pitchFamily="-112" charset="2"/>
              <a:buChar char="o"/>
              <a:defRPr/>
            </a:pPr>
            <a:r>
              <a:rPr lang="en-US" sz="2800" b="1" kern="0" dirty="0">
                <a:solidFill>
                  <a:schemeClr val="tx2"/>
                </a:solidFill>
                <a:latin typeface="+mn-lt"/>
                <a:ea typeface="ＭＳ Ｐゴシック" pitchFamily="-112" charset="-128"/>
                <a:cs typeface="ＭＳ Ｐゴシック" pitchFamily="-112" charset="-128"/>
              </a:rPr>
              <a:t>BS, Business Marketing (Hay U, 1980)</a:t>
            </a:r>
          </a:p>
          <a:p>
            <a:pPr marL="342900" indent="-342900">
              <a:spcBef>
                <a:spcPct val="20000"/>
              </a:spcBef>
              <a:buClr>
                <a:schemeClr val="accent1"/>
              </a:buClr>
              <a:buSzPct val="85000"/>
              <a:buFont typeface="Wingdings" pitchFamily="-112" charset="2"/>
              <a:buChar char="o"/>
              <a:defRPr/>
            </a:pPr>
            <a:r>
              <a:rPr lang="en-US" sz="2800" b="1" kern="0" dirty="0">
                <a:solidFill>
                  <a:schemeClr val="tx2"/>
                </a:solidFill>
                <a:latin typeface="+mn-lt"/>
                <a:ea typeface="ＭＳ Ｐゴシック" pitchFamily="-112" charset="-128"/>
                <a:cs typeface="ＭＳ Ｐゴシック" pitchFamily="-112" charset="-128"/>
              </a:rPr>
              <a:t>ThM, Pastoral Ministries (Dallas, 1987)</a:t>
            </a:r>
          </a:p>
          <a:p>
            <a:pPr marL="342900" indent="-342900">
              <a:spcBef>
                <a:spcPct val="20000"/>
              </a:spcBef>
              <a:buClr>
                <a:schemeClr val="accent1"/>
              </a:buClr>
              <a:buSzPct val="85000"/>
              <a:buFont typeface="Wingdings" pitchFamily="-112" charset="2"/>
              <a:buChar char="o"/>
              <a:defRPr/>
            </a:pPr>
            <a:r>
              <a:rPr lang="en-US" sz="2800" b="1" kern="0" dirty="0">
                <a:solidFill>
                  <a:schemeClr val="tx2"/>
                </a:solidFill>
                <a:latin typeface="+mn-lt"/>
                <a:ea typeface="ＭＳ Ｐゴシック" pitchFamily="-112" charset="-128"/>
                <a:cs typeface="ＭＳ Ｐゴシック" pitchFamily="-112" charset="-128"/>
              </a:rPr>
              <a:t>PhD, Bible Exposition (Dallas, 1990)</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64227" name="Rectangle 3"/>
          <p:cNvSpPr>
            <a:spLocks noGrp="1" noChangeArrowheads="1"/>
          </p:cNvSpPr>
          <p:nvPr>
            <p:ph type="title"/>
          </p:nvPr>
        </p:nvSpPr>
        <p:spPr>
          <a:xfrm>
            <a:off x="304800" y="-304800"/>
            <a:ext cx="7010400" cy="1295400"/>
          </a:xfrm>
        </p:spPr>
        <p:txBody>
          <a:bodyPr/>
          <a:lstStyle/>
          <a:p>
            <a:pPr eaLnBrk="1" hangingPunct="1"/>
            <a:r>
              <a:rPr lang="en-US" sz="4300">
                <a:ea typeface="ＭＳ Ｐゴシック" charset="-128"/>
                <a:cs typeface="ＭＳ Ｐゴシック" charset="-128"/>
              </a:rPr>
              <a:t>Who Am I?  (My Passions)</a:t>
            </a:r>
          </a:p>
        </p:txBody>
      </p:sp>
      <p:sp>
        <p:nvSpPr>
          <p:cNvPr id="5" name="Rectangle 4"/>
          <p:cNvSpPr txBox="1">
            <a:spLocks noChangeArrowheads="1"/>
          </p:cNvSpPr>
          <p:nvPr/>
        </p:nvSpPr>
        <p:spPr bwMode="auto">
          <a:xfrm>
            <a:off x="457200" y="1066800"/>
            <a:ext cx="7010400" cy="4114800"/>
          </a:xfrm>
          <a:prstGeom prst="rect">
            <a:avLst/>
          </a:prstGeom>
          <a:noFill/>
          <a:ln w="9525">
            <a:noFill/>
            <a:miter lim="800000"/>
            <a:headEnd/>
            <a:tailEnd/>
          </a:ln>
        </p:spPr>
        <p:txBody>
          <a:bodyPr/>
          <a:lstStyle/>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God</a:t>
            </a:r>
          </a:p>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Family</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0" y="4724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196400278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a:srcRect l="6396" t="9381" r="11405" b="10049"/>
          <a:stretch/>
        </p:blipFill>
        <p:spPr>
          <a:xfrm>
            <a:off x="-108519" y="-27384"/>
            <a:ext cx="9252520" cy="6803017"/>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Cara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9466" y="2895568"/>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2653848" y="4077072"/>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Katie &amp; Jesse (32)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5233582" y="223384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2020</a:t>
            </a:r>
          </a:p>
        </p:txBody>
      </p:sp>
    </p:spTree>
    <p:extLst>
      <p:ext uri="{BB962C8B-B14F-4D97-AF65-F5344CB8AC3E}">
        <p14:creationId xmlns:p14="http://schemas.microsoft.com/office/powerpoint/2010/main" val="3895641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en-US" b="1" dirty="0">
                <a:solidFill>
                  <a:schemeClr val="tx1"/>
                </a:solidFill>
                <a:effectLst>
                  <a:glow rad="266700">
                    <a:schemeClr val="bg1">
                      <a:alpha val="75000"/>
                    </a:schemeClr>
                  </a:glow>
                </a:effectLst>
              </a:rPr>
              <a:t>Kurt (35) &amp; Cara own their HR consulting business near Seattle</a:t>
            </a:r>
          </a:p>
        </p:txBody>
      </p:sp>
    </p:spTree>
    <p:extLst>
      <p:ext uri="{BB962C8B-B14F-4D97-AF65-F5344CB8AC3E}">
        <p14:creationId xmlns:p14="http://schemas.microsoft.com/office/powerpoint/2010/main" val="337020645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1-year-old grandson Kadon</a:t>
            </a: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1047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live near Denver, Colorado</a:t>
            </a:r>
          </a:p>
        </p:txBody>
      </p:sp>
      <p:pic>
        <p:nvPicPr>
          <p:cNvPr id="4" name="Picture 3">
            <a:extLst>
              <a:ext uri="{FF2B5EF4-FFF2-40B4-BE49-F238E27FC236}">
                <a16:creationId xmlns:a16="http://schemas.microsoft.com/office/drawing/2014/main" id="{9A830D49-CCA5-4640-94B0-970131952545}"/>
              </a:ext>
            </a:extLst>
          </p:cNvPr>
          <p:cNvPicPr>
            <a:picLocks noChangeAspect="1"/>
          </p:cNvPicPr>
          <p:nvPr/>
        </p:nvPicPr>
        <p:blipFill>
          <a:blip r:embed="rId3"/>
          <a:stretch>
            <a:fillRect/>
          </a:stretch>
        </p:blipFill>
        <p:spPr>
          <a:xfrm>
            <a:off x="0" y="1139941"/>
            <a:ext cx="9144000" cy="5718059"/>
          </a:xfrm>
          <a:prstGeom prst="rect">
            <a:avLst/>
          </a:prstGeom>
        </p:spPr>
      </p:pic>
      <p:grpSp>
        <p:nvGrpSpPr>
          <p:cNvPr id="6" name="Group 5">
            <a:extLst>
              <a:ext uri="{FF2B5EF4-FFF2-40B4-BE49-F238E27FC236}">
                <a16:creationId xmlns:a16="http://schemas.microsoft.com/office/drawing/2014/main" id="{82A00994-B4DA-DD47-960C-40CAA0C06EA3}"/>
              </a:ext>
            </a:extLst>
          </p:cNvPr>
          <p:cNvGrpSpPr/>
          <p:nvPr/>
        </p:nvGrpSpPr>
        <p:grpSpPr>
          <a:xfrm>
            <a:off x="5052053" y="4221088"/>
            <a:ext cx="4099296" cy="2634827"/>
            <a:chOff x="5052053" y="4193704"/>
            <a:chExt cx="4099296" cy="2634827"/>
          </a:xfrm>
        </p:grpSpPr>
        <p:pic>
          <p:nvPicPr>
            <p:cNvPr id="3" name="Picture 2">
              <a:extLst>
                <a:ext uri="{FF2B5EF4-FFF2-40B4-BE49-F238E27FC236}">
                  <a16:creationId xmlns:a16="http://schemas.microsoft.com/office/drawing/2014/main" id="{F8E61F73-D356-2B44-A369-B8E30A4F21CF}"/>
                </a:ext>
              </a:extLst>
            </p:cNvPr>
            <p:cNvPicPr>
              <a:picLocks noChangeAspect="1"/>
            </p:cNvPicPr>
            <p:nvPr/>
          </p:nvPicPr>
          <p:blipFill rotWithShape="1">
            <a:blip r:embed="rId4"/>
            <a:srcRect t="16424"/>
            <a:stretch/>
          </p:blipFill>
          <p:spPr>
            <a:xfrm>
              <a:off x="5052053" y="4193704"/>
              <a:ext cx="4091946" cy="2564904"/>
            </a:xfrm>
            <a:prstGeom prst="rect">
              <a:avLst/>
            </a:prstGeom>
          </p:spPr>
        </p:pic>
        <p:sp>
          <p:nvSpPr>
            <p:cNvPr id="5" name="Rectangle 2">
              <a:extLst>
                <a:ext uri="{FF2B5EF4-FFF2-40B4-BE49-F238E27FC236}">
                  <a16:creationId xmlns:a16="http://schemas.microsoft.com/office/drawing/2014/main" id="{E9A72B3A-DC0C-0E43-9DC5-4EF8B819FF68}"/>
                </a:ext>
              </a:extLst>
            </p:cNvPr>
            <p:cNvSpPr txBox="1">
              <a:spLocks noChangeArrowheads="1"/>
            </p:cNvSpPr>
            <p:nvPr/>
          </p:nvSpPr>
          <p:spPr bwMode="auto">
            <a:xfrm>
              <a:off x="5052053" y="6078099"/>
              <a:ext cx="4099296" cy="7504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Norah born July 31</a:t>
              </a:r>
            </a:p>
          </p:txBody>
        </p:sp>
      </p:grpSp>
    </p:spTree>
    <p:extLst>
      <p:ext uri="{BB962C8B-B14F-4D97-AF65-F5344CB8AC3E}">
        <p14:creationId xmlns:p14="http://schemas.microsoft.com/office/powerpoint/2010/main" val="194423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9B2A7-A2B7-844D-B483-1A11A0C630E8}"/>
              </a:ext>
            </a:extLst>
          </p:cNvPr>
          <p:cNvPicPr>
            <a:picLocks noChangeAspect="1"/>
          </p:cNvPicPr>
          <p:nvPr/>
        </p:nvPicPr>
        <p:blipFill>
          <a:blip r:embed="rId2"/>
          <a:stretch>
            <a:fillRect/>
          </a:stretch>
        </p:blipFill>
        <p:spPr>
          <a:xfrm>
            <a:off x="1115616" y="-171400"/>
            <a:ext cx="6912768" cy="9217024"/>
          </a:xfrm>
          <a:prstGeom prst="rect">
            <a:avLst/>
          </a:prstGeom>
        </p:spPr>
      </p:pic>
      <p:sp>
        <p:nvSpPr>
          <p:cNvPr id="184322" name="Title 1"/>
          <p:cNvSpPr>
            <a:spLocks noGrp="1"/>
          </p:cNvSpPr>
          <p:nvPr>
            <p:ph type="title"/>
          </p:nvPr>
        </p:nvSpPr>
        <p:spPr>
          <a:xfrm>
            <a:off x="4139952" y="5265204"/>
            <a:ext cx="3888433" cy="1008063"/>
          </a:xfrm>
        </p:spPr>
        <p:txBody>
          <a:bodyPr/>
          <a:lstStyle/>
          <a:p>
            <a:pPr>
              <a:defRPr/>
            </a:pPr>
            <a:r>
              <a:rPr lang="en-US" sz="3600" b="1" dirty="0">
                <a:effectLst>
                  <a:glow rad="139700">
                    <a:schemeClr val="tx1"/>
                  </a:glow>
                </a:effectLst>
                <a:latin typeface="Arial" charset="0"/>
                <a:ea typeface="ＭＳ Ｐゴシック" charset="0"/>
              </a:rPr>
              <a:t>Our 2-year-old Grandson Jesse</a:t>
            </a: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115616" y="5085184"/>
            <a:ext cx="3282468" cy="1368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Norah born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 July 2021</a:t>
            </a:r>
          </a:p>
        </p:txBody>
      </p:sp>
    </p:spTree>
    <p:extLst>
      <p:ext uri="{BB962C8B-B14F-4D97-AF65-F5344CB8AC3E}">
        <p14:creationId xmlns:p14="http://schemas.microsoft.com/office/powerpoint/2010/main" val="908146721"/>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060848"/>
            <a:ext cx="9144000" cy="33132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t>God's </a:t>
            </a:r>
            <a:r>
              <a:rPr lang="en-US" b="1" i="1" dirty="0"/>
              <a:t>righteousness</a:t>
            </a:r>
            <a:r>
              <a:rPr lang="en-US" b="1" dirty="0"/>
              <a:t> by faith in Christ helps us accept others</a:t>
            </a:r>
            <a:endParaRPr lang="en-SG" dirty="0"/>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39817925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(32) trains United B777 pilots in Denver</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94236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rotWithShape="1">
          <a:blip r:embed="rId3"/>
          <a:srcRect l="729"/>
          <a:stretch/>
        </p:blipFill>
        <p:spPr>
          <a:xfrm>
            <a:off x="107504" y="-1"/>
            <a:ext cx="9073008" cy="6873889"/>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sz="4800" b="1" dirty="0">
                <a:solidFill>
                  <a:schemeClr val="tx1"/>
                </a:solidFill>
                <a:effectLst>
                  <a:glow rad="266700">
                    <a:schemeClr val="bg1">
                      <a:alpha val="75000"/>
                    </a:schemeClr>
                  </a:glow>
                </a:effectLst>
              </a:rPr>
              <a:t>John (29) is a graphic artist in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67362497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70371" name="Rectangle 3"/>
          <p:cNvSpPr>
            <a:spLocks noGrp="1" noChangeArrowheads="1"/>
          </p:cNvSpPr>
          <p:nvPr>
            <p:ph type="title"/>
          </p:nvPr>
        </p:nvSpPr>
        <p:spPr>
          <a:xfrm>
            <a:off x="304800" y="-304800"/>
            <a:ext cx="7010400" cy="1295400"/>
          </a:xfrm>
        </p:spPr>
        <p:txBody>
          <a:bodyPr/>
          <a:lstStyle/>
          <a:p>
            <a:pPr eaLnBrk="1" hangingPunct="1"/>
            <a:r>
              <a:rPr lang="en-US" sz="4300">
                <a:ea typeface="ＭＳ Ｐゴシック" charset="-128"/>
                <a:cs typeface="ＭＳ Ｐゴシック" charset="-128"/>
              </a:rPr>
              <a:t>Who Am I?  (My Passions)</a:t>
            </a:r>
          </a:p>
        </p:txBody>
      </p:sp>
      <p:sp>
        <p:nvSpPr>
          <p:cNvPr id="5" name="Rectangle 4"/>
          <p:cNvSpPr txBox="1">
            <a:spLocks noChangeArrowheads="1"/>
          </p:cNvSpPr>
          <p:nvPr/>
        </p:nvSpPr>
        <p:spPr bwMode="auto">
          <a:xfrm>
            <a:off x="457200" y="914400"/>
            <a:ext cx="7010400" cy="4114800"/>
          </a:xfrm>
          <a:prstGeom prst="rect">
            <a:avLst/>
          </a:prstGeom>
          <a:noFill/>
          <a:ln w="9525">
            <a:noFill/>
            <a:miter lim="800000"/>
            <a:headEnd/>
            <a:tailEnd/>
          </a:ln>
        </p:spPr>
        <p:txBody>
          <a:bodyPr/>
          <a:lstStyle/>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God</a:t>
            </a:r>
          </a:p>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Family</a:t>
            </a:r>
          </a:p>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Ministries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05151202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KENYA</a:t>
            </a:r>
          </a:p>
        </p:txBody>
      </p:sp>
    </p:spTree>
    <p:extLst>
      <p:ext uri="{BB962C8B-B14F-4D97-AF65-F5344CB8AC3E}">
        <p14:creationId xmlns:p14="http://schemas.microsoft.com/office/powerpoint/2010/main" val="4179889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w="9525">
            <a:noFill/>
            <a:miter lim="800000"/>
            <a:headEnd/>
            <a:tailEnd/>
          </a:ln>
        </p:spPr>
      </p:pic>
      <p:sp>
        <p:nvSpPr>
          <p:cNvPr id="64515" name="Rectangle 3"/>
          <p:cNvSpPr>
            <a:spLocks noGrp="1" noChangeArrowheads="1"/>
          </p:cNvSpPr>
          <p:nvPr>
            <p:ph type="title"/>
          </p:nvPr>
        </p:nvSpPr>
        <p:spPr>
          <a:effectLst>
            <a:outerShdw blurRad="63500" dist="35921" dir="2700000" algn="ctr" rotWithShape="0">
              <a:srgbClr val="101100">
                <a:alpha val="74998"/>
              </a:srgbClr>
            </a:outerShdw>
          </a:effectLst>
        </p:spPr>
        <p:txBody>
          <a:bodyPr/>
          <a:lstStyle/>
          <a:p>
            <a:pPr eaLnBrk="1" hangingPunct="1">
              <a:defRPr/>
            </a:pPr>
            <a:r>
              <a:rPr lang="en-US" b="1" dirty="0">
                <a:ea typeface="ＭＳ Ｐゴシック" pitchFamily="-112" charset="-128"/>
                <a:cs typeface="ＭＳ Ｐゴシック" pitchFamily="-112" charset="-128"/>
              </a:rPr>
              <a:t>Who Am I?  (My Passions)</a:t>
            </a:r>
          </a:p>
        </p:txBody>
      </p:sp>
      <p:sp>
        <p:nvSpPr>
          <p:cNvPr id="5" name="Rectangle 4"/>
          <p:cNvSpPr txBox="1">
            <a:spLocks noChangeArrowheads="1"/>
          </p:cNvSpPr>
          <p:nvPr/>
        </p:nvSpPr>
        <p:spPr bwMode="auto">
          <a:xfrm>
            <a:off x="1752600" y="2286000"/>
            <a:ext cx="7010400" cy="41148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indent="-342900">
              <a:spcBef>
                <a:spcPct val="20000"/>
              </a:spcBef>
              <a:buClr>
                <a:schemeClr val="accent1"/>
              </a:buClr>
              <a:buSzPct val="85000"/>
              <a:buFont typeface="Wingdings" pitchFamily="-112" charset="2"/>
              <a:buChar char="o"/>
              <a:defRPr/>
            </a:pPr>
            <a:r>
              <a:rPr lang="en-US" sz="3600" b="1" kern="0" dirty="0">
                <a:solidFill>
                  <a:schemeClr val="tx2"/>
                </a:solidFill>
                <a:latin typeface="+mn-lt"/>
                <a:ea typeface="ＭＳ Ｐゴシック" pitchFamily="-112" charset="-128"/>
                <a:cs typeface="ＭＳ Ｐゴシック" pitchFamily="-112" charset="-128"/>
              </a:rPr>
              <a:t>My God</a:t>
            </a:r>
          </a:p>
          <a:p>
            <a:pPr marL="342900" indent="-342900">
              <a:spcBef>
                <a:spcPct val="20000"/>
              </a:spcBef>
              <a:buClr>
                <a:schemeClr val="accent1"/>
              </a:buClr>
              <a:buSzPct val="85000"/>
              <a:buFont typeface="Wingdings" pitchFamily="-112" charset="2"/>
              <a:buChar char="o"/>
              <a:defRPr/>
            </a:pPr>
            <a:r>
              <a:rPr lang="en-US" sz="3600" b="1" kern="0" dirty="0">
                <a:solidFill>
                  <a:schemeClr val="tx2"/>
                </a:solidFill>
                <a:latin typeface="+mn-lt"/>
                <a:ea typeface="ＭＳ Ｐゴシック" pitchFamily="-112" charset="-128"/>
                <a:cs typeface="ＭＳ Ｐゴシック" pitchFamily="-112" charset="-128"/>
              </a:rPr>
              <a:t>My Family</a:t>
            </a:r>
          </a:p>
          <a:p>
            <a:pPr marL="342900" indent="-342900">
              <a:spcBef>
                <a:spcPct val="20000"/>
              </a:spcBef>
              <a:buClr>
                <a:schemeClr val="accent1"/>
              </a:buClr>
              <a:buSzPct val="85000"/>
              <a:buFont typeface="Wingdings" pitchFamily="-112" charset="2"/>
              <a:buChar char="o"/>
              <a:defRPr/>
            </a:pPr>
            <a:r>
              <a:rPr lang="en-US" sz="3600" b="1" kern="0" dirty="0">
                <a:solidFill>
                  <a:schemeClr val="tx2"/>
                </a:solidFill>
                <a:latin typeface="+mn-lt"/>
                <a:ea typeface="ＭＳ Ｐゴシック" pitchFamily="-112" charset="-128"/>
                <a:cs typeface="ＭＳ Ｐゴシック" pitchFamily="-112" charset="-128"/>
              </a:rPr>
              <a:t>God</a:t>
            </a:r>
            <a:r>
              <a:rPr lang="fr-FR" sz="3600" b="1" kern="0" dirty="0">
                <a:solidFill>
                  <a:schemeClr val="tx2"/>
                </a:solidFill>
                <a:latin typeface="+mn-lt"/>
                <a:ea typeface="ＭＳ Ｐゴシック" pitchFamily="-112" charset="-128"/>
                <a:cs typeface="ＭＳ Ｐゴシック" pitchFamily="-112" charset="-128"/>
              </a:rPr>
              <a:t>'</a:t>
            </a:r>
            <a:r>
              <a:rPr lang="en-US" sz="3600" b="1" kern="0" dirty="0">
                <a:solidFill>
                  <a:schemeClr val="tx2"/>
                </a:solidFill>
                <a:latin typeface="+mn-lt"/>
                <a:ea typeface="ＭＳ Ｐゴシック" pitchFamily="-112" charset="-128"/>
                <a:cs typeface="ＭＳ Ｐゴシック" pitchFamily="-112" charset="-128"/>
              </a:rPr>
              <a:t>s Word</a:t>
            </a:r>
          </a:p>
          <a:p>
            <a:pPr marL="342900" indent="-342900">
              <a:spcBef>
                <a:spcPct val="20000"/>
              </a:spcBef>
              <a:buClr>
                <a:schemeClr val="accent1"/>
              </a:buClr>
              <a:buSzPct val="85000"/>
              <a:buFont typeface="Wingdings" pitchFamily="-112" charset="2"/>
              <a:buChar char="o"/>
              <a:defRPr/>
            </a:pPr>
            <a:r>
              <a:rPr lang="en-US" sz="3600" b="1" kern="0" dirty="0">
                <a:solidFill>
                  <a:schemeClr val="tx2"/>
                </a:solidFill>
                <a:latin typeface="+mn-lt"/>
                <a:ea typeface="ＭＳ Ｐゴシック" pitchFamily="-112" charset="-128"/>
                <a:cs typeface="ＭＳ Ｐゴシック" pitchFamily="-112" charset="-128"/>
              </a:rPr>
              <a:t>Music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42387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740447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3.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121"/>
            <a:ext cx="9144000" cy="5093948"/>
          </a:xfrm>
          <a:prstGeom prst="rect">
            <a:avLst/>
          </a:prstGeom>
        </p:spPr>
      </p:pic>
    </p:spTree>
    <p:extLst>
      <p:ext uri="{BB962C8B-B14F-4D97-AF65-F5344CB8AC3E}">
        <p14:creationId xmlns:p14="http://schemas.microsoft.com/office/powerpoint/2010/main" val="379959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539552" y="1196752"/>
            <a:ext cx="8136904" cy="44644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16</a:t>
            </a:r>
            <a:r>
              <a:rPr lang="en-US" sz="2800" b="1" dirty="0">
                <a:solidFill>
                  <a:srgbClr val="FFFFFF"/>
                </a:solidFill>
                <a:effectLst>
                  <a:glow rad="127000">
                    <a:srgbClr val="000000"/>
                  </a:glow>
                </a:effectLst>
                <a:latin typeface="Arial" charset="0"/>
                <a:ea typeface="ＭＳ Ｐゴシック" charset="0"/>
                <a:cs typeface="ＭＳ Ｐゴシック" charset="0"/>
              </a:rPr>
              <a:t>I am not ashamed of the gospel, because it is the power of God for the salvation of everyone who believes: first for the Jew, then for the Gentile.</a:t>
            </a:r>
            <a:br>
              <a:rPr lang="en-US" sz="2800" b="1" dirty="0">
                <a:solidFill>
                  <a:srgbClr val="FFFFFF"/>
                </a:solidFill>
                <a:effectLst>
                  <a:glow rad="127000">
                    <a:srgbClr val="000000"/>
                  </a:glow>
                </a:effectLst>
                <a:latin typeface="Arial" charset="0"/>
                <a:ea typeface="ＭＳ Ｐゴシック" charset="0"/>
                <a:cs typeface="ＭＳ Ｐゴシック" charset="0"/>
              </a:rPr>
            </a:b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17</a:t>
            </a:r>
            <a:r>
              <a:rPr lang="en-US" sz="2800" b="1" dirty="0">
                <a:solidFill>
                  <a:srgbClr val="FFFFFF"/>
                </a:solidFill>
                <a:effectLst>
                  <a:glow rad="127000">
                    <a:srgbClr val="000000"/>
                  </a:glow>
                </a:effectLst>
                <a:latin typeface="Arial" charset="0"/>
                <a:ea typeface="ＭＳ Ｐゴシック" charset="0"/>
                <a:cs typeface="ＭＳ Ｐゴシック" charset="0"/>
              </a:rPr>
              <a:t>For in the gospel a righteousness from God is revealed, a righteousness that is by faith from first to last, just as it is written: 'The righteous will live by faith'" (1:16-17).</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Romans</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481466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3.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7147"/>
            <a:ext cx="9144000" cy="5046109"/>
          </a:xfrm>
          <a:prstGeom prst="rect">
            <a:avLst/>
          </a:prstGeom>
        </p:spPr>
      </p:pic>
      <p:sp>
        <p:nvSpPr>
          <p:cNvPr id="3" name="Oval 2"/>
          <p:cNvSpPr/>
          <p:nvPr/>
        </p:nvSpPr>
        <p:spPr bwMode="auto">
          <a:xfrm>
            <a:off x="2483768" y="1484784"/>
            <a:ext cx="3456384" cy="1224136"/>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5" charset="0"/>
            </a:endParaRPr>
          </a:p>
        </p:txBody>
      </p:sp>
    </p:spTree>
    <p:extLst>
      <p:ext uri="{BB962C8B-B14F-4D97-AF65-F5344CB8AC3E}">
        <p14:creationId xmlns:p14="http://schemas.microsoft.com/office/powerpoint/2010/main" val="57033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3" name="Picture 2" descr="Screen Shot 2016-04-14 at 8.2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548680"/>
            <a:ext cx="9144000" cy="5159877"/>
          </a:xfrm>
          <a:prstGeom prst="rect">
            <a:avLst/>
          </a:prstGeom>
        </p:spPr>
      </p:pic>
    </p:spTree>
    <p:extLst>
      <p:ext uri="{BB962C8B-B14F-4D97-AF65-F5344CB8AC3E}">
        <p14:creationId xmlns:p14="http://schemas.microsoft.com/office/powerpoint/2010/main" val="954981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4.5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9443"/>
            <a:ext cx="9144000" cy="5109686"/>
          </a:xfrm>
          <a:prstGeom prst="rect">
            <a:avLst/>
          </a:prstGeom>
        </p:spPr>
      </p:pic>
    </p:spTree>
    <p:extLst>
      <p:ext uri="{BB962C8B-B14F-4D97-AF65-F5344CB8AC3E}">
        <p14:creationId xmlns:p14="http://schemas.microsoft.com/office/powerpoint/2010/main" val="108267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5.2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6361"/>
            <a:ext cx="9144000" cy="5123851"/>
          </a:xfrm>
          <a:prstGeom prst="rect">
            <a:avLst/>
          </a:prstGeom>
        </p:spPr>
      </p:pic>
    </p:spTree>
    <p:extLst>
      <p:ext uri="{BB962C8B-B14F-4D97-AF65-F5344CB8AC3E}">
        <p14:creationId xmlns:p14="http://schemas.microsoft.com/office/powerpoint/2010/main" val="3708995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5.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5" y="980728"/>
            <a:ext cx="9144000" cy="4853405"/>
          </a:xfrm>
          <a:prstGeom prst="rect">
            <a:avLst/>
          </a:prstGeom>
        </p:spPr>
      </p:pic>
    </p:spTree>
    <p:extLst>
      <p:ext uri="{BB962C8B-B14F-4D97-AF65-F5344CB8AC3E}">
        <p14:creationId xmlns:p14="http://schemas.microsoft.com/office/powerpoint/2010/main" val="669762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1" descr="exploring-the-florid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8700"/>
          </a:xfrm>
          <a:prstGeom prst="rect">
            <a:avLst/>
          </a:prstGeom>
          <a:noFill/>
          <a:ln w="9525">
            <a:noFill/>
            <a:miter lim="800000"/>
            <a:headEnd/>
            <a:tailEnd/>
          </a:ln>
        </p:spPr>
      </p:pic>
      <p:sp>
        <p:nvSpPr>
          <p:cNvPr id="588803" name="Rectangle 2"/>
          <p:cNvSpPr>
            <a:spLocks noGrp="1" noChangeArrowheads="1"/>
          </p:cNvSpPr>
          <p:nvPr>
            <p:ph type="title"/>
          </p:nvPr>
        </p:nvSpPr>
        <p:spPr>
          <a:xfrm>
            <a:off x="0" y="44450"/>
            <a:ext cx="9144000" cy="1143000"/>
          </a:xfrm>
          <a:solidFill>
            <a:srgbClr val="000000"/>
          </a:solidFill>
        </p:spPr>
        <p:txBody>
          <a:bodyPr/>
          <a:lstStyle/>
          <a:p>
            <a:pPr eaLnBrk="1" hangingPunct="1"/>
            <a:r>
              <a:rPr lang="en-US" sz="4800">
                <a:latin typeface="Arial" charset="0"/>
                <a:ea typeface="ＭＳ Ｐゴシック" charset="-128"/>
              </a:rPr>
              <a:t>Exploring the Theme</a:t>
            </a:r>
          </a:p>
        </p:txBody>
      </p:sp>
      <p:sp>
        <p:nvSpPr>
          <p:cNvPr id="438275" name="Text Box 3"/>
          <p:cNvSpPr txBox="1">
            <a:spLocks noChangeArrowheads="1"/>
          </p:cNvSpPr>
          <p:nvPr/>
        </p:nvSpPr>
        <p:spPr bwMode="auto">
          <a:xfrm>
            <a:off x="457200" y="1196752"/>
            <a:ext cx="8410575" cy="4031873"/>
          </a:xfrm>
          <a:prstGeom prst="rect">
            <a:avLst/>
          </a:prstGeom>
          <a:noFill/>
          <a:ln>
            <a:noFill/>
          </a:ln>
          <a:effectLst/>
        </p:spPr>
        <p:txBody>
          <a:bodyPr>
            <a:prstTxWarp prst="textNoShape">
              <a:avLst/>
            </a:prstTxWarp>
            <a:spAutoFit/>
          </a:bodyPr>
          <a:lstStyle/>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rPr>
              <a:t>Grab a partner</a:t>
            </a:r>
          </a:p>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endParaRPr>
          </a:p>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rPr>
              <a:t>Each of you paraphrase Romans 1:16-17</a:t>
            </a:r>
          </a:p>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endParaRPr>
          </a:p>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rPr>
              <a:t>Contrast these verses with how you used to think you could be right with God before becoming a Christian</a:t>
            </a:r>
          </a:p>
        </p:txBody>
      </p:sp>
    </p:spTree>
    <p:extLst>
      <p:ext uri="{BB962C8B-B14F-4D97-AF65-F5344CB8AC3E}">
        <p14:creationId xmlns:p14="http://schemas.microsoft.com/office/powerpoint/2010/main" val="21995835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en-US" cap="none" dirty="0">
                <a:effectLst>
                  <a:outerShdw blurRad="38100" dist="38100" dir="2700000" algn="tl">
                    <a:srgbClr val="000000"/>
                  </a:outerShdw>
                </a:effectLst>
                <a:ea typeface="ＭＳ Ｐゴシック" charset="-128"/>
                <a:cs typeface="ＭＳ Ｐゴシック" charset="-128"/>
              </a:rPr>
              <a:t>WE NEED TO ATTAIN GOD</a:t>
            </a:r>
            <a:r>
              <a:rPr lang="fr-FR" cap="none" dirty="0">
                <a:effectLst>
                  <a:outerShdw blurRad="38100" dist="38100" dir="2700000" algn="tl">
                    <a:srgbClr val="000000"/>
                  </a:outerShdw>
                </a:effectLst>
                <a:ea typeface="ＭＳ Ｐゴシック" charset="-128"/>
                <a:cs typeface="ＭＳ Ｐゴシック" charset="-128"/>
              </a:rPr>
              <a:t>'</a:t>
            </a:r>
            <a:r>
              <a:rPr lang="en-US" cap="none" dirty="0">
                <a:effectLst>
                  <a:outerShdw blurRad="38100" dist="38100" dir="2700000" algn="tl">
                    <a:srgbClr val="000000"/>
                  </a:outerShdw>
                </a:effectLst>
                <a:ea typeface="ＭＳ Ｐゴシック" charset="-128"/>
                <a:cs typeface="ＭＳ Ｐゴシック" charset="-128"/>
              </a:rPr>
              <a:t>S RIGHTEOUSNESS—BUT HOW?</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26988"/>
            <a:ext cx="9144000" cy="1008063"/>
          </a:xfrm>
          <a:solidFill>
            <a:srgbClr val="660066"/>
          </a:solidFill>
          <a:effectLst>
            <a:outerShdw blurRad="63500" dist="35921" dir="2700000" algn="ctr" rotWithShape="0">
              <a:srgbClr val="000000">
                <a:alpha val="74998"/>
              </a:srgbClr>
            </a:outerShdw>
          </a:effectLst>
        </p:spPr>
        <p:txBody>
          <a:bodyPr/>
          <a:lstStyle/>
          <a:p>
            <a:pPr eaLnBrk="1" hangingPunct="1">
              <a:defRPr/>
            </a:pPr>
            <a:r>
              <a:rPr lang="en-US">
                <a:effectLst>
                  <a:outerShdw blurRad="38100" dist="38100" dir="2700000" algn="tl">
                    <a:srgbClr val="000000"/>
                  </a:outerShdw>
                </a:effectLst>
                <a:latin typeface="Arial" charset="0"/>
                <a:ea typeface="ＭＳ Ｐゴシック" charset="-128"/>
                <a:cs typeface="ＭＳ Ｐゴシック" charset="-128"/>
              </a:rPr>
              <a:t>The Theme of Romans</a:t>
            </a:r>
          </a:p>
        </p:txBody>
      </p:sp>
      <p:sp>
        <p:nvSpPr>
          <p:cNvPr id="134147" name="Text Box 3"/>
          <p:cNvSpPr txBox="1">
            <a:spLocks noChangeArrowheads="1"/>
          </p:cNvSpPr>
          <p:nvPr/>
        </p:nvSpPr>
        <p:spPr bwMode="auto">
          <a:xfrm>
            <a:off x="899592" y="908720"/>
            <a:ext cx="7253808"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buFont typeface="Arial" pitchFamily="-112" charset="0"/>
              <a:buNone/>
              <a:defRPr/>
            </a:pPr>
            <a:r>
              <a:rPr lang="en-US" sz="2800" b="1" baseline="30000" dirty="0">
                <a:latin typeface="Arial" pitchFamily="-112" charset="0"/>
                <a:ea typeface="+mn-ea"/>
                <a:cs typeface="+mn-cs"/>
              </a:rPr>
              <a:t>16</a:t>
            </a:r>
            <a:r>
              <a:rPr lang="en-US" sz="2800" b="1" dirty="0">
                <a:latin typeface="Arial" pitchFamily="-112" charset="0"/>
                <a:ea typeface="+mn-ea"/>
                <a:cs typeface="+mn-cs"/>
              </a:rPr>
              <a:t>I am not ashamed of the gospel, because it is the power of God for the salvation of everyone who believes: </a:t>
            </a:r>
            <a:r>
              <a:rPr lang="en-US" sz="2800" b="1" dirty="0">
                <a:solidFill>
                  <a:srgbClr val="FFFF00"/>
                </a:solidFill>
                <a:latin typeface="Arial" pitchFamily="-112" charset="0"/>
                <a:ea typeface="+mn-ea"/>
                <a:cs typeface="+mn-cs"/>
              </a:rPr>
              <a:t>first for the Jew, then for the Gentile</a:t>
            </a:r>
            <a:r>
              <a:rPr lang="en-US" sz="2800" b="1" dirty="0">
                <a:latin typeface="Arial" pitchFamily="-112" charset="0"/>
                <a:ea typeface="+mn-ea"/>
                <a:cs typeface="+mn-cs"/>
              </a:rPr>
              <a:t>.</a:t>
            </a:r>
            <a:br>
              <a:rPr lang="en-US" sz="2800" b="1" dirty="0">
                <a:latin typeface="Arial" pitchFamily="-112" charset="0"/>
                <a:ea typeface="+mn-ea"/>
                <a:cs typeface="+mn-cs"/>
              </a:rPr>
            </a:br>
            <a:br>
              <a:rPr lang="en-US" sz="2800" b="1" dirty="0">
                <a:latin typeface="Arial" pitchFamily="-112" charset="0"/>
                <a:ea typeface="+mn-ea"/>
                <a:cs typeface="+mn-cs"/>
              </a:rPr>
            </a:br>
            <a:r>
              <a:rPr lang="en-US" sz="2800" b="1" baseline="30000" dirty="0">
                <a:latin typeface="Arial" pitchFamily="-112" charset="0"/>
                <a:ea typeface="+mn-ea"/>
                <a:cs typeface="+mn-cs"/>
              </a:rPr>
              <a:t>17</a:t>
            </a:r>
            <a:r>
              <a:rPr lang="en-US" sz="2800" b="1" dirty="0">
                <a:latin typeface="Arial" pitchFamily="-112" charset="0"/>
                <a:ea typeface="+mn-ea"/>
                <a:cs typeface="+mn-cs"/>
              </a:rPr>
              <a:t>For </a:t>
            </a:r>
            <a:r>
              <a:rPr lang="en-US" sz="2800" b="1" dirty="0">
                <a:solidFill>
                  <a:srgbClr val="FFFF00"/>
                </a:solidFill>
                <a:latin typeface="Arial" pitchFamily="-112" charset="0"/>
                <a:ea typeface="+mn-ea"/>
                <a:cs typeface="+mn-cs"/>
              </a:rPr>
              <a:t>in the gospel a righteousness from God is revealed</a:t>
            </a:r>
            <a:r>
              <a:rPr lang="en-US" sz="2800" b="1" dirty="0">
                <a:latin typeface="Arial" pitchFamily="-112" charset="0"/>
                <a:ea typeface="+mn-ea"/>
                <a:cs typeface="+mn-cs"/>
              </a:rPr>
              <a:t>, a righteousness that is </a:t>
            </a:r>
            <a:r>
              <a:rPr lang="en-US" sz="2800" b="1" dirty="0">
                <a:solidFill>
                  <a:srgbClr val="FFFF00"/>
                </a:solidFill>
                <a:latin typeface="Arial" pitchFamily="-112" charset="0"/>
                <a:ea typeface="+mn-ea"/>
                <a:cs typeface="+mn-cs"/>
              </a:rPr>
              <a:t>by faith </a:t>
            </a:r>
            <a:r>
              <a:rPr lang="en-US" sz="2800" b="1" dirty="0">
                <a:latin typeface="Arial" pitchFamily="-112" charset="0"/>
                <a:ea typeface="+mn-ea"/>
                <a:cs typeface="+mn-cs"/>
              </a:rPr>
              <a:t>from first to last, just as it is written: "The righteous will live by faith."</a:t>
            </a:r>
          </a:p>
        </p:txBody>
      </p:sp>
      <p:sp>
        <p:nvSpPr>
          <p:cNvPr id="591876" name="Text Box 5"/>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chemeClr val="tx2"/>
                </a:solidFill>
              </a:rPr>
              <a:t>145</a:t>
            </a:r>
          </a:p>
        </p:txBody>
      </p:sp>
      <p:sp>
        <p:nvSpPr>
          <p:cNvPr id="5" name="Rectangle 2"/>
          <p:cNvSpPr txBox="1">
            <a:spLocks noChangeArrowheads="1"/>
          </p:cNvSpPr>
          <p:nvPr/>
        </p:nvSpPr>
        <p:spPr bwMode="auto">
          <a:xfrm>
            <a:off x="-11113" y="4941391"/>
            <a:ext cx="9144001" cy="1368425"/>
          </a:xfrm>
          <a:prstGeom prst="rect">
            <a:avLst/>
          </a:prstGeom>
          <a:solidFill>
            <a:srgbClr val="660066"/>
          </a:solidFill>
          <a:ln>
            <a:noFill/>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en-US" sz="3600" b="1" dirty="0">
                <a:solidFill>
                  <a:schemeClr val="tx2"/>
                </a:solidFill>
                <a:effectLst>
                  <a:outerShdw blurRad="38100" dist="38100" dir="2700000" algn="tl">
                    <a:srgbClr val="000000"/>
                  </a:outerShdw>
                </a:effectLst>
                <a:latin typeface="Arial" charset="0"/>
              </a:rPr>
              <a:t>Don</a:t>
            </a:r>
            <a:r>
              <a:rPr lang="fr-FR" sz="3600" b="1" dirty="0">
                <a:solidFill>
                  <a:schemeClr val="tx2"/>
                </a:solidFill>
                <a:effectLst>
                  <a:outerShdw blurRad="38100" dist="38100" dir="2700000" algn="tl">
                    <a:srgbClr val="000000"/>
                  </a:outerShdw>
                </a:effectLst>
                <a:latin typeface="Arial" charset="0"/>
              </a:rPr>
              <a:t>'</a:t>
            </a:r>
            <a:r>
              <a:rPr lang="en-US" sz="3600" b="1" dirty="0">
                <a:solidFill>
                  <a:schemeClr val="tx2"/>
                </a:solidFill>
                <a:effectLst>
                  <a:outerShdw blurRad="38100" dist="38100" dir="2700000" algn="tl">
                    <a:srgbClr val="000000"/>
                  </a:outerShdw>
                </a:effectLst>
                <a:latin typeface="Arial" charset="0"/>
              </a:rPr>
              <a:t>t be ashamed of the gospel because it works!  It alone makes us righteous!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28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w="9525">
            <a:noFill/>
            <a:miter lim="800000"/>
            <a:headEnd/>
            <a:tailEnd/>
          </a:ln>
        </p:spPr>
      </p:pic>
      <p:sp>
        <p:nvSpPr>
          <p:cNvPr id="7171" name="Rectangle 3"/>
          <p:cNvSpPr>
            <a:spLocks noGrp="1" noChangeArrowheads="1"/>
          </p:cNvSpPr>
          <p:nvPr>
            <p:ph type="title"/>
          </p:nvPr>
        </p:nvSpPr>
        <p:spPr/>
        <p:txBody>
          <a:bodyPr wrap="none" numCol="1" fromWordArt="1">
            <a:prstTxWarp prst="textPlain">
              <a:avLst>
                <a:gd name="adj" fmla="val 50000"/>
              </a:avLst>
            </a:prstTxWarp>
          </a:bodyPr>
          <a:lstStyle/>
          <a:p>
            <a:r>
              <a:rPr lang="en-US" sz="3600" kern="10" dirty="0">
                <a:ln w="9525">
                  <a:noFill/>
                  <a:round/>
                  <a:headEnd/>
                  <a:tailEnd/>
                </a:ln>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CONTENTS OF THIS PRESENTATION</a:t>
            </a:r>
          </a:p>
        </p:txBody>
      </p:sp>
      <p:sp>
        <p:nvSpPr>
          <p:cNvPr id="592900" name="Rectangle 4"/>
          <p:cNvSpPr>
            <a:spLocks noChangeArrowheads="1"/>
          </p:cNvSpPr>
          <p:nvPr/>
        </p:nvSpPr>
        <p:spPr bwMode="auto">
          <a:xfrm>
            <a:off x="1828800" y="847725"/>
            <a:ext cx="9144000" cy="0"/>
          </a:xfrm>
          <a:prstGeom prst="rect">
            <a:avLst/>
          </a:prstGeom>
          <a:noFill/>
          <a:ln w="9525">
            <a:noFill/>
            <a:miter lim="800000"/>
            <a:headEnd/>
            <a:tailEnd/>
          </a:ln>
        </p:spPr>
        <p:txBody>
          <a:bodyPr>
            <a:prstTxWarp prst="textNoShape">
              <a:avLst/>
            </a:prstTxWarp>
            <a:spAutoFit/>
          </a:bodyPr>
          <a:lstStyle/>
          <a:p>
            <a:endParaRPr lang="en-US"/>
          </a:p>
        </p:txBody>
      </p:sp>
      <p:sp>
        <p:nvSpPr>
          <p:cNvPr id="592901" name="Rectangle 5"/>
          <p:cNvSpPr>
            <a:spLocks noChangeArrowheads="1"/>
          </p:cNvSpPr>
          <p:nvPr/>
        </p:nvSpPr>
        <p:spPr bwMode="auto">
          <a:xfrm>
            <a:off x="1828800" y="847725"/>
            <a:ext cx="9144000" cy="0"/>
          </a:xfrm>
          <a:prstGeom prst="rect">
            <a:avLst/>
          </a:prstGeom>
          <a:noFill/>
          <a:ln w="9525">
            <a:noFill/>
            <a:miter lim="800000"/>
            <a:headEnd/>
            <a:tailEnd/>
          </a:ln>
        </p:spPr>
        <p:txBody>
          <a:bodyPr>
            <a:prstTxWarp prst="textNoShape">
              <a:avLst/>
            </a:prstTxWarp>
            <a:spAutoFit/>
          </a:bodyPr>
          <a:lstStyle/>
          <a:p>
            <a:endParaRPr lang="en-US"/>
          </a:p>
        </p:txBody>
      </p:sp>
      <p:sp>
        <p:nvSpPr>
          <p:cNvPr id="592902" name="WordArt 6"/>
          <p:cNvSpPr>
            <a:spLocks noChangeArrowheads="1" noChangeShapeType="1" noTextEdit="1"/>
          </p:cNvSpPr>
          <p:nvPr/>
        </p:nvSpPr>
        <p:spPr bwMode="auto">
          <a:xfrm>
            <a:off x="2228850" y="2514600"/>
            <a:ext cx="6087566" cy="3429000"/>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1.  HISTORICAL BACKGROUND</a:t>
            </a:r>
          </a:p>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2. AUTHORSHIP</a:t>
            </a:r>
          </a:p>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3. CONTENTS OF ROMANS</a:t>
            </a:r>
          </a:p>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4. CONTROVERSIES</a:t>
            </a:r>
          </a:p>
        </p:txBody>
      </p:sp>
      <p:sp>
        <p:nvSpPr>
          <p:cNvPr id="592903" name="AutoShape 8">
            <a:hlinkClick r:id="" action="ppaction://hlinkpres?slideindex=1&amp;slidetitle="/>
          </p:cNvPr>
          <p:cNvSpPr>
            <a:spLocks noChangeArrowheads="1"/>
          </p:cNvSpPr>
          <p:nvPr/>
        </p:nvSpPr>
        <p:spPr bwMode="auto">
          <a:xfrm>
            <a:off x="1143000" y="2362200"/>
            <a:ext cx="685800" cy="8382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92904" name="AutoShape 9">
            <a:hlinkClick r:id="" action="ppaction://hlinkpres?slideindex=1&amp;slidetitle="/>
          </p:cNvPr>
          <p:cNvSpPr>
            <a:spLocks noChangeArrowheads="1"/>
          </p:cNvSpPr>
          <p:nvPr/>
        </p:nvSpPr>
        <p:spPr bwMode="auto">
          <a:xfrm>
            <a:off x="685800" y="3276600"/>
            <a:ext cx="685800" cy="8382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92905" name="AutoShape 10">
            <a:hlinkClick r:id="" action="ppaction://hlinkpres?slideindex=1&amp;slidetitle="/>
          </p:cNvPr>
          <p:cNvSpPr>
            <a:spLocks noChangeArrowheads="1"/>
          </p:cNvSpPr>
          <p:nvPr/>
        </p:nvSpPr>
        <p:spPr bwMode="auto">
          <a:xfrm>
            <a:off x="1219200" y="4343400"/>
            <a:ext cx="685800" cy="8382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92906" name="AutoShape 11">
            <a:hlinkClick r:id="" action="ppaction://hlinkpres?slideindex=1&amp;slidetitle="/>
          </p:cNvPr>
          <p:cNvSpPr>
            <a:spLocks noChangeArrowheads="1"/>
          </p:cNvSpPr>
          <p:nvPr/>
        </p:nvSpPr>
        <p:spPr bwMode="auto">
          <a:xfrm>
            <a:off x="762000" y="5257800"/>
            <a:ext cx="685800" cy="8382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p:txBody>
          <a:bodyPr/>
          <a:lstStyle/>
          <a:p>
            <a:pPr eaLnBrk="1" hangingPunct="1"/>
            <a:r>
              <a:rPr lang="en-US" sz="4800">
                <a:solidFill>
                  <a:srgbClr val="FFFF00"/>
                </a:solidFill>
                <a:latin typeface="Arail" charset="0"/>
                <a:ea typeface="Arail" charset="0"/>
                <a:cs typeface="Arail" charset="0"/>
              </a:rPr>
              <a:t>Luther Despised Romans</a:t>
            </a:r>
          </a:p>
        </p:txBody>
      </p:sp>
      <p:pic>
        <p:nvPicPr>
          <p:cNvPr id="593923" name="Picture 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4953000" y="1828800"/>
            <a:ext cx="3486150" cy="4648200"/>
          </a:xfrm>
        </p:spPr>
      </p:pic>
      <p:sp>
        <p:nvSpPr>
          <p:cNvPr id="593924" name="Rectangle 6"/>
          <p:cNvSpPr>
            <a:spLocks noChangeArrowheads="1"/>
          </p:cNvSpPr>
          <p:nvPr/>
        </p:nvSpPr>
        <p:spPr bwMode="auto">
          <a:xfrm>
            <a:off x="304800" y="1905000"/>
            <a:ext cx="4572000" cy="4419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Clr>
                <a:schemeClr val="accent2"/>
              </a:buClr>
              <a:buSzPct val="110000"/>
              <a:buFontTx/>
              <a:buChar char="•"/>
            </a:pPr>
            <a:r>
              <a:rPr lang="en-US" sz="2800" b="1" dirty="0">
                <a:latin typeface="Arail" charset="0"/>
                <a:ea typeface="Arail" charset="0"/>
                <a:cs typeface="Arail" charset="0"/>
              </a:rPr>
              <a:t>While Martin  Luther lectured at the University  of Wittenberg, he struggled with the phrase </a:t>
            </a:r>
            <a:r>
              <a:rPr lang="en-US" sz="2800" b="1" u="sng" dirty="0">
                <a:latin typeface="Arail" charset="0"/>
                <a:ea typeface="Arail" charset="0"/>
                <a:cs typeface="Arail" charset="0"/>
              </a:rPr>
              <a:t>"</a:t>
            </a:r>
            <a:r>
              <a:rPr lang="en-US" sz="2800" b="1" i="1" u="sng" dirty="0">
                <a:latin typeface="Arail" charset="0"/>
                <a:ea typeface="Arail" charset="0"/>
                <a:cs typeface="Arail" charset="0"/>
              </a:rPr>
              <a:t>the righteousness of God,</a:t>
            </a:r>
            <a:r>
              <a:rPr lang="en-US" sz="2800" b="1" u="sng" dirty="0">
                <a:latin typeface="Arail" charset="0"/>
                <a:ea typeface="Arail" charset="0"/>
                <a:cs typeface="Arail" charset="0"/>
              </a:rPr>
              <a:t>"</a:t>
            </a:r>
            <a:r>
              <a:rPr lang="en-US" sz="2800" b="1" dirty="0">
                <a:latin typeface="Arail" charset="0"/>
                <a:ea typeface="Arail" charset="0"/>
                <a:cs typeface="Arail" charset="0"/>
              </a:rPr>
              <a:t> an expression in Romans which by his own admission "</a:t>
            </a:r>
            <a:r>
              <a:rPr lang="en-US" sz="2800" b="1" i="1" dirty="0">
                <a:latin typeface="Arail" charset="0"/>
                <a:ea typeface="Arail" charset="0"/>
                <a:cs typeface="Arail" charset="0"/>
              </a:rPr>
              <a:t>filled him with hate.</a:t>
            </a:r>
            <a:r>
              <a:rPr lang="en-US" sz="2800" b="1" dirty="0">
                <a:latin typeface="Arail" charset="0"/>
                <a:ea typeface="Arail" charset="0"/>
                <a:cs typeface="Arail" charset="0"/>
              </a:rPr>
              <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290736"/>
            <a:ext cx="9144000" cy="762000"/>
          </a:xfrm>
          <a:effectLst>
            <a:outerShdw blurRad="63500" dist="35921" dir="2700000" algn="ctr" rotWithShape="0">
              <a:srgbClr val="000000">
                <a:alpha val="74998"/>
              </a:srgbClr>
            </a:outerShdw>
          </a:effectLst>
        </p:spPr>
        <p:txBody>
          <a:bodyPr/>
          <a:lstStyle/>
          <a:p>
            <a:pPr eaLnBrk="1" hangingPunct="1">
              <a:defRPr/>
            </a:pPr>
            <a:r>
              <a:rPr lang="en-US" sz="4000" u="sng" dirty="0">
                <a:latin typeface="Arial" charset="0"/>
                <a:ea typeface="ＭＳ Ｐゴシック" charset="-128"/>
                <a:cs typeface="ＭＳ Ｐゴシック" charset="-128"/>
              </a:rPr>
              <a:t>Summary Statement</a:t>
            </a:r>
            <a:endParaRPr lang="en-US" sz="4000" dirty="0">
              <a:latin typeface="Arial" charset="0"/>
              <a:ea typeface="ＭＳ Ｐゴシック" charset="-128"/>
              <a:cs typeface="ＭＳ Ｐゴシック" charset="-128"/>
            </a:endParaRPr>
          </a:p>
        </p:txBody>
      </p:sp>
      <p:sp>
        <p:nvSpPr>
          <p:cNvPr id="134147" name="Text Box 3"/>
          <p:cNvSpPr txBox="1">
            <a:spLocks noChangeArrowheads="1"/>
          </p:cNvSpPr>
          <p:nvPr/>
        </p:nvSpPr>
        <p:spPr bwMode="auto">
          <a:xfrm>
            <a:off x="457200" y="1124744"/>
            <a:ext cx="8305800" cy="22463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i="1" dirty="0">
                <a:solidFill>
                  <a:srgbClr val="FFFF00"/>
                </a:solidFill>
                <a:latin typeface="Arial" pitchFamily="-112" charset="0"/>
              </a:rPr>
              <a:t>The righteousness of God that requires justification be only by faith </a:t>
            </a:r>
            <a:r>
              <a:rPr lang="en-US" sz="2800" b="1" dirty="0">
                <a:solidFill>
                  <a:srgbClr val="EAEAEA"/>
                </a:solidFill>
                <a:latin typeface="Arial" pitchFamily="-112" charset="0"/>
              </a:rPr>
              <a:t>in Christ and not by works of the law should </a:t>
            </a:r>
            <a:r>
              <a:rPr lang="en-US" sz="2800" b="1" i="1" dirty="0">
                <a:solidFill>
                  <a:srgbClr val="FFFF00"/>
                </a:solidFill>
                <a:latin typeface="Arial" pitchFamily="-112" charset="0"/>
              </a:rPr>
              <a:t>solve conflicts between Jewish and Gentile </a:t>
            </a:r>
            <a:r>
              <a:rPr lang="en-US" sz="2800" b="1" dirty="0">
                <a:solidFill>
                  <a:srgbClr val="EAEAEA"/>
                </a:solidFill>
                <a:latin typeface="Arial" pitchFamily="-112" charset="0"/>
              </a:rPr>
              <a:t>believers before Paul’s soon arrival </a:t>
            </a:r>
          </a:p>
        </p:txBody>
      </p:sp>
      <p:sp>
        <p:nvSpPr>
          <p:cNvPr id="628740" name="Text Box 5"/>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rgbClr val="FFFFFF"/>
                </a:solidFill>
                <a:latin typeface="Arial"/>
                <a:cs typeface="Arial"/>
              </a:rPr>
              <a:t>145</a:t>
            </a:r>
          </a:p>
        </p:txBody>
      </p:sp>
      <p:sp>
        <p:nvSpPr>
          <p:cNvPr id="5" name="Text Box 3"/>
          <p:cNvSpPr txBox="1">
            <a:spLocks noChangeArrowheads="1"/>
          </p:cNvSpPr>
          <p:nvPr/>
        </p:nvSpPr>
        <p:spPr bwMode="auto">
          <a:xfrm>
            <a:off x="533400" y="4442520"/>
            <a:ext cx="8305800" cy="18161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dirty="0">
                <a:solidFill>
                  <a:srgbClr val="EAEAEA"/>
                </a:solidFill>
                <a:latin typeface="Arial" pitchFamily="-112" charset="0"/>
              </a:rPr>
              <a:t>Do you experience </a:t>
            </a:r>
            <a:r>
              <a:rPr lang="en-US" sz="2800" b="1" dirty="0">
                <a:solidFill>
                  <a:srgbClr val="FFFF00"/>
                </a:solidFill>
                <a:latin typeface="Arial" pitchFamily="-112" charset="0"/>
              </a:rPr>
              <a:t>peace with other believers </a:t>
            </a:r>
            <a:r>
              <a:rPr lang="en-US" sz="2800" b="1" dirty="0">
                <a:solidFill>
                  <a:srgbClr val="EAEAEA"/>
                </a:solidFill>
                <a:latin typeface="Arial" pitchFamily="-112" charset="0"/>
              </a:rPr>
              <a:t>as fellow recipients of God</a:t>
            </a:r>
            <a:r>
              <a:rPr lang="fr-FR" sz="2800" b="1" dirty="0">
                <a:solidFill>
                  <a:srgbClr val="EAEAEA"/>
                </a:solidFill>
                <a:latin typeface="Arial" pitchFamily="-112" charset="0"/>
              </a:rPr>
              <a:t>'</a:t>
            </a:r>
            <a:r>
              <a:rPr lang="en-US" sz="2800" b="1" dirty="0">
                <a:solidFill>
                  <a:srgbClr val="EAEAEA"/>
                </a:solidFill>
                <a:latin typeface="Arial" pitchFamily="-112" charset="0"/>
              </a:rPr>
              <a:t>s righteousness by faith?  Or do you have conflicts with them stemming from pride?</a:t>
            </a:r>
          </a:p>
        </p:txBody>
      </p:sp>
      <p:sp>
        <p:nvSpPr>
          <p:cNvPr id="6" name="Rectangle 2"/>
          <p:cNvSpPr txBox="1">
            <a:spLocks noChangeArrowheads="1"/>
          </p:cNvSpPr>
          <p:nvPr/>
        </p:nvSpPr>
        <p:spPr bwMode="auto">
          <a:xfrm>
            <a:off x="0" y="3645024"/>
            <a:ext cx="91440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en-US" sz="4000" b="1" u="sng" dirty="0">
                <a:solidFill>
                  <a:srgbClr val="FFFFFF"/>
                </a:solidFill>
                <a:latin typeface="Arial" charset="0"/>
              </a:rPr>
              <a:t>Applying the Letter</a:t>
            </a:r>
            <a:endParaRPr lang="en-US" sz="4000" b="1" dirty="0">
              <a:solidFill>
                <a:srgbClr val="FFFFFF"/>
              </a:solidFill>
              <a:latin typeface="Arial" charset="0"/>
            </a:endParaRPr>
          </a:p>
        </p:txBody>
      </p:sp>
      <p:sp>
        <p:nvSpPr>
          <p:cNvPr id="8" name="Rectangle 2">
            <a:extLst>
              <a:ext uri="{FF2B5EF4-FFF2-40B4-BE49-F238E27FC236}">
                <a16:creationId xmlns:a16="http://schemas.microsoft.com/office/drawing/2014/main" id="{291320A5-19D2-1B41-9C52-B67B89CA4B7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2126947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0" y="609600"/>
            <a:ext cx="9144000" cy="1143000"/>
          </a:xfrm>
        </p:spPr>
        <p:txBody>
          <a:bodyPr/>
          <a:lstStyle/>
          <a:p>
            <a:pPr eaLnBrk="1" hangingPunct="1"/>
            <a:r>
              <a:rPr lang="en-US">
                <a:latin typeface="Arial" charset="0"/>
                <a:ea typeface="ＭＳ Ｐゴシック" charset="-128"/>
              </a:rPr>
              <a:t>Luther Reborn Through Romans</a:t>
            </a:r>
          </a:p>
        </p:txBody>
      </p:sp>
      <p:pic>
        <p:nvPicPr>
          <p:cNvPr id="594947" name="Picture 7"/>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a:ext>
            </a:extLst>
          </a:blip>
          <a:srcRect/>
          <a:stretch>
            <a:fillRect/>
          </a:stretch>
        </p:blipFill>
        <p:spPr>
          <a:xfrm>
            <a:off x="5778500" y="1676400"/>
            <a:ext cx="3060700" cy="4889500"/>
          </a:xfrm>
        </p:spPr>
      </p:pic>
      <p:sp>
        <p:nvSpPr>
          <p:cNvPr id="594948" name="Rectangle 8"/>
          <p:cNvSpPr>
            <a:spLocks noChangeArrowheads="1"/>
          </p:cNvSpPr>
          <p:nvPr/>
        </p:nvSpPr>
        <p:spPr bwMode="auto">
          <a:xfrm>
            <a:off x="228600" y="1828800"/>
            <a:ext cx="5410200" cy="5029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Clr>
                <a:schemeClr val="accent2"/>
              </a:buClr>
              <a:buSzPct val="110000"/>
              <a:buFontTx/>
              <a:buChar char="•"/>
            </a:pPr>
            <a:r>
              <a:rPr lang="en-US" b="1" dirty="0">
                <a:latin typeface="Arial" charset="0"/>
                <a:ea typeface="Arial" charset="0"/>
                <a:cs typeface="Arial" charset="0"/>
              </a:rPr>
              <a:t>After days and nights of wrestling with the spiritual truth  of </a:t>
            </a:r>
            <a:r>
              <a:rPr lang="en-US" b="1" dirty="0">
                <a:solidFill>
                  <a:srgbClr val="FFFF00"/>
                </a:solidFill>
                <a:latin typeface="Arial" charset="0"/>
                <a:ea typeface="Arial" charset="0"/>
                <a:cs typeface="Arial" charset="0"/>
              </a:rPr>
              <a:t>Romans 1:17</a:t>
            </a:r>
            <a:r>
              <a:rPr lang="en-US" b="1" dirty="0">
                <a:latin typeface="Arial" charset="0"/>
                <a:ea typeface="Arial" charset="0"/>
                <a:cs typeface="Arial" charset="0"/>
              </a:rPr>
              <a:t>, the light of God broke through. In his own words, "</a:t>
            </a:r>
            <a:r>
              <a:rPr lang="en-US" b="1" i="1" dirty="0">
                <a:latin typeface="Arial" charset="0"/>
                <a:ea typeface="Arial" charset="0"/>
                <a:cs typeface="Arial" charset="0"/>
              </a:rPr>
              <a:t>I felt as if I had been completely reborn and had entered paradise through widely open doors. Instantly all Scripture looked different to me . . . As intensely as I had formerly hated the expression </a:t>
            </a:r>
            <a:r>
              <a:rPr lang="fr-FR" b="1" i="1" dirty="0">
                <a:latin typeface="Arial" charset="0"/>
                <a:ea typeface="Arial" charset="0"/>
                <a:cs typeface="Arial" charset="0"/>
              </a:rPr>
              <a:t>'</a:t>
            </a:r>
            <a:r>
              <a:rPr lang="en-US" b="1" i="1" dirty="0">
                <a:latin typeface="Arial" charset="0"/>
                <a:ea typeface="Arial" charset="0"/>
                <a:cs typeface="Arial" charset="0"/>
              </a:rPr>
              <a:t>the righteousness of God</a:t>
            </a:r>
            <a:r>
              <a:rPr lang="fr-FR" b="1" i="1" dirty="0">
                <a:latin typeface="Arial" charset="0"/>
                <a:ea typeface="Arial" charset="0"/>
                <a:cs typeface="Arial" charset="0"/>
              </a:rPr>
              <a:t>'</a:t>
            </a:r>
            <a:r>
              <a:rPr lang="en-US" b="1" i="1" dirty="0">
                <a:latin typeface="Arial" charset="0"/>
                <a:ea typeface="Arial" charset="0"/>
                <a:cs typeface="Arial" charset="0"/>
              </a:rPr>
              <a:t> I now loved it and praised it as the sweetest of concepts.</a:t>
            </a:r>
            <a:r>
              <a:rPr lang="en-US" b="1" dirty="0">
                <a:latin typeface="Arial" charset="0"/>
                <a:ea typeface="Arial" charset="0"/>
                <a:cs typeface="Arial" charset="0"/>
              </a:rPr>
              <a:t>"</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4184"/>
          <a:stretch/>
        </p:blipFill>
        <p:spPr>
          <a:xfrm>
            <a:off x="0" y="-12632"/>
            <a:ext cx="9144000" cy="689190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lvl="0">
              <a:defRPr/>
            </a:pPr>
            <a:r>
              <a:rPr lang="en-US" sz="6000" b="1" dirty="0">
                <a:solidFill>
                  <a:srgbClr val="FFFFFF"/>
                </a:solidFill>
                <a:effectLst>
                  <a:glow rad="127000">
                    <a:srgbClr val="000000"/>
                  </a:glow>
                </a:effectLst>
                <a:latin typeface="Arial" charset="0"/>
                <a:ea typeface="ＭＳ Ｐゴシック" charset="0"/>
                <a:cs typeface="ＭＳ Ｐゴシック" charset="0"/>
              </a:rPr>
              <a:t>Background</a:t>
            </a:r>
          </a:p>
        </p:txBody>
      </p:sp>
      <p:sp>
        <p:nvSpPr>
          <p:cNvPr id="4" name="Rectangle 2">
            <a:extLst>
              <a:ext uri="{FF2B5EF4-FFF2-40B4-BE49-F238E27FC236}">
                <a16:creationId xmlns:a16="http://schemas.microsoft.com/office/drawing/2014/main" id="{8CFE3EA8-B443-6248-9155-C4F3F3DC347F}"/>
              </a:ext>
            </a:extLst>
          </p:cNvPr>
          <p:cNvSpPr txBox="1">
            <a:spLocks noChangeArrowheads="1"/>
          </p:cNvSpPr>
          <p:nvPr/>
        </p:nvSpPr>
        <p:spPr bwMode="auto">
          <a:xfrm>
            <a:off x="35859" y="155878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23102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2"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w="9525">
            <a:noFill/>
            <a:miter lim="800000"/>
            <a:headEnd/>
            <a:tailEnd/>
          </a:ln>
        </p:spPr>
      </p:pic>
      <p:sp>
        <p:nvSpPr>
          <p:cNvPr id="599043" name="Rectangle 6"/>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200" dirty="0">
                <a:solidFill>
                  <a:srgbClr val="FFFF00"/>
                </a:solidFill>
                <a:latin typeface="Arial" charset="0"/>
                <a:ea typeface="Arial" charset="0"/>
                <a:cs typeface="Arial" charset="0"/>
              </a:rPr>
              <a:t>Paul</a:t>
            </a:r>
            <a:r>
              <a:rPr lang="fr-FR" sz="3200" dirty="0">
                <a:solidFill>
                  <a:srgbClr val="FFFF00"/>
                </a:solidFill>
                <a:latin typeface="Arial" charset="0"/>
                <a:ea typeface="Arial" charset="0"/>
                <a:cs typeface="Arial" charset="0"/>
              </a:rPr>
              <a:t>'</a:t>
            </a:r>
            <a:r>
              <a:rPr lang="en-US" altLang="ja-JP" sz="3200" dirty="0">
                <a:solidFill>
                  <a:srgbClr val="FFFF00"/>
                </a:solidFill>
                <a:latin typeface="Arial" charset="0"/>
                <a:ea typeface="Arial" charset="0"/>
                <a:cs typeface="Arial" charset="0"/>
              </a:rPr>
              <a:t>s First &amp; Second Missionary Journeys</a:t>
            </a:r>
            <a:endParaRPr lang="en-US" sz="3200" dirty="0">
              <a:solidFill>
                <a:srgbClr val="FFFF00"/>
              </a:solidFill>
              <a:latin typeface="Arial" charset="0"/>
              <a:ea typeface="Arial" charset="0"/>
              <a:cs typeface="Arial" charset="0"/>
            </a:endParaRPr>
          </a:p>
        </p:txBody>
      </p:sp>
      <p:sp>
        <p:nvSpPr>
          <p:cNvPr id="599044" name="Text Box 5"/>
          <p:cNvSpPr txBox="1">
            <a:spLocks noChangeArrowheads="1"/>
          </p:cNvSpPr>
          <p:nvPr/>
        </p:nvSpPr>
        <p:spPr bwMode="auto">
          <a:xfrm>
            <a:off x="8096250" y="76200"/>
            <a:ext cx="982663" cy="40005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000">
                <a:solidFill>
                  <a:srgbClr val="FFFF00"/>
                </a:solidFill>
                <a:latin typeface="Arial" charset="0"/>
                <a:ea typeface="Arial" charset="0"/>
                <a:cs typeface="Arial" charset="0"/>
              </a:rPr>
              <a:t>138-39</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685800" y="0"/>
            <a:ext cx="7772400" cy="762000"/>
          </a:xfrm>
        </p:spPr>
        <p:txBody>
          <a:bodyPr/>
          <a:lstStyle/>
          <a:p>
            <a:pPr eaLnBrk="1" hangingPunct="1"/>
            <a:r>
              <a:rPr lang="en-US" sz="3600" dirty="0">
                <a:latin typeface="Arial" charset="0"/>
                <a:ea typeface="ＭＳ Ｐゴシック" charset="-128"/>
              </a:rPr>
              <a:t>PAUL</a:t>
            </a:r>
            <a:r>
              <a:rPr lang="fr-FR" sz="3600" dirty="0">
                <a:latin typeface="Arial" charset="0"/>
                <a:ea typeface="ＭＳ Ｐゴシック" charset="-128"/>
              </a:rPr>
              <a:t>'</a:t>
            </a:r>
            <a:r>
              <a:rPr lang="en-US" altLang="ja-JP" sz="3600" dirty="0">
                <a:latin typeface="Arial" charset="0"/>
                <a:ea typeface="ＭＳ Ｐゴシック" charset="-128"/>
              </a:rPr>
              <a:t>S THIRD JOURNEY</a:t>
            </a:r>
            <a:endParaRPr lang="en-US" sz="3600" dirty="0">
              <a:latin typeface="Arial" charset="0"/>
              <a:ea typeface="ＭＳ Ｐゴシック" charset="-128"/>
            </a:endParaRPr>
          </a:p>
        </p:txBody>
      </p:sp>
      <p:pic>
        <p:nvPicPr>
          <p:cNvPr id="6010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762000" y="838200"/>
            <a:ext cx="7620000" cy="5719763"/>
          </a:xfrm>
          <a:prstGeom prst="rect">
            <a:avLst/>
          </a:prstGeom>
          <a:noFill/>
          <a:ln w="9525">
            <a:noFill/>
            <a:miter lim="800000"/>
            <a:headEnd/>
            <a:tailEnd/>
          </a:ln>
        </p:spPr>
      </p:pic>
      <p:pic>
        <p:nvPicPr>
          <p:cNvPr id="9220" name="Picture 4" descr="j0095667"/>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4191000" y="1828800"/>
            <a:ext cx="2166938" cy="2590800"/>
          </a:xfrm>
          <a:prstGeom prst="rect">
            <a:avLst/>
          </a:prstGeom>
          <a:noFill/>
          <a:ln w="9525">
            <a:noFill/>
            <a:miter lim="800000"/>
            <a:headEnd/>
            <a:tailEnd/>
          </a:ln>
        </p:spPr>
      </p:pic>
      <p:pic>
        <p:nvPicPr>
          <p:cNvPr id="9221" name="Picture 5"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0" y="2800350"/>
            <a:ext cx="477838" cy="628650"/>
          </a:xfrm>
          <a:prstGeom prst="rect">
            <a:avLst/>
          </a:prstGeom>
          <a:noFill/>
          <a:ln w="9525">
            <a:noFill/>
            <a:miter lim="800000"/>
            <a:headEnd/>
            <a:tailEnd/>
          </a:ln>
        </p:spPr>
      </p:pic>
      <p:pic>
        <p:nvPicPr>
          <p:cNvPr id="9222" name="Picture 6"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2362200"/>
            <a:ext cx="477838" cy="628650"/>
          </a:xfrm>
          <a:prstGeom prst="rect">
            <a:avLst/>
          </a:prstGeom>
          <a:noFill/>
          <a:ln w="9525">
            <a:noFill/>
            <a:miter lim="800000"/>
            <a:headEnd/>
            <a:tailEnd/>
          </a:ln>
        </p:spPr>
      </p:pic>
      <p:pic>
        <p:nvPicPr>
          <p:cNvPr id="9223" name="Picture 7"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15000" y="2590800"/>
            <a:ext cx="477838" cy="628650"/>
          </a:xfrm>
          <a:prstGeom prst="rect">
            <a:avLst/>
          </a:prstGeom>
          <a:noFill/>
          <a:ln w="9525">
            <a:noFill/>
            <a:miter lim="800000"/>
            <a:headEnd/>
            <a:tailEnd/>
          </a:ln>
        </p:spPr>
      </p:pic>
      <p:pic>
        <p:nvPicPr>
          <p:cNvPr id="9224" name="Picture 8"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1676400"/>
            <a:ext cx="477838" cy="628650"/>
          </a:xfrm>
          <a:prstGeom prst="rect">
            <a:avLst/>
          </a:prstGeom>
          <a:noFill/>
          <a:ln w="9525">
            <a:noFill/>
            <a:miter lim="800000"/>
            <a:headEnd/>
            <a:tailEnd/>
          </a:ln>
        </p:spPr>
      </p:pic>
      <p:pic>
        <p:nvPicPr>
          <p:cNvPr id="9225" name="Picture 9"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2590800"/>
            <a:ext cx="477838" cy="628650"/>
          </a:xfrm>
          <a:prstGeom prst="rect">
            <a:avLst/>
          </a:prstGeom>
          <a:noFill/>
          <a:ln w="9525">
            <a:noFill/>
            <a:miter lim="800000"/>
            <a:headEnd/>
            <a:tailEnd/>
          </a:ln>
        </p:spPr>
      </p:pic>
      <p:pic>
        <p:nvPicPr>
          <p:cNvPr id="9226" name="Picture 10"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3810000"/>
            <a:ext cx="477838" cy="628650"/>
          </a:xfrm>
          <a:prstGeom prst="rect">
            <a:avLst/>
          </a:prstGeom>
          <a:noFill/>
          <a:ln w="9525">
            <a:noFill/>
            <a:miter lim="800000"/>
            <a:headEnd/>
            <a:tailEnd/>
          </a:ln>
        </p:spPr>
      </p:pic>
      <p:pic>
        <p:nvPicPr>
          <p:cNvPr id="9227" name="Picture 11"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4495800"/>
            <a:ext cx="477838" cy="628650"/>
          </a:xfrm>
          <a:prstGeom prst="rect">
            <a:avLst/>
          </a:prstGeom>
          <a:noFill/>
          <a:ln w="9525">
            <a:noFill/>
            <a:miter lim="800000"/>
            <a:headEnd/>
            <a:tailEnd/>
          </a:ln>
        </p:spPr>
      </p:pic>
      <p:sp>
        <p:nvSpPr>
          <p:cNvPr id="9228" name="Oval 12"/>
          <p:cNvSpPr>
            <a:spLocks noChangeArrowheads="1"/>
          </p:cNvSpPr>
          <p:nvPr/>
        </p:nvSpPr>
        <p:spPr bwMode="auto">
          <a:xfrm>
            <a:off x="4267200" y="3048000"/>
            <a:ext cx="1066800" cy="685800"/>
          </a:xfrm>
          <a:prstGeom prst="ellipse">
            <a:avLst/>
          </a:prstGeom>
          <a:noFill/>
          <a:ln w="38100">
            <a:solidFill>
              <a:srgbClr val="FF0000"/>
            </a:solidFill>
            <a:round/>
            <a:headEnd/>
            <a:tailEnd/>
          </a:ln>
        </p:spPr>
        <p:txBody>
          <a:bodyPr wrap="none" anchor="ctr">
            <a:prstTxWarp prst="textNoShape">
              <a:avLst/>
            </a:prstTxWarp>
          </a:bodyPr>
          <a:lstStyle/>
          <a:p>
            <a:pPr algn="ctr">
              <a:lnSpc>
                <a:spcPct val="90000"/>
              </a:lnSpc>
              <a:spcBef>
                <a:spcPct val="20000"/>
              </a:spcBef>
              <a:buSzPct val="90000"/>
            </a:pPr>
            <a:endParaRPr lang="en-US" sz="2000">
              <a:solidFill>
                <a:srgbClr val="FF0000"/>
              </a:solidFill>
              <a:latin typeface="Arial" charset="0"/>
              <a:ea typeface="Arial" charset="0"/>
              <a:cs typeface="Arial" charset="0"/>
            </a:endParaRPr>
          </a:p>
        </p:txBody>
      </p:sp>
      <p:sp>
        <p:nvSpPr>
          <p:cNvPr id="9229" name="Text Box 13"/>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dirty="0">
                <a:latin typeface="Arial"/>
                <a:ea typeface="+mn-ea"/>
                <a:cs typeface="Arial"/>
              </a:rPr>
              <a:t>140</a:t>
            </a:r>
          </a:p>
        </p:txBody>
      </p:sp>
      <p:sp>
        <p:nvSpPr>
          <p:cNvPr id="14" name="Oval 12"/>
          <p:cNvSpPr>
            <a:spLocks noChangeArrowheads="1"/>
          </p:cNvSpPr>
          <p:nvPr/>
        </p:nvSpPr>
        <p:spPr bwMode="auto">
          <a:xfrm>
            <a:off x="2051050" y="1916113"/>
            <a:ext cx="1066800" cy="685800"/>
          </a:xfrm>
          <a:prstGeom prst="ellipse">
            <a:avLst/>
          </a:prstGeom>
          <a:noFill/>
          <a:ln w="38100">
            <a:solidFill>
              <a:srgbClr val="FF0000"/>
            </a:solidFill>
            <a:round/>
            <a:headEnd/>
            <a:tailEnd/>
          </a:ln>
        </p:spPr>
        <p:txBody>
          <a:bodyPr wrap="none" anchor="ctr">
            <a:prstTxWarp prst="textNoShape">
              <a:avLst/>
            </a:prstTxWarp>
          </a:bodyPr>
          <a:lstStyle/>
          <a:p>
            <a:pPr algn="ctr">
              <a:lnSpc>
                <a:spcPct val="90000"/>
              </a:lnSpc>
              <a:spcBef>
                <a:spcPct val="20000"/>
              </a:spcBef>
              <a:buSzPct val="90000"/>
            </a:pPr>
            <a:endParaRPr lang="en-US" sz="2000">
              <a:solidFill>
                <a:srgbClr val="FF0000"/>
              </a:solidFill>
              <a:latin typeface="Arial" charset="0"/>
              <a:ea typeface="Arial" charset="0"/>
              <a:cs typeface="Arial" charset="0"/>
            </a:endParaRPr>
          </a:p>
        </p:txBody>
      </p:sp>
      <p:sp>
        <p:nvSpPr>
          <p:cNvPr id="2" name="Bent Arrow 1"/>
          <p:cNvSpPr/>
          <p:nvPr/>
        </p:nvSpPr>
        <p:spPr bwMode="auto">
          <a:xfrm rot="14001809">
            <a:off x="2371725" y="2643188"/>
            <a:ext cx="2024063" cy="738187"/>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wrap="none"/>
          <a:lstStyle/>
          <a:p>
            <a:pPr>
              <a:defRPr/>
            </a:pPr>
            <a:endParaRPr lang="en-US">
              <a:latin typeface="Times New Roman" pitchFamily="-111"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200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0-#ppt_w/2"/>
                                          </p:val>
                                        </p:tav>
                                        <p:tav tm="100000">
                                          <p:val>
                                            <p:strVal val="#ppt_x"/>
                                          </p:val>
                                        </p:tav>
                                      </p:tavLst>
                                    </p:anim>
                                    <p:anim calcmode="lin" valueType="num">
                                      <p:cBhvr additive="base">
                                        <p:cTn id="8" dur="500" fill="hold"/>
                                        <p:tgtEl>
                                          <p:spTgt spid="92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nodeType="afterEffect">
                                  <p:stCondLst>
                                    <p:cond delay="2000"/>
                                  </p:stCondLst>
                                  <p:childTnLst>
                                    <p:set>
                                      <p:cBhvr>
                                        <p:cTn id="11" dur="1" fill="hold">
                                          <p:stCondLst>
                                            <p:cond delay="0"/>
                                          </p:stCondLst>
                                        </p:cTn>
                                        <p:tgtEl>
                                          <p:spTgt spid="9222"/>
                                        </p:tgtEl>
                                        <p:attrNameLst>
                                          <p:attrName>style.visibility</p:attrName>
                                        </p:attrNameLst>
                                      </p:cBhvr>
                                      <p:to>
                                        <p:strVal val="visible"/>
                                      </p:to>
                                    </p:set>
                                    <p:anim calcmode="lin" valueType="num">
                                      <p:cBhvr additive="base">
                                        <p:cTn id="12" dur="500" fill="hold"/>
                                        <p:tgtEl>
                                          <p:spTgt spid="9222"/>
                                        </p:tgtEl>
                                        <p:attrNameLst>
                                          <p:attrName>ppt_x</p:attrName>
                                        </p:attrNameLst>
                                      </p:cBhvr>
                                      <p:tavLst>
                                        <p:tav tm="0">
                                          <p:val>
                                            <p:strVal val="0-#ppt_w/2"/>
                                          </p:val>
                                        </p:tav>
                                        <p:tav tm="100000">
                                          <p:val>
                                            <p:strVal val="#ppt_x"/>
                                          </p:val>
                                        </p:tav>
                                      </p:tavLst>
                                    </p:anim>
                                    <p:anim calcmode="lin" valueType="num">
                                      <p:cBhvr additive="base">
                                        <p:cTn id="13" dur="500" fill="hold"/>
                                        <p:tgtEl>
                                          <p:spTgt spid="922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0"/>
                            </p:stCondLst>
                            <p:childTnLst>
                              <p:par>
                                <p:cTn id="15" presetID="2" presetClass="entr" presetSubtype="8" fill="hold" nodeType="afterEffect">
                                  <p:stCondLst>
                                    <p:cond delay="2000"/>
                                  </p:stCondLst>
                                  <p:childTnLst>
                                    <p:set>
                                      <p:cBhvr>
                                        <p:cTn id="16" dur="1" fill="hold">
                                          <p:stCondLst>
                                            <p:cond delay="0"/>
                                          </p:stCondLst>
                                        </p:cTn>
                                        <p:tgtEl>
                                          <p:spTgt spid="9223"/>
                                        </p:tgtEl>
                                        <p:attrNameLst>
                                          <p:attrName>style.visibility</p:attrName>
                                        </p:attrNameLst>
                                      </p:cBhvr>
                                      <p:to>
                                        <p:strVal val="visible"/>
                                      </p:to>
                                    </p:set>
                                    <p:anim calcmode="lin" valueType="num">
                                      <p:cBhvr additive="base">
                                        <p:cTn id="17" dur="500" fill="hold"/>
                                        <p:tgtEl>
                                          <p:spTgt spid="9223"/>
                                        </p:tgtEl>
                                        <p:attrNameLst>
                                          <p:attrName>ppt_x</p:attrName>
                                        </p:attrNameLst>
                                      </p:cBhvr>
                                      <p:tavLst>
                                        <p:tav tm="0">
                                          <p:val>
                                            <p:strVal val="0-#ppt_w/2"/>
                                          </p:val>
                                        </p:tav>
                                        <p:tav tm="100000">
                                          <p:val>
                                            <p:strVal val="#ppt_x"/>
                                          </p:val>
                                        </p:tav>
                                      </p:tavLst>
                                    </p:anim>
                                    <p:anim calcmode="lin" valueType="num">
                                      <p:cBhvr additive="base">
                                        <p:cTn id="18" dur="500" fill="hold"/>
                                        <p:tgtEl>
                                          <p:spTgt spid="922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7500"/>
                            </p:stCondLst>
                            <p:childTnLst>
                              <p:par>
                                <p:cTn id="20" presetID="2" presetClass="entr" presetSubtype="8" fill="hold" nodeType="afterEffect">
                                  <p:stCondLst>
                                    <p:cond delay="2000"/>
                                  </p:stCondLst>
                                  <p:childTnLst>
                                    <p:set>
                                      <p:cBhvr>
                                        <p:cTn id="21" dur="1" fill="hold">
                                          <p:stCondLst>
                                            <p:cond delay="0"/>
                                          </p:stCondLst>
                                        </p:cTn>
                                        <p:tgtEl>
                                          <p:spTgt spid="9224"/>
                                        </p:tgtEl>
                                        <p:attrNameLst>
                                          <p:attrName>style.visibility</p:attrName>
                                        </p:attrNameLst>
                                      </p:cBhvr>
                                      <p:to>
                                        <p:strVal val="visible"/>
                                      </p:to>
                                    </p:set>
                                    <p:anim calcmode="lin" valueType="num">
                                      <p:cBhvr additive="base">
                                        <p:cTn id="22" dur="500" fill="hold"/>
                                        <p:tgtEl>
                                          <p:spTgt spid="9224"/>
                                        </p:tgtEl>
                                        <p:attrNameLst>
                                          <p:attrName>ppt_x</p:attrName>
                                        </p:attrNameLst>
                                      </p:cBhvr>
                                      <p:tavLst>
                                        <p:tav tm="0">
                                          <p:val>
                                            <p:strVal val="0-#ppt_w/2"/>
                                          </p:val>
                                        </p:tav>
                                        <p:tav tm="100000">
                                          <p:val>
                                            <p:strVal val="#ppt_x"/>
                                          </p:val>
                                        </p:tav>
                                      </p:tavLst>
                                    </p:anim>
                                    <p:anim calcmode="lin" valueType="num">
                                      <p:cBhvr additive="base">
                                        <p:cTn id="23" dur="500" fill="hold"/>
                                        <p:tgtEl>
                                          <p:spTgt spid="9224"/>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0000"/>
                            </p:stCondLst>
                            <p:childTnLst>
                              <p:par>
                                <p:cTn id="25" presetID="2" presetClass="entr" presetSubtype="8" fill="hold" nodeType="afterEffect">
                                  <p:stCondLst>
                                    <p:cond delay="2000"/>
                                  </p:stCondLst>
                                  <p:childTnLst>
                                    <p:set>
                                      <p:cBhvr>
                                        <p:cTn id="26" dur="1" fill="hold">
                                          <p:stCondLst>
                                            <p:cond delay="0"/>
                                          </p:stCondLst>
                                        </p:cTn>
                                        <p:tgtEl>
                                          <p:spTgt spid="9225"/>
                                        </p:tgtEl>
                                        <p:attrNameLst>
                                          <p:attrName>style.visibility</p:attrName>
                                        </p:attrNameLst>
                                      </p:cBhvr>
                                      <p:to>
                                        <p:strVal val="visible"/>
                                      </p:to>
                                    </p:set>
                                    <p:anim calcmode="lin" valueType="num">
                                      <p:cBhvr additive="base">
                                        <p:cTn id="27" dur="500" fill="hold"/>
                                        <p:tgtEl>
                                          <p:spTgt spid="9225"/>
                                        </p:tgtEl>
                                        <p:attrNameLst>
                                          <p:attrName>ppt_x</p:attrName>
                                        </p:attrNameLst>
                                      </p:cBhvr>
                                      <p:tavLst>
                                        <p:tav tm="0">
                                          <p:val>
                                            <p:strVal val="0-#ppt_w/2"/>
                                          </p:val>
                                        </p:tav>
                                        <p:tav tm="100000">
                                          <p:val>
                                            <p:strVal val="#ppt_x"/>
                                          </p:val>
                                        </p:tav>
                                      </p:tavLst>
                                    </p:anim>
                                    <p:anim calcmode="lin" valueType="num">
                                      <p:cBhvr additive="base">
                                        <p:cTn id="28" dur="500" fill="hold"/>
                                        <p:tgtEl>
                                          <p:spTgt spid="922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2500"/>
                            </p:stCondLst>
                            <p:childTnLst>
                              <p:par>
                                <p:cTn id="30" presetID="9" presetClass="entr" presetSubtype="0" fill="hold" grpId="0" nodeType="afterEffect">
                                  <p:stCondLst>
                                    <p:cond delay="3000"/>
                                  </p:stCondLst>
                                  <p:childTnLst>
                                    <p:set>
                                      <p:cBhvr>
                                        <p:cTn id="31" dur="1" fill="hold">
                                          <p:stCondLst>
                                            <p:cond delay="0"/>
                                          </p:stCondLst>
                                        </p:cTn>
                                        <p:tgtEl>
                                          <p:spTgt spid="9228"/>
                                        </p:tgtEl>
                                        <p:attrNameLst>
                                          <p:attrName>style.visibility</p:attrName>
                                        </p:attrNameLst>
                                      </p:cBhvr>
                                      <p:to>
                                        <p:strVal val="visible"/>
                                      </p:to>
                                    </p:set>
                                    <p:animEffect transition="in" filter="dissolve">
                                      <p:cBhvr>
                                        <p:cTn id="32" dur="500"/>
                                        <p:tgtEl>
                                          <p:spTgt spid="9228"/>
                                        </p:tgtEl>
                                      </p:cBhvr>
                                    </p:animEffect>
                                  </p:childTnLst>
                                </p:cTn>
                              </p:par>
                            </p:childTnLst>
                          </p:cTn>
                        </p:par>
                        <p:par>
                          <p:cTn id="33" fill="hold" nodeType="afterGroup">
                            <p:stCondLst>
                              <p:cond delay="16000"/>
                            </p:stCondLst>
                            <p:childTnLst>
                              <p:par>
                                <p:cTn id="34" presetID="2" presetClass="entr" presetSubtype="8" fill="hold" nodeType="afterEffect">
                                  <p:stCondLst>
                                    <p:cond delay="2000"/>
                                  </p:stCondLst>
                                  <p:childTnLst>
                                    <p:set>
                                      <p:cBhvr>
                                        <p:cTn id="35" dur="1" fill="hold">
                                          <p:stCondLst>
                                            <p:cond delay="0"/>
                                          </p:stCondLst>
                                        </p:cTn>
                                        <p:tgtEl>
                                          <p:spTgt spid="9226"/>
                                        </p:tgtEl>
                                        <p:attrNameLst>
                                          <p:attrName>style.visibility</p:attrName>
                                        </p:attrNameLst>
                                      </p:cBhvr>
                                      <p:to>
                                        <p:strVal val="visible"/>
                                      </p:to>
                                    </p:set>
                                    <p:anim calcmode="lin" valueType="num">
                                      <p:cBhvr additive="base">
                                        <p:cTn id="36" dur="500" fill="hold"/>
                                        <p:tgtEl>
                                          <p:spTgt spid="9226"/>
                                        </p:tgtEl>
                                        <p:attrNameLst>
                                          <p:attrName>ppt_x</p:attrName>
                                        </p:attrNameLst>
                                      </p:cBhvr>
                                      <p:tavLst>
                                        <p:tav tm="0">
                                          <p:val>
                                            <p:strVal val="0-#ppt_w/2"/>
                                          </p:val>
                                        </p:tav>
                                        <p:tav tm="100000">
                                          <p:val>
                                            <p:strVal val="#ppt_x"/>
                                          </p:val>
                                        </p:tav>
                                      </p:tavLst>
                                    </p:anim>
                                    <p:anim calcmode="lin" valueType="num">
                                      <p:cBhvr additive="base">
                                        <p:cTn id="37" dur="500" fill="hold"/>
                                        <p:tgtEl>
                                          <p:spTgt spid="9226"/>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18500"/>
                            </p:stCondLst>
                            <p:childTnLst>
                              <p:par>
                                <p:cTn id="39" presetID="2" presetClass="entr" presetSubtype="8" fill="hold" nodeType="afterEffect">
                                  <p:stCondLst>
                                    <p:cond delay="2000"/>
                                  </p:stCondLst>
                                  <p:childTnLst>
                                    <p:set>
                                      <p:cBhvr>
                                        <p:cTn id="40" dur="1" fill="hold">
                                          <p:stCondLst>
                                            <p:cond delay="0"/>
                                          </p:stCondLst>
                                        </p:cTn>
                                        <p:tgtEl>
                                          <p:spTgt spid="9227"/>
                                        </p:tgtEl>
                                        <p:attrNameLst>
                                          <p:attrName>style.visibility</p:attrName>
                                        </p:attrNameLst>
                                      </p:cBhvr>
                                      <p:to>
                                        <p:strVal val="visible"/>
                                      </p:to>
                                    </p:set>
                                    <p:anim calcmode="lin" valueType="num">
                                      <p:cBhvr additive="base">
                                        <p:cTn id="41" dur="500" fill="hold"/>
                                        <p:tgtEl>
                                          <p:spTgt spid="9227"/>
                                        </p:tgtEl>
                                        <p:attrNameLst>
                                          <p:attrName>ppt_x</p:attrName>
                                        </p:attrNameLst>
                                      </p:cBhvr>
                                      <p:tavLst>
                                        <p:tav tm="0">
                                          <p:val>
                                            <p:strVal val="0-#ppt_w/2"/>
                                          </p:val>
                                        </p:tav>
                                        <p:tav tm="100000">
                                          <p:val>
                                            <p:strVal val="#ppt_x"/>
                                          </p:val>
                                        </p:tav>
                                      </p:tavLst>
                                    </p:anim>
                                    <p:anim calcmode="lin" valueType="num">
                                      <p:cBhvr additive="base">
                                        <p:cTn id="42" dur="500" fill="hold"/>
                                        <p:tgtEl>
                                          <p:spTgt spid="9227"/>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21000"/>
                            </p:stCondLst>
                            <p:childTnLst>
                              <p:par>
                                <p:cTn id="44" presetID="9" presetClass="entr" presetSubtype="0" fill="hold" nodeType="afterEffect">
                                  <p:stCondLst>
                                    <p:cond delay="3000"/>
                                  </p:stCondLst>
                                  <p:childTnLst>
                                    <p:set>
                                      <p:cBhvr>
                                        <p:cTn id="45" dur="1" fill="hold">
                                          <p:stCondLst>
                                            <p:cond delay="0"/>
                                          </p:stCondLst>
                                        </p:cTn>
                                        <p:tgtEl>
                                          <p:spTgt spid="9220"/>
                                        </p:tgtEl>
                                        <p:attrNameLst>
                                          <p:attrName>style.visibility</p:attrName>
                                        </p:attrNameLst>
                                      </p:cBhvr>
                                      <p:to>
                                        <p:strVal val="visible"/>
                                      </p:to>
                                    </p:set>
                                    <p:animEffect transition="in" filter="dissolve">
                                      <p:cBhvr>
                                        <p:cTn id="46" dur="500"/>
                                        <p:tgtEl>
                                          <p:spTgt spid="92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right)">
                                      <p:cBhvr>
                                        <p:cTn id="51" dur="500"/>
                                        <p:tgtEl>
                                          <p:spTgt spid="2"/>
                                        </p:tgtEl>
                                      </p:cBhvr>
                                    </p:animEffect>
                                  </p:childTnLst>
                                </p:cTn>
                              </p:par>
                            </p:childTnLst>
                          </p:cTn>
                        </p:par>
                        <p:par>
                          <p:cTn id="52" fill="hold" nodeType="afterGroup">
                            <p:stCondLst>
                              <p:cond delay="500"/>
                            </p:stCondLst>
                            <p:childTnLst>
                              <p:par>
                                <p:cTn id="53" presetID="9" presetClass="entr" presetSubtype="0" fill="hold" grpId="0" nodeType="afterEffect">
                                  <p:stCondLst>
                                    <p:cond delay="300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autoUpdateAnimBg="0"/>
      <p:bldP spid="14"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03139" name="Rectangle 2"/>
          <p:cNvSpPr>
            <a:spLocks noGrp="1" noChangeArrowheads="1"/>
          </p:cNvSpPr>
          <p:nvPr>
            <p:ph type="title"/>
          </p:nvPr>
        </p:nvSpPr>
        <p:spPr>
          <a:xfrm>
            <a:off x="457200" y="0"/>
            <a:ext cx="7772400" cy="762000"/>
          </a:xfrm>
        </p:spPr>
        <p:txBody>
          <a:bodyPr/>
          <a:lstStyle/>
          <a:p>
            <a:pPr eaLnBrk="1" hangingPunct="1"/>
            <a:r>
              <a:rPr lang="en-US">
                <a:solidFill>
                  <a:schemeClr val="bg2"/>
                </a:solidFill>
                <a:latin typeface="Arial" charset="0"/>
                <a:ea typeface="ＭＳ Ｐゴシック" charset="-128"/>
              </a:rPr>
              <a:t>THE CITY OF ROME</a:t>
            </a:r>
            <a:endParaRPr lang="en-US">
              <a:latin typeface="Arial" charset="0"/>
              <a:ea typeface="ＭＳ Ｐゴシック" charset="-128"/>
            </a:endParaRPr>
          </a:p>
        </p:txBody>
      </p:sp>
      <p:sp>
        <p:nvSpPr>
          <p:cNvPr id="10243" name="Rectangle 3"/>
          <p:cNvSpPr>
            <a:spLocks noGrp="1" noChangeArrowheads="1"/>
          </p:cNvSpPr>
          <p:nvPr>
            <p:ph type="body" idx="1"/>
          </p:nvPr>
        </p:nvSpPr>
        <p:spPr>
          <a:xfrm>
            <a:off x="0" y="2057400"/>
            <a:ext cx="9144000" cy="4800600"/>
          </a:xfrm>
          <a:solidFill>
            <a:schemeClr val="accent1"/>
          </a:solidFill>
          <a:effectLst>
            <a:outerShdw blurRad="63500" dist="35921" dir="2700000" algn="ctr" rotWithShape="0">
              <a:srgbClr val="000000">
                <a:alpha val="74998"/>
              </a:srgbClr>
            </a:outerShdw>
          </a:effectLst>
        </p:spPr>
        <p:txBody>
          <a:bodyPr/>
          <a:lstStyle/>
          <a:p>
            <a:pPr algn="ctr" eaLnBrk="1" hangingPunct="1">
              <a:lnSpc>
                <a:spcPct val="90000"/>
              </a:lnSpc>
              <a:buFontTx/>
              <a:buNone/>
              <a:defRPr/>
            </a:pPr>
            <a:r>
              <a:rPr lang="en-US" sz="2800">
                <a:latin typeface="Arial" charset="0"/>
                <a:ea typeface="ＭＳ Ｐゴシック" charset="0"/>
                <a:cs typeface="Times New Roman" charset="0"/>
              </a:rPr>
              <a:t>In political importance, geographical position and sheer magnificence, the superlative city of the empire was Rome, the capital.</a:t>
            </a:r>
          </a:p>
          <a:p>
            <a:pPr algn="ctr" eaLnBrk="1" hangingPunct="1">
              <a:lnSpc>
                <a:spcPct val="90000"/>
              </a:lnSpc>
              <a:buFontTx/>
              <a:buNone/>
              <a:defRPr/>
            </a:pPr>
            <a:r>
              <a:rPr lang="en-US" sz="2800">
                <a:latin typeface="Arial" charset="0"/>
                <a:ea typeface="ＭＳ Ｐゴシック" charset="0"/>
                <a:cs typeface="Times New Roman" charset="0"/>
              </a:rPr>
              <a:t>	The apostle Paul entered the city from the south of the Via Appia as a prisoner appealing to Caesar.  He first lived under house arrest and then, after a period of freedom, as a condemned prisoner in the Mamertime dungeon near the Forum. Remarkably, Paul was able to proclaim the gospel among all classes of people, from the palace to the prison. According to tradition, he was executed at a spot on the Ostian Way outside Rome in AD 68.</a:t>
            </a:r>
          </a:p>
        </p:txBody>
      </p:sp>
      <p:sp>
        <p:nvSpPr>
          <p:cNvPr id="603141" name="Rectangle 4"/>
          <p:cNvSpPr>
            <a:spLocks noChangeArrowheads="1"/>
          </p:cNvSpPr>
          <p:nvPr/>
        </p:nvSpPr>
        <p:spPr bwMode="ltGray">
          <a:xfrm>
            <a:off x="1828800" y="1630363"/>
            <a:ext cx="9144000" cy="457200"/>
          </a:xfrm>
          <a:prstGeom prst="rect">
            <a:avLst/>
          </a:prstGeom>
          <a:noFill/>
          <a:ln w="9525">
            <a:noFill/>
            <a:miter lim="800000"/>
            <a:headEnd/>
            <a:tailEnd/>
          </a:ln>
        </p:spPr>
        <p:txBody>
          <a:bodyPr>
            <a:prstTxWarp prst="textNoShape">
              <a:avLst/>
            </a:prstTxWarp>
            <a:spAutoFit/>
          </a:bodyPr>
          <a:lstStyle/>
          <a:p>
            <a:endParaRPr lang="en-US">
              <a:latin typeface="Arial" charset="0"/>
              <a:ea typeface="Arial" charset="0"/>
              <a:cs typeface="Arial" charset="0"/>
            </a:endParaRPr>
          </a:p>
        </p:txBody>
      </p:sp>
      <p:sp>
        <p:nvSpPr>
          <p:cNvPr id="603142" name="Text Box 7"/>
          <p:cNvSpPr txBox="1">
            <a:spLocks noChangeArrowheads="1"/>
          </p:cNvSpPr>
          <p:nvPr/>
        </p:nvSpPr>
        <p:spPr bwMode="auto">
          <a:xfrm>
            <a:off x="842645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Arial" charset="0"/>
                <a:ea typeface="Arial" charset="0"/>
                <a:cs typeface="Arial" charset="0"/>
              </a:rPr>
              <a:t>155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bg/>
                                          </p:spTgt>
                                        </p:tgtEl>
                                        <p:attrNameLst>
                                          <p:attrName>style.visibility</p:attrName>
                                        </p:attrNameLst>
                                      </p:cBhvr>
                                      <p:to>
                                        <p:strVal val="visible"/>
                                      </p:to>
                                    </p:set>
                                    <p:animEffect transition="in" filter="dissolve">
                                      <p:cBhvr>
                                        <p:cTn id="7" dur="500"/>
                                        <p:tgtEl>
                                          <p:spTgt spid="1024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43">
                                            <p:txEl>
                                              <p:pRg st="0" end="0"/>
                                            </p:txEl>
                                          </p:spTgt>
                                        </p:tgtEl>
                                        <p:attrNameLst>
                                          <p:attrName>style.visibility</p:attrName>
                                        </p:attrNameLst>
                                      </p:cBhvr>
                                      <p:to>
                                        <p:strVal val="visible"/>
                                      </p:to>
                                    </p:set>
                                    <p:animEffect transition="in" filter="dissolve">
                                      <p:cBhvr>
                                        <p:cTn id="10" dur="500"/>
                                        <p:tgtEl>
                                          <p:spTgt spid="10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animEffect transition="in" filter="dissolve">
                                      <p:cBhvr>
                                        <p:cTn id="15" dur="500"/>
                                        <p:tgtEl>
                                          <p:spTgt spid="102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3" descr="j0145786"/>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0" y="1011238"/>
            <a:ext cx="9144000" cy="5694362"/>
          </a:xfrm>
        </p:spPr>
      </p:pic>
      <p:sp>
        <p:nvSpPr>
          <p:cNvPr id="604163" name="Rectangle 4"/>
          <p:cNvSpPr>
            <a:spLocks noGrp="1" noChangeArrowheads="1"/>
          </p:cNvSpPr>
          <p:nvPr>
            <p:ph type="title"/>
          </p:nvPr>
        </p:nvSpPr>
        <p:spPr>
          <a:xfrm>
            <a:off x="685800" y="0"/>
            <a:ext cx="7772400" cy="762000"/>
          </a:xfrm>
        </p:spPr>
        <p:txBody>
          <a:bodyPr/>
          <a:lstStyle/>
          <a:p>
            <a:pPr eaLnBrk="1" hangingPunct="1"/>
            <a:r>
              <a:rPr lang="en-US">
                <a:latin typeface="Arial" charset="0"/>
                <a:ea typeface="ＭＳ Ｐゴシック" charset="-128"/>
              </a:rPr>
              <a:t>THE CITY OF ROME</a:t>
            </a:r>
          </a:p>
        </p:txBody>
      </p:sp>
      <p:sp>
        <p:nvSpPr>
          <p:cNvPr id="11266" name="Rectangle 2"/>
          <p:cNvSpPr>
            <a:spLocks noGrp="1" noChangeArrowheads="1"/>
          </p:cNvSpPr>
          <p:nvPr>
            <p:ph type="body" sz="half" idx="1"/>
          </p:nvPr>
        </p:nvSpPr>
        <p:spPr>
          <a:xfrm>
            <a:off x="228600" y="3810000"/>
            <a:ext cx="8686800" cy="2743200"/>
          </a:xfrm>
          <a:effectLst/>
        </p:spPr>
        <p:txBody>
          <a:bodyPr/>
          <a:lstStyle/>
          <a:p>
            <a:pPr eaLnBrk="1" hangingPunct="1">
              <a:lnSpc>
                <a:spcPct val="90000"/>
              </a:lnSpc>
              <a:defRPr/>
            </a:pPr>
            <a:r>
              <a:rPr lang="en-US" sz="2800" dirty="0">
                <a:solidFill>
                  <a:schemeClr val="tx2"/>
                </a:solidFill>
                <a:effectLst>
                  <a:glow rad="228600">
                    <a:schemeClr val="bg2"/>
                  </a:glow>
                </a:effectLst>
                <a:latin typeface="Arial" charset="0"/>
                <a:ea typeface="Times New Roman" charset="0"/>
                <a:cs typeface="Times New Roman" charset="0"/>
              </a:rPr>
              <a:t>Rome was described as both </a:t>
            </a:r>
            <a:r>
              <a:rPr lang="en-US" altLang="ja-JP" sz="2800" dirty="0">
                <a:solidFill>
                  <a:schemeClr val="tx2"/>
                </a:solidFill>
                <a:effectLst>
                  <a:glow rad="228600">
                    <a:schemeClr val="bg2"/>
                  </a:glow>
                </a:effectLst>
                <a:latin typeface="Arial" charset="0"/>
                <a:ea typeface="Times New Roman" charset="0"/>
                <a:cs typeface="Times New Roman" charset="0"/>
              </a:rPr>
              <a:t>"the glorious crowning achievement of mankind" and as "the sewer of the universe where all the scum from every corner of the empire gathered."  </a:t>
            </a:r>
          </a:p>
          <a:p>
            <a:pPr eaLnBrk="1" hangingPunct="1">
              <a:lnSpc>
                <a:spcPct val="90000"/>
              </a:lnSpc>
              <a:defRPr/>
            </a:pPr>
            <a:r>
              <a:rPr lang="en-US" sz="2800" dirty="0">
                <a:solidFill>
                  <a:schemeClr val="tx2"/>
                </a:solidFill>
                <a:effectLst>
                  <a:glow rad="228600">
                    <a:schemeClr val="bg2"/>
                  </a:glow>
                </a:effectLst>
                <a:latin typeface="Arial" charset="0"/>
                <a:ea typeface="Times New Roman" charset="0"/>
                <a:cs typeface="Times New Roman" charset="0"/>
              </a:rPr>
              <a:t>Rome had reasons for both civic pride in its architecture and shame for staggering urban social problems not unlike those of cities today.</a:t>
            </a:r>
            <a:endParaRPr lang="en-US" sz="2800" dirty="0">
              <a:solidFill>
                <a:schemeClr val="tx2"/>
              </a:solidFill>
              <a:effectLst>
                <a:glow rad="228600">
                  <a:schemeClr val="bg2"/>
                </a:glow>
              </a:effectLst>
              <a:latin typeface="Arial" charset="0"/>
              <a:ea typeface="ＭＳ Ｐゴシック" charset="-128"/>
            </a:endParaRPr>
          </a:p>
        </p:txBody>
      </p:sp>
      <p:sp>
        <p:nvSpPr>
          <p:cNvPr id="604165" name="Text Box 5"/>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chemeClr val="tx2"/>
                </a:solidFill>
                <a:latin typeface="Arial" charset="0"/>
                <a:ea typeface="Arial" charset="0"/>
                <a:cs typeface="Arial" charset="0"/>
              </a:rPr>
              <a:t>155</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75656" y="851321"/>
            <a:ext cx="6248400" cy="423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605186" name="Rectangle 2"/>
          <p:cNvSpPr>
            <a:spLocks noGrp="1" noChangeArrowheads="1"/>
          </p:cNvSpPr>
          <p:nvPr>
            <p:ph type="title"/>
          </p:nvPr>
        </p:nvSpPr>
        <p:spPr>
          <a:xfrm>
            <a:off x="685800" y="228600"/>
            <a:ext cx="7772400" cy="381000"/>
          </a:xfrm>
        </p:spPr>
        <p:txBody>
          <a:bodyPr/>
          <a:lstStyle/>
          <a:p>
            <a:pPr eaLnBrk="1" hangingPunct="1"/>
            <a:r>
              <a:rPr lang="en-US">
                <a:latin typeface="Arial" charset="0"/>
                <a:ea typeface="ＭＳ Ｐゴシック" charset="-128"/>
              </a:rPr>
              <a:t>CORINTH</a:t>
            </a:r>
          </a:p>
        </p:txBody>
      </p:sp>
      <p:pic>
        <p:nvPicPr>
          <p:cNvPr id="605188" name="Picture 4" descr="j007612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572000" y="2362200"/>
            <a:ext cx="930275" cy="1066800"/>
          </a:xfrm>
          <a:prstGeom prst="rect">
            <a:avLst/>
          </a:prstGeom>
          <a:noFill/>
          <a:ln w="9525">
            <a:noFill/>
            <a:miter lim="800000"/>
            <a:headEnd/>
            <a:tailEnd/>
          </a:ln>
        </p:spPr>
      </p:pic>
      <p:sp>
        <p:nvSpPr>
          <p:cNvPr id="605189" name="Text Box 5"/>
          <p:cNvSpPr txBox="1">
            <a:spLocks noChangeArrowheads="1"/>
          </p:cNvSpPr>
          <p:nvPr/>
        </p:nvSpPr>
        <p:spPr bwMode="auto">
          <a:xfrm>
            <a:off x="2095500" y="5334000"/>
            <a:ext cx="4953000" cy="1200150"/>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latin typeface="Arial" charset="0"/>
                <a:ea typeface="Times New Roman" charset="0"/>
                <a:cs typeface="Times New Roman" charset="0"/>
              </a:rPr>
              <a:t>When Paul wrote this letter, he was at Corinth (Acts 20:2-3) on his third missionary journey. </a:t>
            </a:r>
          </a:p>
        </p:txBody>
      </p:sp>
      <p:sp>
        <p:nvSpPr>
          <p:cNvPr id="12294" name="Text Box 6"/>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latin typeface="Arial"/>
                <a:ea typeface="+mn-ea"/>
                <a:cs typeface="Arial"/>
              </a:rPr>
              <a:t>146</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228600"/>
            <a:ext cx="7772400" cy="762000"/>
          </a:xfrm>
        </p:spPr>
        <p:txBody>
          <a:bodyPr/>
          <a:lstStyle/>
          <a:p>
            <a:pPr eaLnBrk="1" hangingPunct="1">
              <a:defRPr/>
            </a:pPr>
            <a:r>
              <a:rPr lang="en-US">
                <a:solidFill>
                  <a:schemeClr val="tx1"/>
                </a:solidFill>
                <a:latin typeface="Arial" charset="0"/>
                <a:ea typeface="Arial" charset="0"/>
                <a:cs typeface="Arial" charset="0"/>
              </a:rPr>
              <a:t>Support for Paul as Author</a:t>
            </a:r>
          </a:p>
        </p:txBody>
      </p:sp>
      <p:pic>
        <p:nvPicPr>
          <p:cNvPr id="606211" name="Picture 4" descr="PH01589K"/>
          <p:cNvPicPr>
            <a:picLocks noGrp="1" noChangeAspect="1" noChangeArrowheads="1"/>
          </p:cNvPicPr>
          <p:nvPr>
            <p:ph type="clipArt" sz="half" idx="2"/>
          </p:nvPr>
        </p:nvPicPr>
        <p:blipFill>
          <a:blip r:embed="rId2">
            <a:lum bright="20000" contrast="14000"/>
            <a:extLst>
              <a:ext uri="{28A0092B-C50C-407E-A947-70E740481C1C}">
                <a14:useLocalDpi xmlns:a14="http://schemas.microsoft.com/office/drawing/2010/main"/>
              </a:ext>
            </a:extLst>
          </a:blip>
          <a:srcRect/>
          <a:stretch>
            <a:fillRect/>
          </a:stretch>
        </p:blipFill>
        <p:spPr>
          <a:xfrm>
            <a:off x="5715000" y="1371600"/>
            <a:ext cx="3233738" cy="4876800"/>
          </a:xfrm>
          <a:noFill/>
        </p:spPr>
      </p:pic>
      <p:pic>
        <p:nvPicPr>
          <p:cNvPr id="606212" name="Picture 5" descr="ag00218_"/>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17638" cy="1085850"/>
          </a:xfrm>
          <a:prstGeom prst="rect">
            <a:avLst/>
          </a:prstGeom>
          <a:noFill/>
          <a:ln w="9525">
            <a:noFill/>
            <a:miter lim="800000"/>
            <a:headEnd/>
            <a:tailEnd/>
          </a:ln>
        </p:spPr>
      </p:pic>
      <p:sp>
        <p:nvSpPr>
          <p:cNvPr id="13319" name="Text Box 7"/>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latin typeface="Arial"/>
                <a:ea typeface="+mn-ea"/>
                <a:cs typeface="Arial"/>
              </a:rPr>
              <a:t>146</a:t>
            </a:r>
          </a:p>
        </p:txBody>
      </p:sp>
      <p:sp>
        <p:nvSpPr>
          <p:cNvPr id="13320" name="Rectangle 8"/>
          <p:cNvSpPr>
            <a:spLocks noChangeArrowheads="1"/>
          </p:cNvSpPr>
          <p:nvPr/>
        </p:nvSpPr>
        <p:spPr bwMode="auto">
          <a:xfrm>
            <a:off x="457200" y="1371600"/>
            <a:ext cx="5105400" cy="52578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2800" b="1" dirty="0">
                <a:solidFill>
                  <a:srgbClr val="FFFF00"/>
                </a:solidFill>
                <a:effectLst>
                  <a:outerShdw blurRad="38100" dist="38100" dir="2700000" algn="tl">
                    <a:srgbClr val="000000"/>
                  </a:outerShdw>
                </a:effectLst>
                <a:latin typeface="Arial" charset="0"/>
                <a:ea typeface="Arial" charset="0"/>
                <a:cs typeface="Arial" charset="0"/>
              </a:rPr>
              <a:t>The letter claims </a:t>
            </a:r>
            <a:r>
              <a:rPr lang="en-US" sz="2800" b="1" dirty="0">
                <a:effectLst>
                  <a:outerShdw blurRad="38100" dist="38100" dir="2700000" algn="tl">
                    <a:srgbClr val="000000"/>
                  </a:outerShdw>
                </a:effectLst>
                <a:latin typeface="Arial" charset="0"/>
                <a:ea typeface="Arial" charset="0"/>
                <a:cs typeface="Arial" charset="0"/>
              </a:rPr>
              <a:t>to be from Paul (1:1). </a:t>
            </a:r>
          </a:p>
          <a:p>
            <a:pPr marL="342900" indent="-342900">
              <a:spcBef>
                <a:spcPct val="20000"/>
              </a:spcBef>
              <a:buClr>
                <a:schemeClr val="hlink"/>
              </a:buClr>
              <a:buSzPct val="80000"/>
              <a:buFont typeface="Wingdings" charset="2"/>
              <a:buChar char="n"/>
              <a:defRPr/>
            </a:pPr>
            <a:r>
              <a:rPr lang="en-US" sz="2800" b="1" dirty="0">
                <a:solidFill>
                  <a:srgbClr val="FFFF00"/>
                </a:solidFill>
                <a:effectLst>
                  <a:outerShdw blurRad="38100" dist="38100" dir="2700000" algn="tl">
                    <a:srgbClr val="000000"/>
                  </a:outerShdw>
                </a:effectLst>
                <a:latin typeface="Arial" charset="0"/>
                <a:ea typeface="Arial" charset="0"/>
                <a:cs typeface="Arial" charset="0"/>
              </a:rPr>
              <a:t>No opposition </a:t>
            </a:r>
            <a:r>
              <a:rPr lang="en-US" sz="2800" b="1" dirty="0">
                <a:effectLst>
                  <a:outerShdw blurRad="38100" dist="38100" dir="2700000" algn="tl">
                    <a:srgbClr val="000000"/>
                  </a:outerShdw>
                </a:effectLst>
                <a:latin typeface="Arial" charset="0"/>
                <a:ea typeface="Arial" charset="0"/>
                <a:cs typeface="Arial" charset="0"/>
              </a:rPr>
              <a:t>to his authorship was ever raised in the early church. </a:t>
            </a:r>
          </a:p>
          <a:p>
            <a:pPr marL="342900" indent="-342900">
              <a:spcBef>
                <a:spcPct val="20000"/>
              </a:spcBef>
              <a:buClr>
                <a:schemeClr val="hlink"/>
              </a:buClr>
              <a:buSzPct val="80000"/>
              <a:buFont typeface="Wingdings" charset="2"/>
              <a:buChar char="n"/>
              <a:defRPr/>
            </a:pPr>
            <a:r>
              <a:rPr lang="en-US" sz="2800" b="1" dirty="0">
                <a:solidFill>
                  <a:srgbClr val="FFFF00"/>
                </a:solidFill>
                <a:effectLst>
                  <a:outerShdw blurRad="38100" dist="38100" dir="2700000" algn="tl">
                    <a:srgbClr val="000000"/>
                  </a:outerShdw>
                </a:effectLst>
                <a:latin typeface="Arial" charset="0"/>
                <a:ea typeface="Arial" charset="0"/>
                <a:cs typeface="Arial" charset="0"/>
              </a:rPr>
              <a:t>Historical notes </a:t>
            </a:r>
            <a:r>
              <a:rPr lang="en-US" sz="2800" b="1" dirty="0">
                <a:effectLst>
                  <a:outerShdw blurRad="38100" dist="38100" dir="2700000" algn="tl">
                    <a:srgbClr val="000000"/>
                  </a:outerShdw>
                </a:effectLst>
                <a:latin typeface="Arial" charset="0"/>
                <a:ea typeface="Arial" charset="0"/>
                <a:cs typeface="Arial" charset="0"/>
              </a:rPr>
              <a:t>in the epistle agree with known facts of Paul</a:t>
            </a:r>
            <a:r>
              <a:rPr lang="fr-FR" sz="2800" b="1" dirty="0">
                <a:effectLst>
                  <a:outerShdw blurRad="38100" dist="38100" dir="2700000" algn="tl">
                    <a:srgbClr val="000000"/>
                  </a:outerShdw>
                </a:effectLst>
                <a:latin typeface="Arial" charset="0"/>
                <a:ea typeface="Arial" charset="0"/>
                <a:cs typeface="Arial" charset="0"/>
              </a:rPr>
              <a:t>'</a:t>
            </a:r>
            <a:r>
              <a:rPr lang="en-US" sz="2800" b="1" dirty="0">
                <a:effectLst>
                  <a:outerShdw blurRad="38100" dist="38100" dir="2700000" algn="tl">
                    <a:srgbClr val="000000"/>
                  </a:outerShdw>
                </a:effectLst>
                <a:latin typeface="Arial" charset="0"/>
                <a:ea typeface="Arial" charset="0"/>
                <a:cs typeface="Arial" charset="0"/>
              </a:rPr>
              <a:t>s life. </a:t>
            </a:r>
          </a:p>
          <a:p>
            <a:pPr marL="342900" indent="-342900">
              <a:spcBef>
                <a:spcPct val="20000"/>
              </a:spcBef>
              <a:buClr>
                <a:schemeClr val="hlink"/>
              </a:buClr>
              <a:buSzPct val="80000"/>
              <a:buFont typeface="Wingdings" charset="2"/>
              <a:buChar char="n"/>
              <a:defRPr/>
            </a:pPr>
            <a:r>
              <a:rPr lang="en-US" sz="2800" b="1" dirty="0">
                <a:solidFill>
                  <a:srgbClr val="FFFF00"/>
                </a:solidFill>
                <a:effectLst>
                  <a:outerShdw blurRad="38100" dist="38100" dir="2700000" algn="tl">
                    <a:srgbClr val="000000"/>
                  </a:outerShdw>
                </a:effectLst>
                <a:latin typeface="Arial" charset="0"/>
                <a:ea typeface="Arial" charset="0"/>
                <a:cs typeface="Arial" charset="0"/>
              </a:rPr>
              <a:t>The book</a:t>
            </a:r>
            <a:r>
              <a:rPr lang="fr-FR" sz="2800" b="1" dirty="0">
                <a:solidFill>
                  <a:srgbClr val="FFFF00"/>
                </a:solidFill>
                <a:effectLst>
                  <a:outerShdw blurRad="38100" dist="38100" dir="2700000" algn="tl">
                    <a:srgbClr val="000000"/>
                  </a:outerShdw>
                </a:effectLst>
                <a:latin typeface="Arial" charset="0"/>
                <a:ea typeface="Arial" charset="0"/>
                <a:cs typeface="Arial" charset="0"/>
              </a:rPr>
              <a:t>'</a:t>
            </a:r>
            <a:r>
              <a:rPr lang="en-US" sz="2800" b="1" dirty="0">
                <a:solidFill>
                  <a:srgbClr val="FFFF00"/>
                </a:solidFill>
                <a:effectLst>
                  <a:outerShdw blurRad="38100" dist="38100" dir="2700000" algn="tl">
                    <a:srgbClr val="000000"/>
                  </a:outerShdw>
                </a:effectLst>
                <a:latin typeface="Arial" charset="0"/>
                <a:ea typeface="Arial" charset="0"/>
                <a:cs typeface="Arial" charset="0"/>
              </a:rPr>
              <a:t>s doctrine </a:t>
            </a:r>
            <a:r>
              <a:rPr lang="en-US" sz="2800" b="1" dirty="0">
                <a:effectLst>
                  <a:outerShdw blurRad="38100" dist="38100" dir="2700000" algn="tl">
                    <a:srgbClr val="000000"/>
                  </a:outerShdw>
                </a:effectLst>
                <a:latin typeface="Arial" charset="0"/>
                <a:ea typeface="Arial" charset="0"/>
                <a:cs typeface="Arial" charset="0"/>
              </a:rPr>
              <a:t>is typical of Paul compared to other letters he wrote.</a:t>
            </a:r>
            <a:endParaRPr lang="en-US" sz="2800" b="1" dirty="0">
              <a:effectLst>
                <a:outerShdw blurRad="38100" dist="38100" dir="2700000" algn="tl">
                  <a:srgbClr val="000000"/>
                </a:outerShdw>
              </a:effectLst>
              <a:latin typeface="Arial" charset="0"/>
              <a:ea typeface="Times New Roman" charset="0"/>
              <a:cs typeface="Times New Roman"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noChangeArrowheads="1"/>
          </p:cNvSpPr>
          <p:nvPr/>
        </p:nvSpPr>
        <p:spPr bwMode="auto">
          <a:xfrm>
            <a:off x="4572000" y="1828800"/>
            <a:ext cx="4495800" cy="4895850"/>
          </a:xfrm>
          <a:prstGeom prst="rect">
            <a:avLst/>
          </a:prstGeom>
          <a:noFill/>
          <a:ln w="38100">
            <a:noFill/>
            <a:miter lim="800000"/>
            <a:headEnd/>
            <a:tailEnd/>
          </a:ln>
        </p:spPr>
        <p:txBody>
          <a:bodyPr>
            <a:prstTxWarp prst="textNoShape">
              <a:avLst/>
            </a:prstTxWarp>
            <a:spAutoFit/>
          </a:bodyPr>
          <a:lstStyle/>
          <a:p>
            <a:pPr marL="457200" indent="-457200">
              <a:spcBef>
                <a:spcPct val="50000"/>
              </a:spcBef>
              <a:buSzPct val="90000"/>
              <a:buFontTx/>
              <a:buAutoNum type="arabicPeriod"/>
            </a:pPr>
            <a:r>
              <a:rPr lang="en-US" sz="2200" b="1" dirty="0">
                <a:solidFill>
                  <a:srgbClr val="FFFF00"/>
                </a:solidFill>
                <a:latin typeface="Arial" charset="0"/>
                <a:ea typeface="Arial" charset="0"/>
                <a:cs typeface="Arial" charset="0"/>
              </a:rPr>
              <a:t>Consistent with all other Pauline</a:t>
            </a:r>
            <a:r>
              <a:rPr lang="fr-FR" altLang="ja-JP" sz="2200" b="1" dirty="0">
                <a:solidFill>
                  <a:srgbClr val="FFFF00"/>
                </a:solidFill>
                <a:latin typeface="Arial" charset="0"/>
                <a:ea typeface="Arial" charset="0"/>
                <a:cs typeface="Arial" charset="0"/>
              </a:rPr>
              <a:t>'</a:t>
            </a:r>
            <a:r>
              <a:rPr lang="en-US" altLang="ja-JP" sz="2200" b="1" dirty="0">
                <a:solidFill>
                  <a:srgbClr val="FFFF00"/>
                </a:solidFill>
                <a:latin typeface="Arial" charset="0"/>
                <a:ea typeface="Arial" charset="0"/>
                <a:cs typeface="Arial" charset="0"/>
              </a:rPr>
              <a:t>s writings </a:t>
            </a:r>
            <a:r>
              <a:rPr lang="en-US" altLang="ja-JP" sz="2200" b="1" dirty="0">
                <a:latin typeface="Arial" charset="0"/>
                <a:ea typeface="Arial" charset="0"/>
                <a:cs typeface="Arial" charset="0"/>
              </a:rPr>
              <a:t>in the following:</a:t>
            </a:r>
          </a:p>
          <a:p>
            <a:pPr marL="914400" lvl="1" indent="-457200">
              <a:spcBef>
                <a:spcPts val="125"/>
              </a:spcBef>
              <a:buSzPct val="90000"/>
              <a:buFontTx/>
              <a:buBlip>
                <a:blip r:embed="rId2"/>
              </a:buBlip>
            </a:pPr>
            <a:r>
              <a:rPr lang="en-US" sz="2200" b="1" dirty="0">
                <a:latin typeface="Arial" charset="0"/>
                <a:ea typeface="Times New Roman" charset="0"/>
                <a:cs typeface="Times New Roman" charset="0"/>
              </a:rPr>
              <a:t>vocabulary</a:t>
            </a:r>
          </a:p>
          <a:p>
            <a:pPr marL="914400" lvl="1" indent="-457200">
              <a:spcBef>
                <a:spcPts val="125"/>
              </a:spcBef>
              <a:buSzPct val="90000"/>
              <a:buFontTx/>
              <a:buBlip>
                <a:blip r:embed="rId2"/>
              </a:buBlip>
            </a:pPr>
            <a:r>
              <a:rPr lang="en-US" sz="2200" b="1" dirty="0">
                <a:latin typeface="Arial" charset="0"/>
                <a:ea typeface="Times New Roman" charset="0"/>
                <a:cs typeface="Times New Roman" charset="0"/>
              </a:rPr>
              <a:t>style</a:t>
            </a:r>
          </a:p>
          <a:p>
            <a:pPr marL="914400" lvl="1" indent="-457200">
              <a:spcBef>
                <a:spcPts val="125"/>
              </a:spcBef>
              <a:buSzPct val="90000"/>
              <a:buFontTx/>
              <a:buBlip>
                <a:blip r:embed="rId2"/>
              </a:buBlip>
            </a:pPr>
            <a:r>
              <a:rPr lang="en-US" sz="2200" b="1" dirty="0">
                <a:latin typeface="Arial" charset="0"/>
                <a:ea typeface="Times New Roman" charset="0"/>
                <a:cs typeface="Times New Roman" charset="0"/>
              </a:rPr>
              <a:t>logic</a:t>
            </a:r>
          </a:p>
          <a:p>
            <a:pPr marL="914400" lvl="1" indent="-457200">
              <a:spcBef>
                <a:spcPts val="125"/>
              </a:spcBef>
              <a:buSzPct val="90000"/>
              <a:buFontTx/>
              <a:buBlip>
                <a:blip r:embed="rId2"/>
              </a:buBlip>
            </a:pPr>
            <a:r>
              <a:rPr lang="en-US" sz="2200" b="1" dirty="0">
                <a:latin typeface="Arial" charset="0"/>
                <a:ea typeface="Times New Roman" charset="0"/>
                <a:cs typeface="Times New Roman" charset="0"/>
              </a:rPr>
              <a:t>theological development</a:t>
            </a:r>
          </a:p>
          <a:p>
            <a:pPr marL="914400" lvl="1" indent="-457200">
              <a:spcBef>
                <a:spcPct val="50000"/>
              </a:spcBef>
              <a:buSzPct val="90000"/>
              <a:buFont typeface="Tahoma" charset="-52"/>
              <a:buAutoNum type="arabicPeriod" startAt="2"/>
            </a:pPr>
            <a:r>
              <a:rPr lang="en-US" sz="2200" b="1" dirty="0">
                <a:latin typeface="Arial" charset="0"/>
                <a:ea typeface="Arial" charset="0"/>
                <a:cs typeface="Arial" charset="0"/>
              </a:rPr>
              <a:t>Romans, 1-2 Corinthians, and Galatians are </a:t>
            </a:r>
            <a:r>
              <a:rPr lang="en-US" sz="2200" b="1" dirty="0">
                <a:solidFill>
                  <a:srgbClr val="FFFF00"/>
                </a:solidFill>
                <a:latin typeface="Arial" charset="0"/>
                <a:ea typeface="Arial" charset="0"/>
                <a:cs typeface="Arial" charset="0"/>
              </a:rPr>
              <a:t>the standard </a:t>
            </a:r>
            <a:r>
              <a:rPr lang="en-US" sz="2200" b="1" dirty="0">
                <a:latin typeface="Arial" charset="0"/>
                <a:ea typeface="Arial" charset="0"/>
                <a:cs typeface="Arial" charset="0"/>
              </a:rPr>
              <a:t>to judge other books as Pauline.</a:t>
            </a:r>
          </a:p>
          <a:p>
            <a:pPr marL="457200" indent="-457200">
              <a:spcBef>
                <a:spcPct val="50000"/>
              </a:spcBef>
              <a:buSzPct val="90000"/>
              <a:buFont typeface="Tahoma" charset="-52"/>
              <a:buAutoNum type="arabicPeriod" startAt="2"/>
            </a:pPr>
            <a:r>
              <a:rPr lang="en-US" sz="2200" b="1" dirty="0" err="1">
                <a:solidFill>
                  <a:srgbClr val="FFFF00"/>
                </a:solidFill>
                <a:latin typeface="Arial" charset="0"/>
                <a:ea typeface="Arial" charset="0"/>
                <a:cs typeface="Arial" charset="0"/>
              </a:rPr>
              <a:t>Tertius</a:t>
            </a:r>
            <a:r>
              <a:rPr lang="en-US" sz="2200" b="1" dirty="0">
                <a:solidFill>
                  <a:srgbClr val="FFFF00"/>
                </a:solidFill>
                <a:latin typeface="Arial" charset="0"/>
                <a:ea typeface="Arial" charset="0"/>
                <a:cs typeface="Arial" charset="0"/>
              </a:rPr>
              <a:t> </a:t>
            </a:r>
            <a:r>
              <a:rPr lang="en-US" sz="2200" b="1" dirty="0">
                <a:latin typeface="Arial" charset="0"/>
                <a:ea typeface="Arial" charset="0"/>
                <a:cs typeface="Arial" charset="0"/>
              </a:rPr>
              <a:t>(likely Paul</a:t>
            </a:r>
            <a:r>
              <a:rPr lang="fr-FR" sz="2200" b="1" dirty="0">
                <a:latin typeface="Arial" charset="0"/>
                <a:ea typeface="Arial" charset="0"/>
                <a:cs typeface="Arial" charset="0"/>
              </a:rPr>
              <a:t>'</a:t>
            </a:r>
            <a:r>
              <a:rPr lang="en-US" altLang="ja-JP" sz="2200" b="1" dirty="0">
                <a:latin typeface="Arial" charset="0"/>
                <a:ea typeface="Arial" charset="0"/>
                <a:cs typeface="Arial" charset="0"/>
              </a:rPr>
              <a:t>s scribe) </a:t>
            </a:r>
            <a:r>
              <a:rPr lang="en-US" altLang="ja-JP" sz="2200" b="1" dirty="0">
                <a:latin typeface="Arial" charset="0"/>
                <a:ea typeface="Times New Roman" charset="0"/>
                <a:cs typeface="Times New Roman" charset="0"/>
              </a:rPr>
              <a:t>penned the letter </a:t>
            </a:r>
            <a:r>
              <a:rPr lang="en-US" altLang="ja-JP" sz="2200" b="1" dirty="0">
                <a:latin typeface="Arial" charset="0"/>
                <a:ea typeface="Arial" charset="0"/>
                <a:cs typeface="Arial" charset="0"/>
              </a:rPr>
              <a:t>(16:22).</a:t>
            </a:r>
            <a:r>
              <a:rPr lang="en-US" altLang="ja-JP" sz="2200" b="1" dirty="0">
                <a:latin typeface="Arial" charset="0"/>
                <a:ea typeface="Times New Roman" charset="0"/>
                <a:cs typeface="Times New Roman" charset="0"/>
              </a:rPr>
              <a:t> </a:t>
            </a:r>
            <a:endParaRPr lang="en-US" sz="2200" b="1" dirty="0">
              <a:latin typeface="Arial" charset="0"/>
              <a:ea typeface="Arial" charset="0"/>
              <a:cs typeface="Arial" charset="0"/>
            </a:endParaRPr>
          </a:p>
        </p:txBody>
      </p:sp>
      <p:sp>
        <p:nvSpPr>
          <p:cNvPr id="14338" name="Rectangle 2"/>
          <p:cNvSpPr>
            <a:spLocks noGrp="1" noChangeArrowheads="1"/>
          </p:cNvSpPr>
          <p:nvPr>
            <p:ph type="title"/>
          </p:nvPr>
        </p:nvSpPr>
        <p:spPr>
          <a:xfrm>
            <a:off x="685800" y="0"/>
            <a:ext cx="7772400" cy="838200"/>
          </a:xfrm>
        </p:spPr>
        <p:txBody>
          <a:bodyPr/>
          <a:lstStyle/>
          <a:p>
            <a:pPr eaLnBrk="1" hangingPunct="1">
              <a:defRPr/>
            </a:pPr>
            <a:r>
              <a:rPr lang="en-US">
                <a:solidFill>
                  <a:schemeClr val="tx1"/>
                </a:solidFill>
                <a:ea typeface="ＭＳ Ｐゴシック" charset="-128"/>
                <a:cs typeface="ＭＳ Ｐゴシック" charset="-128"/>
              </a:rPr>
              <a:t>AUTHORSHIP</a:t>
            </a:r>
          </a:p>
        </p:txBody>
      </p:sp>
      <p:pic>
        <p:nvPicPr>
          <p:cNvPr id="14339" name="Picture 3" descr="ag00003_"/>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239000" y="2473325"/>
            <a:ext cx="1714500" cy="1565275"/>
          </a:xfrm>
          <a:prstGeom prst="rect">
            <a:avLst/>
          </a:prstGeom>
          <a:noFill/>
          <a:ln w="9525">
            <a:noFill/>
            <a:miter lim="800000"/>
            <a:headEnd/>
            <a:tailEnd/>
          </a:ln>
        </p:spPr>
      </p:pic>
      <p:sp>
        <p:nvSpPr>
          <p:cNvPr id="14340" name="WordArt 4"/>
          <p:cNvSpPr>
            <a:spLocks noChangeArrowheads="1" noChangeShapeType="1" noTextEdit="1"/>
          </p:cNvSpPr>
          <p:nvPr/>
        </p:nvSpPr>
        <p:spPr bwMode="ltGray">
          <a:xfrm>
            <a:off x="457200" y="609600"/>
            <a:ext cx="3087688" cy="1130300"/>
          </a:xfrm>
          <a:prstGeom prst="rect">
            <a:avLst/>
          </a:prstGeom>
        </p:spPr>
        <p:txBody>
          <a:bodyPr wrap="none" fromWordArt="1">
            <a:prstTxWarp prst="textDoubleWave1">
              <a:avLst>
                <a:gd name="adj1" fmla="val 6500"/>
                <a:gd name="adj2" fmla="val 0"/>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External Evidence</a:t>
            </a:r>
          </a:p>
        </p:txBody>
      </p:sp>
      <p:sp>
        <p:nvSpPr>
          <p:cNvPr id="14341" name="WordArt 5" descr="Narrow vertical"/>
          <p:cNvSpPr>
            <a:spLocks noChangeArrowheads="1" noChangeShapeType="1" noTextEdit="1"/>
          </p:cNvSpPr>
          <p:nvPr/>
        </p:nvSpPr>
        <p:spPr bwMode="ltGray">
          <a:xfrm>
            <a:off x="4495800" y="-33338"/>
            <a:ext cx="4114800" cy="1862138"/>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Internal Evidence</a:t>
            </a:r>
          </a:p>
        </p:txBody>
      </p:sp>
      <p:sp>
        <p:nvSpPr>
          <p:cNvPr id="14342" name="Rectangle 6"/>
          <p:cNvSpPr>
            <a:spLocks noChangeArrowheads="1"/>
          </p:cNvSpPr>
          <p:nvPr/>
        </p:nvSpPr>
        <p:spPr bwMode="auto">
          <a:xfrm>
            <a:off x="76200" y="1870075"/>
            <a:ext cx="4423792" cy="4676536"/>
          </a:xfrm>
          <a:prstGeom prst="rect">
            <a:avLst/>
          </a:prstGeom>
          <a:noFill/>
          <a:ln w="38100">
            <a:noFill/>
            <a:miter lim="800000"/>
            <a:headEnd/>
            <a:tailEnd/>
          </a:ln>
        </p:spPr>
        <p:txBody>
          <a:bodyPr wrap="square">
            <a:prstTxWarp prst="textNoShape">
              <a:avLst/>
            </a:prstTxWarp>
            <a:spAutoFit/>
          </a:bodyPr>
          <a:lstStyle/>
          <a:p>
            <a:pPr marL="457200" indent="-457200">
              <a:lnSpc>
                <a:spcPct val="90000"/>
              </a:lnSpc>
              <a:spcBef>
                <a:spcPct val="50000"/>
              </a:spcBef>
              <a:buSzPct val="90000"/>
              <a:buFontTx/>
              <a:buAutoNum type="arabicPeriod"/>
            </a:pPr>
            <a:r>
              <a:rPr lang="en-US" sz="2200" b="1" dirty="0">
                <a:latin typeface="Arial" charset="0"/>
                <a:ea typeface="Arial" charset="0"/>
                <a:cs typeface="Arial" charset="0"/>
              </a:rPr>
              <a:t>Upheld by </a:t>
            </a:r>
            <a:r>
              <a:rPr lang="en-US" sz="2200" b="1" dirty="0">
                <a:solidFill>
                  <a:srgbClr val="FFFF00"/>
                </a:solidFill>
                <a:latin typeface="Arial" charset="0"/>
                <a:ea typeface="Arial" charset="0"/>
                <a:cs typeface="Arial" charset="0"/>
              </a:rPr>
              <a:t>Church Fathers</a:t>
            </a:r>
            <a:r>
              <a:rPr lang="en-US" sz="2200" b="1" dirty="0">
                <a:latin typeface="Arial" charset="0"/>
                <a:ea typeface="Arial" charset="0"/>
                <a:cs typeface="Arial" charset="0"/>
              </a:rPr>
              <a:t>:</a:t>
            </a:r>
          </a:p>
          <a:p>
            <a:pPr marL="723900" lvl="1" indent="-266700">
              <a:lnSpc>
                <a:spcPct val="90000"/>
              </a:lnSpc>
              <a:spcBef>
                <a:spcPts val="725"/>
              </a:spcBef>
              <a:buSzPct val="90000"/>
              <a:buFontTx/>
              <a:buBlip>
                <a:blip r:embed="rId2"/>
              </a:buBlip>
            </a:pPr>
            <a:r>
              <a:rPr lang="en-US" sz="2200" b="1" dirty="0">
                <a:latin typeface="Arial" charset="0"/>
                <a:ea typeface="Times New Roman" charset="0"/>
                <a:cs typeface="Times New Roman" charset="0"/>
              </a:rPr>
              <a:t>Clement of Rome (AD 95)</a:t>
            </a:r>
          </a:p>
          <a:p>
            <a:pPr marL="723900" lvl="1" indent="-266700">
              <a:lnSpc>
                <a:spcPct val="90000"/>
              </a:lnSpc>
              <a:spcBef>
                <a:spcPts val="725"/>
              </a:spcBef>
              <a:buSzPct val="90000"/>
              <a:buFontTx/>
              <a:buBlip>
                <a:blip r:embed="rId2"/>
              </a:buBlip>
            </a:pPr>
            <a:r>
              <a:rPr lang="en-US" sz="2200" b="1" dirty="0">
                <a:latin typeface="Arial" charset="0"/>
                <a:ea typeface="Times New Roman" charset="0"/>
                <a:cs typeface="Times New Roman" charset="0"/>
              </a:rPr>
              <a:t>Ignatius (ca. AD 115)</a:t>
            </a:r>
          </a:p>
          <a:p>
            <a:pPr marL="723900" lvl="1" indent="-266700">
              <a:lnSpc>
                <a:spcPct val="90000"/>
              </a:lnSpc>
              <a:spcBef>
                <a:spcPts val="725"/>
              </a:spcBef>
              <a:buSzPct val="90000"/>
              <a:buFontTx/>
              <a:buBlip>
                <a:blip r:embed="rId2"/>
              </a:buBlip>
            </a:pPr>
            <a:r>
              <a:rPr lang="en-US" sz="2200" b="1" dirty="0">
                <a:latin typeface="Arial" charset="0"/>
                <a:ea typeface="Times New Roman" charset="0"/>
                <a:cs typeface="Times New Roman" charset="0"/>
              </a:rPr>
              <a:t>Polycarp (ca. AD 115)</a:t>
            </a:r>
          </a:p>
          <a:p>
            <a:pPr marL="457200" indent="-457200">
              <a:lnSpc>
                <a:spcPct val="90000"/>
              </a:lnSpc>
              <a:spcBef>
                <a:spcPct val="50000"/>
              </a:spcBef>
              <a:buSzPct val="90000"/>
              <a:buFont typeface="Tahoma" charset="-52"/>
              <a:buAutoNum type="arabicPeriod"/>
            </a:pPr>
            <a:r>
              <a:rPr lang="en-US" sz="2200" b="1" dirty="0">
                <a:latin typeface="Arial" charset="0"/>
                <a:ea typeface="Arial" charset="0"/>
                <a:cs typeface="Arial" charset="0"/>
              </a:rPr>
              <a:t>Romans was </a:t>
            </a:r>
            <a:r>
              <a:rPr lang="en-US" sz="2200" b="1" dirty="0">
                <a:solidFill>
                  <a:srgbClr val="FFFF00"/>
                </a:solidFill>
                <a:latin typeface="Arial" charset="0"/>
                <a:ea typeface="Arial" charset="0"/>
                <a:cs typeface="Arial" charset="0"/>
              </a:rPr>
              <a:t>included among Paul</a:t>
            </a:r>
            <a:r>
              <a:rPr lang="fr-FR" altLang="ja-JP" sz="2200" b="1" dirty="0">
                <a:solidFill>
                  <a:srgbClr val="FFFF00"/>
                </a:solidFill>
                <a:latin typeface="Arial" charset="0"/>
                <a:ea typeface="Arial" charset="0"/>
                <a:cs typeface="Arial" charset="0"/>
              </a:rPr>
              <a:t>'</a:t>
            </a:r>
            <a:r>
              <a:rPr lang="en-US" altLang="ja-JP" sz="2200" b="1" dirty="0">
                <a:solidFill>
                  <a:srgbClr val="FFFF00"/>
                </a:solidFill>
                <a:latin typeface="Arial" charset="0"/>
                <a:ea typeface="Arial" charset="0"/>
                <a:cs typeface="Arial" charset="0"/>
              </a:rPr>
              <a:t>s letters </a:t>
            </a:r>
            <a:r>
              <a:rPr lang="en-US" altLang="ja-JP" sz="2200" b="1" dirty="0">
                <a:latin typeface="Arial" charset="0"/>
                <a:ea typeface="Arial" charset="0"/>
                <a:cs typeface="Arial" charset="0"/>
              </a:rPr>
              <a:t>in all extant NT book lists before AD 200, even that of the heretic Marcion.</a:t>
            </a:r>
            <a:endParaRPr lang="en-US" altLang="ja-JP" sz="2200" b="1" dirty="0">
              <a:latin typeface="Arial" charset="0"/>
              <a:ea typeface="Times New Roman" charset="0"/>
              <a:cs typeface="Times New Roman" charset="0"/>
            </a:endParaRPr>
          </a:p>
          <a:p>
            <a:pPr marL="457200" indent="-457200">
              <a:lnSpc>
                <a:spcPct val="90000"/>
              </a:lnSpc>
              <a:spcBef>
                <a:spcPct val="50000"/>
              </a:spcBef>
              <a:buSzPct val="90000"/>
              <a:buFont typeface="Tahoma" charset="-52"/>
              <a:buAutoNum type="arabicPeriod"/>
            </a:pPr>
            <a:r>
              <a:rPr lang="en-US" sz="2200" b="1" dirty="0">
                <a:latin typeface="Arial" charset="0"/>
                <a:ea typeface="Arial" charset="0"/>
                <a:cs typeface="Arial" charset="0"/>
              </a:rPr>
              <a:t>Even </a:t>
            </a:r>
            <a:r>
              <a:rPr lang="en-US" sz="2200" b="1" dirty="0">
                <a:solidFill>
                  <a:srgbClr val="FFFF00"/>
                </a:solidFill>
                <a:latin typeface="Arial" charset="0"/>
                <a:ea typeface="Arial" charset="0"/>
                <a:cs typeface="Arial" charset="0"/>
              </a:rPr>
              <a:t>all radical modern critics agree </a:t>
            </a:r>
            <a:r>
              <a:rPr lang="en-US" sz="2200" b="1" dirty="0">
                <a:latin typeface="Arial" charset="0"/>
                <a:ea typeface="Arial" charset="0"/>
                <a:cs typeface="Arial" charset="0"/>
              </a:rPr>
              <a:t>on Pauline authorship of Romans except </a:t>
            </a:r>
            <a:r>
              <a:rPr lang="en-US" sz="2200" b="1" dirty="0" err="1">
                <a:latin typeface="Arial" charset="0"/>
                <a:ea typeface="Arial" charset="0"/>
                <a:cs typeface="Arial" charset="0"/>
              </a:rPr>
              <a:t>Baur</a:t>
            </a:r>
            <a:r>
              <a:rPr lang="en-US" sz="2200" b="1" dirty="0">
                <a:latin typeface="Arial" charset="0"/>
                <a:ea typeface="Arial" charset="0"/>
                <a:cs typeface="Arial" charset="0"/>
              </a:rPr>
              <a:t>.</a:t>
            </a:r>
            <a:endParaRPr lang="en-US" sz="2200" b="1" dirty="0">
              <a:latin typeface="Arial" charset="0"/>
              <a:ea typeface="Times New Roman" charset="0"/>
              <a:cs typeface="Times New Roman" charset="0"/>
            </a:endParaRPr>
          </a:p>
        </p:txBody>
      </p:sp>
      <p:sp>
        <p:nvSpPr>
          <p:cNvPr id="14344" name="Text Box 8"/>
          <p:cNvSpPr txBox="1">
            <a:spLocks noChangeArrowheads="1"/>
          </p:cNvSpPr>
          <p:nvPr/>
        </p:nvSpPr>
        <p:spPr bwMode="auto">
          <a:xfrm>
            <a:off x="8426450" y="-26988"/>
            <a:ext cx="6985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dirty="0">
                <a:latin typeface="Arial"/>
                <a:ea typeface="+mn-ea"/>
                <a:cs typeface="Arial"/>
              </a:rPr>
              <a:t>146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additive="base">
                                        <p:cTn id="11" dur="500" fill="hold"/>
                                        <p:tgtEl>
                                          <p:spTgt spid="14340"/>
                                        </p:tgtEl>
                                        <p:attrNameLst>
                                          <p:attrName>ppt_x</p:attrName>
                                        </p:attrNameLst>
                                      </p:cBhvr>
                                      <p:tavLst>
                                        <p:tav tm="0">
                                          <p:val>
                                            <p:strVal val="0-#ppt_w/2"/>
                                          </p:val>
                                        </p:tav>
                                        <p:tav tm="100000">
                                          <p:val>
                                            <p:strVal val="#ppt_x"/>
                                          </p:val>
                                        </p:tav>
                                      </p:tavLst>
                                    </p:anim>
                                    <p:anim calcmode="lin" valueType="num">
                                      <p:cBhvr additive="base">
                                        <p:cTn id="12"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additive="base">
                                        <p:cTn id="17" dur="500" fill="hold"/>
                                        <p:tgtEl>
                                          <p:spTgt spid="14342"/>
                                        </p:tgtEl>
                                        <p:attrNameLst>
                                          <p:attrName>ppt_x</p:attrName>
                                        </p:attrNameLst>
                                      </p:cBhvr>
                                      <p:tavLst>
                                        <p:tav tm="0">
                                          <p:val>
                                            <p:strVal val="0-#ppt_w/2"/>
                                          </p:val>
                                        </p:tav>
                                        <p:tav tm="100000">
                                          <p:val>
                                            <p:strVal val="#ppt_x"/>
                                          </p:val>
                                        </p:tav>
                                      </p:tavLst>
                                    </p:anim>
                                    <p:anim calcmode="lin" valueType="num">
                                      <p:cBhvr additive="base">
                                        <p:cTn id="1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4341"/>
                                        </p:tgtEl>
                                        <p:attrNameLst>
                                          <p:attrName>style.visibility</p:attrName>
                                        </p:attrNameLst>
                                      </p:cBhvr>
                                      <p:to>
                                        <p:strVal val="visible"/>
                                      </p:to>
                                    </p:set>
                                    <p:anim calcmode="lin" valueType="num">
                                      <p:cBhvr additive="base">
                                        <p:cTn id="23" dur="500" fill="hold"/>
                                        <p:tgtEl>
                                          <p:spTgt spid="14341"/>
                                        </p:tgtEl>
                                        <p:attrNameLst>
                                          <p:attrName>ppt_x</p:attrName>
                                        </p:attrNameLst>
                                      </p:cBhvr>
                                      <p:tavLst>
                                        <p:tav tm="0">
                                          <p:val>
                                            <p:strVal val="0-#ppt_w/2"/>
                                          </p:val>
                                        </p:tav>
                                        <p:tav tm="100000">
                                          <p:val>
                                            <p:strVal val="#ppt_x"/>
                                          </p:val>
                                        </p:tav>
                                      </p:tavLst>
                                    </p:anim>
                                    <p:anim calcmode="lin" valueType="num">
                                      <p:cBhvr additive="base">
                                        <p:cTn id="2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4343"/>
                                        </p:tgtEl>
                                        <p:attrNameLst>
                                          <p:attrName>style.visibility</p:attrName>
                                        </p:attrNameLst>
                                      </p:cBhvr>
                                      <p:to>
                                        <p:strVal val="visible"/>
                                      </p:to>
                                    </p:set>
                                    <p:anim calcmode="lin" valueType="num">
                                      <p:cBhvr additive="base">
                                        <p:cTn id="29" dur="500" fill="hold"/>
                                        <p:tgtEl>
                                          <p:spTgt spid="14343"/>
                                        </p:tgtEl>
                                        <p:attrNameLst>
                                          <p:attrName>ppt_x</p:attrName>
                                        </p:attrNameLst>
                                      </p:cBhvr>
                                      <p:tavLst>
                                        <p:tav tm="0">
                                          <p:val>
                                            <p:strVal val="0-#ppt_w/2"/>
                                          </p:val>
                                        </p:tav>
                                        <p:tav tm="100000">
                                          <p:val>
                                            <p:strVal val="#ppt_x"/>
                                          </p:val>
                                        </p:tav>
                                      </p:tavLst>
                                    </p:anim>
                                    <p:anim calcmode="lin" valueType="num">
                                      <p:cBhvr additive="base">
                                        <p:cTn id="30"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autoUpdateAnimBg="0"/>
      <p:bldP spid="14340" grpId="0" animBg="1"/>
      <p:bldP spid="14341" grpId="0" animBg="1"/>
      <p:bldP spid="1434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w="9525">
            <a:noFill/>
            <a:miter lim="800000"/>
            <a:headEnd/>
            <a:tailEnd/>
          </a:ln>
        </p:spPr>
      </p:pic>
      <p:sp>
        <p:nvSpPr>
          <p:cNvPr id="608259" name="Text Box 3"/>
          <p:cNvSpPr txBox="1">
            <a:spLocks noChangeArrowheads="1"/>
          </p:cNvSpPr>
          <p:nvPr/>
        </p:nvSpPr>
        <p:spPr bwMode="auto">
          <a:xfrm>
            <a:off x="8366125" y="41275"/>
            <a:ext cx="698500" cy="46196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a:solidFill>
                  <a:srgbClr val="000000"/>
                </a:solidFill>
                <a:latin typeface="Arial" charset="0"/>
                <a:ea typeface="Arial" charset="0"/>
                <a:cs typeface="Arial" charset="0"/>
              </a:rPr>
              <a:t>132</a:t>
            </a:r>
          </a:p>
        </p:txBody>
      </p:sp>
      <p:sp>
        <p:nvSpPr>
          <p:cNvPr id="608260" name="Rectangle 4"/>
          <p:cNvSpPr>
            <a:spLocks noGrp="1" noChangeArrowheads="1"/>
          </p:cNvSpPr>
          <p:nvPr>
            <p:ph type="title" idx="4294967295"/>
          </p:nvPr>
        </p:nvSpPr>
        <p:spPr>
          <a:xfrm>
            <a:off x="2035175" y="-1588"/>
            <a:ext cx="5253038" cy="522288"/>
          </a:xfrm>
          <a:solidFill>
            <a:schemeClr val="hlink"/>
          </a:solidFill>
        </p:spPr>
        <p:txBody>
          <a:bodyPr wrap="none" lIns="91440" tIns="45720" rIns="91440" bIns="45720">
            <a:spAutoFit/>
          </a:bodyPr>
          <a:lstStyle/>
          <a:p>
            <a:pPr eaLnBrk="1" hangingPunct="1"/>
            <a:r>
              <a:rPr lang="en-US" sz="2800" b="1">
                <a:solidFill>
                  <a:srgbClr val="FFFFFF"/>
                </a:solidFill>
                <a:latin typeface="Arial" charset="0"/>
                <a:ea typeface="ＭＳ Ｐゴシック" charset="-128"/>
              </a:rPr>
              <a:t>Jewish Diaspora at Pentecost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4914"/>
                                        </p:tgtEl>
                                        <p:attrNameLst>
                                          <p:attrName>style.visibility</p:attrName>
                                        </p:attrNameLst>
                                      </p:cBhvr>
                                      <p:to>
                                        <p:strVal val="visible"/>
                                      </p:to>
                                    </p:set>
                                    <p:animEffect transition="in" filter="box(in)">
                                      <p:cBhvr>
                                        <p:cTn id="7" dur="1000"/>
                                        <p:tgtEl>
                                          <p:spTgt spid="294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God’s call to enter His kingdom is His effective “summons” through gospel preaching that guarantees people will leave the kingdom of darkness (8:28-30) which is the Spirit’s work (14:17).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4779F80F-8C33-DA4C-A5A7-C0BE39FF261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326884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6"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w="9525">
            <a:noFill/>
            <a:miter lim="800000"/>
            <a:headEnd/>
            <a:tailEnd/>
          </a:ln>
          <a:effectLst/>
        </p:spPr>
      </p:pic>
      <p:sp>
        <p:nvSpPr>
          <p:cNvPr id="408578" name="Rectangle 4"/>
          <p:cNvSpPr>
            <a:spLocks noGrp="1" noChangeArrowheads="1"/>
          </p:cNvSpPr>
          <p:nvPr>
            <p:ph type="title" idx="4294967295"/>
          </p:nvPr>
        </p:nvSpPr>
        <p:spPr>
          <a:xfrm>
            <a:off x="0" y="0"/>
            <a:ext cx="9144000" cy="533400"/>
          </a:xfrm>
          <a:solidFill>
            <a:srgbClr val="000099"/>
          </a:solidFill>
          <a:effectLst/>
        </p:spPr>
        <p:txBody>
          <a:bodyPr/>
          <a:lstStyle/>
          <a:p>
            <a:pPr algn="ctr" eaLnBrk="1" hangingPunct="1">
              <a:defRPr/>
            </a:pPr>
            <a:r>
              <a:rPr lang="en-US" sz="2800" b="1" dirty="0">
                <a:solidFill>
                  <a:schemeClr val="bg1"/>
                </a:solidFill>
                <a:effectLst>
                  <a:outerShdw blurRad="38100" dist="38100" dir="2700000" algn="tl">
                    <a:srgbClr val="000000"/>
                  </a:outerShdw>
                </a:effectLst>
                <a:ea typeface="Arial" charset="0"/>
                <a:cs typeface="Arial" charset="0"/>
              </a:rPr>
              <a:t>Jews at Pentecost––Acts 2:9-11</a:t>
            </a:r>
          </a:p>
        </p:txBody>
      </p:sp>
      <p:sp>
        <p:nvSpPr>
          <p:cNvPr id="28" name="Text Box 3"/>
          <p:cNvSpPr txBox="1">
            <a:spLocks noChangeArrowheads="1"/>
          </p:cNvSpPr>
          <p:nvPr/>
        </p:nvSpPr>
        <p:spPr bwMode="auto">
          <a:xfrm>
            <a:off x="8366125" y="41275"/>
            <a:ext cx="698500" cy="461963"/>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b="1" dirty="0">
                <a:solidFill>
                  <a:srgbClr val="FFFFFF"/>
                </a:solidFill>
                <a:latin typeface="Arial" charset="0"/>
                <a:ea typeface="Arial" charset="0"/>
                <a:cs typeface="Arial" charset="0"/>
              </a:rPr>
              <a:t>132</a:t>
            </a:r>
          </a:p>
        </p:txBody>
      </p:sp>
      <p:sp>
        <p:nvSpPr>
          <p:cNvPr id="5" name="TextBox 4"/>
          <p:cNvSpPr txBox="1"/>
          <p:nvPr/>
        </p:nvSpPr>
        <p:spPr>
          <a:xfrm>
            <a:off x="123825" y="533400"/>
            <a:ext cx="1425575"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sz="20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Rome (13)</a:t>
            </a:r>
          </a:p>
        </p:txBody>
      </p:sp>
      <p:sp>
        <p:nvSpPr>
          <p:cNvPr id="6" name="TextBox 5"/>
          <p:cNvSpPr txBox="1"/>
          <p:nvPr/>
        </p:nvSpPr>
        <p:spPr>
          <a:xfrm>
            <a:off x="2286000" y="4343400"/>
            <a:ext cx="1843088"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CYRENE (12)</a:t>
            </a:r>
          </a:p>
        </p:txBody>
      </p:sp>
      <p:sp>
        <p:nvSpPr>
          <p:cNvPr id="7" name="TextBox 6"/>
          <p:cNvSpPr txBox="1"/>
          <p:nvPr/>
        </p:nvSpPr>
        <p:spPr>
          <a:xfrm>
            <a:off x="4572000" y="1276350"/>
            <a:ext cx="11731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ASIA (8)</a:t>
            </a:r>
          </a:p>
        </p:txBody>
      </p:sp>
      <p:sp>
        <p:nvSpPr>
          <p:cNvPr id="8" name="TextBox 7"/>
          <p:cNvSpPr txBox="1"/>
          <p:nvPr/>
        </p:nvSpPr>
        <p:spPr>
          <a:xfrm>
            <a:off x="5334000" y="1733550"/>
            <a:ext cx="17192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PHRYGIA (9)</a:t>
            </a:r>
          </a:p>
        </p:txBody>
      </p:sp>
      <p:sp>
        <p:nvSpPr>
          <p:cNvPr id="9" name="TextBox 8"/>
          <p:cNvSpPr txBox="1"/>
          <p:nvPr/>
        </p:nvSpPr>
        <p:spPr>
          <a:xfrm>
            <a:off x="5257800" y="2209800"/>
            <a:ext cx="209391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PAMPHILIA (10)</a:t>
            </a:r>
          </a:p>
        </p:txBody>
      </p:sp>
      <p:sp>
        <p:nvSpPr>
          <p:cNvPr id="10" name="TextBox 9"/>
          <p:cNvSpPr txBox="1"/>
          <p:nvPr/>
        </p:nvSpPr>
        <p:spPr>
          <a:xfrm>
            <a:off x="6705600" y="1066800"/>
            <a:ext cx="22653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CAPPADOCIA (6)</a:t>
            </a:r>
          </a:p>
        </p:txBody>
      </p:sp>
      <p:sp>
        <p:nvSpPr>
          <p:cNvPr id="11" name="TextBox 10"/>
          <p:cNvSpPr txBox="1"/>
          <p:nvPr/>
        </p:nvSpPr>
        <p:spPr>
          <a:xfrm>
            <a:off x="6248400" y="533400"/>
            <a:ext cx="1638300"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PONTUS (7)</a:t>
            </a:r>
          </a:p>
        </p:txBody>
      </p:sp>
      <p:sp>
        <p:nvSpPr>
          <p:cNvPr id="12" name="TextBox 11"/>
          <p:cNvSpPr txBox="1"/>
          <p:nvPr/>
        </p:nvSpPr>
        <p:spPr>
          <a:xfrm>
            <a:off x="4953000" y="5334000"/>
            <a:ext cx="15668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EGYPT (11)</a:t>
            </a:r>
          </a:p>
        </p:txBody>
      </p:sp>
      <p:sp>
        <p:nvSpPr>
          <p:cNvPr id="13" name="TextBox 12"/>
          <p:cNvSpPr txBox="1"/>
          <p:nvPr/>
        </p:nvSpPr>
        <p:spPr>
          <a:xfrm>
            <a:off x="3124200" y="3048000"/>
            <a:ext cx="16430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CRETE (14)</a:t>
            </a:r>
          </a:p>
        </p:txBody>
      </p:sp>
      <p:sp>
        <p:nvSpPr>
          <p:cNvPr id="14" name="TextBox 13"/>
          <p:cNvSpPr txBox="1"/>
          <p:nvPr/>
        </p:nvSpPr>
        <p:spPr>
          <a:xfrm>
            <a:off x="6324600" y="4572000"/>
            <a:ext cx="1428750"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JUDEA (5)</a:t>
            </a:r>
          </a:p>
        </p:txBody>
      </p:sp>
      <p:sp>
        <p:nvSpPr>
          <p:cNvPr id="15" name="TextBox 14"/>
          <p:cNvSpPr txBox="1"/>
          <p:nvPr/>
        </p:nvSpPr>
        <p:spPr>
          <a:xfrm>
            <a:off x="7443788" y="5943600"/>
            <a:ext cx="1700212"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ARABIA (15)</a:t>
            </a:r>
          </a:p>
        </p:txBody>
      </p:sp>
      <p:sp>
        <p:nvSpPr>
          <p:cNvPr id="16" name="TextBox 15"/>
          <p:cNvSpPr txBox="1"/>
          <p:nvPr/>
        </p:nvSpPr>
        <p:spPr>
          <a:xfrm>
            <a:off x="7749867" y="1981200"/>
            <a:ext cx="1438891" cy="40011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Parthia (1)</a:t>
            </a:r>
          </a:p>
        </p:txBody>
      </p:sp>
      <p:sp>
        <p:nvSpPr>
          <p:cNvPr id="17" name="TextBox 16"/>
          <p:cNvSpPr txBox="1"/>
          <p:nvPr/>
        </p:nvSpPr>
        <p:spPr>
          <a:xfrm>
            <a:off x="7892626" y="3124200"/>
            <a:ext cx="1296248" cy="40011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Media (2)</a:t>
            </a:r>
          </a:p>
        </p:txBody>
      </p:sp>
      <p:sp>
        <p:nvSpPr>
          <p:cNvPr id="18" name="TextBox 17"/>
          <p:cNvSpPr txBox="1"/>
          <p:nvPr/>
        </p:nvSpPr>
        <p:spPr>
          <a:xfrm>
            <a:off x="8006695" y="3581400"/>
            <a:ext cx="1182410" cy="40011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Elam (3)</a:t>
            </a:r>
          </a:p>
        </p:txBody>
      </p:sp>
      <p:sp>
        <p:nvSpPr>
          <p:cNvPr id="19" name="TextBox 18"/>
          <p:cNvSpPr txBox="1"/>
          <p:nvPr/>
        </p:nvSpPr>
        <p:spPr>
          <a:xfrm>
            <a:off x="6950075" y="2590800"/>
            <a:ext cx="2270125"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Mesopotamia (4)</a:t>
            </a:r>
          </a:p>
        </p:txBody>
      </p:sp>
      <p:sp>
        <p:nvSpPr>
          <p:cNvPr id="21" name="TextBox 20"/>
          <p:cNvSpPr txBox="1"/>
          <p:nvPr/>
        </p:nvSpPr>
        <p:spPr>
          <a:xfrm>
            <a:off x="234950" y="4992688"/>
            <a:ext cx="3600450" cy="338137"/>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dirty="0"/>
              <a:t>ASIA––Roman Empire Provinces</a:t>
            </a:r>
          </a:p>
        </p:txBody>
      </p:sp>
      <p:sp>
        <p:nvSpPr>
          <p:cNvPr id="22" name="TextBox 21"/>
          <p:cNvSpPr txBox="1"/>
          <p:nvPr/>
        </p:nvSpPr>
        <p:spPr>
          <a:xfrm>
            <a:off x="234950" y="5221288"/>
            <a:ext cx="3616325" cy="338137"/>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i="1" dirty="0"/>
              <a:t>Media</a:t>
            </a:r>
            <a:r>
              <a:rPr lang="en-US" dirty="0"/>
              <a:t>––Parthian Empire Provinces</a:t>
            </a:r>
          </a:p>
        </p:txBody>
      </p:sp>
      <p:sp>
        <p:nvSpPr>
          <p:cNvPr id="23" name="TextBox 22"/>
          <p:cNvSpPr txBox="1"/>
          <p:nvPr/>
        </p:nvSpPr>
        <p:spPr>
          <a:xfrm>
            <a:off x="234950" y="5449888"/>
            <a:ext cx="1543050" cy="338137"/>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dirty="0"/>
              <a:t>Rome––Cities</a:t>
            </a:r>
          </a:p>
        </p:txBody>
      </p:sp>
      <p:sp>
        <p:nvSpPr>
          <p:cNvPr id="24" name="TextBox 23"/>
          <p:cNvSpPr txBox="1"/>
          <p:nvPr/>
        </p:nvSpPr>
        <p:spPr>
          <a:xfrm>
            <a:off x="234950" y="5711825"/>
            <a:ext cx="1827213" cy="338138"/>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i="1" dirty="0"/>
              <a:t>CRETE</a:t>
            </a:r>
            <a:r>
              <a:rPr lang="en-US" dirty="0"/>
              <a:t>––Islands</a:t>
            </a:r>
          </a:p>
        </p:txBody>
      </p:sp>
      <p:sp>
        <p:nvSpPr>
          <p:cNvPr id="25" name="TextBox 24"/>
          <p:cNvSpPr txBox="1"/>
          <p:nvPr/>
        </p:nvSpPr>
        <p:spPr>
          <a:xfrm>
            <a:off x="228600" y="6096000"/>
            <a:ext cx="569913"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sz="1200" dirty="0"/>
              <a:t>Miles</a:t>
            </a:r>
          </a:p>
        </p:txBody>
      </p:sp>
      <p:sp>
        <p:nvSpPr>
          <p:cNvPr id="26" name="TextBox 25"/>
          <p:cNvSpPr txBox="1"/>
          <p:nvPr/>
        </p:nvSpPr>
        <p:spPr>
          <a:xfrm>
            <a:off x="223838" y="6400800"/>
            <a:ext cx="519112" cy="276225"/>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err="1"/>
              <a:t>Kms</a:t>
            </a:r>
            <a:endParaRPr lang="en-US" dirty="0"/>
          </a:p>
        </p:txBody>
      </p:sp>
      <p:cxnSp>
        <p:nvCxnSpPr>
          <p:cNvPr id="610330"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grpSp>
        <p:nvGrpSpPr>
          <p:cNvPr id="2" name="Group 31"/>
          <p:cNvGrpSpPr/>
          <p:nvPr/>
        </p:nvGrpSpPr>
        <p:grpSpPr>
          <a:xfrm>
            <a:off x="1339505" y="6093023"/>
            <a:ext cx="441422" cy="305594"/>
            <a:chOff x="1219200" y="5715000"/>
            <a:chExt cx="441422" cy="305594"/>
          </a:xfrm>
          <a:noFill/>
          <a:effectLst>
            <a:outerShdw blurRad="50800" dist="38100" dir="2700000">
              <a:srgbClr val="000000">
                <a:alpha val="43000"/>
              </a:srgbClr>
            </a:outerShdw>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200" y="5715000"/>
              <a:ext cx="441422"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200</a:t>
              </a:r>
            </a:p>
          </p:txBody>
        </p:sp>
      </p:grpSp>
      <p:grpSp>
        <p:nvGrpSpPr>
          <p:cNvPr id="3" name="Group 32"/>
          <p:cNvGrpSpPr/>
          <p:nvPr/>
        </p:nvGrpSpPr>
        <p:grpSpPr>
          <a:xfrm>
            <a:off x="1954455" y="6093023"/>
            <a:ext cx="441422" cy="305594"/>
            <a:chOff x="1224550" y="5715000"/>
            <a:chExt cx="441422" cy="305594"/>
          </a:xfrm>
          <a:noFill/>
          <a:effectLst>
            <a:outerShdw blurRad="50800" dist="38100" dir="2700000">
              <a:srgbClr val="000000">
                <a:alpha val="43000"/>
              </a:srgbClr>
            </a:outerShdw>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24550" y="5715000"/>
              <a:ext cx="441422"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400</a:t>
              </a:r>
            </a:p>
          </p:txBody>
        </p:sp>
      </p:grpSp>
      <p:grpSp>
        <p:nvGrpSpPr>
          <p:cNvPr id="4" name="Group 35"/>
          <p:cNvGrpSpPr/>
          <p:nvPr/>
        </p:nvGrpSpPr>
        <p:grpSpPr>
          <a:xfrm>
            <a:off x="2578770" y="6093023"/>
            <a:ext cx="454246" cy="305594"/>
            <a:chOff x="1202091" y="5715000"/>
            <a:chExt cx="454246" cy="305594"/>
          </a:xfrm>
          <a:noFill/>
          <a:effectLst>
            <a:outerShdw blurRad="50800" dist="38100" dir="2700000">
              <a:srgbClr val="000000">
                <a:alpha val="43000"/>
              </a:srgbClr>
            </a:outerShdw>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02091" y="5715000"/>
              <a:ext cx="454246" cy="276999"/>
            </a:xfrm>
            <a:prstGeom prst="rect">
              <a:avLst/>
            </a:prstGeom>
            <a:grpFill/>
          </p:spPr>
          <p:txBody>
            <a:bodyPr wrap="none">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600</a:t>
              </a:r>
            </a:p>
          </p:txBody>
        </p:sp>
      </p:grpSp>
      <p:grpSp>
        <p:nvGrpSpPr>
          <p:cNvPr id="20" name="Group 38"/>
          <p:cNvGrpSpPr/>
          <p:nvPr/>
        </p:nvGrpSpPr>
        <p:grpSpPr>
          <a:xfrm>
            <a:off x="3837789" y="6093023"/>
            <a:ext cx="527007" cy="305594"/>
            <a:chOff x="1165710" y="5715000"/>
            <a:chExt cx="527007" cy="305594"/>
          </a:xfrm>
          <a:noFill/>
          <a:effectLst>
            <a:outerShdw blurRad="50800" dist="38100" dir="2700000">
              <a:srgbClr val="000000">
                <a:alpha val="43000"/>
              </a:srgbClr>
            </a:outerShdw>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65710" y="5715000"/>
              <a:ext cx="527007" cy="276999"/>
            </a:xfrm>
            <a:prstGeom prst="rect">
              <a:avLst/>
            </a:prstGeom>
            <a:grpFill/>
          </p:spPr>
          <p:txBody>
            <a:bodyPr wrap="none">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1000</a:t>
              </a:r>
            </a:p>
          </p:txBody>
        </p:sp>
      </p:grpSp>
      <p:grpSp>
        <p:nvGrpSpPr>
          <p:cNvPr id="27" name="Group 41"/>
          <p:cNvGrpSpPr/>
          <p:nvPr/>
        </p:nvGrpSpPr>
        <p:grpSpPr>
          <a:xfrm>
            <a:off x="3233808" y="6093023"/>
            <a:ext cx="441422" cy="305594"/>
            <a:chOff x="1208503" y="5715000"/>
            <a:chExt cx="441422" cy="305594"/>
          </a:xfrm>
          <a:noFill/>
          <a:effectLst>
            <a:outerShdw blurRad="50800" dist="38100" dir="2700000">
              <a:srgbClr val="000000">
                <a:alpha val="43000"/>
              </a:srgbClr>
            </a:outerShdw>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08503" y="5715000"/>
              <a:ext cx="441422" cy="276999"/>
            </a:xfrm>
            <a:prstGeom prst="rect">
              <a:avLst/>
            </a:prstGeom>
            <a:grpFill/>
          </p:spPr>
          <p:txBody>
            <a:bodyPr wrap="none">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800</a:t>
              </a:r>
            </a:p>
          </p:txBody>
        </p:sp>
      </p:grpSp>
      <p:sp>
        <p:nvSpPr>
          <p:cNvPr id="48" name="TextBox 47"/>
          <p:cNvSpPr txBox="1"/>
          <p:nvPr/>
        </p:nvSpPr>
        <p:spPr>
          <a:xfrm>
            <a:off x="808038" y="6092825"/>
            <a:ext cx="270251"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0</a:t>
            </a:r>
          </a:p>
        </p:txBody>
      </p:sp>
      <p:sp>
        <p:nvSpPr>
          <p:cNvPr id="49" name="TextBox 48"/>
          <p:cNvSpPr txBox="1"/>
          <p:nvPr/>
        </p:nvSpPr>
        <p:spPr>
          <a:xfrm>
            <a:off x="803275" y="6451600"/>
            <a:ext cx="270251"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0</a:t>
            </a:r>
          </a:p>
        </p:txBody>
      </p:sp>
      <p:grpSp>
        <p:nvGrpSpPr>
          <p:cNvPr id="29" name="Group 51"/>
          <p:cNvGrpSpPr/>
          <p:nvPr/>
        </p:nvGrpSpPr>
        <p:grpSpPr>
          <a:xfrm>
            <a:off x="1295400" y="6400800"/>
            <a:ext cx="441422" cy="327883"/>
            <a:chOff x="1175095" y="6023571"/>
            <a:chExt cx="441422" cy="327883"/>
          </a:xfrm>
          <a:noFill/>
          <a:effectLst>
            <a:outerShdw blurRad="50800" dist="38100" dir="2700000">
              <a:srgbClr val="000000">
                <a:alpha val="43000"/>
              </a:srgbClr>
            </a:outerShdw>
          </a:effectLst>
        </p:grpSpPr>
        <p:sp>
          <p:nvSpPr>
            <p:cNvPr id="50" name="TextBox 49"/>
            <p:cNvSpPr txBox="1"/>
            <p:nvPr/>
          </p:nvSpPr>
          <p:spPr>
            <a:xfrm>
              <a:off x="1175095" y="6074455"/>
              <a:ext cx="441422"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3250" y="6451600"/>
            <a:ext cx="454246"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600</a:t>
            </a:r>
          </a:p>
        </p:txBody>
      </p:sp>
      <p:cxnSp>
        <p:nvCxnSpPr>
          <p:cNvPr id="610340" name="Straight Connector 53"/>
          <p:cNvCxnSpPr>
            <a:cxnSpLocks noChangeShapeType="1"/>
          </p:cNvCxnSpPr>
          <p:nvPr/>
        </p:nvCxnSpPr>
        <p:spPr bwMode="auto">
          <a:xfrm rot="5400000">
            <a:off x="2058194" y="6438106"/>
            <a:ext cx="76200" cy="1588"/>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55" name="TextBox 54"/>
          <p:cNvSpPr txBox="1"/>
          <p:nvPr/>
        </p:nvSpPr>
        <p:spPr>
          <a:xfrm>
            <a:off x="2466927" y="6451600"/>
            <a:ext cx="441422" cy="276999"/>
          </a:xfrm>
          <a:prstGeom prst="rect">
            <a:avLst/>
          </a:prstGeom>
          <a:grpFill/>
          <a:effectLst>
            <a:outerShdw blurRad="50800" dist="38100" dir="2700000">
              <a:srgbClr val="000000">
                <a:alpha val="43000"/>
              </a:srgbClr>
            </a:outerShdw>
          </a:effectLst>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sz="1200" dirty="0">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900</a:t>
            </a:r>
          </a:p>
        </p:txBody>
      </p:sp>
      <p:cxnSp>
        <p:nvCxnSpPr>
          <p:cNvPr id="610342" name="Straight Connector 55"/>
          <p:cNvCxnSpPr>
            <a:cxnSpLocks noChangeShapeType="1"/>
          </p:cNvCxnSpPr>
          <p:nvPr/>
        </p:nvCxnSpPr>
        <p:spPr bwMode="auto">
          <a:xfrm rot="5400000">
            <a:off x="2667794" y="6438106"/>
            <a:ext cx="76200" cy="1588"/>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57" name="TextBox 56"/>
          <p:cNvSpPr txBox="1"/>
          <p:nvPr/>
        </p:nvSpPr>
        <p:spPr>
          <a:xfrm>
            <a:off x="3004366" y="6451600"/>
            <a:ext cx="527007" cy="276999"/>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1200</a:t>
            </a:r>
          </a:p>
        </p:txBody>
      </p:sp>
      <p:cxnSp>
        <p:nvCxnSpPr>
          <p:cNvPr id="610344" name="Straight Connector 57"/>
          <p:cNvCxnSpPr>
            <a:cxnSpLocks noChangeShapeType="1"/>
          </p:cNvCxnSpPr>
          <p:nvPr/>
        </p:nvCxnSpPr>
        <p:spPr bwMode="auto">
          <a:xfrm rot="5400000">
            <a:off x="3250407" y="6438106"/>
            <a:ext cx="76200" cy="1587"/>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59" name="TextBox 58"/>
          <p:cNvSpPr txBox="1"/>
          <p:nvPr/>
        </p:nvSpPr>
        <p:spPr>
          <a:xfrm>
            <a:off x="3613966" y="6451600"/>
            <a:ext cx="527007" cy="276999"/>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1500</a:t>
            </a:r>
          </a:p>
        </p:txBody>
      </p:sp>
      <p:cxnSp>
        <p:nvCxnSpPr>
          <p:cNvPr id="610346" name="Straight Connector 59"/>
          <p:cNvCxnSpPr>
            <a:cxnSpLocks noChangeShapeType="1"/>
          </p:cNvCxnSpPr>
          <p:nvPr/>
        </p:nvCxnSpPr>
        <p:spPr bwMode="auto">
          <a:xfrm rot="5400000">
            <a:off x="3860007" y="6438106"/>
            <a:ext cx="76200" cy="1587"/>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61" name="TextBox 60"/>
          <p:cNvSpPr txBox="1"/>
          <p:nvPr/>
        </p:nvSpPr>
        <p:spPr>
          <a:xfrm>
            <a:off x="4427984" y="6453336"/>
            <a:ext cx="4644009" cy="338554"/>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sz="1600" dirty="0"/>
              <a:t>(1) (2) (3) etc. indicate sequence in Acts 2:9-11</a:t>
            </a:r>
          </a:p>
        </p:txBody>
      </p:sp>
      <p:sp>
        <p:nvSpPr>
          <p:cNvPr id="62" name="TextBox 61"/>
          <p:cNvSpPr txBox="1"/>
          <p:nvPr/>
        </p:nvSpPr>
        <p:spPr>
          <a:xfrm>
            <a:off x="6248400" y="4114800"/>
            <a:ext cx="1708150" cy="461963"/>
          </a:xfrm>
          <a:prstGeom prst="rect">
            <a:avLst/>
          </a:prstGeom>
          <a:solidFill>
            <a:schemeClr val="bg2"/>
          </a:solid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b="1">
                <a:solidFill>
                  <a:srgbClr val="FFFF00"/>
                </a:solidFill>
                <a:effectLst>
                  <a:outerShdw blurRad="38100" dist="38100" dir="2700000" algn="tl">
                    <a:srgbClr val="000000"/>
                  </a:outerShdw>
                </a:effectLst>
                <a:latin typeface="Arial" charset="0"/>
                <a:ea typeface="Arial"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63" name="Straight Connector 62"/>
          <p:cNvCxnSpPr>
            <a:cxnSpLocks noChangeShapeType="1"/>
          </p:cNvCxnSpPr>
          <p:nvPr/>
        </p:nvCxnSpPr>
        <p:spPr bwMode="auto">
          <a:xfrm rot="5400000">
            <a:off x="7315200" y="3505200"/>
            <a:ext cx="6858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68"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84"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0"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5"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8" name="Straight Connector 97"/>
          <p:cNvCxnSpPr>
            <a:cxnSpLocks noChangeShapeType="1"/>
          </p:cNvCxnSpPr>
          <p:nvPr/>
        </p:nvCxnSpPr>
        <p:spPr bwMode="auto">
          <a:xfrm rot="16200000" flipV="1">
            <a:off x="7467600" y="5029200"/>
            <a:ext cx="11430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sp>
        <p:nvSpPr>
          <p:cNvPr id="408635" name="Rectangle 4"/>
          <p:cNvSpPr txBox="1">
            <a:spLocks noChangeArrowheads="1"/>
          </p:cNvSpPr>
          <p:nvPr/>
        </p:nvSpPr>
        <p:spPr bwMode="auto">
          <a:xfrm>
            <a:off x="0" y="1981200"/>
            <a:ext cx="2590800" cy="2209800"/>
          </a:xfrm>
          <a:prstGeom prst="rect">
            <a:avLst/>
          </a:prstGeom>
          <a:solidFill>
            <a:srgbClr val="000099"/>
          </a:solidFill>
          <a:ln>
            <a:noFill/>
          </a:ln>
          <a:effectLst/>
        </p:spPr>
        <p:txBody>
          <a:bodyPr anchor="b">
            <a:prstTxWarp prst="textNoShape">
              <a:avLst/>
            </a:prstTxWarp>
          </a:bodyPr>
          <a:lstStyle/>
          <a:p>
            <a:pPr algn="ctr">
              <a:defRPr/>
            </a:pPr>
            <a:r>
              <a:rPr lang="en-US" sz="2800" b="1" dirty="0">
                <a:solidFill>
                  <a:schemeClr val="bg1"/>
                </a:solidFill>
                <a:effectLst>
                  <a:outerShdw blurRad="38100" dist="38100" dir="2700000" algn="tl">
                    <a:srgbClr val="000000"/>
                  </a:outerShdw>
                </a:effectLst>
                <a:latin typeface="Arial" charset="0"/>
                <a:ea typeface="Arial" charset="0"/>
                <a:cs typeface="Arial" charset="0"/>
              </a:rPr>
              <a:t>Jews from Rome trusted Christ at Pentecost––Acts 2:10</a:t>
            </a:r>
            <a:endParaRPr lang="en-US" sz="2000" b="1" dirty="0">
              <a:solidFill>
                <a:schemeClr val="bg1"/>
              </a:solidFill>
              <a:effectLst>
                <a:outerShdw blurRad="38100" dist="38100" dir="2700000" algn="tl">
                  <a:srgbClr val="000000"/>
                </a:outerShdw>
              </a:effectLst>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5374" name="Rectangle 14"/>
          <p:cNvSpPr>
            <a:spLocks noChangeArrowheads="1"/>
          </p:cNvSpPr>
          <p:nvPr/>
        </p:nvSpPr>
        <p:spPr bwMode="auto">
          <a:xfrm>
            <a:off x="3200400" y="1066800"/>
            <a:ext cx="5029200" cy="2362200"/>
          </a:xfrm>
          <a:prstGeom prst="rect">
            <a:avLst/>
          </a:prstGeom>
          <a:solidFill>
            <a:schemeClr val="bg1">
              <a:lumMod val="60000"/>
              <a:lumOff val="40000"/>
            </a:schemeClr>
          </a:solidFill>
          <a:ln>
            <a:noFill/>
          </a:ln>
        </p:spPr>
        <p:txBody>
          <a:bodyPr/>
          <a:lstStyle/>
          <a:p>
            <a:pPr>
              <a:spcBef>
                <a:spcPct val="20000"/>
              </a:spcBef>
              <a:buClr>
                <a:schemeClr val="accent1"/>
              </a:buClr>
              <a:buSzPct val="85000"/>
              <a:buFont typeface="Wingdings" charset="0"/>
              <a:buNone/>
              <a:defRPr/>
            </a:pPr>
            <a:r>
              <a:rPr lang="en-US" sz="1800" b="1" dirty="0">
                <a:solidFill>
                  <a:schemeClr val="tx2"/>
                </a:solidFill>
                <a:latin typeface="Arial" charset="0"/>
                <a:ea typeface="ＭＳ Ｐゴシック" charset="0"/>
                <a:cs typeface="Times New Roman" charset="0"/>
              </a:rPr>
              <a:t>The book was probably written in the early winter of A.D. 57. </a:t>
            </a:r>
            <a:endParaRPr lang="en-US" sz="1000" b="1" dirty="0">
              <a:solidFill>
                <a:schemeClr val="tx2"/>
              </a:solidFill>
              <a:latin typeface="Arial" charset="0"/>
              <a:ea typeface="ＭＳ Ｐゴシック" charset="0"/>
              <a:cs typeface="Times New Roman" charset="0"/>
            </a:endParaRPr>
          </a:p>
          <a:p>
            <a:pPr>
              <a:spcBef>
                <a:spcPct val="20000"/>
              </a:spcBef>
              <a:buClr>
                <a:schemeClr val="accent1"/>
              </a:buClr>
              <a:buSzPct val="85000"/>
              <a:buFont typeface="Wingdings" charset="0"/>
              <a:buNone/>
              <a:defRPr/>
            </a:pPr>
            <a:endParaRPr lang="en-US" sz="1000" b="1" dirty="0">
              <a:solidFill>
                <a:schemeClr val="tx2"/>
              </a:solidFill>
              <a:latin typeface="Arial" charset="0"/>
              <a:ea typeface="ＭＳ Ｐゴシック" charset="0"/>
              <a:cs typeface="Times New Roman" charset="0"/>
            </a:endParaRPr>
          </a:p>
          <a:p>
            <a:pPr>
              <a:spcBef>
                <a:spcPct val="20000"/>
              </a:spcBef>
              <a:buClr>
                <a:schemeClr val="accent1"/>
              </a:buClr>
              <a:buSzPct val="85000"/>
              <a:buFont typeface="Wingdings" charset="0"/>
              <a:buNone/>
              <a:defRPr/>
            </a:pPr>
            <a:r>
              <a:rPr lang="en-US" sz="1800" b="1" dirty="0">
                <a:solidFill>
                  <a:schemeClr val="tx2"/>
                </a:solidFill>
                <a:latin typeface="Arial" charset="0"/>
                <a:ea typeface="ＭＳ Ｐゴシック" charset="0"/>
                <a:cs typeface="Times New Roman" charset="0"/>
              </a:rPr>
              <a:t>Very likely Paul was on his third missionary journey, ready to return to Jerusalem with the offering from the mission churches for poverty-stricken believers in Jerusalem (see 15:25-27). </a:t>
            </a:r>
          </a:p>
        </p:txBody>
      </p:sp>
      <p:sp>
        <p:nvSpPr>
          <p:cNvPr id="612356" name="Rectangle 3"/>
          <p:cNvSpPr>
            <a:spLocks noGrp="1" noChangeArrowheads="1"/>
          </p:cNvSpPr>
          <p:nvPr>
            <p:ph type="title"/>
          </p:nvPr>
        </p:nvSpPr>
        <p:spPr>
          <a:xfrm>
            <a:off x="3352800" y="0"/>
            <a:ext cx="4267200" cy="762000"/>
          </a:xfrm>
          <a:solidFill>
            <a:schemeClr val="tx2"/>
          </a:solidFill>
        </p:spPr>
        <p:txBody>
          <a:bodyPr/>
          <a:lstStyle/>
          <a:p>
            <a:pPr eaLnBrk="1" hangingPunct="1"/>
            <a:r>
              <a:rPr lang="en-US" sz="2600" b="1">
                <a:solidFill>
                  <a:schemeClr val="bg1"/>
                </a:solidFill>
                <a:ea typeface="Times New Roman" charset="0"/>
                <a:cs typeface="Times New Roman" charset="0"/>
              </a:rPr>
              <a:t>Date and Place of Writing</a:t>
            </a:r>
            <a:endParaRPr lang="en-US" sz="2200" b="1">
              <a:solidFill>
                <a:schemeClr val="bg1"/>
              </a:solidFill>
              <a:ea typeface="Times New Roman" charset="0"/>
              <a:cs typeface="Times New Roman" charset="0"/>
            </a:endParaRPr>
          </a:p>
        </p:txBody>
      </p:sp>
      <p:pic>
        <p:nvPicPr>
          <p:cNvPr id="612357" name="Picture 5" descr="ag00222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1295400" y="4114800"/>
            <a:ext cx="1211263" cy="1143000"/>
          </a:xfrm>
          <a:prstGeom prst="rect">
            <a:avLst/>
          </a:prstGeom>
          <a:noFill/>
          <a:ln w="9525">
            <a:noFill/>
            <a:miter lim="800000"/>
            <a:headEnd/>
            <a:tailEnd/>
          </a:ln>
        </p:spPr>
      </p:pic>
      <p:sp>
        <p:nvSpPr>
          <p:cNvPr id="15366" name="Text Box 6"/>
          <p:cNvSpPr txBox="1">
            <a:spLocks noChangeArrowheads="1"/>
          </p:cNvSpPr>
          <p:nvPr/>
        </p:nvSpPr>
        <p:spPr bwMode="auto">
          <a:xfrm>
            <a:off x="4038600" y="2590800"/>
            <a:ext cx="4267200" cy="4252913"/>
          </a:xfrm>
          <a:prstGeom prst="rect">
            <a:avLst/>
          </a:prstGeom>
          <a:gradFill rotWithShape="1">
            <a:gsLst>
              <a:gs pos="0">
                <a:srgbClr val="53371C"/>
              </a:gs>
              <a:gs pos="50000">
                <a:srgbClr val="996633"/>
              </a:gs>
              <a:gs pos="100000">
                <a:srgbClr val="53371C"/>
              </a:gs>
            </a:gsLst>
            <a:lin ang="5400000" scaled="1"/>
          </a:gradFill>
          <a:ln w="9525">
            <a:noFill/>
            <a:miter lim="800000"/>
            <a:headEnd/>
            <a:tailEnd/>
          </a:ln>
        </p:spPr>
        <p:txBody>
          <a:bodyPr>
            <a:prstTxWarp prst="textNoShape">
              <a:avLst/>
            </a:prstTxWarp>
            <a:spAutoFit/>
          </a:bodyPr>
          <a:lstStyle/>
          <a:p>
            <a:pPr algn="ctr">
              <a:lnSpc>
                <a:spcPct val="90000"/>
              </a:lnSpc>
              <a:spcBef>
                <a:spcPct val="20000"/>
              </a:spcBef>
            </a:pPr>
            <a:r>
              <a:rPr lang="en-US" sz="2000" b="1" dirty="0">
                <a:latin typeface="Arial" charset="0"/>
                <a:ea typeface="Times New Roman" charset="0"/>
                <a:cs typeface="Times New Roman" charset="0"/>
              </a:rPr>
              <a:t>In 15:26 it is suggested that Paul had already received contributions from the churches of Macedonia and Achaia, so he either was at Corinth or had already been there. Since he had not yet been at Corinth on his third missionary journey when he wrote 1 Corinthians (1 Cor. 16:1-4), and the collection issue had still not been resolved when he wrote 2 Corinthians (2 </a:t>
            </a:r>
            <a:r>
              <a:rPr lang="en-US" sz="2000" b="1" dirty="0" err="1">
                <a:latin typeface="Arial" charset="0"/>
                <a:ea typeface="Times New Roman" charset="0"/>
                <a:cs typeface="Times New Roman" charset="0"/>
              </a:rPr>
              <a:t>Cor</a:t>
            </a:r>
            <a:r>
              <a:rPr lang="en-US" sz="2000" b="1" dirty="0">
                <a:latin typeface="Arial" charset="0"/>
                <a:ea typeface="Times New Roman" charset="0"/>
                <a:cs typeface="Times New Roman" charset="0"/>
              </a:rPr>
              <a:t> 8-9), the writing of Romans must follow that of 1, 2 Corinthians (dated c. 56).</a:t>
            </a:r>
            <a:endParaRPr lang="en-US" dirty="0">
              <a:latin typeface="Arial" charset="0"/>
              <a:ea typeface="Arial" charset="0"/>
              <a:cs typeface="Arial" charset="0"/>
            </a:endParaRPr>
          </a:p>
        </p:txBody>
      </p:sp>
      <p:sp>
        <p:nvSpPr>
          <p:cNvPr id="15367" name="Text Box 7"/>
          <p:cNvSpPr txBox="1">
            <a:spLocks noChangeArrowheads="1"/>
          </p:cNvSpPr>
          <p:nvPr/>
        </p:nvSpPr>
        <p:spPr bwMode="auto">
          <a:xfrm>
            <a:off x="5257800" y="1871663"/>
            <a:ext cx="3581400" cy="3421062"/>
          </a:xfrm>
          <a:prstGeom prst="rect">
            <a:avLst/>
          </a:prstGeom>
          <a:gradFill rotWithShape="1">
            <a:gsLst>
              <a:gs pos="0">
                <a:srgbClr val="CC0099"/>
              </a:gs>
              <a:gs pos="100000">
                <a:srgbClr val="5E0047"/>
              </a:gs>
            </a:gsLst>
            <a:lin ang="5400000" scaled="1"/>
          </a:gradFill>
          <a:ln w="9525">
            <a:noFill/>
            <a:miter lim="800000"/>
            <a:headEnd/>
            <a:tailEnd/>
          </a:ln>
        </p:spPr>
        <p:txBody>
          <a:bodyPr>
            <a:prstTxWarp prst="textNoShape">
              <a:avLst/>
            </a:prstTxWarp>
            <a:spAutoFit/>
          </a:bodyPr>
          <a:lstStyle/>
          <a:p>
            <a:pPr algn="ctr">
              <a:lnSpc>
                <a:spcPct val="90000"/>
              </a:lnSpc>
              <a:spcBef>
                <a:spcPct val="20000"/>
              </a:spcBef>
            </a:pPr>
            <a:r>
              <a:rPr lang="en-US" sz="2000" b="1" dirty="0">
                <a:latin typeface="Arial" charset="0"/>
                <a:ea typeface="Times New Roman" charset="0"/>
                <a:cs typeface="Times New Roman" charset="0"/>
              </a:rPr>
              <a:t>The most likely place of writing is either Corinth or Cenchrea (about six miles away) because of references to Phoebe of Cenchrea (16:1) and to Gaius, Paul</a:t>
            </a:r>
            <a:r>
              <a:rPr lang="fr-FR" altLang="ja-JP" sz="2000" b="1" dirty="0">
                <a:latin typeface="Arial" charset="0"/>
                <a:ea typeface="Times New Roman" charset="0"/>
                <a:cs typeface="Times New Roman" charset="0"/>
              </a:rPr>
              <a:t>'</a:t>
            </a:r>
            <a:r>
              <a:rPr lang="en-US" altLang="ja-JP" sz="2000" b="1" dirty="0">
                <a:latin typeface="Arial" charset="0"/>
                <a:ea typeface="Times New Roman" charset="0"/>
                <a:cs typeface="Times New Roman" charset="0"/>
              </a:rPr>
              <a:t>s host (16:23), who was probably a Corinthian (1 Cor. 1:14). Erastus (16:23) may also have been a Corinthian </a:t>
            </a:r>
            <a:br>
              <a:rPr lang="en-US" altLang="ja-JP" sz="2000" b="1" dirty="0">
                <a:latin typeface="Arial" charset="0"/>
                <a:ea typeface="Times New Roman" charset="0"/>
                <a:cs typeface="Times New Roman" charset="0"/>
              </a:rPr>
            </a:br>
            <a:r>
              <a:rPr lang="en-US" altLang="ja-JP" sz="2000" b="1" dirty="0">
                <a:latin typeface="Arial" charset="0"/>
                <a:ea typeface="Times New Roman" charset="0"/>
                <a:cs typeface="Times New Roman" charset="0"/>
              </a:rPr>
              <a:t>(2 Tim. 4:20).</a:t>
            </a:r>
            <a:r>
              <a:rPr lang="en-US" altLang="ja-JP" sz="2000" b="1" dirty="0">
                <a:latin typeface="Arial" charset="0"/>
                <a:ea typeface="Arial" charset="0"/>
                <a:cs typeface="Arial" charset="0"/>
              </a:rPr>
              <a:t> </a:t>
            </a:r>
            <a:endParaRPr lang="en-US" sz="2000" dirty="0">
              <a:latin typeface="Arial" charset="0"/>
              <a:ea typeface="Arial" charset="0"/>
              <a:cs typeface="Arial" charset="0"/>
            </a:endParaRPr>
          </a:p>
        </p:txBody>
      </p:sp>
      <p:sp>
        <p:nvSpPr>
          <p:cNvPr id="15368" name="Oval 8"/>
          <p:cNvSpPr>
            <a:spLocks noChangeArrowheads="1"/>
          </p:cNvSpPr>
          <p:nvPr/>
        </p:nvSpPr>
        <p:spPr bwMode="auto">
          <a:xfrm>
            <a:off x="1600200" y="2438400"/>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5369" name="Oval 9"/>
          <p:cNvSpPr>
            <a:spLocks noChangeArrowheads="1"/>
          </p:cNvSpPr>
          <p:nvPr/>
        </p:nvSpPr>
        <p:spPr bwMode="auto">
          <a:xfrm>
            <a:off x="1752600" y="2514600"/>
            <a:ext cx="304800" cy="3048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5370" name="Oval 10"/>
          <p:cNvSpPr>
            <a:spLocks noChangeArrowheads="1"/>
          </p:cNvSpPr>
          <p:nvPr/>
        </p:nvSpPr>
        <p:spPr bwMode="auto">
          <a:xfrm>
            <a:off x="457200" y="1143000"/>
            <a:ext cx="1219200" cy="914400"/>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15371" name="Oval 11"/>
          <p:cNvSpPr>
            <a:spLocks noChangeArrowheads="1"/>
          </p:cNvSpPr>
          <p:nvPr/>
        </p:nvSpPr>
        <p:spPr bwMode="auto">
          <a:xfrm>
            <a:off x="152400" y="0"/>
            <a:ext cx="2209800" cy="1219200"/>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pic>
        <p:nvPicPr>
          <p:cNvPr id="15372"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8610600" y="6324600"/>
            <a:ext cx="304800" cy="304800"/>
          </a:xfrm>
          <a:prstGeom prst="rect">
            <a:avLst/>
          </a:prstGeom>
          <a:noFill/>
          <a:ln w="9525">
            <a:noFill/>
            <a:miter lim="800000"/>
            <a:headEnd/>
            <a:tailEnd/>
          </a:ln>
        </p:spPr>
      </p:pic>
      <p:sp>
        <p:nvSpPr>
          <p:cNvPr id="15373" name="Text Box 13"/>
          <p:cNvSpPr txBox="1">
            <a:spLocks noChangeArrowheads="1"/>
          </p:cNvSpPr>
          <p:nvPr/>
        </p:nvSpPr>
        <p:spPr bwMode="auto">
          <a:xfrm>
            <a:off x="8426450" y="76200"/>
            <a:ext cx="6413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latin typeface="Times New Roman" pitchFamily="-112" charset="0"/>
                <a:ea typeface="+mn-ea"/>
                <a:cs typeface="+mn-cs"/>
              </a:rPr>
              <a:t>146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5366"/>
                                        </p:tgtEl>
                                        <p:attrNameLst>
                                          <p:attrName>style.visibility</p:attrName>
                                        </p:attrNameLst>
                                      </p:cBhvr>
                                      <p:to>
                                        <p:strVal val="visible"/>
                                      </p:to>
                                    </p:set>
                                    <p:anim calcmode="lin" valueType="num">
                                      <p:cBhvr>
                                        <p:cTn id="11" dur="500" fill="hold"/>
                                        <p:tgtEl>
                                          <p:spTgt spid="15366"/>
                                        </p:tgtEl>
                                        <p:attrNameLst>
                                          <p:attrName>ppt_w</p:attrName>
                                        </p:attrNameLst>
                                      </p:cBhvr>
                                      <p:tavLst>
                                        <p:tav tm="0">
                                          <p:val>
                                            <p:fltVal val="0"/>
                                          </p:val>
                                        </p:tav>
                                        <p:tav tm="100000">
                                          <p:val>
                                            <p:strVal val="#ppt_w"/>
                                          </p:val>
                                        </p:tav>
                                      </p:tavLst>
                                    </p:anim>
                                    <p:anim calcmode="lin" valueType="num">
                                      <p:cBhvr>
                                        <p:cTn id="12" dur="500" fill="hold"/>
                                        <p:tgtEl>
                                          <p:spTgt spid="1536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370"/>
                                        </p:tgtEl>
                                        <p:attrNameLst>
                                          <p:attrName>style.visibility</p:attrName>
                                        </p:attrNameLst>
                                      </p:cBhvr>
                                      <p:to>
                                        <p:strVal val="visible"/>
                                      </p:to>
                                    </p:set>
                                    <p:anim calcmode="lin" valueType="num">
                                      <p:cBhvr additive="base">
                                        <p:cTn id="16" dur="500" fill="hold"/>
                                        <p:tgtEl>
                                          <p:spTgt spid="15370"/>
                                        </p:tgtEl>
                                        <p:attrNameLst>
                                          <p:attrName>ppt_x</p:attrName>
                                        </p:attrNameLst>
                                      </p:cBhvr>
                                      <p:tavLst>
                                        <p:tav tm="0">
                                          <p:val>
                                            <p:strVal val="0-#ppt_w/2"/>
                                          </p:val>
                                        </p:tav>
                                        <p:tav tm="100000">
                                          <p:val>
                                            <p:strVal val="#ppt_x"/>
                                          </p:val>
                                        </p:tav>
                                      </p:tavLst>
                                    </p:anim>
                                    <p:anim calcmode="lin" valueType="num">
                                      <p:cBhvr additive="base">
                                        <p:cTn id="17" dur="500" fill="hold"/>
                                        <p:tgtEl>
                                          <p:spTgt spid="15370"/>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15371"/>
                                        </p:tgtEl>
                                        <p:attrNameLst>
                                          <p:attrName>style.visibility</p:attrName>
                                        </p:attrNameLst>
                                      </p:cBhvr>
                                      <p:to>
                                        <p:strVal val="visible"/>
                                      </p:to>
                                    </p:set>
                                    <p:anim calcmode="lin" valueType="num">
                                      <p:cBhvr additive="base">
                                        <p:cTn id="21" dur="500" fill="hold"/>
                                        <p:tgtEl>
                                          <p:spTgt spid="15371"/>
                                        </p:tgtEl>
                                        <p:attrNameLst>
                                          <p:attrName>ppt_x</p:attrName>
                                        </p:attrNameLst>
                                      </p:cBhvr>
                                      <p:tavLst>
                                        <p:tav tm="0">
                                          <p:val>
                                            <p:strVal val="0-#ppt_w/2"/>
                                          </p:val>
                                        </p:tav>
                                        <p:tav tm="100000">
                                          <p:val>
                                            <p:strVal val="#ppt_x"/>
                                          </p:val>
                                        </p:tav>
                                      </p:tavLst>
                                    </p:anim>
                                    <p:anim calcmode="lin" valueType="num">
                                      <p:cBhvr additive="base">
                                        <p:cTn id="22" dur="500" fill="hold"/>
                                        <p:tgtEl>
                                          <p:spTgt spid="15371"/>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5367"/>
                                        </p:tgtEl>
                                        <p:attrNameLst>
                                          <p:attrName>style.visibility</p:attrName>
                                        </p:attrNameLst>
                                      </p:cBhvr>
                                      <p:to>
                                        <p:strVal val="visible"/>
                                      </p:to>
                                    </p:set>
                                    <p:anim calcmode="lin" valueType="num">
                                      <p:cBhvr>
                                        <p:cTn id="27" dur="500" fill="hold"/>
                                        <p:tgtEl>
                                          <p:spTgt spid="15367"/>
                                        </p:tgtEl>
                                        <p:attrNameLst>
                                          <p:attrName>ppt_w</p:attrName>
                                        </p:attrNameLst>
                                      </p:cBhvr>
                                      <p:tavLst>
                                        <p:tav tm="0">
                                          <p:val>
                                            <p:fltVal val="0"/>
                                          </p:val>
                                        </p:tav>
                                        <p:tav tm="100000">
                                          <p:val>
                                            <p:strVal val="#ppt_w"/>
                                          </p:val>
                                        </p:tav>
                                      </p:tavLst>
                                    </p:anim>
                                    <p:anim calcmode="lin" valueType="num">
                                      <p:cBhvr>
                                        <p:cTn id="28" dur="500" fill="hold"/>
                                        <p:tgtEl>
                                          <p:spTgt spid="15367"/>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368"/>
                                        </p:tgtEl>
                                        <p:attrNameLst>
                                          <p:attrName>style.visibility</p:attrName>
                                        </p:attrNameLst>
                                      </p:cBhvr>
                                      <p:to>
                                        <p:strVal val="visible"/>
                                      </p:to>
                                    </p:set>
                                    <p:animEffect transition="in" filter="dissolve">
                                      <p:cBhvr>
                                        <p:cTn id="33" dur="500"/>
                                        <p:tgtEl>
                                          <p:spTgt spid="1536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369"/>
                                        </p:tgtEl>
                                        <p:attrNameLst>
                                          <p:attrName>style.visibility</p:attrName>
                                        </p:attrNameLst>
                                      </p:cBhvr>
                                      <p:to>
                                        <p:strVal val="visible"/>
                                      </p:to>
                                    </p:set>
                                    <p:animEffect transition="in" filter="dissolve">
                                      <p:cBhvr>
                                        <p:cTn id="38"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Prev" delay="0">
                      <p:tgtEl>
                        <p:sldTgt/>
                      </p:tgtEl>
                    </p:cond>
                    <p:cond evt="onStopAudio" delay="0">
                      <p:tgtEl>
                        <p:sldTgt/>
                      </p:tgtEl>
                    </p:cond>
                  </p:endCondLst>
                </p:cTn>
                <p:tgtEl>
                  <p:spTgt spid="15372"/>
                </p:tgtEl>
              </p:cMediaNode>
            </p:audio>
          </p:childTnLst>
        </p:cTn>
      </p:par>
    </p:tnLst>
    <p:bldLst>
      <p:bldP spid="15374" grpId="0" animBg="1"/>
      <p:bldP spid="15366" grpId="0" animBg="1" autoUpdateAnimBg="0"/>
      <p:bldP spid="15367" grpId="0" animBg="1" autoUpdateAnimBg="0"/>
      <p:bldP spid="15368" grpId="0" animBg="1"/>
      <p:bldP spid="15369" grpId="0" animBg="1"/>
      <p:bldP spid="15370" grpId="0" animBg="1"/>
      <p:bldP spid="1537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8" name="Picture 36" descr="PE01973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1563688" cy="1676400"/>
          </a:xfrm>
          <a:prstGeom prst="rect">
            <a:avLst/>
          </a:prstGeom>
          <a:noFill/>
          <a:ln w="9525">
            <a:noFill/>
            <a:miter lim="800000"/>
            <a:headEnd/>
            <a:tailEnd/>
          </a:ln>
        </p:spPr>
      </p:pic>
      <p:sp>
        <p:nvSpPr>
          <p:cNvPr id="26626" name="Rectangle 2"/>
          <p:cNvSpPr>
            <a:spLocks noGrp="1" noChangeArrowheads="1"/>
          </p:cNvSpPr>
          <p:nvPr>
            <p:ph type="title"/>
          </p:nvPr>
        </p:nvSpPr>
        <p:spPr>
          <a:xfrm>
            <a:off x="1371600" y="609600"/>
            <a:ext cx="7010400" cy="533400"/>
          </a:xfrm>
          <a:effectLst>
            <a:outerShdw blurRad="38100" dist="38099" dir="2700000" algn="ctr" rotWithShape="0">
              <a:srgbClr val="000000">
                <a:alpha val="99962"/>
              </a:srgbClr>
            </a:outerShdw>
          </a:effectLst>
        </p:spPr>
        <p:txBody>
          <a:bodyPr/>
          <a:lstStyle/>
          <a:p>
            <a:pPr eaLnBrk="1" hangingPunct="1">
              <a:defRPr/>
            </a:pPr>
            <a:r>
              <a:rPr lang="en-US" b="0">
                <a:solidFill>
                  <a:schemeClr val="tx1"/>
                </a:solidFill>
                <a:effectLst>
                  <a:outerShdw blurRad="38100" dist="38100" dir="2700000" algn="tl">
                    <a:srgbClr val="000000"/>
                  </a:outerShdw>
                </a:effectLst>
              </a:rPr>
              <a:t>Romans Book Overview</a:t>
            </a:r>
          </a:p>
        </p:txBody>
      </p:sp>
      <p:graphicFrame>
        <p:nvGraphicFramePr>
          <p:cNvPr id="26678" name="Group 54"/>
          <p:cNvGraphicFramePr>
            <a:graphicFrameLocks noGrp="1"/>
          </p:cNvGraphicFramePr>
          <p:nvPr/>
        </p:nvGraphicFramePr>
        <p:xfrm>
          <a:off x="381000" y="1371600"/>
          <a:ext cx="8534400" cy="5059495"/>
        </p:xfrm>
        <a:graphic>
          <a:graphicData uri="http://schemas.openxmlformats.org/drawingml/2006/table">
            <a:tbl>
              <a:tblPr/>
              <a:tblGrid>
                <a:gridCol w="17526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2651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Purpose:</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Paul </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introduces </a:t>
                      </a:r>
                      <a:r>
                        <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himself to the Romans before he arrives in Rome and he gives the fundamental truth of the </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Gospel of God</a:t>
                      </a:r>
                      <a:r>
                        <a:rPr kumimoji="0" lang="fr-FR"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s righteousness </a:t>
                      </a:r>
                      <a:r>
                        <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where justification comes by faith in Christ--not the Law.</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Author:</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Paul</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To whom written:</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The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Christians in Rome </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and believers everywhere</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Date Written:</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About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AD 57</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 from Corinth, as Paul was preparing to visit Jerusalem.</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Times New Roman"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6662" name="Text Box 38"/>
          <p:cNvSpPr txBox="1">
            <a:spLocks noChangeArrowheads="1"/>
          </p:cNvSpPr>
          <p:nvPr/>
        </p:nvSpPr>
        <p:spPr bwMode="auto">
          <a:xfrm>
            <a:off x="8388424"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latin typeface="Arial"/>
                <a:ea typeface="+mn-ea"/>
                <a:cs typeface="Arial"/>
              </a:rPr>
              <a:t>145</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676400" y="228600"/>
            <a:ext cx="7010400" cy="533400"/>
          </a:xfrm>
          <a:effectLst>
            <a:outerShdw blurRad="38100" dist="38099" dir="2700000" algn="ctr" rotWithShape="0">
              <a:srgbClr val="000000">
                <a:alpha val="99962"/>
              </a:srgbClr>
            </a:outerShdw>
          </a:effectLst>
        </p:spPr>
        <p:txBody>
          <a:bodyPr/>
          <a:lstStyle/>
          <a:p>
            <a:pPr eaLnBrk="1" hangingPunct="1">
              <a:defRPr/>
            </a:pPr>
            <a:r>
              <a:rPr lang="en-US" sz="3600" b="0">
                <a:solidFill>
                  <a:schemeClr val="tx1"/>
                </a:solidFill>
                <a:effectLst>
                  <a:outerShdw blurRad="38100" dist="38100" dir="2700000" algn="tl">
                    <a:srgbClr val="000000"/>
                  </a:outerShdw>
                </a:effectLst>
              </a:rPr>
              <a:t>Romans Book Overview</a:t>
            </a:r>
          </a:p>
        </p:txBody>
      </p:sp>
      <p:graphicFrame>
        <p:nvGraphicFramePr>
          <p:cNvPr id="97319" name="Group 39"/>
          <p:cNvGraphicFramePr>
            <a:graphicFrameLocks noGrp="1"/>
          </p:cNvGraphicFramePr>
          <p:nvPr/>
        </p:nvGraphicFramePr>
        <p:xfrm>
          <a:off x="381000" y="1447800"/>
          <a:ext cx="8534400" cy="5075238"/>
        </p:xfrm>
        <a:graphic>
          <a:graphicData uri="http://schemas.openxmlformats.org/drawingml/2006/table">
            <a:tbl>
              <a:tblPr/>
              <a:tblGrid>
                <a:gridCol w="17526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3276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Setting:</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Paul had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finished his work in the east</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 and he planned to visit Rome on his way to Spain after first bringing a collection to Jerusalem for the poor Christians there (15:23-28). The Roman church was mostly Jewish but also contained a great number of Gentiles.</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9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Key Verses:</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"Therefore, since </a:t>
                      </a:r>
                      <a:r>
                        <a:rPr kumimoji="0" lang="en-US" altLang="ja-JP"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we have been made right in God</a:t>
                      </a:r>
                      <a:r>
                        <a:rPr kumimoji="0" lang="fr-FR" altLang="ja-JP"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a:t>
                      </a:r>
                      <a:r>
                        <a:rPr kumimoji="0" lang="en-US" altLang="ja-JP"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s sight by faith</a:t>
                      </a:r>
                      <a:r>
                        <a:rPr kumimoji="0" lang="en-US" altLang="ja-JP"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 we have peace with God because of what Jesus Christ our Lord has done for us" (5:1).</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14415" name="Picture 36" descr="PE01973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1563688" cy="1676400"/>
          </a:xfrm>
          <a:prstGeom prst="rect">
            <a:avLst/>
          </a:prstGeom>
          <a:noFill/>
          <a:ln w="9525">
            <a:noFill/>
            <a:miter lim="800000"/>
            <a:headEnd/>
            <a:tailEnd/>
          </a:ln>
        </p:spPr>
      </p:pic>
      <p:sp>
        <p:nvSpPr>
          <p:cNvPr id="97317" name="Text Box 37"/>
          <p:cNvSpPr txBox="1">
            <a:spLocks noChangeArrowheads="1"/>
          </p:cNvSpPr>
          <p:nvPr/>
        </p:nvSpPr>
        <p:spPr bwMode="auto">
          <a:xfrm>
            <a:off x="8388424"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latin typeface="Arial"/>
                <a:ea typeface="+mn-ea"/>
                <a:cs typeface="Arial"/>
              </a:rPr>
              <a:t>145</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676400" y="228600"/>
            <a:ext cx="7010400" cy="533400"/>
          </a:xfrm>
          <a:effectLst>
            <a:outerShdw blurRad="38100" dist="38099" dir="2700000" algn="ctr" rotWithShape="0">
              <a:srgbClr val="000000">
                <a:alpha val="99962"/>
              </a:srgbClr>
            </a:outerShdw>
          </a:effectLst>
        </p:spPr>
        <p:txBody>
          <a:bodyPr/>
          <a:lstStyle/>
          <a:p>
            <a:pPr eaLnBrk="1" hangingPunct="1">
              <a:defRPr/>
            </a:pPr>
            <a:r>
              <a:rPr lang="en-US" sz="3600" b="0">
                <a:solidFill>
                  <a:schemeClr val="tx1"/>
                </a:solidFill>
                <a:effectLst>
                  <a:outerShdw blurRad="38100" dist="38100" dir="2700000" algn="tl">
                    <a:srgbClr val="000000"/>
                  </a:outerShdw>
                </a:effectLst>
              </a:rPr>
              <a:t>Romans Book Overview</a:t>
            </a:r>
          </a:p>
        </p:txBody>
      </p:sp>
      <p:graphicFrame>
        <p:nvGraphicFramePr>
          <p:cNvPr id="98330" name="Group 26"/>
          <p:cNvGraphicFramePr>
            <a:graphicFrameLocks noGrp="1"/>
          </p:cNvGraphicFramePr>
          <p:nvPr>
            <p:ph type="tbl" idx="1"/>
          </p:nvPr>
        </p:nvGraphicFramePr>
        <p:xfrm>
          <a:off x="381000" y="1628775"/>
          <a:ext cx="8534400" cy="4968372"/>
        </p:xfrm>
        <a:graphic>
          <a:graphicData uri="http://schemas.openxmlformats.org/drawingml/2006/table">
            <a:tbl>
              <a:tblPr/>
              <a:tblGrid>
                <a:gridCol w="1828800">
                  <a:extLst>
                    <a:ext uri="{9D8B030D-6E8A-4147-A177-3AD203B41FA5}">
                      <a16:colId xmlns:a16="http://schemas.microsoft.com/office/drawing/2014/main" val="20000"/>
                    </a:ext>
                  </a:extLst>
                </a:gridCol>
                <a:gridCol w="6705600">
                  <a:extLst>
                    <a:ext uri="{9D8B030D-6E8A-4147-A177-3AD203B41FA5}">
                      <a16:colId xmlns:a16="http://schemas.microsoft.com/office/drawing/2014/main" val="20001"/>
                    </a:ext>
                  </a:extLst>
                </a:gridCol>
              </a:tblGrid>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Key People:</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rPr>
                        <a:t>An apostle: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Paul</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rPr>
                        <a:t>; </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Times New Roman" charset="0"/>
                          <a:cs typeface="Osaka" charset="-128"/>
                        </a:rPr>
                        <a:t>The scribe: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Osaka" charset="-128"/>
                        </a:rPr>
                        <a:t>Tertius </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Times New Roman" charset="0"/>
                          <a:cs typeface="Osaka" charset="-128"/>
                        </a:rPr>
                        <a:t>(16:22); The courier: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Osaka" charset="-128"/>
                        </a:rPr>
                        <a:t>Phoebe </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Times New Roman" charset="0"/>
                          <a:cs typeface="Osaka" charset="-128"/>
                        </a:rPr>
                        <a:t>(16:1-2)</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endParaRP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Key place:</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Rome</a:t>
                      </a: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78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Special Features:</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Paul wrote Romans as an organized and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carefully presented statement of his faith</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—it does not have the form of a typical letter. He does, however, spend considerable time greeting people in Rome at the end of the letter.</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endParaRP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615442" name="Picture 24" descr="PE01973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1563688" cy="1676400"/>
          </a:xfrm>
          <a:prstGeom prst="rect">
            <a:avLst/>
          </a:prstGeom>
          <a:noFill/>
          <a:ln w="9525">
            <a:noFill/>
            <a:miter lim="800000"/>
            <a:headEnd/>
            <a:tailEnd/>
          </a:ln>
        </p:spPr>
      </p:pic>
      <p:sp>
        <p:nvSpPr>
          <p:cNvPr id="98329" name="Text Box 25"/>
          <p:cNvSpPr txBox="1">
            <a:spLocks noChangeArrowheads="1"/>
          </p:cNvSpPr>
          <p:nvPr/>
        </p:nvSpPr>
        <p:spPr bwMode="auto">
          <a:xfrm>
            <a:off x="8388424"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latin typeface="Arial"/>
                <a:ea typeface="+mn-ea"/>
                <a:cs typeface="Arial"/>
              </a:rPr>
              <a:t>145</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en-US" sz="4000" b="1" i="1" dirty="0">
                <a:solidFill>
                  <a:srgbClr val="FFFF00"/>
                </a:solidFill>
                <a:effectLst>
                  <a:outerShdw blurRad="38100" dist="38100" dir="2700000" algn="tl">
                    <a:srgbClr val="000000"/>
                  </a:outerShdw>
                </a:effectLst>
                <a:ea typeface="ＭＳ Ｐゴシック" charset="0"/>
              </a:rPr>
              <a:t>When</a:t>
            </a:r>
            <a:r>
              <a:rPr lang="en-US" sz="4000" b="1" dirty="0">
                <a:solidFill>
                  <a:srgbClr val="FFFFFF"/>
                </a:solidFill>
                <a:effectLst>
                  <a:outerShdw blurRad="38100" dist="38100" dir="2700000" algn="tl">
                    <a:srgbClr val="000000"/>
                  </a:outerShdw>
                </a:effectLst>
                <a:ea typeface="ＭＳ Ｐゴシック" charset="0"/>
              </a:rPr>
              <a:t> Did John Write Revelation?</a:t>
            </a: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Who was the Roman Emperor then?</a:t>
            </a:r>
          </a:p>
        </p:txBody>
      </p:sp>
      <p:grpSp>
        <p:nvGrpSpPr>
          <p:cNvPr id="20" name="Group 19"/>
          <p:cNvGrpSpPr/>
          <p:nvPr/>
        </p:nvGrpSpPr>
        <p:grpSpPr>
          <a:xfrm>
            <a:off x="-5818" y="21886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Christ Crucified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283494" y="4717038"/>
            <a:ext cx="1865519"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Tiberius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14-37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Caligula</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37-41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Claudius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41-54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Nero</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54-68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 name="Chevron 14"/>
          <p:cNvSpPr>
            <a:spLocks noChangeAspect="1"/>
          </p:cNvSpPr>
          <p:nvPr/>
        </p:nvSpPr>
        <p:spPr bwMode="auto">
          <a:xfrm>
            <a:off x="4637916" y="47170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Vespasian</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69-79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Domitian</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81-96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3" name="Group 22"/>
          <p:cNvGrpSpPr/>
          <p:nvPr/>
        </p:nvGrpSpPr>
        <p:grpSpPr>
          <a:xfrm>
            <a:off x="7200672" y="22020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Revelation Written </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Jerusalem Destroyed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Titus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79-81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1" name="Text Box 18"/>
          <p:cNvSpPr txBox="1">
            <a:spLocks noChangeArrowheads="1"/>
          </p:cNvSpPr>
          <p:nvPr/>
        </p:nvSpPr>
        <p:spPr bwMode="auto">
          <a:xfrm>
            <a:off x="6747085" y="5488101"/>
            <a:ext cx="2396916" cy="132562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Supported by:</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Irenaeus</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Victorinus</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of </a:t>
            </a: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Pettau</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Clement of Alexandria</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Eusebius</a:t>
            </a:r>
          </a:p>
        </p:txBody>
      </p:sp>
      <p:sp>
        <p:nvSpPr>
          <p:cNvPr id="32" name="Text Box 18"/>
          <p:cNvSpPr txBox="1">
            <a:spLocks noChangeArrowheads="1"/>
          </p:cNvSpPr>
          <p:nvPr/>
        </p:nvSpPr>
        <p:spPr bwMode="auto">
          <a:xfrm>
            <a:off x="3594670" y="5487019"/>
            <a:ext cx="1360756" cy="1079399"/>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Most </a:t>
            </a: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preterists</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place the book here</a:t>
            </a:r>
          </a:p>
        </p:txBody>
      </p:sp>
    </p:spTree>
    <p:extLst>
      <p:ext uri="{BB962C8B-B14F-4D97-AF65-F5344CB8AC3E}">
        <p14:creationId xmlns:p14="http://schemas.microsoft.com/office/powerpoint/2010/main" val="2897219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ul's Greeting of “Grace and Peace” | United Church of God">
            <a:extLst>
              <a:ext uri="{FF2B5EF4-FFF2-40B4-BE49-F238E27FC236}">
                <a16:creationId xmlns:a16="http://schemas.microsoft.com/office/drawing/2014/main" id="{D04A7DE0-CC70-154E-99A2-664CF1484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2" r="7791"/>
          <a:stretch/>
        </p:blipFill>
        <p:spPr bwMode="auto">
          <a:xfrm>
            <a:off x="-58497" y="0"/>
            <a:ext cx="9239009" cy="6858000"/>
          </a:xfrm>
          <a:prstGeom prst="rect">
            <a:avLst/>
          </a:prstGeom>
          <a:noFill/>
          <a:extLst>
            <a:ext uri="{909E8E84-426E-40DD-AFC4-6F175D3DCCD1}">
              <a14:hiddenFill xmlns:a14="http://schemas.microsoft.com/office/drawing/2010/main">
                <a:solidFill>
                  <a:srgbClr val="FFFFFF"/>
                </a:solidFill>
              </a14:hiddenFill>
            </a:ext>
          </a:extLst>
        </p:spPr>
      </p:pic>
      <p:sp>
        <p:nvSpPr>
          <p:cNvPr id="616450" name="Rectangle 2"/>
          <p:cNvSpPr>
            <a:spLocks noGrp="1" noChangeArrowheads="1"/>
          </p:cNvSpPr>
          <p:nvPr>
            <p:ph type="title"/>
          </p:nvPr>
        </p:nvSpPr>
        <p:spPr>
          <a:xfrm>
            <a:off x="755576" y="228600"/>
            <a:ext cx="7702624" cy="838200"/>
          </a:xfrm>
        </p:spPr>
        <p:txBody>
          <a:bodyPr/>
          <a:lstStyle/>
          <a:p>
            <a:pPr algn="ctr" eaLnBrk="1" hangingPunct="1"/>
            <a:r>
              <a:rPr lang="en-US" sz="4800" b="1" dirty="0">
                <a:effectLst>
                  <a:glow rad="228600">
                    <a:srgbClr val="000000">
                      <a:alpha val="40000"/>
                    </a:srgbClr>
                  </a:glow>
                </a:effectLst>
                <a:latin typeface="Arial" panose="020B0604020202020204" pitchFamily="34" charset="0"/>
                <a:ea typeface="ＭＳ Ｐゴシック" charset="-128"/>
                <a:cs typeface="Arial" panose="020B0604020202020204" pitchFamily="34" charset="0"/>
              </a:rPr>
              <a:t>Occasion</a:t>
            </a:r>
          </a:p>
        </p:txBody>
      </p:sp>
      <p:sp>
        <p:nvSpPr>
          <p:cNvPr id="616456" name="Text Box 8"/>
          <p:cNvSpPr txBox="1">
            <a:spLocks noChangeArrowheads="1"/>
          </p:cNvSpPr>
          <p:nvPr/>
        </p:nvSpPr>
        <p:spPr bwMode="auto">
          <a:xfrm>
            <a:off x="842645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2" name="AutoShape 6">
            <a:extLst>
              <a:ext uri="{FF2B5EF4-FFF2-40B4-BE49-F238E27FC236}">
                <a16:creationId xmlns:a16="http://schemas.microsoft.com/office/drawing/2014/main" id="{30270ED5-E471-F246-B366-CC3153C779CC}"/>
              </a:ext>
            </a:extLst>
          </p:cNvPr>
          <p:cNvSpPr>
            <a:spLocks noChangeArrowheads="1"/>
          </p:cNvSpPr>
          <p:nvPr/>
        </p:nvSpPr>
        <p:spPr bwMode="auto">
          <a:xfrm>
            <a:off x="115525" y="1295400"/>
            <a:ext cx="8662944" cy="5334000"/>
          </a:xfrm>
          <a:prstGeom prst="wedgeRoundRectCallout">
            <a:avLst>
              <a:gd name="adj1" fmla="val -50185"/>
              <a:gd name="adj2" fmla="val 8629"/>
              <a:gd name="adj3" fmla="val 16667"/>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9113" lvl="0" indent="-519113" rtl="1" eaLnBrk="0" hangingPunct="0">
              <a:lnSpc>
                <a:spcPct val="107000"/>
              </a:lnSpc>
              <a:spcBef>
                <a:spcPts val="0"/>
              </a:spcBef>
              <a:spcAft>
                <a:spcPts val="800"/>
              </a:spcAft>
              <a:buClr>
                <a:srgbClr val="CCECFF"/>
              </a:buClr>
              <a:buSzPct val="110000"/>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My purposes for writing this letter were:</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tell them that I want to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come and see </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them.  This will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enlist the support</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 of the church in Rome for my outreach to Spain.</a:t>
            </a:r>
          </a:p>
        </p:txBody>
      </p:sp>
    </p:spTree>
    <p:extLst>
      <p:ext uri="{BB962C8B-B14F-4D97-AF65-F5344CB8AC3E}">
        <p14:creationId xmlns:p14="http://schemas.microsoft.com/office/powerpoint/2010/main" val="1881217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6EDEA6-885D-4825-980C-DEBA9E6EA7BA}"/>
              </a:ext>
            </a:extLst>
          </p:cNvPr>
          <p:cNvSpPr txBox="1"/>
          <p:nvPr/>
        </p:nvSpPr>
        <p:spPr>
          <a:xfrm>
            <a:off x="362607" y="353760"/>
            <a:ext cx="8655269" cy="5632311"/>
          </a:xfrm>
          <a:prstGeom prst="rect">
            <a:avLst/>
          </a:prstGeom>
          <a:noFill/>
        </p:spPr>
        <p:txBody>
          <a:bodyPr wrap="square">
            <a:spAutoFit/>
          </a:bodyPr>
          <a:lstStyle/>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30000" noProof="0" dirty="0">
                <a:ln>
                  <a:noFill/>
                </a:ln>
                <a:solidFill>
                  <a:srgbClr val="FFFFFF"/>
                </a:solidFill>
                <a:effectLst/>
                <a:uLnTx/>
                <a:uFillTx/>
                <a:latin typeface="system-ui"/>
                <a:ea typeface="ＭＳ Ｐゴシック" charset="0"/>
              </a:rPr>
              <a:t>            10 </a:t>
            </a: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One of the things I  </a:t>
            </a:r>
          </a:p>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       always pray for is the</a:t>
            </a:r>
          </a:p>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     opportunity, God willing, to come at last to </a:t>
            </a:r>
          </a:p>
          <a:p>
            <a:pPr marL="3200400" marR="0" lvl="7"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 see you. </a:t>
            </a:r>
            <a:r>
              <a:rPr kumimoji="0" lang="en-US" sz="3600" b="1" i="0" u="none" strike="noStrike" kern="1200" cap="none" spc="0" normalizeH="0" baseline="30000" noProof="0" dirty="0">
                <a:ln>
                  <a:noFill/>
                </a:ln>
                <a:solidFill>
                  <a:srgbClr val="FFFFFF"/>
                </a:solidFill>
                <a:effectLst/>
                <a:uLnTx/>
                <a:uFillTx/>
                <a:latin typeface="system-ui"/>
                <a:ea typeface="ＭＳ Ｐゴシック" charset="0"/>
              </a:rPr>
              <a:t>11 </a:t>
            </a: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For I long to visit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you so I can bring you some spiritual gift that will help you grow strong in the Lord. </a:t>
            </a:r>
            <a:r>
              <a:rPr kumimoji="0" lang="en-US" sz="3600" b="1" i="0" u="none" strike="noStrike" kern="1200" cap="none" spc="0" normalizeH="0" baseline="30000" noProof="0" dirty="0">
                <a:ln>
                  <a:noFill/>
                </a:ln>
                <a:solidFill>
                  <a:srgbClr val="FFFFFF"/>
                </a:solidFill>
                <a:effectLst/>
                <a:uLnTx/>
                <a:uFillTx/>
                <a:latin typeface="system-ui"/>
                <a:ea typeface="ＭＳ Ｐゴシック" charset="0"/>
              </a:rPr>
              <a:t>12 </a:t>
            </a: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When we get together, I want to encourage you in your faith, but I also want to be encouraged by yours.</a:t>
            </a:r>
            <a:endParaRPr kumimoji="0" lang="en-US" sz="36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3" name="TextBox 2">
            <a:extLst>
              <a:ext uri="{FF2B5EF4-FFF2-40B4-BE49-F238E27FC236}">
                <a16:creationId xmlns:a16="http://schemas.microsoft.com/office/drawing/2014/main" id="{297BC8C0-B87C-8546-B55D-F2B0BE0D7104}"/>
              </a:ext>
            </a:extLst>
          </p:cNvPr>
          <p:cNvSpPr txBox="1"/>
          <p:nvPr/>
        </p:nvSpPr>
        <p:spPr>
          <a:xfrm>
            <a:off x="803478" y="5986071"/>
            <a:ext cx="8655269" cy="646331"/>
          </a:xfrm>
          <a:prstGeom prst="rect">
            <a:avLst/>
          </a:prstGeom>
          <a:noFill/>
        </p:spPr>
        <p:txBody>
          <a:bodyPr wrap="square">
            <a:spAutoFit/>
          </a:bodyPr>
          <a:lstStyle/>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ystem-ui"/>
                <a:ea typeface="ＭＳ Ｐゴシック" charset="0"/>
              </a:rPr>
              <a:t>Romans 1:10-12 NLT</a:t>
            </a:r>
            <a:endParaRPr kumimoji="0" lang="en-US" sz="36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06381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26721" name="TextBox 4"/>
          <p:cNvSpPr txBox="1">
            <a:spLocks noChangeArrowheads="1"/>
          </p:cNvSpPr>
          <p:nvPr/>
        </p:nvSpPr>
        <p:spPr bwMode="auto">
          <a:xfrm>
            <a:off x="457200" y="1524000"/>
            <a:ext cx="8382000" cy="3867150"/>
          </a:xfrm>
          <a:prstGeom prst="rect">
            <a:avLst/>
          </a:prstGeom>
          <a:noFill/>
          <a:ln>
            <a:noFill/>
          </a:ln>
          <a:effectLst>
            <a:outerShdw blurRad="50800" dist="38100" dir="2700000">
              <a:srgbClr val="000000">
                <a:alpha val="43000"/>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23 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now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have finished my work in these regions</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after all these long years of waiting, I am eager to visit you.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24 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I am planning to go to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when I do, I will stop off in Rome. And after I have enjoyed your fellowship for a little while, you can provide for my journey.</a:t>
            </a:r>
          </a:p>
        </p:txBody>
      </p:sp>
      <p:sp>
        <p:nvSpPr>
          <p:cNvPr id="1055748" name="Rectangle 2"/>
          <p:cNvSpPr>
            <a:spLocks noGrp="1" noChangeArrowheads="1"/>
          </p:cNvSpPr>
          <p:nvPr>
            <p:ph type="ctrTitle"/>
          </p:nvPr>
        </p:nvSpPr>
        <p:spPr>
          <a:xfrm>
            <a:off x="762000" y="152400"/>
            <a:ext cx="7772400" cy="838200"/>
          </a:xfrm>
          <a:solidFill>
            <a:srgbClr val="481010"/>
          </a:solidFill>
        </p:spPr>
        <p:txBody>
          <a:bodyPr/>
          <a:lstStyle/>
          <a:p>
            <a:pPr eaLnBrk="1" hangingPunct="1"/>
            <a:r>
              <a:rPr lang="en-US" sz="3600" b="1" i="1" dirty="0">
                <a:solidFill>
                  <a:srgbClr val="FFFFFF"/>
                </a:solidFill>
                <a:latin typeface="Arial" charset="0"/>
                <a:ea typeface="Arial" charset="0"/>
                <a:cs typeface="Arial" charset="0"/>
              </a:rPr>
              <a:t>Romans 15:23-24</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57795"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4" name="AutoShape 6"/>
          <p:cNvSpPr>
            <a:spLocks noChangeArrowheads="1"/>
          </p:cNvSpPr>
          <p:nvPr/>
        </p:nvSpPr>
        <p:spPr bwMode="auto">
          <a:xfrm rot="21468871" flipH="1">
            <a:off x="698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
        <p:nvSpPr>
          <p:cNvPr id="11" name="Multiply 10"/>
          <p:cNvSpPr/>
          <p:nvPr/>
        </p:nvSpPr>
        <p:spPr bwMode="auto">
          <a:xfrm>
            <a:off x="1524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5" charset="0"/>
              <a:ea typeface="ＭＳ Ｐゴシック"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467544" y="1602007"/>
            <a:ext cx="8136903" cy="34831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Jewish believers were privileged to be the first to accept the gospel (1:16; cf. 2:9-10), but Gentiles are now grafted into the Abrahamic Covenant (11:11-24).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AB70B2E0-2E71-EC40-A5C3-A07C70D6C5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219703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0817" name="TextBox 4"/>
          <p:cNvSpPr txBox="1">
            <a:spLocks noChangeArrowheads="1"/>
          </p:cNvSpPr>
          <p:nvPr/>
        </p:nvSpPr>
        <p:spPr bwMode="auto">
          <a:xfrm>
            <a:off x="76200" y="1295400"/>
            <a:ext cx="8991600" cy="5508625"/>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25 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before I come, I must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go to Jerusalem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to take a gift to the believers there.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26 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For you see, the believers in Macedonia and Achaia have eagerly taken up an offering for the poor among the believers in Jerusalem.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27 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They were glad to do this because they feel they owe a real debt to them. Since the Gentiles received the spiritual blessings of the Good News from the believers in Jerusalem, they feel the least they can do in return is to help them financially. </a:t>
            </a:r>
          </a:p>
        </p:txBody>
      </p:sp>
      <p:sp>
        <p:nvSpPr>
          <p:cNvPr id="1059844" name="Rectangle 2"/>
          <p:cNvSpPr>
            <a:spLocks noGrp="1" noChangeArrowheads="1"/>
          </p:cNvSpPr>
          <p:nvPr>
            <p:ph type="ctrTitle"/>
          </p:nvPr>
        </p:nvSpPr>
        <p:spPr>
          <a:xfrm>
            <a:off x="762000" y="152400"/>
            <a:ext cx="7772400" cy="838200"/>
          </a:xfrm>
          <a:solidFill>
            <a:srgbClr val="006600"/>
          </a:solidFill>
        </p:spPr>
        <p:txBody>
          <a:bodyPr/>
          <a:lstStyle/>
          <a:p>
            <a:pPr eaLnBrk="1" hangingPunct="1"/>
            <a:r>
              <a:rPr lang="en-US" sz="3600" b="1" i="1" dirty="0">
                <a:solidFill>
                  <a:srgbClr val="FFFFFF"/>
                </a:solidFill>
                <a:latin typeface="Arial" charset="0"/>
                <a:ea typeface="Arial" charset="0"/>
                <a:cs typeface="Arial" charset="0"/>
              </a:rPr>
              <a:t>Romans 15:25-27</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8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1891"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2"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3889" name="TextBox 4"/>
          <p:cNvSpPr txBox="1">
            <a:spLocks noChangeArrowheads="1"/>
          </p:cNvSpPr>
          <p:nvPr/>
        </p:nvSpPr>
        <p:spPr bwMode="auto">
          <a:xfrm>
            <a:off x="250825" y="1612900"/>
            <a:ext cx="8569325" cy="2882900"/>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28 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As soon as I have delivered this money and completed this good deed of theirs, </a:t>
            </a:r>
            <a:b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will come to see you on my way to 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29 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en-US" sz="3600" b="1" i="1" dirty="0">
                <a:solidFill>
                  <a:srgbClr val="FFFFFF"/>
                </a:solidFill>
                <a:latin typeface="Arial" charset="0"/>
                <a:ea typeface="Arial" charset="0"/>
                <a:cs typeface="Arial" charset="0"/>
              </a:rPr>
              <a:t>Romans 15:28-29</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4963"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4964"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3"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5987"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1065989"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ul's Greeting of “Grace and Peace” | United Church of God">
            <a:extLst>
              <a:ext uri="{FF2B5EF4-FFF2-40B4-BE49-F238E27FC236}">
                <a16:creationId xmlns:a16="http://schemas.microsoft.com/office/drawing/2014/main" id="{D04A7DE0-CC70-154E-99A2-664CF1484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2" r="7791"/>
          <a:stretch/>
        </p:blipFill>
        <p:spPr bwMode="auto">
          <a:xfrm>
            <a:off x="-58497" y="0"/>
            <a:ext cx="9239009" cy="6858000"/>
          </a:xfrm>
          <a:prstGeom prst="rect">
            <a:avLst/>
          </a:prstGeom>
          <a:noFill/>
          <a:extLst>
            <a:ext uri="{909E8E84-426E-40DD-AFC4-6F175D3DCCD1}">
              <a14:hiddenFill xmlns:a14="http://schemas.microsoft.com/office/drawing/2010/main">
                <a:solidFill>
                  <a:srgbClr val="FFFFFF"/>
                </a:solidFill>
              </a14:hiddenFill>
            </a:ext>
          </a:extLst>
        </p:spPr>
      </p:pic>
      <p:sp>
        <p:nvSpPr>
          <p:cNvPr id="616450" name="Rectangle 2"/>
          <p:cNvSpPr>
            <a:spLocks noGrp="1" noChangeArrowheads="1"/>
          </p:cNvSpPr>
          <p:nvPr>
            <p:ph type="title"/>
          </p:nvPr>
        </p:nvSpPr>
        <p:spPr>
          <a:xfrm>
            <a:off x="755576" y="228600"/>
            <a:ext cx="7702624" cy="838200"/>
          </a:xfrm>
        </p:spPr>
        <p:txBody>
          <a:bodyPr/>
          <a:lstStyle/>
          <a:p>
            <a:pPr algn="ctr" eaLnBrk="1" hangingPunct="1"/>
            <a:r>
              <a:rPr lang="en-US" sz="4800" b="1" dirty="0">
                <a:effectLst>
                  <a:glow rad="228600">
                    <a:srgbClr val="000000">
                      <a:alpha val="40000"/>
                    </a:srgbClr>
                  </a:glow>
                </a:effectLst>
                <a:latin typeface="Arial" panose="020B0604020202020204" pitchFamily="34" charset="0"/>
                <a:ea typeface="ＭＳ Ｐゴシック" charset="-128"/>
                <a:cs typeface="Arial" panose="020B0604020202020204" pitchFamily="34" charset="0"/>
              </a:rPr>
              <a:t>Occasion</a:t>
            </a:r>
          </a:p>
        </p:txBody>
      </p:sp>
      <p:sp>
        <p:nvSpPr>
          <p:cNvPr id="616456" name="Text Box 8"/>
          <p:cNvSpPr txBox="1">
            <a:spLocks noChangeArrowheads="1"/>
          </p:cNvSpPr>
          <p:nvPr/>
        </p:nvSpPr>
        <p:spPr bwMode="auto">
          <a:xfrm>
            <a:off x="842645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2" name="AutoShape 6">
            <a:extLst>
              <a:ext uri="{FF2B5EF4-FFF2-40B4-BE49-F238E27FC236}">
                <a16:creationId xmlns:a16="http://schemas.microsoft.com/office/drawing/2014/main" id="{30270ED5-E471-F246-B366-CC3153C779CC}"/>
              </a:ext>
            </a:extLst>
          </p:cNvPr>
          <p:cNvSpPr>
            <a:spLocks noChangeArrowheads="1"/>
          </p:cNvSpPr>
          <p:nvPr/>
        </p:nvSpPr>
        <p:spPr bwMode="auto">
          <a:xfrm>
            <a:off x="115525" y="1295400"/>
            <a:ext cx="8662944" cy="5334000"/>
          </a:xfrm>
          <a:prstGeom prst="wedgeRoundRectCallout">
            <a:avLst>
              <a:gd name="adj1" fmla="val -50185"/>
              <a:gd name="adj2" fmla="val 8629"/>
              <a:gd name="adj3" fmla="val 16667"/>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9113" lvl="0" indent="-519113" rtl="1" eaLnBrk="0" hangingPunct="0">
              <a:lnSpc>
                <a:spcPct val="107000"/>
              </a:lnSpc>
              <a:spcBef>
                <a:spcPts val="0"/>
              </a:spcBef>
              <a:spcAft>
                <a:spcPts val="800"/>
              </a:spcAft>
              <a:buClr>
                <a:srgbClr val="CCECFF"/>
              </a:buClr>
              <a:buSzPct val="110000"/>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My purposes for writing this letter were:</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tell them that I want to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come and see </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them.  This will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enlist the support</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 of the church in Rome for my outreach to Spain.</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give a clear and complete presentation of the doctrine of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salvation by faith</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heal the Jew-Gentile division</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 in the Christian community in Rome.</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expound on the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righteousness</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 of God.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dirty="0">
                <a:solidFill>
                  <a:schemeClr val="bg1"/>
                </a:solidFill>
                <a:effectLst>
                  <a:outerShdw blurRad="38100" dist="38100" dir="2700000" algn="tl">
                    <a:srgbClr val="000000"/>
                  </a:outerShdw>
                </a:effectLst>
                <a:ea typeface="SimSun" pitchFamily="2" charset="-122"/>
                <a:cs typeface="SimSun" pitchFamily="2" charset="-122"/>
              </a:rPr>
              <a:t>The New Testament "Building"</a:t>
            </a:r>
            <a:endParaRPr lang="en-US" sz="3200" dirty="0">
              <a:solidFill>
                <a:schemeClr val="bg1"/>
              </a:solidFill>
              <a:effectLst>
                <a:outerShdw blurRad="38100" dist="38100" dir="2700000" algn="tl">
                  <a:srgbClr val="000000"/>
                </a:outerShdw>
              </a:effectLst>
            </a:endParaRPr>
          </a:p>
        </p:txBody>
      </p:sp>
      <p:pic>
        <p:nvPicPr>
          <p:cNvPr id="617475"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w="9525">
            <a:noFill/>
            <a:miter lim="800000"/>
            <a:headEnd/>
            <a:tailEnd/>
          </a:ln>
        </p:spPr>
      </p:pic>
      <p:pic>
        <p:nvPicPr>
          <p:cNvPr id="617476"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w="9525">
            <a:noFill/>
            <a:miter lim="800000"/>
            <a:headEnd/>
            <a:tailEnd/>
          </a:ln>
        </p:spPr>
      </p:pic>
      <p:sp>
        <p:nvSpPr>
          <p:cNvPr id="617477" name="Slide Number Placeholder 3"/>
          <p:cNvSpPr>
            <a:spLocks noGrp="1"/>
          </p:cNvSpPr>
          <p:nvPr>
            <p:ph type="sldNum" sz="quarter" idx="12"/>
          </p:nvPr>
        </p:nvSpPr>
        <p:spPr>
          <a:noFill/>
        </p:spPr>
        <p:txBody>
          <a:bodyPr/>
          <a:lstStyle/>
          <a:p>
            <a:fld id="{009946C9-0FDC-1E45-B8B7-411435AF00CF}" type="slidenum">
              <a:rPr lang="en-US"/>
              <a:pPr/>
              <a:t>76</a:t>
            </a:fld>
            <a:endParaRPr lang="en-US"/>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graphicFrame>
        <p:nvGraphicFramePr>
          <p:cNvPr id="5" name="Table 4"/>
          <p:cNvGraphicFramePr>
            <a:graphicFrameLocks noGrp="1"/>
          </p:cNvGraphicFramePr>
          <p:nvPr/>
        </p:nvGraphicFramePr>
        <p:xfrm>
          <a:off x="-35854" y="1676400"/>
          <a:ext cx="9256054" cy="5191760"/>
        </p:xfrm>
        <a:graphic>
          <a:graphicData uri="http://schemas.openxmlformats.org/drawingml/2006/table">
            <a:tbl>
              <a:tblPr firstRow="1" bandRow="1">
                <a:effectLst>
                  <a:outerShdw blurRad="50800" dist="38100" dir="2700000">
                    <a:srgbClr val="000000">
                      <a:alpha val="43000"/>
                    </a:srgbClr>
                  </a:outerShdw>
                </a:effectLst>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en-US" dirty="0">
                          <a:solidFill>
                            <a:schemeClr val="bg1"/>
                          </a:solidFill>
                          <a:effectLst>
                            <a:outerShdw blurRad="38100" dist="38100" dir="2700000" algn="tl">
                              <a:srgbClr val="000000">
                                <a:alpha val="43137"/>
                              </a:srgbClr>
                            </a:outerShdw>
                          </a:effectLst>
                        </a:rPr>
                        <a:t>Paul</a:t>
                      </a:r>
                      <a:r>
                        <a:rPr lang="fr-FR" dirty="0">
                          <a:solidFill>
                            <a:schemeClr val="bg1"/>
                          </a:solidFill>
                          <a:effectLst>
                            <a:outerShdw blurRad="38100" dist="38100" dir="2700000" algn="tl">
                              <a:srgbClr val="000000">
                                <a:alpha val="43137"/>
                              </a:srgbClr>
                            </a:outerShdw>
                          </a:effectLst>
                        </a:rPr>
                        <a:t>'</a:t>
                      </a:r>
                      <a:r>
                        <a:rPr lang="en-US" dirty="0">
                          <a:solidFill>
                            <a:schemeClr val="bg1"/>
                          </a:solidFill>
                          <a:effectLst>
                            <a:outerShdw blurRad="38100" dist="38100" dir="2700000" algn="tl">
                              <a:srgbClr val="000000">
                                <a:alpha val="43137"/>
                              </a:srgbClr>
                            </a:outerShdw>
                          </a:effectLst>
                        </a:rPr>
                        <a:t>s Letters</a:t>
                      </a:r>
                      <a:r>
                        <a:rPr lang="en-US" baseline="0" dirty="0">
                          <a:solidFill>
                            <a:schemeClr val="bg1"/>
                          </a:solidFill>
                          <a:effectLst>
                            <a:outerShdw blurRad="38100" dist="38100" dir="2700000" algn="tl">
                              <a:srgbClr val="000000">
                                <a:alpha val="43137"/>
                              </a:srgbClr>
                            </a:outerShdw>
                          </a:effectLst>
                        </a:rPr>
                        <a:t> to Pastors</a:t>
                      </a:r>
                      <a:endParaRPr lang="en-US"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dirty="0">
                          <a:solidFill>
                            <a:srgbClr val="FFFFFF"/>
                          </a:solidFill>
                          <a:effectLst>
                            <a:outerShdw blurRad="38100" dist="38100" dir="2700000" algn="tl">
                              <a:srgbClr val="000000">
                                <a:alpha val="43137"/>
                              </a:srgbClr>
                            </a:outerShdw>
                          </a:effectLst>
                        </a:rPr>
                        <a:t>1 Timothy</a:t>
                      </a: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b="1" dirty="0">
                          <a:solidFill>
                            <a:srgbClr val="FFFFFF"/>
                          </a:solidFill>
                          <a:effectLst>
                            <a:outerShdw blurRad="38100" dist="38100" dir="2700000" algn="tl">
                              <a:srgbClr val="000000">
                                <a:alpha val="43137"/>
                              </a:srgbClr>
                            </a:outerShdw>
                          </a:effectLst>
                        </a:rPr>
                        <a:t>2 Timothy</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b="1" dirty="0">
                          <a:solidFill>
                            <a:srgbClr val="FFFFFF"/>
                          </a:solidFill>
                          <a:effectLst>
                            <a:outerShdw blurRad="38100" dist="38100" dir="2700000" algn="tl">
                              <a:srgbClr val="000000">
                                <a:alpha val="43137"/>
                              </a:srgbClr>
                            </a:outerShdw>
                          </a:effectLst>
                        </a:rPr>
                        <a:t>Titus</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b="1" dirty="0">
                          <a:solidFill>
                            <a:srgbClr val="FFFFFF"/>
                          </a:solidFill>
                          <a:effectLst>
                            <a:outerShdw blurRad="38100" dist="38100" dir="2700000" algn="tl">
                              <a:srgbClr val="000000">
                                <a:alpha val="43137"/>
                              </a:srgbClr>
                            </a:outerShdw>
                          </a:effectLst>
                        </a:rPr>
                        <a:t>Philemon</a:t>
                      </a: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en-US" b="1" dirty="0"/>
                        <a:t>Paul</a:t>
                      </a:r>
                      <a:r>
                        <a:rPr lang="fr-FR" b="1" dirty="0"/>
                        <a:t>'</a:t>
                      </a:r>
                      <a:r>
                        <a:rPr lang="en-US" b="1" dirty="0"/>
                        <a:t>s Letters</a:t>
                      </a:r>
                      <a:r>
                        <a:rPr lang="en-US" b="1" baseline="0" dirty="0"/>
                        <a:t> to Churches</a:t>
                      </a:r>
                      <a:endParaRPr lang="en-US"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b="1" dirty="0">
                          <a:effectLst/>
                        </a:rPr>
                        <a:t>2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Revelation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b="1" dirty="0"/>
                        <a:t>General Letters</a:t>
                      </a: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b="1" dirty="0">
                          <a:effectLst/>
                        </a:rPr>
                        <a:t>1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Jude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en-US" b="1" dirty="0">
                          <a:effectLst/>
                        </a:rPr>
                        <a:t>Colossians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3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en-US" b="1" dirty="0">
                          <a:effectLst/>
                        </a:rPr>
                        <a:t>Philippians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2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b="1" dirty="0">
                          <a:effectLst/>
                        </a:rPr>
                        <a:t>Ephesians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1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b="1" dirty="0">
                          <a:effectLst/>
                        </a:rPr>
                        <a:t>Galatians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2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b="1" dirty="0">
                          <a:effectLst/>
                        </a:rPr>
                        <a:t>2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1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en-US" b="1" dirty="0">
                          <a:effectLst/>
                        </a:rPr>
                        <a:t>1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James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en-US" b="1" dirty="0">
                          <a:effectLst/>
                        </a:rPr>
                        <a:t>Romans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Hebrews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b="1" dirty="0"/>
                        <a:t>Acts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b="1" dirty="0">
                          <a:solidFill>
                            <a:schemeClr val="tx1"/>
                          </a:solidFill>
                          <a:effectLst/>
                        </a:rPr>
                        <a:t>Matthew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b="1" dirty="0">
                          <a:solidFill>
                            <a:schemeClr val="tx1"/>
                          </a:solidFill>
                          <a:effectLst/>
                        </a:rPr>
                        <a:t>Mark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b="1" dirty="0">
                          <a:solidFill>
                            <a:schemeClr val="tx1"/>
                          </a:solidFill>
                          <a:effectLst/>
                        </a:rPr>
                        <a:t>Luke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b="1" dirty="0">
                          <a:solidFill>
                            <a:schemeClr val="tx1"/>
                          </a:solidFill>
                          <a:effectLst/>
                        </a:rPr>
                        <a:t>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en-US" b="1" dirty="0">
                          <a:solidFill>
                            <a:srgbClr val="FFFFFF"/>
                          </a:solidFill>
                          <a:effectLst>
                            <a:outerShdw blurRad="38100" dist="38100" dir="2700000" algn="tl">
                              <a:srgbClr val="000000">
                                <a:alpha val="43137"/>
                              </a:srgbClr>
                            </a:outerShdw>
                          </a:effectLst>
                        </a:rPr>
                        <a:t>Historical Books</a:t>
                      </a: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617480"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3"/>
            <a:ext cx="2482850" cy="2516187"/>
          </a:xfrm>
          <a:prstGeom prst="rect">
            <a:avLst/>
          </a:prstGeom>
          <a:noFill/>
          <a:ln w="9525">
            <a:noFill/>
            <a:miter lim="800000"/>
            <a:headEnd/>
            <a:tailEnd/>
          </a:ln>
        </p:spPr>
      </p:pic>
      <p:sp>
        <p:nvSpPr>
          <p:cNvPr id="617481" name="Text Box 5"/>
          <p:cNvSpPr txBox="1">
            <a:spLocks noChangeArrowheads="1"/>
          </p:cNvSpPr>
          <p:nvPr/>
        </p:nvSpPr>
        <p:spPr bwMode="auto">
          <a:xfrm>
            <a:off x="8578850" y="152400"/>
            <a:ext cx="469900" cy="40005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000" b="1">
                <a:solidFill>
                  <a:srgbClr val="FFFFFF"/>
                </a:solidFill>
                <a:latin typeface="Arial" charset="0"/>
                <a:ea typeface="Arial" charset="0"/>
                <a:cs typeface="Arial" charset="0"/>
              </a:rPr>
              <a:t>21</a:t>
            </a:r>
          </a:p>
        </p:txBody>
      </p:sp>
      <p:sp>
        <p:nvSpPr>
          <p:cNvPr id="617482" name="TextBox 5"/>
          <p:cNvSpPr txBox="1">
            <a:spLocks noChangeArrowheads="1"/>
          </p:cNvSpPr>
          <p:nvPr/>
        </p:nvSpPr>
        <p:spPr bwMode="auto">
          <a:xfrm>
            <a:off x="5105400" y="6596063"/>
            <a:ext cx="4114800" cy="261937"/>
          </a:xfrm>
          <a:prstGeom prst="rect">
            <a:avLst/>
          </a:prstGeom>
          <a:noFill/>
          <a:ln w="9525">
            <a:noFill/>
            <a:miter lim="800000"/>
            <a:headEnd/>
            <a:tailEnd/>
          </a:ln>
        </p:spPr>
        <p:txBody>
          <a:bodyPr>
            <a:prstTxWarp prst="textNoShape">
              <a:avLst/>
            </a:prstTxWarp>
            <a:spAutoFit/>
          </a:bodyPr>
          <a:lstStyle/>
          <a:p>
            <a:pPr algn="r"/>
            <a:r>
              <a:rPr lang="en-US" sz="1100" i="1">
                <a:solidFill>
                  <a:srgbClr val="FFFFFF"/>
                </a:solidFill>
                <a:latin typeface="Arial" charset="0"/>
                <a:ea typeface="Arial" charset="0"/>
                <a:cs typeface="Arial" charset="0"/>
              </a:rPr>
              <a:t>Adapted from Walk Thru the Bible</a:t>
            </a:r>
          </a:p>
        </p:txBody>
      </p:sp>
      <p:sp>
        <p:nvSpPr>
          <p:cNvPr id="3" name="Rounded Rectangular Callout 2"/>
          <p:cNvSpPr/>
          <p:nvPr/>
        </p:nvSpPr>
        <p:spPr>
          <a:xfrm>
            <a:off x="2771775" y="2924175"/>
            <a:ext cx="2016125" cy="2808288"/>
          </a:xfrm>
          <a:prstGeom prst="wedgeRoundRectCallout">
            <a:avLst>
              <a:gd name="adj1" fmla="val -76893"/>
              <a:gd name="adj2" fmla="val 43055"/>
              <a:gd name="adj3" fmla="val 16667"/>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dirty="0">
                <a:solidFill>
                  <a:schemeClr val="bg1"/>
                </a:solidFill>
                <a:ea typeface="ＭＳ Ｐゴシック" charset="-128"/>
                <a:cs typeface="ＭＳ Ｐゴシック" charset="-128"/>
              </a:rPr>
              <a:t>Romans sets the foundation for Paul</a:t>
            </a:r>
            <a:r>
              <a:rPr lang="fr-FR" b="1" dirty="0">
                <a:solidFill>
                  <a:schemeClr val="bg1"/>
                </a:solidFill>
                <a:ea typeface="ＭＳ Ｐゴシック" charset="-128"/>
                <a:cs typeface="ＭＳ Ｐゴシック" charset="-128"/>
              </a:rPr>
              <a:t>'</a:t>
            </a:r>
            <a:r>
              <a:rPr lang="en-US" b="1" dirty="0">
                <a:solidFill>
                  <a:schemeClr val="bg1"/>
                </a:solidFill>
                <a:ea typeface="ＭＳ Ｐゴシック" charset="-128"/>
                <a:cs typeface="ＭＳ Ｐゴシック" charset="-128"/>
              </a:rPr>
              <a:t>s Epistles</a:t>
            </a:r>
          </a:p>
          <a:p>
            <a:pPr algn="ctr">
              <a:defRPr/>
            </a:pPr>
            <a:endParaRPr lang="en-US" dirty="0">
              <a:solidFill>
                <a:schemeClr val="bg1"/>
              </a:solidFill>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1" presetClass="emph" presetSubtype="2" fill="hold" nodeType="afterEffect">
                                  <p:stCondLst>
                                    <p:cond delay="0"/>
                                  </p:stCondLst>
                                  <p:childTnLst>
                                    <p:animClr clrSpc="rgb" dir="cw">
                                      <p:cBhvr>
                                        <p:cTn id="10" dur="2000" fill="hold"/>
                                        <p:tgtEl>
                                          <p:spTgt spid="3"/>
                                        </p:tgtEl>
                                        <p:attrNameLst>
                                          <p:attrName>fillcolor</p:attrName>
                                        </p:attrNameLst>
                                      </p:cBhvr>
                                      <p:to>
                                        <a:schemeClr val="accent2"/>
                                      </p:to>
                                    </p:animClr>
                                    <p:set>
                                      <p:cBhvr>
                                        <p:cTn id="11" dur="2000" fill="hold"/>
                                        <p:tgtEl>
                                          <p:spTgt spid="3"/>
                                        </p:tgtEl>
                                        <p:attrNameLst>
                                          <p:attrName>fill.type</p:attrName>
                                        </p:attrNameLst>
                                      </p:cBhvr>
                                      <p:to>
                                        <p:strVal val="solid"/>
                                      </p:to>
                                    </p:set>
                                    <p:set>
                                      <p:cBhvr>
                                        <p:cTn id="12"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6F9E-6F46-43D4-BD81-1A9960C041C7}"/>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6291F322-E996-F8B9-A012-C09D2CFF5BC2}"/>
              </a:ext>
            </a:extLst>
          </p:cNvPr>
          <p:cNvSpPr>
            <a:spLocks noChangeAspect="1"/>
          </p:cNvSpPr>
          <p:nvPr/>
        </p:nvSpPr>
        <p:spPr bwMode="auto">
          <a:xfrm>
            <a:off x="3294313" y="1135629"/>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2" name="Title 1">
            <a:extLst>
              <a:ext uri="{FF2B5EF4-FFF2-40B4-BE49-F238E27FC236}">
                <a16:creationId xmlns:a16="http://schemas.microsoft.com/office/drawing/2014/main" id="{AEF271CE-7A2C-612C-6DDF-2A7721052D1E}"/>
              </a:ext>
            </a:extLst>
          </p:cNvPr>
          <p:cNvSpPr>
            <a:spLocks noGrp="1"/>
          </p:cNvSpPr>
          <p:nvPr>
            <p:ph type="ctrTitle" sz="quarter"/>
          </p:nvPr>
        </p:nvSpPr>
        <p:spPr>
          <a:xfrm>
            <a:off x="736171" y="44624"/>
            <a:ext cx="7772400" cy="881256"/>
          </a:xfrm>
        </p:spPr>
        <p:txBody>
          <a:bodyPr/>
          <a:lstStyle/>
          <a:p>
            <a:r>
              <a:rPr lang="en-US" b="1" dirty="0">
                <a:solidFill>
                  <a:schemeClr val="tx1"/>
                </a:solidFill>
                <a:latin typeface="Arial" panose="020B0604020202020204" pitchFamily="34" charset="0"/>
                <a:cs typeface="Arial" panose="020B0604020202020204" pitchFamily="34" charset="0"/>
              </a:rPr>
              <a:t>Two Emphases</a:t>
            </a:r>
          </a:p>
        </p:txBody>
      </p:sp>
      <p:sp>
        <p:nvSpPr>
          <p:cNvPr id="5" name="Oval 4">
            <a:extLst>
              <a:ext uri="{FF2B5EF4-FFF2-40B4-BE49-F238E27FC236}">
                <a16:creationId xmlns:a16="http://schemas.microsoft.com/office/drawing/2014/main" id="{E09FA282-D7BE-BDF3-B275-BDB18B10D14F}"/>
              </a:ext>
            </a:extLst>
          </p:cNvPr>
          <p:cNvSpPr>
            <a:spLocks noChangeAspect="1"/>
          </p:cNvSpPr>
          <p:nvPr/>
        </p:nvSpPr>
        <p:spPr bwMode="auto">
          <a:xfrm>
            <a:off x="736171" y="1124744"/>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3" name="Subtitle 2">
            <a:extLst>
              <a:ext uri="{FF2B5EF4-FFF2-40B4-BE49-F238E27FC236}">
                <a16:creationId xmlns:a16="http://schemas.microsoft.com/office/drawing/2014/main" id="{C1F8D307-7696-4607-6EAF-AAFCEE08D2F7}"/>
              </a:ext>
            </a:extLst>
          </p:cNvPr>
          <p:cNvSpPr>
            <a:spLocks noGrp="1"/>
          </p:cNvSpPr>
          <p:nvPr>
            <p:ph type="subTitle" sz="quarter" idx="1"/>
          </p:nvPr>
        </p:nvSpPr>
        <p:spPr>
          <a:xfrm>
            <a:off x="1331640" y="1508191"/>
            <a:ext cx="3240360" cy="648072"/>
          </a:xfrm>
        </p:spPr>
        <p:txBody>
          <a:bodyPr/>
          <a:lstStyle/>
          <a:p>
            <a:r>
              <a:rPr lang="en-US" b="1" dirty="0">
                <a:latin typeface="Arial" panose="020B0604020202020204" pitchFamily="34" charset="0"/>
                <a:cs typeface="Arial" panose="020B0604020202020204" pitchFamily="34" charset="0"/>
              </a:rPr>
              <a:t>Galatians</a:t>
            </a:r>
          </a:p>
        </p:txBody>
      </p:sp>
      <p:sp>
        <p:nvSpPr>
          <p:cNvPr id="4" name="Subtitle 2">
            <a:extLst>
              <a:ext uri="{FF2B5EF4-FFF2-40B4-BE49-F238E27FC236}">
                <a16:creationId xmlns:a16="http://schemas.microsoft.com/office/drawing/2014/main" id="{B87B9FB7-ABC0-5BE9-C8B6-7D205F1ADEFD}"/>
              </a:ext>
            </a:extLst>
          </p:cNvPr>
          <p:cNvSpPr txBox="1">
            <a:spLocks/>
          </p:cNvSpPr>
          <p:nvPr/>
        </p:nvSpPr>
        <p:spPr bwMode="auto">
          <a:xfrm>
            <a:off x="4564896" y="1498031"/>
            <a:ext cx="3607504"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r>
              <a:rPr lang="en-US" b="1" kern="0" dirty="0">
                <a:latin typeface="Arial" panose="020B0604020202020204" pitchFamily="34" charset="0"/>
                <a:cs typeface="Arial" panose="020B0604020202020204" pitchFamily="34" charset="0"/>
              </a:rPr>
              <a:t>Romans</a:t>
            </a:r>
          </a:p>
        </p:txBody>
      </p:sp>
      <p:sp>
        <p:nvSpPr>
          <p:cNvPr id="7" name="Subtitle 2">
            <a:extLst>
              <a:ext uri="{FF2B5EF4-FFF2-40B4-BE49-F238E27FC236}">
                <a16:creationId xmlns:a16="http://schemas.microsoft.com/office/drawing/2014/main" id="{DC46B9C1-79A8-0F4D-C75B-B6B0B40A2C4A}"/>
              </a:ext>
            </a:extLst>
          </p:cNvPr>
          <p:cNvSpPr txBox="1">
            <a:spLocks/>
          </p:cNvSpPr>
          <p:nvPr/>
        </p:nvSpPr>
        <p:spPr bwMode="auto">
          <a:xfrm>
            <a:off x="785165" y="3878374"/>
            <a:ext cx="2509148"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r>
              <a:rPr lang="en-US" sz="2800" b="1" kern="0" dirty="0">
                <a:latin typeface="Arial" panose="020B0604020202020204" pitchFamily="34" charset="0"/>
                <a:cs typeface="Arial" panose="020B0604020202020204" pitchFamily="34" charset="0"/>
              </a:rPr>
              <a:t>Not by Law</a:t>
            </a:r>
          </a:p>
        </p:txBody>
      </p:sp>
      <p:sp>
        <p:nvSpPr>
          <p:cNvPr id="8" name="Subtitle 2">
            <a:extLst>
              <a:ext uri="{FF2B5EF4-FFF2-40B4-BE49-F238E27FC236}">
                <a16:creationId xmlns:a16="http://schemas.microsoft.com/office/drawing/2014/main" id="{4BDE503D-0D58-2A05-8A76-BF7ECA3B442C}"/>
              </a:ext>
            </a:extLst>
          </p:cNvPr>
          <p:cNvSpPr txBox="1">
            <a:spLocks/>
          </p:cNvSpPr>
          <p:nvPr/>
        </p:nvSpPr>
        <p:spPr bwMode="auto">
          <a:xfrm>
            <a:off x="5637154" y="3878374"/>
            <a:ext cx="3138760"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r>
              <a:rPr lang="en-US" sz="2800" b="1" kern="0" dirty="0">
                <a:latin typeface="Arial" panose="020B0604020202020204" pitchFamily="34" charset="0"/>
                <a:cs typeface="Arial" panose="020B0604020202020204" pitchFamily="34" charset="0"/>
              </a:rPr>
              <a:t>Righteousness of God</a:t>
            </a:r>
          </a:p>
        </p:txBody>
      </p:sp>
      <p:sp>
        <p:nvSpPr>
          <p:cNvPr id="9" name="Subtitle 2">
            <a:extLst>
              <a:ext uri="{FF2B5EF4-FFF2-40B4-BE49-F238E27FC236}">
                <a16:creationId xmlns:a16="http://schemas.microsoft.com/office/drawing/2014/main" id="{1D3A8342-98AB-6828-264F-DDB10419A251}"/>
              </a:ext>
            </a:extLst>
          </p:cNvPr>
          <p:cNvSpPr txBox="1">
            <a:spLocks/>
          </p:cNvSpPr>
          <p:nvPr/>
        </p:nvSpPr>
        <p:spPr bwMode="auto">
          <a:xfrm>
            <a:off x="3378684" y="3010338"/>
            <a:ext cx="2555377"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r>
              <a:rPr lang="en-US" sz="2800" b="1" kern="0" dirty="0">
                <a:latin typeface="Arial" panose="020B0604020202020204" pitchFamily="34" charset="0"/>
                <a:cs typeface="Arial" panose="020B0604020202020204" pitchFamily="34" charset="0"/>
              </a:rPr>
              <a:t>Justification by Faith</a:t>
            </a:r>
          </a:p>
        </p:txBody>
      </p:sp>
      <p:sp>
        <p:nvSpPr>
          <p:cNvPr id="10" name="Subtitle 2">
            <a:extLst>
              <a:ext uri="{FF2B5EF4-FFF2-40B4-BE49-F238E27FC236}">
                <a16:creationId xmlns:a16="http://schemas.microsoft.com/office/drawing/2014/main" id="{CBF63A05-BE1A-339F-76B9-D95587E9EFDC}"/>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r"/>
            <a:r>
              <a:rPr lang="en-US" sz="1600" b="1" i="1" kern="0" dirty="0">
                <a:latin typeface="Arial" panose="020B0604020202020204" pitchFamily="34" charset="0"/>
                <a:cs typeface="Arial" panose="020B0604020202020204" pitchFamily="34" charset="0"/>
              </a:rPr>
              <a:t>Romans</a:t>
            </a:r>
            <a:r>
              <a:rPr lang="en-US" sz="1600" b="1" kern="0" dirty="0">
                <a:latin typeface="Arial" panose="020B0604020202020204" pitchFamily="34" charset="0"/>
                <a:cs typeface="Arial" panose="020B0604020202020204" pitchFamily="34" charset="0"/>
              </a:rPr>
              <a:t> (Colorado Springs, CO: BEE World, 2018), 16</a:t>
            </a:r>
          </a:p>
        </p:txBody>
      </p:sp>
    </p:spTree>
    <p:extLst>
      <p:ext uri="{BB962C8B-B14F-4D97-AF65-F5344CB8AC3E}">
        <p14:creationId xmlns:p14="http://schemas.microsoft.com/office/powerpoint/2010/main" val="58385014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C132-E8E9-5A19-C380-F828FA6F0F38}"/>
              </a:ext>
            </a:extLst>
          </p:cNvPr>
          <p:cNvSpPr>
            <a:spLocks noGrp="1"/>
          </p:cNvSpPr>
          <p:nvPr>
            <p:ph type="ctrTitle" sz="quarter"/>
          </p:nvPr>
        </p:nvSpPr>
        <p:spPr>
          <a:xfrm>
            <a:off x="0" y="0"/>
            <a:ext cx="9144000" cy="781864"/>
          </a:xfrm>
          <a:solidFill>
            <a:schemeClr val="bg2"/>
          </a:solidFill>
        </p:spPr>
        <p:txBody>
          <a:bodyPr/>
          <a:lstStyle/>
          <a:p>
            <a:r>
              <a:rPr lang="en-US" sz="4000" b="1" dirty="0">
                <a:solidFill>
                  <a:schemeClr val="tx1"/>
                </a:solidFill>
                <a:latin typeface="Arial" panose="020B0604020202020204" pitchFamily="34" charset="0"/>
                <a:cs typeface="Arial" panose="020B0604020202020204" pitchFamily="34" charset="0"/>
              </a:rPr>
              <a:t>Chart of Topics</a:t>
            </a:r>
          </a:p>
        </p:txBody>
      </p:sp>
      <p:sp>
        <p:nvSpPr>
          <p:cNvPr id="10" name="Subtitle 2">
            <a:extLst>
              <a:ext uri="{FF2B5EF4-FFF2-40B4-BE49-F238E27FC236}">
                <a16:creationId xmlns:a16="http://schemas.microsoft.com/office/drawing/2014/main" id="{C72F5BC1-2F1A-6FEF-9FCC-3146571AB1A0}"/>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r"/>
            <a:r>
              <a:rPr lang="en-US" sz="1600" b="1" i="1" kern="0" dirty="0">
                <a:latin typeface="Arial" panose="020B0604020202020204" pitchFamily="34" charset="0"/>
                <a:cs typeface="Arial" panose="020B0604020202020204" pitchFamily="34" charset="0"/>
              </a:rPr>
              <a:t>Romans</a:t>
            </a:r>
            <a:r>
              <a:rPr lang="en-US" sz="1600" b="1" kern="0" dirty="0">
                <a:latin typeface="Arial" panose="020B0604020202020204" pitchFamily="34" charset="0"/>
                <a:cs typeface="Arial" panose="020B0604020202020204" pitchFamily="34" charset="0"/>
              </a:rPr>
              <a:t> (Colorado Springs, CO: BEE World, 2018), 16</a:t>
            </a:r>
          </a:p>
        </p:txBody>
      </p:sp>
      <p:graphicFrame>
        <p:nvGraphicFramePr>
          <p:cNvPr id="13" name="Table 12">
            <a:extLst>
              <a:ext uri="{FF2B5EF4-FFF2-40B4-BE49-F238E27FC236}">
                <a16:creationId xmlns:a16="http://schemas.microsoft.com/office/drawing/2014/main" id="{6DF7B5C2-314C-DC7A-AF06-BC971165DE3E}"/>
              </a:ext>
            </a:extLst>
          </p:cNvPr>
          <p:cNvGraphicFramePr>
            <a:graphicFrameLocks noGrp="1"/>
          </p:cNvGraphicFramePr>
          <p:nvPr>
            <p:extLst>
              <p:ext uri="{D42A27DB-BD31-4B8C-83A1-F6EECF244321}">
                <p14:modId xmlns:p14="http://schemas.microsoft.com/office/powerpoint/2010/main" val="3885844995"/>
              </p:ext>
            </p:extLst>
          </p:nvPr>
        </p:nvGraphicFramePr>
        <p:xfrm>
          <a:off x="699" y="781863"/>
          <a:ext cx="9143301" cy="5669321"/>
        </p:xfrm>
        <a:graphic>
          <a:graphicData uri="http://schemas.openxmlformats.org/drawingml/2006/table">
            <a:tbl>
              <a:tblPr firstRow="1" bandRow="1">
                <a:tableStyleId>{D27102A9-8310-4765-A935-A1911B00CA55}</a:tableStyleId>
              </a:tblPr>
              <a:tblGrid>
                <a:gridCol w="3047767">
                  <a:extLst>
                    <a:ext uri="{9D8B030D-6E8A-4147-A177-3AD203B41FA5}">
                      <a16:colId xmlns:a16="http://schemas.microsoft.com/office/drawing/2014/main" val="2109943953"/>
                    </a:ext>
                  </a:extLst>
                </a:gridCol>
                <a:gridCol w="3047767">
                  <a:extLst>
                    <a:ext uri="{9D8B030D-6E8A-4147-A177-3AD203B41FA5}">
                      <a16:colId xmlns:a16="http://schemas.microsoft.com/office/drawing/2014/main" val="2286225903"/>
                    </a:ext>
                  </a:extLst>
                </a:gridCol>
                <a:gridCol w="3047767">
                  <a:extLst>
                    <a:ext uri="{9D8B030D-6E8A-4147-A177-3AD203B41FA5}">
                      <a16:colId xmlns:a16="http://schemas.microsoft.com/office/drawing/2014/main" val="442776493"/>
                    </a:ext>
                  </a:extLst>
                </a:gridCol>
              </a:tblGrid>
              <a:tr h="566765">
                <a:tc>
                  <a:txBody>
                    <a:bodyPr/>
                    <a:lstStyle/>
                    <a:p>
                      <a:pPr algn="ctr"/>
                      <a:r>
                        <a:rPr lang="en-US" sz="2400" dirty="0">
                          <a:latin typeface="Arial" panose="020B0604020202020204" pitchFamily="34" charset="0"/>
                          <a:cs typeface="Arial" panose="020B0604020202020204" pitchFamily="34" charset="0"/>
                        </a:rPr>
                        <a:t>Galatians</a:t>
                      </a:r>
                    </a:p>
                  </a:txBody>
                  <a:tcPr anchor="ctr">
                    <a:solidFill>
                      <a:schemeClr val="accent4">
                        <a:lumMod val="25000"/>
                      </a:schemeClr>
                    </a:solidFill>
                  </a:tcPr>
                </a:tc>
                <a:tc>
                  <a:txBody>
                    <a:bodyPr/>
                    <a:lstStyle/>
                    <a:p>
                      <a:pPr algn="ctr"/>
                      <a:r>
                        <a:rPr lang="en-US" sz="2400" dirty="0">
                          <a:latin typeface="Arial" panose="020B0604020202020204" pitchFamily="34" charset="0"/>
                          <a:cs typeface="Arial" panose="020B0604020202020204" pitchFamily="34" charset="0"/>
                        </a:rPr>
                        <a:t>Galatians and Romans</a:t>
                      </a:r>
                    </a:p>
                  </a:txBody>
                  <a:tcPr anchor="ctr">
                    <a:solidFill>
                      <a:schemeClr val="bg1">
                        <a:lumMod val="50000"/>
                      </a:schemeClr>
                    </a:solidFill>
                  </a:tcPr>
                </a:tc>
                <a:tc>
                  <a:txBody>
                    <a:bodyPr/>
                    <a:lstStyle/>
                    <a:p>
                      <a:pPr algn="ctr"/>
                      <a:r>
                        <a:rPr lang="en-US" sz="2400" dirty="0">
                          <a:latin typeface="Arial" panose="020B0604020202020204" pitchFamily="34" charset="0"/>
                          <a:cs typeface="Arial" panose="020B0604020202020204" pitchFamily="34" charset="0"/>
                        </a:rPr>
                        <a:t>Romans</a:t>
                      </a:r>
                    </a:p>
                  </a:txBody>
                  <a:tcPr anchor="ctr">
                    <a:solidFill>
                      <a:schemeClr val="accent4">
                        <a:lumMod val="25000"/>
                      </a:schemeClr>
                    </a:solidFill>
                  </a:tcPr>
                </a:tc>
                <a:extLst>
                  <a:ext uri="{0D108BD9-81ED-4DB2-BD59-A6C34878D82A}">
                    <a16:rowId xmlns:a16="http://schemas.microsoft.com/office/drawing/2014/main" val="1254360908"/>
                  </a:ext>
                </a:extLst>
              </a:tr>
              <a:tr h="372797">
                <a:tc>
                  <a:txBody>
                    <a:bodyPr/>
                    <a:lstStyle/>
                    <a:p>
                      <a:r>
                        <a:rPr lang="en-US" b="1" dirty="0">
                          <a:latin typeface="Arial" panose="020B0604020202020204" pitchFamily="34" charset="0"/>
                          <a:cs typeface="Arial" panose="020B0604020202020204" pitchFamily="34" charset="0"/>
                        </a:rPr>
                        <a:t>Defense of Apostleship</a:t>
                      </a:r>
                    </a:p>
                  </a:txBody>
                  <a:tcPr anchor="ctr"/>
                </a:tc>
                <a:tc>
                  <a:txBody>
                    <a:bodyPr/>
                    <a:lstStyle/>
                    <a:p>
                      <a:r>
                        <a:rPr lang="en-US" b="1" dirty="0">
                          <a:latin typeface="Arial" panose="020B0604020202020204" pitchFamily="34" charset="0"/>
                          <a:cs typeface="Arial" panose="020B0604020202020204" pitchFamily="34" charset="0"/>
                        </a:rPr>
                        <a:t>Justification by Faith</a:t>
                      </a:r>
                    </a:p>
                  </a:txBody>
                  <a:tcPr anchor="ctr"/>
                </a:tc>
                <a:tc>
                  <a:txBody>
                    <a:bodyPr/>
                    <a:lstStyle/>
                    <a:p>
                      <a:r>
                        <a:rPr lang="en-US" b="1" dirty="0">
                          <a:latin typeface="Arial" panose="020B0604020202020204" pitchFamily="34" charset="0"/>
                          <a:cs typeface="Arial" panose="020B0604020202020204" pitchFamily="34" charset="0"/>
                        </a:rPr>
                        <a:t>Origin of Sin</a:t>
                      </a:r>
                    </a:p>
                  </a:txBody>
                  <a:tcPr anchor="ctr"/>
                </a:tc>
                <a:extLst>
                  <a:ext uri="{0D108BD9-81ED-4DB2-BD59-A6C34878D82A}">
                    <a16:rowId xmlns:a16="http://schemas.microsoft.com/office/drawing/2014/main" val="3044319905"/>
                  </a:ext>
                </a:extLst>
              </a:tr>
              <a:tr h="372797">
                <a:tc>
                  <a:txBody>
                    <a:bodyPr/>
                    <a:lstStyle/>
                    <a:p>
                      <a:r>
                        <a:rPr lang="en-US" b="1" dirty="0">
                          <a:latin typeface="Arial" panose="020B0604020202020204" pitchFamily="34" charset="0"/>
                          <a:cs typeface="Arial" panose="020B0604020202020204" pitchFamily="34" charset="0"/>
                        </a:rPr>
                        <a:t>Testimony of Conversion</a:t>
                      </a:r>
                    </a:p>
                  </a:txBody>
                  <a:tcPr anchor="ctr"/>
                </a:tc>
                <a:tc>
                  <a:txBody>
                    <a:bodyPr/>
                    <a:lstStyle/>
                    <a:p>
                      <a:r>
                        <a:rPr lang="en-US" b="1" dirty="0">
                          <a:latin typeface="Arial" panose="020B0604020202020204" pitchFamily="34" charset="0"/>
                          <a:cs typeface="Arial" panose="020B0604020202020204" pitchFamily="34" charset="0"/>
                        </a:rPr>
                        <a:t>Faith versus Works</a:t>
                      </a:r>
                    </a:p>
                  </a:txBody>
                  <a:tcPr anchor="ctr"/>
                </a:tc>
                <a:tc>
                  <a:txBody>
                    <a:bodyPr/>
                    <a:lstStyle/>
                    <a:p>
                      <a:r>
                        <a:rPr lang="en-US" b="1" dirty="0">
                          <a:latin typeface="Arial" panose="020B0604020202020204" pitchFamily="34" charset="0"/>
                          <a:cs typeface="Arial" panose="020B0604020202020204" pitchFamily="34" charset="0"/>
                        </a:rPr>
                        <a:t>Universal Condemnation</a:t>
                      </a:r>
                    </a:p>
                  </a:txBody>
                  <a:tcPr anchor="ctr"/>
                </a:tc>
                <a:extLst>
                  <a:ext uri="{0D108BD9-81ED-4DB2-BD59-A6C34878D82A}">
                    <a16:rowId xmlns:a16="http://schemas.microsoft.com/office/drawing/2014/main" val="1570674705"/>
                  </a:ext>
                </a:extLst>
              </a:tr>
              <a:tr h="372797">
                <a:tc>
                  <a:txBody>
                    <a:bodyPr/>
                    <a:lstStyle/>
                    <a:p>
                      <a:r>
                        <a:rPr lang="en-US" b="1" dirty="0">
                          <a:latin typeface="Arial" panose="020B0604020202020204" pitchFamily="34" charset="0"/>
                          <a:cs typeface="Arial" panose="020B0604020202020204" pitchFamily="34" charset="0"/>
                        </a:rPr>
                        <a:t>Judaizers</a:t>
                      </a:r>
                    </a:p>
                  </a:txBody>
                  <a:tcPr anchor="ctr"/>
                </a:tc>
                <a:tc>
                  <a:txBody>
                    <a:bodyPr/>
                    <a:lstStyle/>
                    <a:p>
                      <a:r>
                        <a:rPr lang="en-US" b="1" dirty="0">
                          <a:latin typeface="Arial" panose="020B0604020202020204" pitchFamily="34" charset="0"/>
                          <a:cs typeface="Arial" panose="020B0604020202020204" pitchFamily="34" charset="0"/>
                        </a:rPr>
                        <a:t>Spirit versus Flesh</a:t>
                      </a:r>
                    </a:p>
                  </a:txBody>
                  <a:tcPr anchor="ctr"/>
                </a:tc>
                <a:tc>
                  <a:txBody>
                    <a:bodyPr/>
                    <a:lstStyle/>
                    <a:p>
                      <a:r>
                        <a:rPr lang="en-US" b="1" dirty="0">
                          <a:latin typeface="Arial" panose="020B0604020202020204" pitchFamily="34" charset="0"/>
                          <a:cs typeface="Arial" panose="020B0604020202020204" pitchFamily="34" charset="0"/>
                        </a:rPr>
                        <a:t>Scope of Salvation</a:t>
                      </a:r>
                    </a:p>
                  </a:txBody>
                  <a:tcPr anchor="ctr"/>
                </a:tc>
                <a:extLst>
                  <a:ext uri="{0D108BD9-81ED-4DB2-BD59-A6C34878D82A}">
                    <a16:rowId xmlns:a16="http://schemas.microsoft.com/office/drawing/2014/main" val="4181079010"/>
                  </a:ext>
                </a:extLst>
              </a:tr>
              <a:tr h="372797">
                <a:tc>
                  <a:txBody>
                    <a:bodyPr/>
                    <a:lstStyle/>
                    <a:p>
                      <a:r>
                        <a:rPr lang="en-US" b="1" dirty="0">
                          <a:latin typeface="Arial" panose="020B0604020202020204" pitchFamily="34" charset="0"/>
                          <a:cs typeface="Arial" panose="020B0604020202020204" pitchFamily="34" charset="0"/>
                        </a:rPr>
                        <a:t>Conflict with Peter</a:t>
                      </a:r>
                    </a:p>
                  </a:txBody>
                  <a:tcPr anchor="ctr"/>
                </a:tc>
                <a:tc>
                  <a:txBody>
                    <a:bodyPr/>
                    <a:lstStyle/>
                    <a:p>
                      <a:r>
                        <a:rPr lang="en-US" b="1" dirty="0">
                          <a:latin typeface="Arial" panose="020B0604020202020204" pitchFamily="34" charset="0"/>
                          <a:cs typeface="Arial" panose="020B0604020202020204" pitchFamily="34" charset="0"/>
                        </a:rPr>
                        <a:t>Failure of Self-effort</a:t>
                      </a:r>
                    </a:p>
                  </a:txBody>
                  <a:tcPr anchor="ctr"/>
                </a:tc>
                <a:tc>
                  <a:txBody>
                    <a:bodyPr/>
                    <a:lstStyle/>
                    <a:p>
                      <a:r>
                        <a:rPr lang="en-US" b="1" dirty="0">
                          <a:latin typeface="Arial" panose="020B0604020202020204" pitchFamily="34" charset="0"/>
                          <a:cs typeface="Arial" panose="020B0604020202020204" pitchFamily="34" charset="0"/>
                        </a:rPr>
                        <a:t>Israel's Destiny</a:t>
                      </a:r>
                    </a:p>
                  </a:txBody>
                  <a:tcPr anchor="ctr"/>
                </a:tc>
                <a:extLst>
                  <a:ext uri="{0D108BD9-81ED-4DB2-BD59-A6C34878D82A}">
                    <a16:rowId xmlns:a16="http://schemas.microsoft.com/office/drawing/2014/main" val="1564950355"/>
                  </a:ext>
                </a:extLst>
              </a:tr>
              <a:tr h="372797">
                <a:tc>
                  <a:txBody>
                    <a:bodyPr/>
                    <a:lstStyle/>
                    <a:p>
                      <a:r>
                        <a:rPr lang="en-US" b="1" dirty="0">
                          <a:latin typeface="Arial" panose="020B0604020202020204" pitchFamily="34" charset="0"/>
                          <a:cs typeface="Arial" panose="020B0604020202020204" pitchFamily="34" charset="0"/>
                        </a:rPr>
                        <a:t>Concern for Galatians</a:t>
                      </a:r>
                    </a:p>
                  </a:txBody>
                  <a:tcPr anchor="ctr"/>
                </a:tc>
                <a:tc>
                  <a:txBody>
                    <a:bodyPr/>
                    <a:lstStyle/>
                    <a:p>
                      <a:r>
                        <a:rPr lang="en-US" b="1" dirty="0">
                          <a:latin typeface="Arial" panose="020B0604020202020204" pitchFamily="34" charset="0"/>
                          <a:cs typeface="Arial" panose="020B0604020202020204" pitchFamily="34" charset="0"/>
                        </a:rPr>
                        <a:t>Promise to Abraham</a:t>
                      </a:r>
                    </a:p>
                  </a:txBody>
                  <a:tcPr anchor="ctr"/>
                </a:tc>
                <a:tc>
                  <a:txBody>
                    <a:bodyPr/>
                    <a:lstStyle/>
                    <a:p>
                      <a:r>
                        <a:rPr lang="en-US" b="1" dirty="0">
                          <a:latin typeface="Arial" panose="020B0604020202020204" pitchFamily="34" charset="0"/>
                          <a:cs typeface="Arial" panose="020B0604020202020204" pitchFamily="34" charset="0"/>
                        </a:rPr>
                        <a:t>Concern for Israel</a:t>
                      </a:r>
                    </a:p>
                  </a:txBody>
                  <a:tcPr anchor="ctr"/>
                </a:tc>
                <a:extLst>
                  <a:ext uri="{0D108BD9-81ED-4DB2-BD59-A6C34878D82A}">
                    <a16:rowId xmlns:a16="http://schemas.microsoft.com/office/drawing/2014/main" val="724308551"/>
                  </a:ext>
                </a:extLst>
              </a:tr>
              <a:tr h="372797">
                <a:tc>
                  <a:txBody>
                    <a:bodyPr/>
                    <a:lstStyle/>
                    <a:p>
                      <a:r>
                        <a:rPr lang="en-US" b="1" dirty="0">
                          <a:latin typeface="Arial" panose="020B0604020202020204" pitchFamily="34" charset="0"/>
                          <a:cs typeface="Arial" panose="020B0604020202020204" pitchFamily="34" charset="0"/>
                        </a:rPr>
                        <a:t>Sarah and Hagar</a:t>
                      </a:r>
                    </a:p>
                  </a:txBody>
                  <a:tcPr anchor="ctr"/>
                </a:tc>
                <a:tc>
                  <a:txBody>
                    <a:bodyPr/>
                    <a:lstStyle/>
                    <a:p>
                      <a:r>
                        <a:rPr lang="en-US" b="1" dirty="0">
                          <a:latin typeface="Arial" panose="020B0604020202020204" pitchFamily="34" charset="0"/>
                          <a:cs typeface="Arial" panose="020B0604020202020204" pitchFamily="34" charset="0"/>
                        </a:rPr>
                        <a:t>Plan of Salvation</a:t>
                      </a:r>
                    </a:p>
                  </a:txBody>
                  <a:tcPr anchor="ctr"/>
                </a:tc>
                <a:tc>
                  <a:txBody>
                    <a:bodyPr/>
                    <a:lstStyle/>
                    <a:p>
                      <a:r>
                        <a:rPr lang="en-US" b="1" dirty="0">
                          <a:latin typeface="Arial" panose="020B0604020202020204" pitchFamily="34" charset="0"/>
                          <a:cs typeface="Arial" panose="020B0604020202020204" pitchFamily="34" charset="0"/>
                        </a:rPr>
                        <a:t>Jews and Gentiles</a:t>
                      </a:r>
                    </a:p>
                  </a:txBody>
                  <a:tcPr anchor="ctr"/>
                </a:tc>
                <a:extLst>
                  <a:ext uri="{0D108BD9-81ED-4DB2-BD59-A6C34878D82A}">
                    <a16:rowId xmlns:a16="http://schemas.microsoft.com/office/drawing/2014/main" val="3832025015"/>
                  </a:ext>
                </a:extLst>
              </a:tr>
              <a:tr h="372797">
                <a:tc>
                  <a:txBody>
                    <a:bodyPr/>
                    <a:lstStyle/>
                    <a:p>
                      <a:r>
                        <a:rPr lang="en-US" b="1" dirty="0">
                          <a:latin typeface="Arial" panose="020B0604020202020204" pitchFamily="34" charset="0"/>
                          <a:cs typeface="Arial" panose="020B0604020202020204" pitchFamily="34" charset="0"/>
                        </a:rPr>
                        <a:t>Servants and Sons</a:t>
                      </a:r>
                    </a:p>
                  </a:txBody>
                  <a:tcPr anchor="ctr"/>
                </a:tc>
                <a:tc>
                  <a:txBody>
                    <a:bodyPr/>
                    <a:lstStyle/>
                    <a:p>
                      <a:r>
                        <a:rPr lang="en-US" b="1" dirty="0">
                          <a:latin typeface="Arial" panose="020B0604020202020204" pitchFamily="34" charset="0"/>
                          <a:cs typeface="Arial" panose="020B0604020202020204" pitchFamily="34" charset="0"/>
                        </a:rPr>
                        <a:t>Divine Love</a:t>
                      </a:r>
                    </a:p>
                  </a:txBody>
                  <a:tcPr anchor="ctr"/>
                </a:tc>
                <a:tc>
                  <a:txBody>
                    <a:bodyPr/>
                    <a:lstStyle/>
                    <a:p>
                      <a:r>
                        <a:rPr lang="en-US" b="1" dirty="0">
                          <a:latin typeface="Arial" panose="020B0604020202020204" pitchFamily="34" charset="0"/>
                          <a:cs typeface="Arial" panose="020B0604020202020204" pitchFamily="34" charset="0"/>
                        </a:rPr>
                        <a:t>Government</a:t>
                      </a:r>
                    </a:p>
                  </a:txBody>
                  <a:tcPr anchor="ctr"/>
                </a:tc>
                <a:extLst>
                  <a:ext uri="{0D108BD9-81ED-4DB2-BD59-A6C34878D82A}">
                    <a16:rowId xmlns:a16="http://schemas.microsoft.com/office/drawing/2014/main" val="391259076"/>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Union with Christ</a:t>
                      </a:r>
                    </a:p>
                  </a:txBody>
                  <a:tcPr anchor="ctr"/>
                </a:tc>
                <a:tc>
                  <a:txBody>
                    <a:bodyPr/>
                    <a:lstStyle/>
                    <a:p>
                      <a:r>
                        <a:rPr lang="en-US" b="1" dirty="0">
                          <a:latin typeface="Arial" panose="020B0604020202020204" pitchFamily="34" charset="0"/>
                          <a:cs typeface="Arial" panose="020B0604020202020204" pitchFamily="34" charset="0"/>
                        </a:rPr>
                        <a:t>Weak Christians</a:t>
                      </a:r>
                    </a:p>
                  </a:txBody>
                  <a:tcPr anchor="ctr"/>
                </a:tc>
                <a:extLst>
                  <a:ext uri="{0D108BD9-81ED-4DB2-BD59-A6C34878D82A}">
                    <a16:rowId xmlns:a16="http://schemas.microsoft.com/office/drawing/2014/main" val="3430691608"/>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Circumcision</a:t>
                      </a:r>
                    </a:p>
                  </a:txBody>
                  <a:tcPr anchor="ctr"/>
                </a:tc>
                <a:tc>
                  <a:txBody>
                    <a:bodyPr/>
                    <a:lstStyle/>
                    <a:p>
                      <a:r>
                        <a:rPr lang="en-US" b="1" dirty="0">
                          <a:latin typeface="Arial" panose="020B0604020202020204" pitchFamily="34" charset="0"/>
                          <a:cs typeface="Arial" panose="020B0604020202020204" pitchFamily="34" charset="0"/>
                        </a:rPr>
                        <a:t>Personal Plans</a:t>
                      </a:r>
                    </a:p>
                  </a:txBody>
                  <a:tcPr anchor="ctr"/>
                </a:tc>
                <a:extLst>
                  <a:ext uri="{0D108BD9-81ED-4DB2-BD59-A6C34878D82A}">
                    <a16:rowId xmlns:a16="http://schemas.microsoft.com/office/drawing/2014/main" val="1465465814"/>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Relationship to Law</a:t>
                      </a:r>
                    </a:p>
                  </a:txBody>
                  <a:tcPr anchor="ctr"/>
                </a:tc>
                <a:tc>
                  <a:txBody>
                    <a:bodyPr/>
                    <a:lstStyle/>
                    <a:p>
                      <a:r>
                        <a:rPr lang="en-US" b="1" dirty="0">
                          <a:latin typeface="Arial" panose="020B0604020202020204" pitchFamily="34" charset="0"/>
                          <a:cs typeface="Arial" panose="020B0604020202020204" pitchFamily="34" charset="0"/>
                        </a:rPr>
                        <a:t>Missions and Offerings</a:t>
                      </a:r>
                    </a:p>
                  </a:txBody>
                  <a:tcPr anchor="ctr"/>
                </a:tc>
                <a:extLst>
                  <a:ext uri="{0D108BD9-81ED-4DB2-BD59-A6C34878D82A}">
                    <a16:rowId xmlns:a16="http://schemas.microsoft.com/office/drawing/2014/main" val="223297705"/>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 to Others</a:t>
                      </a:r>
                    </a:p>
                  </a:txBody>
                  <a:tcPr anchor="ctr"/>
                </a:tc>
                <a:tc>
                  <a:txBody>
                    <a:bodyPr/>
                    <a:lstStyle/>
                    <a:p>
                      <a:r>
                        <a:rPr lang="en-US" b="1" dirty="0">
                          <a:latin typeface="Arial" panose="020B0604020202020204" pitchFamily="34" charset="0"/>
                          <a:cs typeface="Arial" panose="020B0604020202020204" pitchFamily="34" charset="0"/>
                        </a:rPr>
                        <a:t>Congratulations</a:t>
                      </a:r>
                    </a:p>
                  </a:txBody>
                  <a:tcPr anchor="ctr"/>
                </a:tc>
                <a:extLst>
                  <a:ext uri="{0D108BD9-81ED-4DB2-BD59-A6C34878D82A}">
                    <a16:rowId xmlns:a16="http://schemas.microsoft.com/office/drawing/2014/main" val="299925011"/>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Water Baptism</a:t>
                      </a:r>
                    </a:p>
                  </a:txBody>
                  <a:tcPr anchor="ctr"/>
                </a:tc>
                <a:tc>
                  <a:txBody>
                    <a:bodyPr/>
                    <a:lstStyle/>
                    <a:p>
                      <a:r>
                        <a:rPr lang="en-US" b="1" dirty="0">
                          <a:latin typeface="Arial" panose="020B0604020202020204" pitchFamily="34" charset="0"/>
                          <a:cs typeface="Arial" panose="020B0604020202020204" pitchFamily="34" charset="0"/>
                        </a:rPr>
                        <a:t>Personal Greetings</a:t>
                      </a:r>
                    </a:p>
                  </a:txBody>
                  <a:tcPr anchor="ctr"/>
                </a:tc>
                <a:extLst>
                  <a:ext uri="{0D108BD9-81ED-4DB2-BD59-A6C34878D82A}">
                    <a16:rowId xmlns:a16="http://schemas.microsoft.com/office/drawing/2014/main" val="164006222"/>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False Teachers</a:t>
                      </a:r>
                    </a:p>
                  </a:txBody>
                  <a:tcPr anchor="ctr"/>
                </a:tc>
                <a:tc>
                  <a:txBody>
                    <a:bodyPr/>
                    <a:lstStyle/>
                    <a:p>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4462317"/>
                  </a:ext>
                </a:extLst>
              </a:tr>
            </a:tbl>
          </a:graphicData>
        </a:graphic>
      </p:graphicFrame>
    </p:spTree>
    <p:extLst>
      <p:ext uri="{BB962C8B-B14F-4D97-AF65-F5344CB8AC3E}">
        <p14:creationId xmlns:p14="http://schemas.microsoft.com/office/powerpoint/2010/main" val="274736970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2"/>
          <p:cNvSpPr txBox="1">
            <a:spLocks noChangeArrowheads="1"/>
          </p:cNvSpPr>
          <p:nvPr/>
        </p:nvSpPr>
        <p:spPr bwMode="auto">
          <a:xfrm>
            <a:off x="8153400" y="71438"/>
            <a:ext cx="869950" cy="461962"/>
          </a:xfrm>
          <a:prstGeom prst="rect">
            <a:avLst/>
          </a:prstGeom>
          <a:noFill/>
          <a:ln w="12700">
            <a:noFill/>
            <a:miter lim="800000"/>
            <a:headEnd type="none" w="sm" len="sm"/>
            <a:tailEnd type="none" w="sm" len="sm"/>
          </a:ln>
        </p:spPr>
        <p:txBody>
          <a:bodyPr wrap="none">
            <a:prstTxWarp prst="textNoShape">
              <a:avLst/>
            </a:prstTxWarp>
            <a:spAutoFit/>
          </a:bodyPr>
          <a:lstStyle/>
          <a:p>
            <a:r>
              <a:rPr lang="en-US" b="1">
                <a:solidFill>
                  <a:srgbClr val="FFFFFF"/>
                </a:solidFill>
                <a:latin typeface="Arial" charset="0"/>
                <a:ea typeface="Arial" charset="0"/>
                <a:cs typeface="Arial" charset="0"/>
              </a:rPr>
              <a:t>173a</a:t>
            </a:r>
          </a:p>
        </p:txBody>
      </p:sp>
      <p:graphicFrame>
        <p:nvGraphicFramePr>
          <p:cNvPr id="109582" name="Table 109581"/>
          <p:cNvGraphicFramePr>
            <a:graphicFrameLocks noGrp="1"/>
          </p:cNvGraphicFramePr>
          <p:nvPr>
            <p:extLst>
              <p:ext uri="{D42A27DB-BD31-4B8C-83A1-F6EECF244321}">
                <p14:modId xmlns:p14="http://schemas.microsoft.com/office/powerpoint/2010/main" val="3978131866"/>
              </p:ext>
            </p:extLst>
          </p:nvPr>
        </p:nvGraphicFramePr>
        <p:xfrm>
          <a:off x="0" y="0"/>
          <a:ext cx="6660231" cy="6858002"/>
        </p:xfrm>
        <a:graphic>
          <a:graphicData uri="http://schemas.openxmlformats.org/drawingml/2006/table">
            <a:tbl>
              <a:tblPr firstRow="1" bandRow="1">
                <a:tableStyleId>{BDBED569-4797-4DF1-A0F4-6AAB3CD982D8}</a:tableStyleId>
              </a:tblPr>
              <a:tblGrid>
                <a:gridCol w="2220077">
                  <a:extLst>
                    <a:ext uri="{9D8B030D-6E8A-4147-A177-3AD203B41FA5}">
                      <a16:colId xmlns:a16="http://schemas.microsoft.com/office/drawing/2014/main" val="20000"/>
                    </a:ext>
                  </a:extLst>
                </a:gridCol>
                <a:gridCol w="2220077">
                  <a:extLst>
                    <a:ext uri="{9D8B030D-6E8A-4147-A177-3AD203B41FA5}">
                      <a16:colId xmlns:a16="http://schemas.microsoft.com/office/drawing/2014/main" val="20001"/>
                    </a:ext>
                  </a:extLst>
                </a:gridCol>
                <a:gridCol w="2220077">
                  <a:extLst>
                    <a:ext uri="{9D8B030D-6E8A-4147-A177-3AD203B41FA5}">
                      <a16:colId xmlns:a16="http://schemas.microsoft.com/office/drawing/2014/main" val="20002"/>
                    </a:ext>
                  </a:extLst>
                </a:gridCol>
              </a:tblGrid>
              <a:tr h="441087">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Romans</a:t>
                      </a:r>
                      <a:endParaRPr lang="en-US" sz="2000" b="1" dirty="0">
                        <a:latin typeface="Arial"/>
                        <a:cs typeface="Arial"/>
                      </a:endParaRPr>
                    </a:p>
                  </a:txBody>
                  <a:tcPr anchor="ctr">
                    <a:solidFill>
                      <a:srgbClr val="000000"/>
                    </a:solidFill>
                  </a:tcPr>
                </a:tc>
                <a:extLst>
                  <a:ext uri="{0D108BD9-81ED-4DB2-BD59-A6C34878D82A}">
                    <a16:rowId xmlns:a16="http://schemas.microsoft.com/office/drawing/2014/main" val="10000"/>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 Influence of Cities</a:t>
                      </a:r>
                    </a:p>
                  </a:txBody>
                  <a:tcPr anchor="ctr">
                    <a:solidFill>
                      <a:srgbClr val="000000"/>
                    </a:solidFill>
                  </a:tcPr>
                </a:tc>
                <a:tc>
                  <a:txBody>
                    <a:bodyPr/>
                    <a:lstStyle/>
                    <a:p>
                      <a:pPr algn="ctr"/>
                      <a:r>
                        <a:rPr lang="en-US" sz="2000" b="1" dirty="0">
                          <a:latin typeface="Arial"/>
                          <a:cs typeface="Arial"/>
                        </a:rPr>
                        <a:t>Minor</a:t>
                      </a:r>
                    </a:p>
                  </a:txBody>
                  <a:tcPr anchor="ctr">
                    <a:solidFill>
                      <a:srgbClr val="000055"/>
                    </a:solidFill>
                  </a:tcPr>
                </a:tc>
                <a:tc>
                  <a:txBody>
                    <a:bodyPr/>
                    <a:lstStyle/>
                    <a:p>
                      <a:pPr algn="ctr"/>
                      <a:r>
                        <a:rPr lang="en-US" sz="2000" b="1" dirty="0">
                          <a:latin typeface="Arial"/>
                          <a:cs typeface="Arial"/>
                        </a:rPr>
                        <a:t>Major</a:t>
                      </a:r>
                    </a:p>
                  </a:txBody>
                  <a:tcPr anchor="ctr">
                    <a:solidFill>
                      <a:srgbClr val="000055"/>
                    </a:solidFill>
                  </a:tcPr>
                </a:tc>
                <a:extLst>
                  <a:ext uri="{0D108BD9-81ED-4DB2-BD59-A6C34878D82A}">
                    <a16:rowId xmlns:a16="http://schemas.microsoft.com/office/drawing/2014/main" val="10001"/>
                  </a:ext>
                </a:extLst>
              </a:tr>
              <a:tr h="761329">
                <a:tc>
                  <a:txBody>
                    <a:bodyPr/>
                    <a:lstStyle/>
                    <a:p>
                      <a:pPr algn="ctr"/>
                      <a:r>
                        <a:rPr lang="en-US" sz="2000" b="1" i="1" dirty="0">
                          <a:solidFill>
                            <a:schemeClr val="tx1"/>
                          </a:solidFill>
                          <a:latin typeface="Arial"/>
                          <a:cs typeface="Arial"/>
                        </a:rPr>
                        <a:t>Number of Churches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Several Cities </a:t>
                      </a:r>
                    </a:p>
                    <a:p>
                      <a:pPr algn="ctr" eaLnBrk="0" hangingPunct="0"/>
                      <a:r>
                        <a:rPr lang="en-US" altLang="zh-CN" sz="2000" b="1" dirty="0">
                          <a:solidFill>
                            <a:srgbClr val="FFFFFF"/>
                          </a:solidFill>
                          <a:latin typeface="Arial"/>
                          <a:ea typeface="Arial" charset="0"/>
                          <a:cs typeface="Arial"/>
                        </a:rPr>
                        <a:t>(</a:t>
                      </a:r>
                      <a:r>
                        <a:rPr lang="en-US" altLang="zh-CN" sz="2000" b="1" dirty="0" err="1">
                          <a:solidFill>
                            <a:srgbClr val="FFFFFF"/>
                          </a:solidFill>
                          <a:latin typeface="Arial"/>
                          <a:ea typeface="Arial" charset="0"/>
                          <a:cs typeface="Arial"/>
                        </a:rPr>
                        <a:t>Lystra</a:t>
                      </a:r>
                      <a:r>
                        <a:rPr lang="en-US" altLang="zh-CN" sz="2000" b="1" dirty="0">
                          <a:solidFill>
                            <a:srgbClr val="FFFFFF"/>
                          </a:solidFill>
                          <a:latin typeface="Arial"/>
                          <a:ea typeface="Arial" charset="0"/>
                          <a:cs typeface="Arial"/>
                        </a:rPr>
                        <a:t>, </a:t>
                      </a:r>
                      <a:r>
                        <a:rPr lang="en-US" altLang="zh-CN" sz="2000" b="1" dirty="0" err="1">
                          <a:solidFill>
                            <a:srgbClr val="FFFFFF"/>
                          </a:solidFill>
                          <a:latin typeface="Arial"/>
                          <a:ea typeface="Arial" charset="0"/>
                          <a:cs typeface="Arial"/>
                        </a:rPr>
                        <a:t>Derbe</a:t>
                      </a:r>
                      <a:r>
                        <a:rPr lang="en-US" altLang="zh-CN" sz="2000" b="1" dirty="0">
                          <a:solidFill>
                            <a:srgbClr val="FFFFFF"/>
                          </a:solidFill>
                          <a:latin typeface="Arial"/>
                          <a:ea typeface="Arial" charset="0"/>
                          <a:cs typeface="Arial"/>
                        </a:rPr>
                        <a:t>)</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Single City</a:t>
                      </a:r>
                    </a:p>
                    <a:p>
                      <a:pPr algn="ctr" eaLnBrk="0" hangingPunct="0"/>
                      <a:r>
                        <a:rPr lang="en-US" altLang="zh-CN" sz="2000" b="1" dirty="0">
                          <a:solidFill>
                            <a:srgbClr val="FFFFFF"/>
                          </a:solidFill>
                          <a:latin typeface="Arial"/>
                          <a:ea typeface="Arial" charset="0"/>
                          <a:cs typeface="Arial"/>
                        </a:rPr>
                        <a:t>(Rome)</a:t>
                      </a:r>
                    </a:p>
                  </a:txBody>
                  <a:tcPr anchor="ctr">
                    <a:solidFill>
                      <a:srgbClr val="000055"/>
                    </a:solidFill>
                  </a:tcPr>
                </a:tc>
                <a:extLst>
                  <a:ext uri="{0D108BD9-81ED-4DB2-BD59-A6C34878D82A}">
                    <a16:rowId xmlns:a16="http://schemas.microsoft.com/office/drawing/2014/main" val="10002"/>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Church Founded</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48-49 –</a:t>
                      </a:r>
                    </a:p>
                    <a:p>
                      <a:pPr algn="ctr"/>
                      <a:r>
                        <a:rPr lang="en-US" altLang="zh-CN" sz="2000" b="1" dirty="0">
                          <a:solidFill>
                            <a:srgbClr val="FFFFFF"/>
                          </a:solidFill>
                          <a:latin typeface="Arial"/>
                          <a:ea typeface="Arial" charset="0"/>
                          <a:cs typeface="Arial"/>
                        </a:rPr>
                        <a:t>1st journey</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AD 33-56 (no one knows)</a:t>
                      </a:r>
                    </a:p>
                  </a:txBody>
                  <a:tcPr anchor="ctr">
                    <a:solidFill>
                      <a:srgbClr val="000055"/>
                    </a:solidFill>
                  </a:tcPr>
                </a:tc>
                <a:extLst>
                  <a:ext uri="{0D108BD9-81ED-4DB2-BD59-A6C34878D82A}">
                    <a16:rowId xmlns:a16="http://schemas.microsoft.com/office/drawing/2014/main" val="10003"/>
                  </a:ext>
                </a:extLst>
              </a:tr>
              <a:tr h="761329">
                <a:tc>
                  <a:txBody>
                    <a:bodyPr/>
                    <a:lstStyle/>
                    <a:p>
                      <a:pPr algn="ctr"/>
                      <a:r>
                        <a:rPr lang="en-US" altLang="zh-CN" sz="2000" b="1" i="1" dirty="0">
                          <a:solidFill>
                            <a:schemeClr val="tx1"/>
                          </a:solidFill>
                          <a:latin typeface="Arial"/>
                          <a:ea typeface="Arial" charset="0"/>
                          <a:cs typeface="Arial"/>
                        </a:rPr>
                        <a:t>Founder</a:t>
                      </a:r>
                    </a:p>
                  </a:txBody>
                  <a:tcPr anchor="ctr">
                    <a:solidFill>
                      <a:srgbClr val="000000"/>
                    </a:solidFill>
                  </a:tcPr>
                </a:tc>
                <a:tc>
                  <a:txBody>
                    <a:bodyPr/>
                    <a:lstStyle/>
                    <a:p>
                      <a:pPr algn="ctr"/>
                      <a:r>
                        <a:rPr lang="en-US" sz="2000" b="1" dirty="0">
                          <a:latin typeface="Arial"/>
                          <a:cs typeface="Arial"/>
                        </a:rPr>
                        <a:t>Paul</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Pentecost? or Paul</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s disciples?</a:t>
                      </a:r>
                    </a:p>
                  </a:txBody>
                  <a:tcPr anchor="ctr">
                    <a:solidFill>
                      <a:srgbClr val="000055"/>
                    </a:solidFill>
                  </a:tcPr>
                </a:tc>
                <a:extLst>
                  <a:ext uri="{0D108BD9-81ED-4DB2-BD59-A6C34878D82A}">
                    <a16:rowId xmlns:a16="http://schemas.microsoft.com/office/drawing/2014/main" val="10004"/>
                  </a:ext>
                </a:extLst>
              </a:tr>
              <a:tr h="761329">
                <a:tc>
                  <a:txBody>
                    <a:bodyPr/>
                    <a:lstStyle/>
                    <a:p>
                      <a:pPr algn="ctr"/>
                      <a:r>
                        <a:rPr lang="en-US" sz="2000" b="1" i="1" dirty="0">
                          <a:solidFill>
                            <a:schemeClr val="tx1"/>
                          </a:solidFill>
                          <a:latin typeface="Arial"/>
                          <a:cs typeface="Arial"/>
                        </a:rPr>
                        <a:t>Written</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49 </a:t>
                      </a:r>
                    </a:p>
                    <a:p>
                      <a:pPr algn="ctr" eaLnBrk="0" hangingPunct="0"/>
                      <a:r>
                        <a:rPr lang="en-US" altLang="zh-CN" sz="2000" b="1" dirty="0">
                          <a:solidFill>
                            <a:srgbClr val="FFFFFF"/>
                          </a:solidFill>
                          <a:latin typeface="Arial"/>
                          <a:ea typeface="Arial" charset="0"/>
                          <a:cs typeface="Arial"/>
                        </a:rPr>
                        <a:t>from Antioch</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AD 56-57 </a:t>
                      </a:r>
                    </a:p>
                    <a:p>
                      <a:pPr algn="ctr" eaLnBrk="0" hangingPunct="0"/>
                      <a:r>
                        <a:rPr lang="en-US" altLang="zh-CN" sz="2000" b="1" dirty="0">
                          <a:solidFill>
                            <a:srgbClr val="FFFFFF"/>
                          </a:solidFill>
                          <a:latin typeface="Arial"/>
                          <a:ea typeface="Arial" charset="0"/>
                          <a:cs typeface="Arial"/>
                        </a:rPr>
                        <a:t>from Corinth</a:t>
                      </a:r>
                    </a:p>
                  </a:txBody>
                  <a:tcPr anchor="ctr">
                    <a:solidFill>
                      <a:srgbClr val="000055"/>
                    </a:solidFill>
                  </a:tcPr>
                </a:tc>
                <a:extLst>
                  <a:ext uri="{0D108BD9-81ED-4DB2-BD59-A6C34878D82A}">
                    <a16:rowId xmlns:a16="http://schemas.microsoft.com/office/drawing/2014/main" val="10005"/>
                  </a:ext>
                </a:extLst>
              </a:tr>
              <a:tr h="1087612">
                <a:tc>
                  <a:txBody>
                    <a:bodyPr/>
                    <a:lstStyle/>
                    <a:p>
                      <a:pPr algn="ctr"/>
                      <a:r>
                        <a:rPr lang="en-US" sz="2000" b="1" i="1" dirty="0">
                          <a:solidFill>
                            <a:schemeClr val="tx1"/>
                          </a:solidFill>
                          <a:latin typeface="Arial"/>
                          <a:cs typeface="Arial"/>
                        </a:rPr>
                        <a:t>View of Paul</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Doubted (but most knew him!)</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Credible (but most </a:t>
                      </a:r>
                      <a:r>
                        <a:rPr lang="en-US" altLang="zh-CN" sz="2000" b="1" dirty="0" err="1">
                          <a:solidFill>
                            <a:srgbClr val="FFFFFF"/>
                          </a:solidFill>
                          <a:latin typeface="Arial"/>
                          <a:ea typeface="Arial" charset="0"/>
                          <a:cs typeface="Arial"/>
                        </a:rPr>
                        <a:t>didn</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t know him!)</a:t>
                      </a:r>
                    </a:p>
                  </a:txBody>
                  <a:tcPr anchor="ctr">
                    <a:solidFill>
                      <a:srgbClr val="000055"/>
                    </a:solidFill>
                  </a:tcPr>
                </a:tc>
                <a:extLst>
                  <a:ext uri="{0D108BD9-81ED-4DB2-BD59-A6C34878D82A}">
                    <a16:rowId xmlns:a16="http://schemas.microsoft.com/office/drawing/2014/main" val="10006"/>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Paul</a:t>
                      </a:r>
                      <a:r>
                        <a:rPr lang="fr-FR" altLang="zh-CN" sz="2000" b="1" i="1" dirty="0">
                          <a:solidFill>
                            <a:schemeClr val="tx1"/>
                          </a:solidFill>
                          <a:latin typeface="Arial"/>
                          <a:ea typeface="Arial" charset="0"/>
                          <a:cs typeface="Arial"/>
                        </a:rPr>
                        <a:t>'</a:t>
                      </a:r>
                      <a:r>
                        <a:rPr lang="en-US" altLang="zh-CN" sz="2000" b="1" i="1" dirty="0">
                          <a:solidFill>
                            <a:schemeClr val="tx1"/>
                          </a:solidFill>
                          <a:latin typeface="Arial"/>
                          <a:ea typeface="Arial" charset="0"/>
                          <a:cs typeface="Arial"/>
                        </a:rPr>
                        <a:t>s Opponents</a:t>
                      </a:r>
                    </a:p>
                  </a:txBody>
                  <a:tcPr anchor="ctr">
                    <a:solidFill>
                      <a:srgbClr val="000000"/>
                    </a:solidFill>
                  </a:tcPr>
                </a:tc>
                <a:tc>
                  <a:txBody>
                    <a:bodyPr/>
                    <a:lstStyle/>
                    <a:p>
                      <a:pPr algn="ctr"/>
                      <a:r>
                        <a:rPr lang="en-US" sz="2000" b="1" dirty="0" err="1">
                          <a:latin typeface="Arial"/>
                          <a:cs typeface="Arial"/>
                        </a:rPr>
                        <a:t>Judaizers</a:t>
                      </a:r>
                      <a:endParaRPr lang="en-US" sz="2000" b="1" dirty="0">
                        <a:latin typeface="Arial"/>
                        <a:cs typeface="Arial"/>
                      </a:endParaRP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None</a:t>
                      </a:r>
                    </a:p>
                  </a:txBody>
                  <a:tcPr anchor="ctr">
                    <a:solidFill>
                      <a:srgbClr val="000055"/>
                    </a:solidFill>
                  </a:tcPr>
                </a:tc>
                <a:extLst>
                  <a:ext uri="{0D108BD9-81ED-4DB2-BD59-A6C34878D82A}">
                    <a16:rowId xmlns:a16="http://schemas.microsoft.com/office/drawing/2014/main" val="10007"/>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Jew-Gentile Relations</a:t>
                      </a:r>
                    </a:p>
                  </a:txBody>
                  <a:tcPr anchor="ctr">
                    <a:solidFill>
                      <a:srgbClr val="000000"/>
                    </a:solidFill>
                  </a:tcPr>
                </a:tc>
                <a:tc>
                  <a:txBody>
                    <a:bodyPr/>
                    <a:lstStyle/>
                    <a:p>
                      <a:pPr algn="ctr"/>
                      <a:r>
                        <a:rPr lang="en-US" altLang="zh-CN" sz="2000" b="1">
                          <a:solidFill>
                            <a:srgbClr val="FFFFFF"/>
                          </a:solidFill>
                          <a:latin typeface="Arial"/>
                          <a:ea typeface="Arial" charset="0"/>
                          <a:cs typeface="Arial"/>
                        </a:rPr>
                        <a:t>Serious </a:t>
                      </a:r>
                      <a:r>
                        <a:rPr lang="en-US" altLang="zh-CN" sz="2000" b="1" dirty="0">
                          <a:solidFill>
                            <a:srgbClr val="FFFFFF"/>
                          </a:solidFill>
                          <a:latin typeface="Arial"/>
                          <a:ea typeface="Arial" charset="0"/>
                          <a:cs typeface="Arial"/>
                        </a:rPr>
                        <a:t>rift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Mild criticism of each other</a:t>
                      </a:r>
                    </a:p>
                  </a:txBody>
                  <a:tcPr anchor="ctr">
                    <a:solidFill>
                      <a:srgbClr val="000055"/>
                    </a:solidFill>
                  </a:tcPr>
                </a:tc>
                <a:extLst>
                  <a:ext uri="{0D108BD9-81ED-4DB2-BD59-A6C34878D82A}">
                    <a16:rowId xmlns:a16="http://schemas.microsoft.com/office/drawing/2014/main" val="10008"/>
                  </a:ext>
                </a:extLst>
              </a:tr>
            </a:tbl>
          </a:graphicData>
        </a:graphic>
      </p:graphicFrame>
      <p:sp>
        <p:nvSpPr>
          <p:cNvPr id="2" name="Title 1"/>
          <p:cNvSpPr>
            <a:spLocks noGrp="1"/>
          </p:cNvSpPr>
          <p:nvPr>
            <p:ph type="title" idx="4294967295"/>
          </p:nvPr>
        </p:nvSpPr>
        <p:spPr>
          <a:xfrm>
            <a:off x="6876256" y="1179909"/>
            <a:ext cx="2160240"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is the God of the Gentiles as well as the God of the Jews (3:29) since both groups are saved by faith in Christ (1:16-17).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CD0FE2C8-15E4-AF42-9169-B5337701BC6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260238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2"/>
          <p:cNvSpPr txBox="1">
            <a:spLocks noChangeArrowheads="1"/>
          </p:cNvSpPr>
          <p:nvPr/>
        </p:nvSpPr>
        <p:spPr bwMode="auto">
          <a:xfrm>
            <a:off x="8197850" y="76200"/>
            <a:ext cx="869950" cy="461963"/>
          </a:xfrm>
          <a:prstGeom prst="rect">
            <a:avLst/>
          </a:prstGeom>
          <a:noFill/>
          <a:ln w="12700">
            <a:noFill/>
            <a:miter lim="800000"/>
            <a:headEnd type="none" w="sm" len="sm"/>
            <a:tailEnd type="none" w="sm" len="sm"/>
          </a:ln>
        </p:spPr>
        <p:txBody>
          <a:bodyPr wrap="none">
            <a:prstTxWarp prst="textNoShape">
              <a:avLst/>
            </a:prstTxWarp>
            <a:spAutoFit/>
          </a:bodyPr>
          <a:lstStyle/>
          <a:p>
            <a:r>
              <a:rPr lang="en-US" b="1">
                <a:solidFill>
                  <a:srgbClr val="FFFFFF"/>
                </a:solidFill>
                <a:latin typeface="Arial" charset="0"/>
                <a:ea typeface="Arial" charset="0"/>
                <a:cs typeface="Arial" charset="0"/>
              </a:rPr>
              <a:t>173a</a:t>
            </a:r>
          </a:p>
        </p:txBody>
      </p:sp>
      <p:graphicFrame>
        <p:nvGraphicFramePr>
          <p:cNvPr id="104" name="Table 103"/>
          <p:cNvGraphicFramePr>
            <a:graphicFrameLocks noGrp="1"/>
          </p:cNvGraphicFramePr>
          <p:nvPr>
            <p:extLst>
              <p:ext uri="{D42A27DB-BD31-4B8C-83A1-F6EECF244321}">
                <p14:modId xmlns:p14="http://schemas.microsoft.com/office/powerpoint/2010/main" val="2906678811"/>
              </p:ext>
            </p:extLst>
          </p:nvPr>
        </p:nvGraphicFramePr>
        <p:xfrm>
          <a:off x="0" y="0"/>
          <a:ext cx="6732240" cy="6857999"/>
        </p:xfrm>
        <a:graphic>
          <a:graphicData uri="http://schemas.openxmlformats.org/drawingml/2006/table">
            <a:tbl>
              <a:tblPr firstRow="1" bandRow="1">
                <a:tableStyleId>{BDBED569-4797-4DF1-A0F4-6AAB3CD982D8}</a:tableStyleId>
              </a:tblPr>
              <a:tblGrid>
                <a:gridCol w="2244080">
                  <a:extLst>
                    <a:ext uri="{9D8B030D-6E8A-4147-A177-3AD203B41FA5}">
                      <a16:colId xmlns:a16="http://schemas.microsoft.com/office/drawing/2014/main" val="20000"/>
                    </a:ext>
                  </a:extLst>
                </a:gridCol>
                <a:gridCol w="2244080">
                  <a:extLst>
                    <a:ext uri="{9D8B030D-6E8A-4147-A177-3AD203B41FA5}">
                      <a16:colId xmlns:a16="http://schemas.microsoft.com/office/drawing/2014/main" val="20001"/>
                    </a:ext>
                  </a:extLst>
                </a:gridCol>
                <a:gridCol w="2244080">
                  <a:extLst>
                    <a:ext uri="{9D8B030D-6E8A-4147-A177-3AD203B41FA5}">
                      <a16:colId xmlns:a16="http://schemas.microsoft.com/office/drawing/2014/main" val="20002"/>
                    </a:ext>
                  </a:extLst>
                </a:gridCol>
              </a:tblGrid>
              <a:tr h="460828">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tx1"/>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chemeClr val="tx1"/>
                          </a:solidFill>
                          <a:latin typeface="Arial"/>
                          <a:ea typeface="Arial" charset="0"/>
                          <a:cs typeface="Arial"/>
                        </a:rPr>
                        <a:t>Romans</a:t>
                      </a:r>
                      <a:endParaRPr lang="en-US" sz="2000" b="1" dirty="0">
                        <a:solidFill>
                          <a:schemeClr val="tx1"/>
                        </a:solidFill>
                        <a:latin typeface="Arial"/>
                        <a:cs typeface="Arial"/>
                      </a:endParaRPr>
                    </a:p>
                  </a:txBody>
                  <a:tcPr anchor="ctr">
                    <a:solidFill>
                      <a:srgbClr val="000000"/>
                    </a:solidFill>
                  </a:tcPr>
                </a:tc>
                <a:extLst>
                  <a:ext uri="{0D108BD9-81ED-4DB2-BD59-A6C34878D82A}">
                    <a16:rowId xmlns:a16="http://schemas.microsoft.com/office/drawing/2014/main" val="10000"/>
                  </a:ext>
                </a:extLst>
              </a:tr>
              <a:tr h="795403">
                <a:tc>
                  <a:txBody>
                    <a:bodyPr/>
                    <a:lstStyle/>
                    <a:p>
                      <a:pPr algn="ctr"/>
                      <a:r>
                        <a:rPr lang="en-US" sz="2000" b="1" i="1" dirty="0">
                          <a:solidFill>
                            <a:schemeClr val="tx1"/>
                          </a:solidFill>
                          <a:latin typeface="Arial"/>
                          <a:cs typeface="Arial"/>
                        </a:rPr>
                        <a:t>Readers</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Mostly Gentiles</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Jew-Gentile mix</a:t>
                      </a:r>
                    </a:p>
                  </a:txBody>
                  <a:tcPr anchor="ctr">
                    <a:solidFill>
                      <a:srgbClr val="000055"/>
                    </a:solidFill>
                  </a:tcPr>
                </a:tc>
                <a:extLst>
                  <a:ext uri="{0D108BD9-81ED-4DB2-BD59-A6C34878D82A}">
                    <a16:rowId xmlns:a16="http://schemas.microsoft.com/office/drawing/2014/main" val="10001"/>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Theological Errors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Serious: Salvation</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Minor: Christian liberty</a:t>
                      </a:r>
                    </a:p>
                  </a:txBody>
                  <a:tcPr anchor="ctr">
                    <a:solidFill>
                      <a:srgbClr val="000055"/>
                    </a:solidFill>
                  </a:tcPr>
                </a:tc>
                <a:extLst>
                  <a:ext uri="{0D108BD9-81ED-4DB2-BD59-A6C34878D82A}">
                    <a16:rowId xmlns:a16="http://schemas.microsoft.com/office/drawing/2014/main" val="10002"/>
                  </a:ext>
                </a:extLst>
              </a:tr>
              <a:tr h="795403">
                <a:tc>
                  <a:txBody>
                    <a:bodyPr/>
                    <a:lstStyle/>
                    <a:p>
                      <a:pPr algn="ctr"/>
                      <a:r>
                        <a:rPr lang="en-US" altLang="zh-CN" sz="2000" b="1" i="1" dirty="0">
                          <a:solidFill>
                            <a:schemeClr val="tx1"/>
                          </a:solidFill>
                          <a:latin typeface="Arial" charset="0"/>
                          <a:ea typeface="Arial" charset="0"/>
                          <a:cs typeface="Arial" charset="0"/>
                        </a:rPr>
                        <a:t>Theme </a:t>
                      </a:r>
                    </a:p>
                    <a:p>
                      <a:pPr algn="ctr"/>
                      <a:r>
                        <a:rPr lang="en-US" altLang="zh-CN" sz="2000" b="1" i="1" dirty="0">
                          <a:solidFill>
                            <a:schemeClr val="tx1"/>
                          </a:solidFill>
                          <a:latin typeface="Arial" charset="0"/>
                          <a:ea typeface="Arial" charset="0"/>
                          <a:cs typeface="Arial" charset="0"/>
                        </a:rPr>
                        <a:t>(Key Word)</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Justification (2:16)</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Righteousness (1:17)</a:t>
                      </a:r>
                    </a:p>
                  </a:txBody>
                  <a:tcPr anchor="ctr">
                    <a:solidFill>
                      <a:srgbClr val="000055"/>
                    </a:solidFill>
                  </a:tcPr>
                </a:tc>
                <a:extLst>
                  <a:ext uri="{0D108BD9-81ED-4DB2-BD59-A6C34878D82A}">
                    <a16:rowId xmlns:a16="http://schemas.microsoft.com/office/drawing/2014/main" val="10003"/>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Vocabulary &amp; Tone</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Simple yet Severe</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Technical and Structured</a:t>
                      </a:r>
                    </a:p>
                  </a:txBody>
                  <a:tcPr anchor="ctr">
                    <a:solidFill>
                      <a:srgbClr val="000055"/>
                    </a:solidFill>
                  </a:tcPr>
                </a:tc>
                <a:extLst>
                  <a:ext uri="{0D108BD9-81ED-4DB2-BD59-A6C34878D82A}">
                    <a16:rowId xmlns:a16="http://schemas.microsoft.com/office/drawing/2014/main" val="10004"/>
                  </a:ext>
                </a:extLst>
              </a:tr>
              <a:tr h="105085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Form</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Modified Defense (e.g., no thanksgiving)</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Traditional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(e.g., names, greetings)</a:t>
                      </a:r>
                    </a:p>
                  </a:txBody>
                  <a:tcPr anchor="ctr">
                    <a:solidFill>
                      <a:srgbClr val="000055"/>
                    </a:solidFill>
                  </a:tcPr>
                </a:tc>
                <a:extLst>
                  <a:ext uri="{0D108BD9-81ED-4DB2-BD59-A6C34878D82A}">
                    <a16:rowId xmlns:a16="http://schemas.microsoft.com/office/drawing/2014/main" val="10005"/>
                  </a:ext>
                </a:extLst>
              </a:tr>
              <a:tr h="136929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OT Quotes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Few </a:t>
                      </a:r>
                    </a:p>
                    <a:p>
                      <a:pPr algn="ctr" eaLnBrk="0" hangingPunct="0"/>
                      <a:r>
                        <a:rPr lang="en-US" altLang="zh-CN" sz="2000" b="1" dirty="0">
                          <a:solidFill>
                            <a:srgbClr val="FFFFFF"/>
                          </a:solidFill>
                          <a:latin typeface="Arial" charset="0"/>
                          <a:ea typeface="Arial" charset="0"/>
                          <a:cs typeface="Arial" charset="0"/>
                        </a:rPr>
                        <a:t>(only 12, or 2 per chapter)</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Nearly as many as the rest of Paul</a:t>
                      </a:r>
                      <a:r>
                        <a:rPr lang="fr-FR" altLang="zh-CN" sz="2000" b="1" dirty="0">
                          <a:solidFill>
                            <a:srgbClr val="FFFFFF"/>
                          </a:solidFill>
                          <a:latin typeface="Arial" charset="0"/>
                          <a:ea typeface="Arial" charset="0"/>
                          <a:cs typeface="Arial" charset="0"/>
                        </a:rPr>
                        <a:t>'</a:t>
                      </a:r>
                      <a:r>
                        <a:rPr lang="en-US" altLang="zh-CN" sz="2000" b="1" dirty="0">
                          <a:solidFill>
                            <a:srgbClr val="FFFFFF"/>
                          </a:solidFill>
                          <a:latin typeface="Arial" charset="0"/>
                          <a:ea typeface="Arial" charset="0"/>
                          <a:cs typeface="Arial" charset="0"/>
                        </a:rPr>
                        <a:t>s epistles (63 total!)</a:t>
                      </a:r>
                    </a:p>
                  </a:txBody>
                  <a:tcPr anchor="ctr">
                    <a:solidFill>
                      <a:srgbClr val="000055"/>
                    </a:solidFill>
                  </a:tcPr>
                </a:tc>
                <a:extLst>
                  <a:ext uri="{0D108BD9-81ED-4DB2-BD59-A6C34878D82A}">
                    <a16:rowId xmlns:a16="http://schemas.microsoft.com/office/drawing/2014/main" val="10006"/>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Doctrinal Focus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Narrow: Justification</a:t>
                      </a:r>
                    </a:p>
                  </a:txBody>
                  <a:tcPr anchor="ctr">
                    <a:solidFill>
                      <a:srgbClr val="000055"/>
                    </a:solidFill>
                  </a:tcPr>
                </a:tc>
                <a:tc>
                  <a:txBody>
                    <a:bodyPr/>
                    <a:lstStyle/>
                    <a:p>
                      <a:pPr algn="ctr"/>
                      <a:r>
                        <a:rPr lang="en-US" altLang="zh-CN" sz="2000" b="1" dirty="0">
                          <a:solidFill>
                            <a:srgbClr val="FFFFFF"/>
                          </a:solidFill>
                          <a:latin typeface="Arial" charset="0"/>
                          <a:ea typeface="Arial" charset="0"/>
                          <a:cs typeface="Arial" charset="0"/>
                        </a:rPr>
                        <a:t>Broad: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Many topics</a:t>
                      </a:r>
                    </a:p>
                  </a:txBody>
                  <a:tcPr anchor="ctr">
                    <a:solidFill>
                      <a:srgbClr val="000055"/>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idx="4294967295"/>
          </p:nvPr>
        </p:nvSpPr>
        <p:spPr>
          <a:xfrm>
            <a:off x="7020272" y="2692077"/>
            <a:ext cx="2016224"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6"/>
          <p:cNvSpPr>
            <a:spLocks noChangeArrowheads="1"/>
          </p:cNvSpPr>
          <p:nvPr/>
        </p:nvSpPr>
        <p:spPr bwMode="auto">
          <a:xfrm>
            <a:off x="0" y="5257800"/>
            <a:ext cx="9144000" cy="1600200"/>
          </a:xfrm>
          <a:prstGeom prst="rect">
            <a:avLst/>
          </a:prstGeom>
          <a:solidFill>
            <a:srgbClr val="0A0068"/>
          </a:solidFill>
          <a:ln w="9525">
            <a:noFill/>
            <a:round/>
            <a:headEnd/>
            <a:tailEnd/>
          </a:ln>
        </p:spPr>
        <p:txBody>
          <a:bodyPr wrap="none">
            <a:prstTxWarp prst="textNoShape">
              <a:avLst/>
            </a:prstTxWarp>
          </a:bodyPr>
          <a:lstStyle/>
          <a:p>
            <a:endParaRPr lang="en-US"/>
          </a:p>
        </p:txBody>
      </p:sp>
      <p:sp>
        <p:nvSpPr>
          <p:cNvPr id="29698" name="Rectangle 2"/>
          <p:cNvSpPr>
            <a:spLocks noGrp="1" noChangeArrowheads="1"/>
          </p:cNvSpPr>
          <p:nvPr>
            <p:ph type="title"/>
          </p:nvPr>
        </p:nvSpPr>
        <p:spPr>
          <a:xfrm>
            <a:off x="1676400" y="609600"/>
            <a:ext cx="7010400" cy="838200"/>
          </a:xfrm>
          <a:effectLst>
            <a:outerShdw blurRad="63500" dist="35921" dir="2700000" algn="ctr" rotWithShape="0">
              <a:srgbClr val="000000">
                <a:alpha val="74998"/>
              </a:srgbClr>
            </a:outerShdw>
          </a:effectLst>
        </p:spPr>
        <p:txBody>
          <a:bodyPr/>
          <a:lstStyle/>
          <a:p>
            <a:pPr eaLnBrk="1" hangingPunct="1">
              <a:defRPr/>
            </a:pPr>
            <a:r>
              <a:rPr lang="en-US" b="1">
                <a:ea typeface="ＭＳ Ｐゴシック" charset="-128"/>
                <a:cs typeface="ＭＳ Ｐゴシック" charset="-128"/>
              </a:rPr>
              <a:t>5 Special Characteristics</a:t>
            </a:r>
            <a:endParaRPr lang="en-US">
              <a:ea typeface="ＭＳ Ｐゴシック" charset="-128"/>
              <a:cs typeface="ＭＳ Ｐゴシック" charset="-128"/>
            </a:endParaRPr>
          </a:p>
        </p:txBody>
      </p:sp>
      <p:sp>
        <p:nvSpPr>
          <p:cNvPr id="619525" name="Text Box 5"/>
          <p:cNvSpPr txBox="1">
            <a:spLocks noChangeArrowheads="1"/>
          </p:cNvSpPr>
          <p:nvPr/>
        </p:nvSpPr>
        <p:spPr bwMode="auto">
          <a:xfrm>
            <a:off x="541338" y="1447800"/>
            <a:ext cx="381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chemeClr val="bg1"/>
                </a:solidFill>
              </a:rPr>
              <a:t>5</a:t>
            </a:r>
          </a:p>
        </p:txBody>
      </p:sp>
      <p:sp>
        <p:nvSpPr>
          <p:cNvPr id="619526" name="Text Box 6"/>
          <p:cNvSpPr txBox="1">
            <a:spLocks noChangeArrowheads="1"/>
          </p:cNvSpPr>
          <p:nvPr/>
        </p:nvSpPr>
        <p:spPr bwMode="auto">
          <a:xfrm>
            <a:off x="7924800" y="76200"/>
            <a:ext cx="1200150" cy="457200"/>
          </a:xfrm>
          <a:prstGeom prst="rect">
            <a:avLst/>
          </a:prstGeom>
          <a:solidFill>
            <a:schemeClr val="bg1"/>
          </a:solidFill>
          <a:ln w="9525">
            <a:noFill/>
            <a:miter lim="800000"/>
            <a:headEnd/>
            <a:tailEnd/>
          </a:ln>
        </p:spPr>
        <p:txBody>
          <a:bodyPr wrap="none">
            <a:prstTxWarp prst="textNoShape">
              <a:avLst/>
            </a:prstTxWarp>
            <a:spAutoFit/>
          </a:bodyPr>
          <a:lstStyle/>
          <a:p>
            <a:r>
              <a:rPr lang="en-US" b="1"/>
              <a:t>147-148</a:t>
            </a:r>
          </a:p>
        </p:txBody>
      </p:sp>
      <p:sp>
        <p:nvSpPr>
          <p:cNvPr id="29703" name="Rectangle 7"/>
          <p:cNvSpPr>
            <a:spLocks noChangeArrowheads="1"/>
          </p:cNvSpPr>
          <p:nvPr/>
        </p:nvSpPr>
        <p:spPr bwMode="auto">
          <a:xfrm>
            <a:off x="228600" y="1447800"/>
            <a:ext cx="8839200" cy="5410200"/>
          </a:xfrm>
          <a:prstGeom prst="rect">
            <a:avLst/>
          </a:prstGeom>
          <a:noFill/>
          <a:ln w="76200" cmpd="tri">
            <a:noFill/>
            <a:miter lim="800000"/>
            <a:headEnd/>
            <a:tailEnd/>
          </a:ln>
          <a:effectLst>
            <a:outerShdw blurRad="63500" dist="35921" dir="2700000" algn="ctr" rotWithShape="0">
              <a:srgbClr val="000000">
                <a:alpha val="74998"/>
              </a:srgbClr>
            </a:outerShdw>
          </a:effectLst>
        </p:spPr>
        <p:txBody>
          <a:bodyPr/>
          <a:lstStyle/>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It is likely the most </a:t>
            </a:r>
            <a:r>
              <a:rPr lang="en-US" sz="3200" b="1" dirty="0">
                <a:solidFill>
                  <a:schemeClr val="folHlink"/>
                </a:solidFill>
                <a:latin typeface="Arial" pitchFamily="-112" charset="0"/>
                <a:ea typeface="+mn-ea"/>
                <a:cs typeface="+mn-cs"/>
              </a:rPr>
              <a:t>profound</a:t>
            </a:r>
            <a:r>
              <a:rPr lang="en-US" b="1" dirty="0">
                <a:solidFill>
                  <a:schemeClr val="tx2"/>
                </a:solidFill>
                <a:latin typeface="Arial" pitchFamily="-112" charset="0"/>
                <a:ea typeface="+mn-ea"/>
                <a:cs typeface="+mn-cs"/>
              </a:rPr>
              <a:t> book ever written.</a:t>
            </a:r>
          </a:p>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Many </a:t>
            </a:r>
            <a:r>
              <a:rPr lang="en-US" sz="3200" b="1" dirty="0">
                <a:solidFill>
                  <a:schemeClr val="folHlink"/>
                </a:solidFill>
                <a:latin typeface="Arial" pitchFamily="-112" charset="0"/>
                <a:ea typeface="+mn-ea"/>
                <a:cs typeface="+mn-cs"/>
              </a:rPr>
              <a:t>OT quotations</a:t>
            </a:r>
            <a:r>
              <a:rPr lang="en-US" sz="3200" b="1" dirty="0">
                <a:solidFill>
                  <a:schemeClr val="tx2"/>
                </a:solidFill>
                <a:latin typeface="Arial" pitchFamily="-112" charset="0"/>
                <a:ea typeface="+mn-ea"/>
                <a:cs typeface="+mn-cs"/>
              </a:rPr>
              <a:t>:</a:t>
            </a:r>
            <a:r>
              <a:rPr lang="en-US" b="1" dirty="0">
                <a:solidFill>
                  <a:schemeClr val="tx2"/>
                </a:solidFill>
                <a:latin typeface="Arial" pitchFamily="-112" charset="0"/>
                <a:ea typeface="+mn-ea"/>
                <a:cs typeface="+mn-cs"/>
              </a:rPr>
              <a:t> Paul regularly quotes the OT in his letters, but here the argument is sometimes carried by such quotations (especially chaps. 9-11). </a:t>
            </a:r>
          </a:p>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The </a:t>
            </a:r>
            <a:r>
              <a:rPr lang="en-US" sz="3200" b="1" dirty="0">
                <a:solidFill>
                  <a:schemeClr val="folHlink"/>
                </a:solidFill>
                <a:latin typeface="Arial" pitchFamily="-112" charset="0"/>
                <a:ea typeface="+mn-ea"/>
                <a:cs typeface="+mn-cs"/>
              </a:rPr>
              <a:t>most systematic</a:t>
            </a:r>
            <a:r>
              <a:rPr lang="en-US" b="1" dirty="0">
                <a:solidFill>
                  <a:schemeClr val="tx2"/>
                </a:solidFill>
                <a:latin typeface="Arial" pitchFamily="-112" charset="0"/>
                <a:ea typeface="+mn-ea"/>
                <a:cs typeface="+mn-cs"/>
              </a:rPr>
              <a:t> of Paul</a:t>
            </a:r>
            <a:r>
              <a:rPr lang="fr-FR" b="1" dirty="0">
                <a:solidFill>
                  <a:schemeClr val="tx2"/>
                </a:solidFill>
                <a:latin typeface="Arial" pitchFamily="-112" charset="0"/>
                <a:ea typeface="+mn-ea"/>
                <a:cs typeface="+mn-cs"/>
              </a:rPr>
              <a:t>'</a:t>
            </a:r>
            <a:r>
              <a:rPr lang="en-US" b="1" dirty="0">
                <a:solidFill>
                  <a:schemeClr val="tx2"/>
                </a:solidFill>
                <a:latin typeface="Arial" pitchFamily="-112" charset="0"/>
                <a:ea typeface="+mn-ea"/>
                <a:cs typeface="+mn-cs"/>
              </a:rPr>
              <a:t>s letters: It reads more like an elaborate theological essay than a letter.</a:t>
            </a:r>
          </a:p>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The </a:t>
            </a:r>
            <a:r>
              <a:rPr lang="en-US" sz="3200" b="1" dirty="0">
                <a:solidFill>
                  <a:schemeClr val="folHlink"/>
                </a:solidFill>
                <a:latin typeface="Arial" pitchFamily="-112" charset="0"/>
                <a:ea typeface="+mn-ea"/>
                <a:cs typeface="+mn-cs"/>
              </a:rPr>
              <a:t>Christian doctrine</a:t>
            </a:r>
            <a:r>
              <a:rPr lang="en-US" b="1" dirty="0">
                <a:solidFill>
                  <a:schemeClr val="tx2"/>
                </a:solidFill>
                <a:latin typeface="Arial" pitchFamily="-112" charset="0"/>
                <a:ea typeface="+mn-ea"/>
                <a:cs typeface="+mn-cs"/>
              </a:rPr>
              <a:t> emphasis shows in its many theological terms: sin, salvation, grace, faith, righteousness, justification, sanctification, redemption, death and resurrection.</a:t>
            </a:r>
          </a:p>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Paul</a:t>
            </a:r>
            <a:r>
              <a:rPr lang="fr-FR" b="1" dirty="0">
                <a:solidFill>
                  <a:schemeClr val="tx2"/>
                </a:solidFill>
                <a:latin typeface="Arial" pitchFamily="-112" charset="0"/>
                <a:ea typeface="+mn-ea"/>
                <a:cs typeface="+mn-cs"/>
              </a:rPr>
              <a:t>'</a:t>
            </a:r>
            <a:r>
              <a:rPr lang="en-US" b="1" dirty="0">
                <a:solidFill>
                  <a:schemeClr val="tx2"/>
                </a:solidFill>
                <a:latin typeface="Arial" pitchFamily="-112" charset="0"/>
                <a:ea typeface="+mn-ea"/>
                <a:cs typeface="+mn-cs"/>
              </a:rPr>
              <a:t>s</a:t>
            </a:r>
            <a:r>
              <a:rPr lang="en-US" sz="3200" b="1" dirty="0">
                <a:solidFill>
                  <a:schemeClr val="folHlink"/>
                </a:solidFill>
                <a:latin typeface="Arial" pitchFamily="-112" charset="0"/>
                <a:ea typeface="+mn-ea"/>
                <a:cs typeface="+mn-cs"/>
              </a:rPr>
              <a:t> concern for Israel</a:t>
            </a:r>
            <a:r>
              <a:rPr lang="en-US" b="1" dirty="0">
                <a:solidFill>
                  <a:schemeClr val="tx2"/>
                </a:solidFill>
                <a:latin typeface="Arial" pitchFamily="-112" charset="0"/>
                <a:ea typeface="+mn-ea"/>
                <a:cs typeface="+mn-cs"/>
              </a:rPr>
              <a:t> is seen in her present status, her relationship to the Gentiles and her final salvation.</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in Romans</a:t>
            </a:r>
            <a:endParaRPr lang="en-US" sz="4000">
              <a:solidFill>
                <a:schemeClr val="tx1"/>
              </a:solidFill>
              <a:latin typeface="Copperplate Gothic Light" charset="0"/>
              <a:ea typeface="ＭＳ Ｐゴシック" charset="-128"/>
              <a:cs typeface="ＭＳ Ｐゴシック" charset="-128"/>
            </a:endParaRPr>
          </a:p>
        </p:txBody>
      </p:sp>
      <p:sp>
        <p:nvSpPr>
          <p:cNvPr id="620547" name="Text Box 3"/>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latin typeface="Arial" charset="0"/>
                <a:ea typeface="Arial" charset="0"/>
                <a:cs typeface="Arial" charset="0"/>
              </a:rPr>
              <a:t>145</a:t>
            </a:r>
          </a:p>
        </p:txBody>
      </p:sp>
      <p:graphicFrame>
        <p:nvGraphicFramePr>
          <p:cNvPr id="165892" name="Group 4"/>
          <p:cNvGraphicFramePr>
            <a:graphicFrameLocks noGrp="1"/>
          </p:cNvGraphicFramePr>
          <p:nvPr>
            <p:extLst>
              <p:ext uri="{D42A27DB-BD31-4B8C-83A1-F6EECF244321}">
                <p14:modId xmlns:p14="http://schemas.microsoft.com/office/powerpoint/2010/main" val="3897783684"/>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God</a:t>
                      </a:r>
                      <a:r>
                        <a:rPr kumimoji="0" lang="fr-FR" sz="20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s </a:t>
                      </a:r>
                      <a:r>
                        <a:rPr kumimoji="0" lang="en-US" sz="2000" b="1" i="1" u="none" strike="noStrike" cap="none" normalizeH="0" baseline="0" dirty="0">
                          <a:ln>
                            <a:noFill/>
                          </a:ln>
                          <a:solidFill>
                            <a:srgbClr val="FFFFFF"/>
                          </a:solidFill>
                          <a:effectLst/>
                          <a:latin typeface="Arial" charset="0"/>
                          <a:ea typeface="ＭＳ Ｐゴシック" charset="-128"/>
                          <a:cs typeface="ＭＳ Ｐゴシック" charset="-128"/>
                        </a:rPr>
                        <a:t>Righteousness</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 /Justification by Faith in Christ––Not the Law</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1–11</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12–16</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Explained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Applied</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Theological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Practical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What to Believe</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How to Behave</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Vertical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Horizontal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God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Relationship to Others</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3" name="Picture 19" descr="j007911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947738"/>
            <a:ext cx="1266825" cy="1947862"/>
          </a:xfrm>
          <a:prstGeom prst="rect">
            <a:avLst/>
          </a:prstGeom>
          <a:noFill/>
          <a:ln w="9525">
            <a:noFill/>
            <a:miter lim="800000"/>
            <a:headEnd/>
            <a:tailEnd/>
          </a:ln>
        </p:spPr>
      </p:pic>
      <p:grpSp>
        <p:nvGrpSpPr>
          <p:cNvPr id="621571" name="Group 4"/>
          <p:cNvGrpSpPr>
            <a:grpSpLocks/>
          </p:cNvGrpSpPr>
          <p:nvPr/>
        </p:nvGrpSpPr>
        <p:grpSpPr bwMode="auto">
          <a:xfrm>
            <a:off x="152400" y="1835150"/>
            <a:ext cx="4038600" cy="2667000"/>
            <a:chOff x="0" y="0"/>
            <a:chExt cx="1526" cy="1152"/>
          </a:xfrm>
        </p:grpSpPr>
        <p:sp>
          <p:nvSpPr>
            <p:cNvPr id="621583" name="Rectangle 5"/>
            <p:cNvSpPr>
              <a:spLocks noChangeArrowheads="1"/>
            </p:cNvSpPr>
            <p:nvPr/>
          </p:nvSpPr>
          <p:spPr bwMode="auto">
            <a:xfrm>
              <a:off x="43" y="0"/>
              <a:ext cx="1440" cy="1152"/>
            </a:xfrm>
            <a:prstGeom prst="rect">
              <a:avLst/>
            </a:prstGeom>
            <a:noFill/>
            <a:ln w="9525">
              <a:noFill/>
              <a:miter lim="800000"/>
              <a:headEnd/>
              <a:tailEnd/>
            </a:ln>
          </p:spPr>
          <p:txBody>
            <a:bodyPr>
              <a:prstTxWarp prst="textNoShape">
                <a:avLst/>
              </a:prstTxWarp>
            </a:bodyPr>
            <a:lstStyle/>
            <a:p>
              <a:pPr indent="-92075"/>
              <a:r>
                <a:rPr lang="en-US" sz="2800" b="1" dirty="0">
                  <a:latin typeface="Arial" charset="0"/>
                  <a:ea typeface="Arial" charset="0"/>
                  <a:cs typeface="Arial" charset="0"/>
                </a:rPr>
                <a:t>What to Believe</a:t>
              </a:r>
              <a:r>
                <a:rPr lang="en-US" sz="2800" dirty="0">
                  <a:latin typeface="Arial" charset="0"/>
                  <a:ea typeface="Arial" charset="0"/>
                  <a:cs typeface="Arial" charset="0"/>
                </a:rPr>
                <a:t> </a:t>
              </a:r>
              <a:br>
                <a:rPr lang="en-US" sz="2800" dirty="0">
                  <a:latin typeface="Arial" charset="0"/>
                  <a:ea typeface="Arial" charset="0"/>
                  <a:cs typeface="Arial" charset="0"/>
                </a:rPr>
              </a:br>
              <a:r>
                <a:rPr lang="en-US" sz="2800" b="1" dirty="0">
                  <a:latin typeface="Arial" charset="0"/>
                  <a:ea typeface="Arial" charset="0"/>
                  <a:cs typeface="Arial" charset="0"/>
                </a:rPr>
                <a:t>(Rom. 1–11)</a:t>
              </a:r>
              <a:endParaRPr lang="en-US" sz="2800" dirty="0">
                <a:ea typeface="Times New Roman" charset="0"/>
                <a:cs typeface="Times New Roman" charset="0"/>
              </a:endParaRPr>
            </a:p>
            <a:p>
              <a:pPr indent="-92075" eaLnBrk="0" hangingPunct="0"/>
              <a:r>
                <a:rPr lang="en-US" sz="1800" dirty="0">
                  <a:latin typeface="Arial" charset="0"/>
                  <a:ea typeface="Arial" charset="0"/>
                  <a:cs typeface="Arial" charset="0"/>
                </a:rPr>
                <a:t>1. Sinfulness of humankind</a:t>
              </a:r>
              <a:endParaRPr lang="en-US" sz="1800" dirty="0">
                <a:ea typeface="Times New Roman" charset="0"/>
                <a:cs typeface="Times New Roman" charset="0"/>
              </a:endParaRPr>
            </a:p>
            <a:p>
              <a:pPr indent="-92075" eaLnBrk="0" hangingPunct="0"/>
              <a:r>
                <a:rPr lang="en-US" sz="1800" dirty="0">
                  <a:latin typeface="Arial" charset="0"/>
                  <a:ea typeface="Arial" charset="0"/>
                  <a:cs typeface="Arial" charset="0"/>
                </a:rPr>
                <a:t>2. Forgiveness of sin through Christ</a:t>
              </a:r>
              <a:endParaRPr lang="en-US" sz="1800" dirty="0">
                <a:ea typeface="Times New Roman" charset="0"/>
                <a:cs typeface="Times New Roman" charset="0"/>
              </a:endParaRPr>
            </a:p>
            <a:p>
              <a:pPr indent="-92075" eaLnBrk="0" hangingPunct="0"/>
              <a:r>
                <a:rPr lang="en-US" sz="1800" dirty="0">
                  <a:latin typeface="Arial" charset="0"/>
                  <a:ea typeface="Arial" charset="0"/>
                  <a:cs typeface="Arial" charset="0"/>
                </a:rPr>
                <a:t>3. Freedom from sin</a:t>
              </a:r>
              <a:r>
                <a:rPr lang="fr-FR" sz="1800" dirty="0">
                  <a:latin typeface="Arial" charset="0"/>
                  <a:ea typeface="Arial" charset="0"/>
                  <a:cs typeface="Arial" charset="0"/>
                </a:rPr>
                <a:t>'</a:t>
              </a:r>
              <a:r>
                <a:rPr lang="en-US" altLang="ja-JP" sz="1800" dirty="0">
                  <a:latin typeface="Arial" charset="0"/>
                  <a:ea typeface="Arial" charset="0"/>
                  <a:cs typeface="Arial" charset="0"/>
                </a:rPr>
                <a:t>s grasp</a:t>
              </a:r>
              <a:endParaRPr lang="en-US" altLang="ja-JP" sz="1800" dirty="0">
                <a:ea typeface="Times New Roman" charset="0"/>
                <a:cs typeface="Times New Roman" charset="0"/>
              </a:endParaRPr>
            </a:p>
            <a:p>
              <a:pPr indent="-92075" eaLnBrk="0" hangingPunct="0"/>
              <a:r>
                <a:rPr lang="en-US" sz="1800" dirty="0">
                  <a:latin typeface="Arial" charset="0"/>
                  <a:ea typeface="Arial" charset="0"/>
                  <a:cs typeface="Arial" charset="0"/>
                </a:rPr>
                <a:t>4. Israel</a:t>
              </a:r>
              <a:r>
                <a:rPr lang="fr-FR" sz="1800" dirty="0">
                  <a:latin typeface="Arial" charset="0"/>
                  <a:ea typeface="Arial" charset="0"/>
                  <a:cs typeface="Arial" charset="0"/>
                </a:rPr>
                <a:t>'</a:t>
              </a:r>
              <a:r>
                <a:rPr lang="en-US" altLang="ja-JP" sz="1800" dirty="0">
                  <a:latin typeface="Arial" charset="0"/>
                  <a:ea typeface="Arial" charset="0"/>
                  <a:cs typeface="Arial" charset="0"/>
                </a:rPr>
                <a:t>s past, present, and future</a:t>
              </a:r>
              <a:endParaRPr lang="en-US" altLang="ja-JP" sz="1800" dirty="0">
                <a:ea typeface="Times New Roman" charset="0"/>
                <a:cs typeface="Times New Roman" charset="0"/>
              </a:endParaRPr>
            </a:p>
            <a:p>
              <a:pPr indent="-92075" eaLnBrk="0" hangingPunct="0"/>
              <a:endParaRPr lang="en-US" sz="1800" dirty="0">
                <a:ea typeface="Times New Roman" charset="0"/>
                <a:cs typeface="Times New Roman" charset="0"/>
              </a:endParaRPr>
            </a:p>
          </p:txBody>
        </p:sp>
        <p:sp>
          <p:nvSpPr>
            <p:cNvPr id="621584" name="Rectangle 6"/>
            <p:cNvSpPr>
              <a:spLocks noChangeArrowheads="1"/>
            </p:cNvSpPr>
            <p:nvPr/>
          </p:nvSpPr>
          <p:spPr bwMode="auto">
            <a:xfrm>
              <a:off x="0" y="0"/>
              <a:ext cx="1526" cy="1152"/>
            </a:xfrm>
            <a:prstGeom prst="rect">
              <a:avLst/>
            </a:prstGeom>
            <a:noFill/>
            <a:ln w="7">
              <a:noFill/>
              <a:miter lim="800000"/>
              <a:headEnd/>
              <a:tailEnd/>
            </a:ln>
          </p:spPr>
          <p:txBody>
            <a:bodyPr>
              <a:prstTxWarp prst="textNoShape">
                <a:avLst/>
              </a:prstTxWarp>
            </a:bodyPr>
            <a:lstStyle/>
            <a:p>
              <a:endParaRPr lang="en-US"/>
            </a:p>
          </p:txBody>
        </p:sp>
      </p:grpSp>
      <p:sp>
        <p:nvSpPr>
          <p:cNvPr id="31752" name="Rectangle 8"/>
          <p:cNvSpPr>
            <a:spLocks noChangeArrowheads="1"/>
          </p:cNvSpPr>
          <p:nvPr/>
        </p:nvSpPr>
        <p:spPr bwMode="auto">
          <a:xfrm>
            <a:off x="4114800" y="914400"/>
            <a:ext cx="5029200" cy="3005138"/>
          </a:xfrm>
          <a:prstGeom prst="rect">
            <a:avLst/>
          </a:prstGeom>
          <a:noFill/>
          <a:ln w="9525">
            <a:noFill/>
            <a:miter lim="800000"/>
            <a:headEnd/>
            <a:tailEnd/>
          </a:ln>
        </p:spPr>
        <p:txBody>
          <a:bodyPr>
            <a:prstTxWarp prst="textNoShape">
              <a:avLst/>
            </a:prstTxWarp>
          </a:bodyPr>
          <a:lstStyle/>
          <a:p>
            <a:r>
              <a:rPr lang="en-US" sz="2000">
                <a:latin typeface="Arial" charset="0"/>
                <a:ea typeface="Arial" charset="0"/>
                <a:cs typeface="Arial" charset="0"/>
              </a:rPr>
              <a:t>Paul sets forth the foundations of the Christian faith. All people are sinful; Christ died to forgive sin; we are made right with God through faith; this begins a new life with a new relationship with God. Like a sports team constantly reviewing the basics, we will be greatly helped in our faith by knowing these foundations. If we study Romans carefully, we will never be at a loss to know what to believe.</a:t>
            </a:r>
            <a:endParaRPr lang="en-US" sz="2000">
              <a:ea typeface="Arial" charset="0"/>
              <a:cs typeface="Arial" charset="0"/>
            </a:endParaRPr>
          </a:p>
        </p:txBody>
      </p:sp>
      <p:sp>
        <p:nvSpPr>
          <p:cNvPr id="621573" name="Rectangle 9"/>
          <p:cNvSpPr>
            <a:spLocks noChangeArrowheads="1"/>
          </p:cNvSpPr>
          <p:nvPr/>
        </p:nvSpPr>
        <p:spPr bwMode="auto">
          <a:xfrm>
            <a:off x="4076700" y="914400"/>
            <a:ext cx="4838700" cy="3005138"/>
          </a:xfrm>
          <a:prstGeom prst="rect">
            <a:avLst/>
          </a:prstGeom>
          <a:noFill/>
          <a:ln w="7">
            <a:noFill/>
            <a:miter lim="800000"/>
            <a:headEnd/>
            <a:tailEnd/>
          </a:ln>
        </p:spPr>
        <p:txBody>
          <a:bodyPr>
            <a:prstTxWarp prst="textNoShape">
              <a:avLst/>
            </a:prstTxWarp>
          </a:bodyPr>
          <a:lstStyle/>
          <a:p>
            <a:endParaRPr lang="en-US"/>
          </a:p>
        </p:txBody>
      </p:sp>
      <p:grpSp>
        <p:nvGrpSpPr>
          <p:cNvPr id="3" name="Group 10"/>
          <p:cNvGrpSpPr>
            <a:grpSpLocks/>
          </p:cNvGrpSpPr>
          <p:nvPr/>
        </p:nvGrpSpPr>
        <p:grpSpPr bwMode="auto">
          <a:xfrm>
            <a:off x="158750" y="3962400"/>
            <a:ext cx="3992563" cy="2398713"/>
            <a:chOff x="0" y="1152"/>
            <a:chExt cx="1526" cy="1056"/>
          </a:xfrm>
        </p:grpSpPr>
        <p:sp>
          <p:nvSpPr>
            <p:cNvPr id="621581" name="Rectangle 11"/>
            <p:cNvSpPr>
              <a:spLocks noChangeArrowheads="1"/>
            </p:cNvSpPr>
            <p:nvPr/>
          </p:nvSpPr>
          <p:spPr bwMode="auto">
            <a:xfrm>
              <a:off x="43" y="1152"/>
              <a:ext cx="1440" cy="1056"/>
            </a:xfrm>
            <a:prstGeom prst="rect">
              <a:avLst/>
            </a:prstGeom>
            <a:noFill/>
            <a:ln w="9525">
              <a:noFill/>
              <a:miter lim="800000"/>
              <a:headEnd/>
              <a:tailEnd/>
            </a:ln>
          </p:spPr>
          <p:txBody>
            <a:bodyPr>
              <a:prstTxWarp prst="textNoShape">
                <a:avLst/>
              </a:prstTxWarp>
            </a:bodyPr>
            <a:lstStyle/>
            <a:p>
              <a:pPr indent="-92075"/>
              <a:r>
                <a:rPr lang="en-US" sz="2800" b="1">
                  <a:latin typeface="Arial" charset="0"/>
                  <a:ea typeface="Arial" charset="0"/>
                  <a:cs typeface="Arial" charset="0"/>
                </a:rPr>
                <a:t>How to Behave </a:t>
              </a:r>
              <a:br>
                <a:rPr lang="en-US" sz="2800" b="1">
                  <a:latin typeface="Arial" charset="0"/>
                  <a:ea typeface="Arial" charset="0"/>
                  <a:cs typeface="Arial" charset="0"/>
                </a:rPr>
              </a:br>
              <a:r>
                <a:rPr lang="en-US" sz="2800" b="1">
                  <a:latin typeface="Arial" charset="0"/>
                  <a:ea typeface="Arial" charset="0"/>
                  <a:cs typeface="Arial" charset="0"/>
                </a:rPr>
                <a:t>(Rom. 12–16)</a:t>
              </a:r>
              <a:endParaRPr lang="en-US" sz="2800" b="1">
                <a:ea typeface="Times New Roman" charset="0"/>
                <a:cs typeface="Times New Roman" charset="0"/>
              </a:endParaRPr>
            </a:p>
            <a:p>
              <a:pPr indent="-92075" eaLnBrk="0" hangingPunct="0"/>
              <a:r>
                <a:rPr lang="en-US" sz="1800">
                  <a:latin typeface="Arial" charset="0"/>
                  <a:ea typeface="Arial" charset="0"/>
                  <a:cs typeface="Arial" charset="0"/>
                </a:rPr>
                <a:t>1. Personal responsibility</a:t>
              </a:r>
              <a:endParaRPr lang="en-US" sz="1800">
                <a:ea typeface="Times New Roman" charset="0"/>
                <a:cs typeface="Times New Roman" charset="0"/>
              </a:endParaRPr>
            </a:p>
            <a:p>
              <a:pPr indent="-92075" eaLnBrk="0" hangingPunct="0"/>
              <a:r>
                <a:rPr lang="en-US" sz="1800">
                  <a:latin typeface="Arial" charset="0"/>
                  <a:ea typeface="Arial" charset="0"/>
                  <a:cs typeface="Arial" charset="0"/>
                </a:rPr>
                <a:t>2. Personal notes</a:t>
              </a:r>
              <a:endParaRPr lang="en-US" sz="1800">
                <a:ea typeface="Times New Roman" charset="0"/>
                <a:cs typeface="Times New Roman" charset="0"/>
              </a:endParaRPr>
            </a:p>
            <a:p>
              <a:pPr indent="-92075" eaLnBrk="0" hangingPunct="0"/>
              <a:endParaRPr lang="en-US" sz="1800">
                <a:ea typeface="Times New Roman" charset="0"/>
                <a:cs typeface="Times New Roman" charset="0"/>
              </a:endParaRPr>
            </a:p>
          </p:txBody>
        </p:sp>
        <p:sp>
          <p:nvSpPr>
            <p:cNvPr id="621582" name="Rectangle 12"/>
            <p:cNvSpPr>
              <a:spLocks noChangeArrowheads="1"/>
            </p:cNvSpPr>
            <p:nvPr/>
          </p:nvSpPr>
          <p:spPr bwMode="auto">
            <a:xfrm>
              <a:off x="0" y="1152"/>
              <a:ext cx="1526" cy="1056"/>
            </a:xfrm>
            <a:prstGeom prst="rect">
              <a:avLst/>
            </a:prstGeom>
            <a:noFill/>
            <a:ln w="7">
              <a:noFill/>
              <a:miter lim="800000"/>
              <a:headEnd/>
              <a:tailEnd/>
            </a:ln>
          </p:spPr>
          <p:txBody>
            <a:bodyPr>
              <a:prstTxWarp prst="textNoShape">
                <a:avLst/>
              </a:prstTxWarp>
            </a:bodyPr>
            <a:lstStyle/>
            <a:p>
              <a:endParaRPr lang="en-US"/>
            </a:p>
          </p:txBody>
        </p:sp>
      </p:grpSp>
      <p:sp>
        <p:nvSpPr>
          <p:cNvPr id="31758" name="Rectangle 14"/>
          <p:cNvSpPr>
            <a:spLocks noChangeArrowheads="1"/>
          </p:cNvSpPr>
          <p:nvPr/>
        </p:nvSpPr>
        <p:spPr bwMode="auto">
          <a:xfrm>
            <a:off x="4114800" y="4256088"/>
            <a:ext cx="4953000" cy="2068512"/>
          </a:xfrm>
          <a:prstGeom prst="rect">
            <a:avLst/>
          </a:prstGeom>
          <a:noFill/>
          <a:ln w="9525">
            <a:noFill/>
            <a:miter lim="800000"/>
            <a:headEnd/>
            <a:tailEnd/>
          </a:ln>
        </p:spPr>
        <p:txBody>
          <a:bodyPr>
            <a:prstTxWarp prst="textNoShape">
              <a:avLst/>
            </a:prstTxWarp>
          </a:bodyPr>
          <a:lstStyle/>
          <a:p>
            <a:r>
              <a:rPr lang="en-US" sz="2000" dirty="0">
                <a:latin typeface="Arial" charset="0"/>
                <a:ea typeface="Arial" charset="0"/>
                <a:cs typeface="Arial" charset="0"/>
              </a:rPr>
              <a:t>Paul gives clear, practical guidelines for behavior. The Christian life is not abstract theology unconnected with life, but practical--affecting how we behave each day. It is not enough merely to know the gospel; we must let it transform our life.</a:t>
            </a:r>
            <a:endParaRPr lang="en-US" sz="2000" dirty="0">
              <a:ea typeface="Times New Roman" charset="0"/>
              <a:cs typeface="Times New Roman" charset="0"/>
            </a:endParaRPr>
          </a:p>
        </p:txBody>
      </p:sp>
      <p:sp>
        <p:nvSpPr>
          <p:cNvPr id="621576" name="Rectangle 15"/>
          <p:cNvSpPr>
            <a:spLocks noChangeArrowheads="1"/>
          </p:cNvSpPr>
          <p:nvPr/>
        </p:nvSpPr>
        <p:spPr bwMode="auto">
          <a:xfrm>
            <a:off x="4038600" y="4103688"/>
            <a:ext cx="4838700" cy="2754312"/>
          </a:xfrm>
          <a:prstGeom prst="rect">
            <a:avLst/>
          </a:prstGeom>
          <a:noFill/>
          <a:ln w="7">
            <a:noFill/>
            <a:miter lim="800000"/>
            <a:headEnd/>
            <a:tailEnd/>
          </a:ln>
        </p:spPr>
        <p:txBody>
          <a:bodyPr>
            <a:prstTxWarp prst="textNoShape">
              <a:avLst/>
            </a:prstTxWarp>
          </a:bodyPr>
          <a:lstStyle/>
          <a:p>
            <a:endParaRPr lang="en-US"/>
          </a:p>
        </p:txBody>
      </p:sp>
      <p:sp>
        <p:nvSpPr>
          <p:cNvPr id="621577" name="Rectangle 16"/>
          <p:cNvSpPr>
            <a:spLocks noChangeArrowheads="1"/>
          </p:cNvSpPr>
          <p:nvPr/>
        </p:nvSpPr>
        <p:spPr bwMode="auto">
          <a:xfrm>
            <a:off x="609600" y="1447800"/>
            <a:ext cx="7772400" cy="5029200"/>
          </a:xfrm>
          <a:prstGeom prst="rect">
            <a:avLst/>
          </a:prstGeom>
          <a:noFill/>
          <a:ln w="9525">
            <a:noFill/>
            <a:miter lim="800000"/>
            <a:headEnd/>
            <a:tailEnd/>
          </a:ln>
        </p:spPr>
        <p:txBody>
          <a:bodyPr>
            <a:prstTxWarp prst="textNoShape">
              <a:avLst/>
            </a:prstTxWarp>
          </a:bodyPr>
          <a:lstStyle/>
          <a:p>
            <a:endParaRPr lang="en-US"/>
          </a:p>
        </p:txBody>
      </p:sp>
      <p:pic>
        <p:nvPicPr>
          <p:cNvPr id="31762" name="Picture 18" descr="AN00113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5029200"/>
            <a:ext cx="1752600" cy="1636713"/>
          </a:xfrm>
          <a:prstGeom prst="rect">
            <a:avLst/>
          </a:prstGeom>
          <a:noFill/>
          <a:ln w="9525">
            <a:noFill/>
            <a:miter lim="800000"/>
            <a:headEnd/>
            <a:tailEnd/>
          </a:ln>
        </p:spPr>
      </p:pic>
      <p:sp>
        <p:nvSpPr>
          <p:cNvPr id="621579" name="Rectangle 21"/>
          <p:cNvSpPr>
            <a:spLocks noGrp="1" noChangeArrowheads="1"/>
          </p:cNvSpPr>
          <p:nvPr>
            <p:ph type="title"/>
          </p:nvPr>
        </p:nvSpPr>
        <p:spPr>
          <a:xfrm>
            <a:off x="1600200" y="0"/>
            <a:ext cx="7010400" cy="1219200"/>
          </a:xfrm>
        </p:spPr>
        <p:txBody>
          <a:bodyPr/>
          <a:lstStyle/>
          <a:p>
            <a:pPr eaLnBrk="1" hangingPunct="1"/>
            <a:r>
              <a:rPr lang="en-US">
                <a:ea typeface="ＭＳ Ｐゴシック" charset="-128"/>
                <a:cs typeface="ＭＳ Ｐゴシック" charset="-128"/>
              </a:rPr>
              <a:t>The Book in Broad Strokes</a:t>
            </a:r>
          </a:p>
        </p:txBody>
      </p:sp>
      <p:sp>
        <p:nvSpPr>
          <p:cNvPr id="621580" name="Text Box 22"/>
          <p:cNvSpPr txBox="1">
            <a:spLocks noChangeArrowheads="1"/>
          </p:cNvSpPr>
          <p:nvPr/>
        </p:nvSpPr>
        <p:spPr bwMode="auto">
          <a:xfrm>
            <a:off x="8426450" y="76200"/>
            <a:ext cx="641350" cy="457200"/>
          </a:xfrm>
          <a:prstGeom prst="rect">
            <a:avLst/>
          </a:prstGeom>
          <a:solidFill>
            <a:schemeClr val="bg1"/>
          </a:solidFill>
          <a:ln w="9525">
            <a:noFill/>
            <a:miter lim="800000"/>
            <a:headEnd/>
            <a:tailEnd/>
          </a:ln>
        </p:spPr>
        <p:txBody>
          <a:bodyPr wrap="none">
            <a:prstTxWarp prst="textNoShape">
              <a:avLst/>
            </a:prstTxWarp>
            <a:spAutoFit/>
          </a:bodyPr>
          <a:lstStyle/>
          <a:p>
            <a:r>
              <a:rPr lang="en-US" b="1"/>
              <a:t>145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1763"/>
                                        </p:tgtEl>
                                        <p:attrNameLst>
                                          <p:attrName>style.visibility</p:attrName>
                                        </p:attrNameLst>
                                      </p:cBhvr>
                                      <p:to>
                                        <p:strVal val="visible"/>
                                      </p:to>
                                    </p:set>
                                    <p:anim calcmode="lin" valueType="num">
                                      <p:cBhvr additive="base">
                                        <p:cTn id="7" dur="500" fill="hold"/>
                                        <p:tgtEl>
                                          <p:spTgt spid="31763"/>
                                        </p:tgtEl>
                                        <p:attrNameLst>
                                          <p:attrName>ppt_x</p:attrName>
                                        </p:attrNameLst>
                                      </p:cBhvr>
                                      <p:tavLst>
                                        <p:tav tm="0">
                                          <p:val>
                                            <p:strVal val="0-#ppt_w/2"/>
                                          </p:val>
                                        </p:tav>
                                        <p:tav tm="100000">
                                          <p:val>
                                            <p:strVal val="#ppt_x"/>
                                          </p:val>
                                        </p:tav>
                                      </p:tavLst>
                                    </p:anim>
                                    <p:anim calcmode="lin" valueType="num">
                                      <p:cBhvr additive="base">
                                        <p:cTn id="8" dur="500" fill="hold"/>
                                        <p:tgtEl>
                                          <p:spTgt spid="317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5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nodeType="afterGroup">
                            <p:stCondLst>
                              <p:cond delay="0"/>
                            </p:stCondLst>
                            <p:childTnLst>
                              <p:par>
                                <p:cTn id="18" presetID="2" presetClass="entr" presetSubtype="8" fill="hold" nodeType="afterEffect">
                                  <p:stCondLst>
                                    <p:cond delay="0"/>
                                  </p:stCondLst>
                                  <p:childTnLst>
                                    <p:set>
                                      <p:cBhvr>
                                        <p:cTn id="19" dur="1" fill="hold">
                                          <p:stCondLst>
                                            <p:cond delay="0"/>
                                          </p:stCondLst>
                                        </p:cTn>
                                        <p:tgtEl>
                                          <p:spTgt spid="31762"/>
                                        </p:tgtEl>
                                        <p:attrNameLst>
                                          <p:attrName>style.visibility</p:attrName>
                                        </p:attrNameLst>
                                      </p:cBhvr>
                                      <p:to>
                                        <p:strVal val="visible"/>
                                      </p:to>
                                    </p:set>
                                    <p:anim calcmode="lin" valueType="num">
                                      <p:cBhvr additive="base">
                                        <p:cTn id="20" dur="500" fill="hold"/>
                                        <p:tgtEl>
                                          <p:spTgt spid="31762"/>
                                        </p:tgtEl>
                                        <p:attrNameLst>
                                          <p:attrName>ppt_x</p:attrName>
                                        </p:attrNameLst>
                                      </p:cBhvr>
                                      <p:tavLst>
                                        <p:tav tm="0">
                                          <p:val>
                                            <p:strVal val="0-#ppt_w/2"/>
                                          </p:val>
                                        </p:tav>
                                        <p:tav tm="100000">
                                          <p:val>
                                            <p:strVal val="#ppt_x"/>
                                          </p:val>
                                        </p:tav>
                                      </p:tavLst>
                                    </p:anim>
                                    <p:anim calcmode="lin" valueType="num">
                                      <p:cBhvr additive="base">
                                        <p:cTn id="21" dur="500" fill="hold"/>
                                        <p:tgtEl>
                                          <p:spTgt spid="31762"/>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1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58"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28600" y="152400"/>
            <a:ext cx="2514600" cy="2209800"/>
          </a:xfrm>
          <a:effectLst/>
        </p:spPr>
        <p:txBody>
          <a:bodyPr/>
          <a:lstStyle/>
          <a:p>
            <a:pPr eaLnBrk="1" hangingPunct="1"/>
            <a:r>
              <a:rPr lang="en-US" sz="3600" b="1">
                <a:solidFill>
                  <a:schemeClr val="bg1"/>
                </a:solidFill>
                <a:effectLst>
                  <a:glow rad="101600">
                    <a:schemeClr val="tx1">
                      <a:alpha val="75000"/>
                    </a:schemeClr>
                  </a:glow>
                </a:effectLst>
              </a:rPr>
              <a:t>Circular View of Romans</a:t>
            </a:r>
            <a:endParaRPr lang="en-US">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38100">
            <a:solidFill>
              <a:schemeClr val="bg1"/>
            </a:solidFill>
            <a:round/>
            <a:headEnd/>
            <a:tailEnd/>
          </a:ln>
          <a:effectLst/>
        </p:spPr>
        <p:txBody>
          <a:bodyPr wrap="none" anchor="ctr"/>
          <a:lstStyle/>
          <a:p>
            <a:pPr>
              <a:defRPr/>
            </a:pPr>
            <a:endParaRPr lang="en-US">
              <a:effectLst>
                <a:glow rad="101600">
                  <a:schemeClr val="tx1">
                    <a:alpha val="75000"/>
                  </a:schemeClr>
                </a:glow>
              </a:effectLst>
              <a:latin typeface="Times New Roman" pitchFamily="-112" charset="0"/>
              <a:ea typeface="+mn-e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1" name="Rectangle 15"/>
          <p:cNvSpPr>
            <a:spLocks noChangeArrowheads="1"/>
          </p:cNvSpPr>
          <p:nvPr/>
        </p:nvSpPr>
        <p:spPr bwMode="auto">
          <a:xfrm>
            <a:off x="5257800" y="1219200"/>
            <a:ext cx="1828800" cy="1323975"/>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Needed </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by sinful people</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1:1–3:20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3" name="Rectangle 17"/>
          <p:cNvSpPr>
            <a:spLocks noChangeArrowheads="1"/>
          </p:cNvSpPr>
          <p:nvPr/>
        </p:nvSpPr>
        <p:spPr bwMode="auto">
          <a:xfrm>
            <a:off x="6400800" y="2971800"/>
            <a:ext cx="1828800" cy="1016000"/>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Provided </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by God</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3:21–4:25</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5" name="Rectangle 19"/>
          <p:cNvSpPr>
            <a:spLocks noChangeArrowheads="1"/>
          </p:cNvSpPr>
          <p:nvPr/>
        </p:nvSpPr>
        <p:spPr bwMode="auto">
          <a:xfrm>
            <a:off x="5334000" y="4648200"/>
            <a:ext cx="1828800" cy="1016000"/>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Experienced </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in the soul</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5:1–8:17</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7" name="Rectangle 21"/>
          <p:cNvSpPr>
            <a:spLocks noChangeArrowheads="1"/>
          </p:cNvSpPr>
          <p:nvPr/>
        </p:nvSpPr>
        <p:spPr bwMode="auto">
          <a:xfrm>
            <a:off x="3184525" y="4648200"/>
            <a:ext cx="1828800" cy="1323975"/>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Guaranteed </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as permanent</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8:18-39</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9" name="Rectangle 23"/>
          <p:cNvSpPr>
            <a:spLocks noChangeArrowheads="1"/>
          </p:cNvSpPr>
          <p:nvPr/>
        </p:nvSpPr>
        <p:spPr bwMode="auto">
          <a:xfrm>
            <a:off x="2193925" y="3011488"/>
            <a:ext cx="1828800" cy="1016000"/>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Rejected</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by Israel</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9–11</a:t>
            </a:r>
          </a:p>
        </p:txBody>
      </p:sp>
      <p:sp>
        <p:nvSpPr>
          <p:cNvPr id="997400" name="Rectangle 24"/>
          <p:cNvSpPr>
            <a:spLocks noChangeArrowheads="1"/>
          </p:cNvSpPr>
          <p:nvPr/>
        </p:nvSpPr>
        <p:spPr bwMode="auto">
          <a:xfrm>
            <a:off x="3276600" y="1219200"/>
            <a:ext cx="1981200" cy="1016000"/>
          </a:xfrm>
          <a:prstGeom prst="rect">
            <a:avLst/>
          </a:prstGeom>
          <a:noFill/>
          <a:ln w="9525">
            <a:noFill/>
            <a:miter lim="800000"/>
            <a:headEnd/>
            <a:tailEnd/>
          </a:ln>
          <a:effectLst/>
        </p:spPr>
        <p:txBody>
          <a:bodyPr>
            <a:spAutoFit/>
          </a:bodyPr>
          <a:lstStyle/>
          <a:p>
            <a:pPr algn="ctr">
              <a:spcBef>
                <a:spcPct val="20000"/>
              </a:spcBef>
              <a:defRPr/>
            </a:pPr>
            <a:r>
              <a:rPr lang="en-US" sz="2000" b="1">
                <a:solidFill>
                  <a:srgbClr val="FFFF00"/>
                </a:solidFill>
                <a:effectLst>
                  <a:glow rad="101600">
                    <a:schemeClr val="tx1">
                      <a:alpha val="75000"/>
                    </a:schemeClr>
                  </a:glow>
                </a:effectLst>
                <a:latin typeface="Arial" pitchFamily="-112" charset="0"/>
                <a:ea typeface="+mn-ea"/>
                <a:cs typeface="+mn-cs"/>
              </a:rPr>
              <a:t>Manifested </a:t>
            </a:r>
            <a:r>
              <a:rPr lang="en-US" sz="2000" b="1">
                <a:solidFill>
                  <a:schemeClr val="bg1"/>
                </a:solidFill>
                <a:effectLst>
                  <a:glow rad="101600">
                    <a:schemeClr val="tx1">
                      <a:alpha val="75000"/>
                    </a:schemeClr>
                  </a:glow>
                </a:effectLst>
                <a:latin typeface="Arial" pitchFamily="-112" charset="0"/>
                <a:ea typeface="+mn-ea"/>
                <a:cs typeface="+mn-cs"/>
              </a:rPr>
              <a:t>in practical living</a:t>
            </a:r>
            <a:br>
              <a:rPr lang="en-US" sz="2000" b="1">
                <a:solidFill>
                  <a:schemeClr val="bg1"/>
                </a:solidFill>
                <a:effectLst>
                  <a:glow rad="101600">
                    <a:schemeClr val="tx1">
                      <a:alpha val="75000"/>
                    </a:schemeClr>
                  </a:glow>
                </a:effectLst>
                <a:latin typeface="Arial" pitchFamily="-112" charset="0"/>
                <a:ea typeface="+mn-ea"/>
                <a:cs typeface="+mn-cs"/>
              </a:rPr>
            </a:br>
            <a:r>
              <a:rPr lang="en-US" sz="2000" b="1">
                <a:solidFill>
                  <a:schemeClr val="bg1"/>
                </a:solidFill>
                <a:effectLst>
                  <a:glow rad="101600">
                    <a:schemeClr val="tx1">
                      <a:alpha val="75000"/>
                    </a:schemeClr>
                  </a:glow>
                </a:effectLst>
                <a:latin typeface="Arial" pitchFamily="-112" charset="0"/>
                <a:ea typeface="+mn-ea"/>
                <a:cs typeface="+mn-cs"/>
              </a:rPr>
              <a:t>12–16</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a typeface="Osaka" charset="-128"/>
              <a:cs typeface="Osaka" charset="-128"/>
            </a:endParaRPr>
          </a:p>
        </p:txBody>
      </p:sp>
      <p:sp>
        <p:nvSpPr>
          <p:cNvPr id="997388" name="Rectangle 12"/>
          <p:cNvSpPr>
            <a:spLocks noChangeArrowheads="1"/>
          </p:cNvSpPr>
          <p:nvPr/>
        </p:nvSpPr>
        <p:spPr bwMode="auto">
          <a:xfrm>
            <a:off x="4267200" y="3124200"/>
            <a:ext cx="2057400" cy="701675"/>
          </a:xfrm>
          <a:prstGeom prst="rect">
            <a:avLst/>
          </a:prstGeom>
          <a:noFill/>
          <a:ln w="9525">
            <a:noFill/>
            <a:miter lim="800000"/>
            <a:headEnd/>
            <a:tailEnd/>
          </a:ln>
          <a:effectLst/>
        </p:spPr>
        <p:txBody>
          <a:bodyPr>
            <a:spAutoFit/>
          </a:bodyPr>
          <a:lstStyle/>
          <a:p>
            <a:pPr algn="ctr">
              <a:spcBef>
                <a:spcPct val="20000"/>
              </a:spcBef>
              <a:defRPr/>
            </a:pPr>
            <a:r>
              <a:rPr lang="en-US" sz="2000" b="1" dirty="0">
                <a:solidFill>
                  <a:schemeClr val="bg1"/>
                </a:solidFill>
                <a:effectLst>
                  <a:glow rad="101600">
                    <a:schemeClr val="tx1">
                      <a:alpha val="75000"/>
                    </a:schemeClr>
                  </a:glow>
                </a:effectLst>
                <a:latin typeface="Arial" pitchFamily="-112" charset="0"/>
                <a:ea typeface="+mn-ea"/>
                <a:cs typeface="+mn-cs"/>
              </a:rPr>
              <a:t>God</a:t>
            </a:r>
            <a:r>
              <a:rPr lang="fr-FR" sz="2000" b="1" dirty="0">
                <a:solidFill>
                  <a:schemeClr val="bg1"/>
                </a:solidFill>
                <a:effectLst>
                  <a:glow rad="101600">
                    <a:schemeClr val="tx1">
                      <a:alpha val="75000"/>
                    </a:schemeClr>
                  </a:glow>
                </a:effectLst>
                <a:latin typeface="Arial" pitchFamily="-112" charset="0"/>
                <a:ea typeface="+mn-ea"/>
                <a:cs typeface="+mn-cs"/>
              </a:rPr>
              <a:t>'</a:t>
            </a:r>
            <a:r>
              <a:rPr lang="en-US" sz="2000" b="1" dirty="0">
                <a:solidFill>
                  <a:schemeClr val="bg1"/>
                </a:solidFill>
                <a:effectLst>
                  <a:glow rad="101600">
                    <a:schemeClr val="tx1">
                      <a:alpha val="75000"/>
                    </a:schemeClr>
                  </a:glow>
                </a:effectLst>
                <a:latin typeface="Arial" pitchFamily="-112" charset="0"/>
                <a:ea typeface="+mn-ea"/>
                <a:cs typeface="+mn-cs"/>
              </a:rPr>
              <a:t>s </a:t>
            </a:r>
            <a:r>
              <a:rPr lang="en-US" sz="2000" b="1" dirty="0">
                <a:solidFill>
                  <a:srgbClr val="FFFF00"/>
                </a:solidFill>
                <a:effectLst>
                  <a:glow rad="101600">
                    <a:schemeClr val="tx1">
                      <a:alpha val="75000"/>
                    </a:schemeClr>
                  </a:glow>
                </a:effectLst>
                <a:latin typeface="Arial" pitchFamily="-112" charset="0"/>
                <a:ea typeface="+mn-ea"/>
                <a:cs typeface="+mn-cs"/>
              </a:rPr>
              <a:t>Righteousness</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SANCTIFICATION</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SECURITY</a:t>
            </a:r>
          </a:p>
        </p:txBody>
      </p:sp>
      <p:sp>
        <p:nvSpPr>
          <p:cNvPr id="997406" name="Rectangle 30"/>
          <p:cNvSpPr>
            <a:spLocks noChangeArrowheads="1"/>
          </p:cNvSpPr>
          <p:nvPr/>
        </p:nvSpPr>
        <p:spPr bwMode="auto">
          <a:xfrm rot="16200000">
            <a:off x="1068388" y="3189287"/>
            <a:ext cx="2057400" cy="479425"/>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itchFamily="-112" charset="0"/>
                <a:ea typeface="+mn-ea"/>
                <a:cs typeface="+mn-cs"/>
              </a:rPr>
              <a:t>SELECTION</a:t>
            </a:r>
          </a:p>
        </p:txBody>
      </p:sp>
      <p:sp>
        <p:nvSpPr>
          <p:cNvPr id="997407" name="Rectangle 31"/>
          <p:cNvSpPr>
            <a:spLocks noChangeArrowheads="1"/>
          </p:cNvSpPr>
          <p:nvPr/>
        </p:nvSpPr>
        <p:spPr bwMode="auto">
          <a:xfrm rot="19777426">
            <a:off x="2338388" y="246063"/>
            <a:ext cx="2292350" cy="831850"/>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SERVICE &amp; SEPARATION</a:t>
            </a:r>
          </a:p>
        </p:txBody>
      </p:sp>
      <p:sp>
        <p:nvSpPr>
          <p:cNvPr id="997408" name="Rectangle 32"/>
          <p:cNvSpPr>
            <a:spLocks noChangeArrowheads="1"/>
          </p:cNvSpPr>
          <p:nvPr/>
        </p:nvSpPr>
        <p:spPr bwMode="auto">
          <a:xfrm>
            <a:off x="6934200" y="6248400"/>
            <a:ext cx="2133600" cy="523220"/>
          </a:xfrm>
          <a:prstGeom prst="rect">
            <a:avLst/>
          </a:prstGeom>
          <a:noFill/>
          <a:ln w="9525">
            <a:noFill/>
            <a:miter lim="800000"/>
            <a:headEnd/>
            <a:tailEnd/>
          </a:ln>
          <a:effectLst/>
        </p:spPr>
        <p:txBody>
          <a:bodyPr>
            <a:spAutoFit/>
          </a:bodyPr>
          <a:lstStyle/>
          <a:p>
            <a:pPr algn="r">
              <a:spcBef>
                <a:spcPct val="20000"/>
              </a:spcBef>
              <a:defRPr/>
            </a:pPr>
            <a:r>
              <a:rPr lang="en-US" sz="1400" b="1">
                <a:solidFill>
                  <a:schemeClr val="bg1"/>
                </a:solidFill>
                <a:effectLst>
                  <a:glow rad="101600">
                    <a:schemeClr val="tx1">
                      <a:alpha val="75000"/>
                    </a:schemeClr>
                  </a:glow>
                </a:effectLst>
                <a:latin typeface="Arial" pitchFamily="-112" charset="0"/>
                <a:ea typeface="+mn-ea"/>
                <a:cs typeface="+mn-cs"/>
              </a:rPr>
              <a:t>Terry Hall, </a:t>
            </a:r>
            <a:br>
              <a:rPr lang="en-US" sz="1400" b="1">
                <a:solidFill>
                  <a:schemeClr val="bg1"/>
                </a:solidFill>
                <a:effectLst>
                  <a:glow rad="101600">
                    <a:schemeClr val="tx1">
                      <a:alpha val="75000"/>
                    </a:schemeClr>
                  </a:glow>
                </a:effectLst>
                <a:latin typeface="Arial" pitchFamily="-112" charset="0"/>
                <a:ea typeface="+mn-ea"/>
                <a:cs typeface="+mn-cs"/>
              </a:rPr>
            </a:br>
            <a:r>
              <a:rPr lang="en-US" sz="1400" b="1" i="1">
                <a:solidFill>
                  <a:schemeClr val="bg1"/>
                </a:solidFill>
                <a:effectLst>
                  <a:glow rad="101600">
                    <a:schemeClr val="tx1">
                      <a:alpha val="75000"/>
                    </a:schemeClr>
                  </a:glow>
                </a:effectLst>
                <a:latin typeface="Arial" pitchFamily="-112" charset="0"/>
                <a:ea typeface="+mn-ea"/>
                <a:cs typeface="+mn-cs"/>
              </a:rPr>
              <a:t>Bible Panorama</a:t>
            </a:r>
            <a:r>
              <a:rPr lang="en-US" sz="1400" b="1">
                <a:solidFill>
                  <a:schemeClr val="bg1"/>
                </a:solidFill>
                <a:effectLst>
                  <a:glow rad="101600">
                    <a:schemeClr val="tx1">
                      <a:alpha val="75000"/>
                    </a:schemeClr>
                  </a:glow>
                </a:effectLst>
                <a:latin typeface="Arial" pitchFamily="-112" charset="0"/>
                <a:ea typeface="+mn-ea"/>
                <a:cs typeface="+mn-cs"/>
              </a:rPr>
              <a:t>, 162</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155a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7389"/>
                                        </p:tgtEl>
                                        <p:attrNameLst>
                                          <p:attrName>style.visibility</p:attrName>
                                        </p:attrNameLst>
                                      </p:cBhvr>
                                      <p:to>
                                        <p:strVal val="visible"/>
                                      </p:to>
                                    </p:set>
                                    <p:animEffect transition="in" filter="wipe(down)">
                                      <p:cBhvr>
                                        <p:cTn id="7" dur="500"/>
                                        <p:tgtEl>
                                          <p:spTgt spid="99738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997391">
                                            <p:txEl>
                                              <p:pRg st="0" end="0"/>
                                            </p:txEl>
                                          </p:spTgt>
                                        </p:tgtEl>
                                        <p:attrNameLst>
                                          <p:attrName>style.visibility</p:attrName>
                                        </p:attrNameLst>
                                      </p:cBhvr>
                                      <p:to>
                                        <p:strVal val="visible"/>
                                      </p:to>
                                    </p:set>
                                  </p:childTnLst>
                                </p:cTn>
                              </p:par>
                              <p:par>
                                <p:cTn id="10" presetID="22" presetClass="entr" presetSubtype="8" fill="hold" grpId="0" nodeType="withEffect">
                                  <p:stCondLst>
                                    <p:cond delay="0"/>
                                  </p:stCondLst>
                                  <p:childTnLst>
                                    <p:set>
                                      <p:cBhvr>
                                        <p:cTn id="11" dur="1" fill="hold">
                                          <p:stCondLst>
                                            <p:cond delay="0"/>
                                          </p:stCondLst>
                                        </p:cTn>
                                        <p:tgtEl>
                                          <p:spTgt spid="997390"/>
                                        </p:tgtEl>
                                        <p:attrNameLst>
                                          <p:attrName>style.visibility</p:attrName>
                                        </p:attrNameLst>
                                      </p:cBhvr>
                                      <p:to>
                                        <p:strVal val="visible"/>
                                      </p:to>
                                    </p:set>
                                    <p:animEffect transition="in" filter="wipe(left)">
                                      <p:cBhvr>
                                        <p:cTn id="12" dur="500"/>
                                        <p:tgtEl>
                                          <p:spTgt spid="9973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97393">
                                            <p:txEl>
                                              <p:pRg st="0" end="0"/>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997392"/>
                                        </p:tgtEl>
                                        <p:attrNameLst>
                                          <p:attrName>style.visibility</p:attrName>
                                        </p:attrNameLst>
                                      </p:cBhvr>
                                      <p:to>
                                        <p:strVal val="visible"/>
                                      </p:to>
                                    </p:set>
                                    <p:animEffect transition="in" filter="wipe(left)">
                                      <p:cBhvr>
                                        <p:cTn id="19" dur="500"/>
                                        <p:tgtEl>
                                          <p:spTgt spid="9973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997395">
                                            <p:txEl>
                                              <p:pRg st="0" end="0"/>
                                            </p:txEl>
                                          </p:spTgt>
                                        </p:tgtEl>
                                        <p:attrNameLst>
                                          <p:attrName>style.visibility</p:attrName>
                                        </p:attrNameLst>
                                      </p:cBhvr>
                                      <p:to>
                                        <p:strVal val="visible"/>
                                      </p:to>
                                    </p:set>
                                  </p:childTnLst>
                                </p:cTn>
                              </p:par>
                              <p:par>
                                <p:cTn id="24" presetID="22" presetClass="entr" presetSubtype="1" fill="hold" grpId="0" nodeType="withEffect">
                                  <p:stCondLst>
                                    <p:cond delay="0"/>
                                  </p:stCondLst>
                                  <p:childTnLst>
                                    <p:set>
                                      <p:cBhvr>
                                        <p:cTn id="25" dur="1" fill="hold">
                                          <p:stCondLst>
                                            <p:cond delay="0"/>
                                          </p:stCondLst>
                                        </p:cTn>
                                        <p:tgtEl>
                                          <p:spTgt spid="997394"/>
                                        </p:tgtEl>
                                        <p:attrNameLst>
                                          <p:attrName>style.visibility</p:attrName>
                                        </p:attrNameLst>
                                      </p:cBhvr>
                                      <p:to>
                                        <p:strVal val="visible"/>
                                      </p:to>
                                    </p:set>
                                    <p:animEffect transition="in" filter="wipe(up)">
                                      <p:cBhvr>
                                        <p:cTn id="26" dur="500"/>
                                        <p:tgtEl>
                                          <p:spTgt spid="997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7">
                                            <p:txEl>
                                              <p:pRg st="0" end="0"/>
                                            </p:txEl>
                                          </p:spTgt>
                                        </p:tgtEl>
                                        <p:attrNameLst>
                                          <p:attrName>style.visibility</p:attrName>
                                        </p:attrNameLst>
                                      </p:cBhvr>
                                      <p:to>
                                        <p:strVal val="visible"/>
                                      </p:to>
                                    </p:set>
                                  </p:childTnLst>
                                </p:cTn>
                              </p:par>
                              <p:par>
                                <p:cTn id="31" presetID="22" presetClass="entr" presetSubtype="2" fill="hold" grpId="0" nodeType="withEffect">
                                  <p:stCondLst>
                                    <p:cond delay="0"/>
                                  </p:stCondLst>
                                  <p:childTnLst>
                                    <p:set>
                                      <p:cBhvr>
                                        <p:cTn id="32" dur="1" fill="hold">
                                          <p:stCondLst>
                                            <p:cond delay="0"/>
                                          </p:stCondLst>
                                        </p:cTn>
                                        <p:tgtEl>
                                          <p:spTgt spid="997396"/>
                                        </p:tgtEl>
                                        <p:attrNameLst>
                                          <p:attrName>style.visibility</p:attrName>
                                        </p:attrNameLst>
                                      </p:cBhvr>
                                      <p:to>
                                        <p:strVal val="visible"/>
                                      </p:to>
                                    </p:set>
                                    <p:animEffect transition="in" filter="wipe(right)">
                                      <p:cBhvr>
                                        <p:cTn id="33" dur="500"/>
                                        <p:tgtEl>
                                          <p:spTgt spid="99739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997399">
                                            <p:txEl>
                                              <p:pRg st="0" end="0"/>
                                            </p:txEl>
                                          </p:spTgt>
                                        </p:tgtEl>
                                        <p:attrNameLst>
                                          <p:attrName>style.visibility</p:attrName>
                                        </p:attrNameLst>
                                      </p:cBhvr>
                                      <p:to>
                                        <p:strVal val="visible"/>
                                      </p:to>
                                    </p:set>
                                  </p:childTnLst>
                                </p:cTn>
                              </p:par>
                              <p:par>
                                <p:cTn id="38" presetID="22" presetClass="entr" presetSubtype="4" fill="hold" grpId="0" nodeType="withEffect">
                                  <p:stCondLst>
                                    <p:cond delay="0"/>
                                  </p:stCondLst>
                                  <p:childTnLst>
                                    <p:set>
                                      <p:cBhvr>
                                        <p:cTn id="39" dur="1" fill="hold">
                                          <p:stCondLst>
                                            <p:cond delay="0"/>
                                          </p:stCondLst>
                                        </p:cTn>
                                        <p:tgtEl>
                                          <p:spTgt spid="997398"/>
                                        </p:tgtEl>
                                        <p:attrNameLst>
                                          <p:attrName>style.visibility</p:attrName>
                                        </p:attrNameLst>
                                      </p:cBhvr>
                                      <p:to>
                                        <p:strVal val="visible"/>
                                      </p:to>
                                    </p:set>
                                    <p:animEffect transition="in" filter="wipe(down)">
                                      <p:cBhvr>
                                        <p:cTn id="40" dur="500"/>
                                        <p:tgtEl>
                                          <p:spTgt spid="9973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400">
                                            <p:txEl>
                                              <p:pRg st="0" end="0"/>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97401">
                                            <p:txEl>
                                              <p:pRg st="0" end="0"/>
                                            </p:txEl>
                                          </p:spTgt>
                                        </p:tgtEl>
                                        <p:attrNameLst>
                                          <p:attrName>style.visibility</p:attrName>
                                        </p:attrNameLst>
                                      </p:cBhvr>
                                      <p:to>
                                        <p:strVal val="visible"/>
                                      </p:to>
                                    </p:set>
                                    <p:animEffect transition="in" filter="dissolve">
                                      <p:cBhvr>
                                        <p:cTn id="49" dur="500"/>
                                        <p:tgtEl>
                                          <p:spTgt spid="997401">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3">
                                            <p:txEl>
                                              <p:pRg st="0" end="0"/>
                                            </p:txEl>
                                          </p:spTgt>
                                        </p:tgtEl>
                                        <p:attrNameLst>
                                          <p:attrName>style.visibility</p:attrName>
                                        </p:attrNameLst>
                                      </p:cBhvr>
                                      <p:to>
                                        <p:strVal val="visible"/>
                                      </p:to>
                                    </p:set>
                                    <p:animEffect transition="in" filter="dissolve">
                                      <p:cBhvr>
                                        <p:cTn id="54" dur="500"/>
                                        <p:tgtEl>
                                          <p:spTgt spid="997403">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997404">
                                            <p:txEl>
                                              <p:pRg st="0" end="0"/>
                                            </p:txEl>
                                          </p:spTgt>
                                        </p:tgtEl>
                                        <p:attrNameLst>
                                          <p:attrName>style.visibility</p:attrName>
                                        </p:attrNameLst>
                                      </p:cBhvr>
                                      <p:to>
                                        <p:strVal val="visible"/>
                                      </p:to>
                                    </p:set>
                                    <p:animEffect transition="in" filter="dissolve">
                                      <p:cBhvr>
                                        <p:cTn id="59" dur="500"/>
                                        <p:tgtEl>
                                          <p:spTgt spid="997404">
                                            <p:txEl>
                                              <p:pRg st="0" end="0"/>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997405">
                                            <p:txEl>
                                              <p:pRg st="0" end="0"/>
                                            </p:txEl>
                                          </p:spTgt>
                                        </p:tgtEl>
                                        <p:attrNameLst>
                                          <p:attrName>style.visibility</p:attrName>
                                        </p:attrNameLst>
                                      </p:cBhvr>
                                      <p:to>
                                        <p:strVal val="visible"/>
                                      </p:to>
                                    </p:set>
                                    <p:animEffect transition="in" filter="dissolve">
                                      <p:cBhvr>
                                        <p:cTn id="64" dur="500"/>
                                        <p:tgtEl>
                                          <p:spTgt spid="997405">
                                            <p:txEl>
                                              <p:pRg st="0" end="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997406">
                                            <p:txEl>
                                              <p:pRg st="0" end="0"/>
                                            </p:txEl>
                                          </p:spTgt>
                                        </p:tgtEl>
                                        <p:attrNameLst>
                                          <p:attrName>style.visibility</p:attrName>
                                        </p:attrNameLst>
                                      </p:cBhvr>
                                      <p:to>
                                        <p:strVal val="visible"/>
                                      </p:to>
                                    </p:set>
                                    <p:animEffect transition="in" filter="dissolve">
                                      <p:cBhvr>
                                        <p:cTn id="69" dur="500"/>
                                        <p:tgtEl>
                                          <p:spTgt spid="997406">
                                            <p:txEl>
                                              <p:pRg st="0" end="0"/>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997407">
                                            <p:txEl>
                                              <p:pRg st="0" end="0"/>
                                            </p:txEl>
                                          </p:spTgt>
                                        </p:tgtEl>
                                        <p:attrNameLst>
                                          <p:attrName>style.visibility</p:attrName>
                                        </p:attrNameLst>
                                      </p:cBhvr>
                                      <p:to>
                                        <p:strVal val="visible"/>
                                      </p:to>
                                    </p:set>
                                    <p:animEffect transition="in" filter="dissolve">
                                      <p:cBhvr>
                                        <p:cTn id="74" dur="500"/>
                                        <p:tgtEl>
                                          <p:spTgt spid="997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build="p" autoUpdateAnimBg="0"/>
      <p:bldP spid="997394" grpId="0" animBg="1"/>
      <p:bldP spid="997395" grpId="0" build="p" autoUpdateAnimBg="0"/>
      <p:bldP spid="997396" grpId="0" animBg="1"/>
      <p:bldP spid="997397" grpId="0" build="p" autoUpdateAnimBg="0"/>
      <p:bldP spid="997398" grpId="0" animBg="1"/>
      <p:bldP spid="997399" grpId="0" build="p" autoUpdateAnimBg="0"/>
      <p:bldP spid="997400" grpId="0" build="p" autoUpdateAnimBg="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3618" name="Text Box 340"/>
          <p:cNvSpPr txBox="1">
            <a:spLocks noChangeArrowheads="1"/>
          </p:cNvSpPr>
          <p:nvPr/>
        </p:nvSpPr>
        <p:spPr bwMode="auto">
          <a:xfrm>
            <a:off x="1116013" y="1852613"/>
            <a:ext cx="6867525" cy="2800350"/>
          </a:xfrm>
          <a:prstGeom prst="rect">
            <a:avLst/>
          </a:prstGeom>
          <a:noFill/>
          <a:ln w="9525">
            <a:noFill/>
            <a:miter lim="800000"/>
            <a:headEnd/>
            <a:tailEnd/>
          </a:ln>
        </p:spPr>
        <p:txBody>
          <a:bodyPr>
            <a:prstTxWarp prst="textNoShape">
              <a:avLst/>
            </a:prstTxWarp>
            <a:spAutoFit/>
          </a:bodyPr>
          <a:lstStyle/>
          <a:p>
            <a:pPr algn="ctr"/>
            <a:r>
              <a:rPr lang="en-US" sz="4400" b="1">
                <a:solidFill>
                  <a:schemeClr val="bg1"/>
                </a:solidFill>
                <a:latin typeface="Arial" charset="0"/>
                <a:ea typeface="Osaka" charset="-128"/>
                <a:cs typeface="Osaka" charset="-128"/>
              </a:rPr>
              <a:t>The first group to fill in this crossword puzzle correctly gets a prize!  </a:t>
            </a:r>
            <a:br>
              <a:rPr lang="en-US" sz="4400" b="1">
                <a:solidFill>
                  <a:schemeClr val="bg1"/>
                </a:solidFill>
                <a:latin typeface="Arial" charset="0"/>
                <a:ea typeface="Osaka" charset="-128"/>
                <a:cs typeface="Osaka" charset="-128"/>
              </a:rPr>
            </a:br>
            <a:r>
              <a:rPr lang="en-US" sz="4400" b="1">
                <a:solidFill>
                  <a:schemeClr val="bg1"/>
                </a:solidFill>
                <a:latin typeface="Arial" charset="0"/>
                <a:ea typeface="Osaka" charset="-128"/>
                <a:cs typeface="Osaka" charset="-128"/>
              </a:rPr>
              <a:t>Ready, set, go! </a:t>
            </a:r>
          </a:p>
        </p:txBody>
      </p:sp>
      <p:sp>
        <p:nvSpPr>
          <p:cNvPr id="131411" name="Rectangle 339"/>
          <p:cNvSpPr>
            <a:spLocks noChangeArrowheads="1"/>
          </p:cNvSpPr>
          <p:nvPr/>
        </p:nvSpPr>
        <p:spPr bwMode="auto">
          <a:xfrm>
            <a:off x="8229600" y="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b="1">
                <a:solidFill>
                  <a:schemeClr val="bg1"/>
                </a:solidFill>
                <a:latin typeface="Arial"/>
                <a:ea typeface="+mn-ea"/>
                <a:cs typeface="Arial"/>
              </a:rPr>
              <a:t>155d</a:t>
            </a:r>
          </a:p>
        </p:txBody>
      </p:sp>
      <p:sp>
        <p:nvSpPr>
          <p:cNvPr id="623620" name="Rectangle 1028"/>
          <p:cNvSpPr>
            <a:spLocks noGrp="1" noChangeArrowheads="1"/>
          </p:cNvSpPr>
          <p:nvPr>
            <p:ph type="title" idx="4294967295"/>
          </p:nvPr>
        </p:nvSpPr>
        <p:spPr/>
        <p:txBody>
          <a:bodyPr/>
          <a:lstStyle/>
          <a:p>
            <a:r>
              <a:rPr lang="en-US">
                <a:ea typeface="Arial" charset="0"/>
                <a:cs typeface="Arial" charset="0"/>
              </a:rPr>
              <a:t>Crossroad Puzzle Incomplete</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42" name="Text Box 340"/>
          <p:cNvSpPr txBox="1">
            <a:spLocks noChangeArrowheads="1"/>
          </p:cNvSpPr>
          <p:nvPr/>
        </p:nvSpPr>
        <p:spPr bwMode="auto">
          <a:xfrm>
            <a:off x="1744663" y="1600200"/>
            <a:ext cx="5951537" cy="2771775"/>
          </a:xfrm>
          <a:prstGeom prst="rect">
            <a:avLst/>
          </a:prstGeom>
          <a:noFill/>
          <a:ln w="9525">
            <a:noFill/>
            <a:miter lim="800000"/>
            <a:headEnd/>
            <a:tailEnd/>
          </a:ln>
        </p:spPr>
        <p:txBody>
          <a:bodyPr>
            <a:prstTxWarp prst="textNoShape">
              <a:avLst/>
            </a:prstTxWarp>
            <a:spAutoFit/>
          </a:bodyPr>
          <a:lstStyle/>
          <a:p>
            <a:pPr algn="ctr"/>
            <a:r>
              <a:rPr lang="en-US" sz="4400" b="1">
                <a:solidFill>
                  <a:schemeClr val="bg1"/>
                </a:solidFill>
                <a:ea typeface="Osaka" charset="-128"/>
                <a:cs typeface="Osaka" charset="-128"/>
              </a:rPr>
              <a:t>The first group to fill in this crossword puzzle correctly gets a prize!  </a:t>
            </a:r>
            <a:br>
              <a:rPr lang="en-US" sz="4400" b="1">
                <a:solidFill>
                  <a:schemeClr val="bg1"/>
                </a:solidFill>
                <a:ea typeface="Osaka" charset="-128"/>
                <a:cs typeface="Osaka" charset="-128"/>
              </a:rPr>
            </a:br>
            <a:r>
              <a:rPr lang="en-US" sz="4400" b="1">
                <a:solidFill>
                  <a:schemeClr val="bg1"/>
                </a:solidFill>
                <a:ea typeface="Osaka" charset="-128"/>
                <a:cs typeface="Osaka" charset="-128"/>
              </a:rPr>
              <a:t>Ready, set, go! </a:t>
            </a:r>
          </a:p>
        </p:txBody>
      </p:sp>
      <p:sp>
        <p:nvSpPr>
          <p:cNvPr id="131074" name="Rectangle 2"/>
          <p:cNvSpPr>
            <a:spLocks noGrp="1" noChangeArrowheads="1"/>
          </p:cNvSpPr>
          <p:nvPr>
            <p:ph type="ctrTitle"/>
          </p:nvPr>
        </p:nvSpPr>
        <p:spPr>
          <a:xfrm rot="16200000">
            <a:off x="-2781300" y="2781300"/>
            <a:ext cx="6858000" cy="1295400"/>
          </a:xfrm>
          <a:solidFill>
            <a:srgbClr val="007A01"/>
          </a:solidFill>
          <a:effectLst>
            <a:outerShdw blurRad="63500" dist="35921" dir="2700000" algn="ctr" rotWithShape="0">
              <a:schemeClr val="bg2">
                <a:alpha val="74998"/>
              </a:schemeClr>
            </a:outerShdw>
          </a:effectLst>
        </p:spPr>
        <p:txBody>
          <a:bodyPr/>
          <a:lstStyle/>
          <a:p>
            <a:pPr eaLnBrk="1" hangingPunct="1">
              <a:defRPr/>
            </a:pPr>
            <a:r>
              <a:rPr lang="en-US" sz="5400" b="1">
                <a:solidFill>
                  <a:schemeClr val="bg1"/>
                </a:solidFill>
                <a:effectLst>
                  <a:outerShdw blurRad="38100" dist="38100" dir="2700000" algn="tl">
                    <a:srgbClr val="000000"/>
                  </a:outerShdw>
                </a:effectLst>
              </a:rPr>
              <a:t>Crossword Puzzle</a:t>
            </a:r>
            <a:endParaRPr lang="en-US" b="1"/>
          </a:p>
        </p:txBody>
      </p:sp>
      <p:graphicFrame>
        <p:nvGraphicFramePr>
          <p:cNvPr id="131414" name="Group 342"/>
          <p:cNvGraphicFramePr>
            <a:graphicFrameLocks noGrp="1"/>
          </p:cNvGraphicFramePr>
          <p:nvPr/>
        </p:nvGraphicFramePr>
        <p:xfrm>
          <a:off x="1600200" y="228600"/>
          <a:ext cx="6629400" cy="6400800"/>
        </p:xfrm>
        <a:graphic>
          <a:graphicData uri="http://schemas.openxmlformats.org/drawingml/2006/table">
            <a:tbl>
              <a:tblPr/>
              <a:tblGrid>
                <a:gridCol w="442913">
                  <a:extLst>
                    <a:ext uri="{9D8B030D-6E8A-4147-A177-3AD203B41FA5}">
                      <a16:colId xmlns:a16="http://schemas.microsoft.com/office/drawing/2014/main" val="20000"/>
                    </a:ext>
                  </a:extLst>
                </a:gridCol>
                <a:gridCol w="439737">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39738">
                  <a:extLst>
                    <a:ext uri="{9D8B030D-6E8A-4147-A177-3AD203B41FA5}">
                      <a16:colId xmlns:a16="http://schemas.microsoft.com/office/drawing/2014/main" val="20003"/>
                    </a:ext>
                  </a:extLst>
                </a:gridCol>
                <a:gridCol w="442912">
                  <a:extLst>
                    <a:ext uri="{9D8B030D-6E8A-4147-A177-3AD203B41FA5}">
                      <a16:colId xmlns:a16="http://schemas.microsoft.com/office/drawing/2014/main" val="20004"/>
                    </a:ext>
                  </a:extLst>
                </a:gridCol>
                <a:gridCol w="442913">
                  <a:extLst>
                    <a:ext uri="{9D8B030D-6E8A-4147-A177-3AD203B41FA5}">
                      <a16:colId xmlns:a16="http://schemas.microsoft.com/office/drawing/2014/main" val="20005"/>
                    </a:ext>
                  </a:extLst>
                </a:gridCol>
                <a:gridCol w="439737">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39738">
                  <a:extLst>
                    <a:ext uri="{9D8B030D-6E8A-4147-A177-3AD203B41FA5}">
                      <a16:colId xmlns:a16="http://schemas.microsoft.com/office/drawing/2014/main" val="20008"/>
                    </a:ext>
                  </a:extLst>
                </a:gridCol>
                <a:gridCol w="442912">
                  <a:extLst>
                    <a:ext uri="{9D8B030D-6E8A-4147-A177-3AD203B41FA5}">
                      <a16:colId xmlns:a16="http://schemas.microsoft.com/office/drawing/2014/main" val="20009"/>
                    </a:ext>
                  </a:extLst>
                </a:gridCol>
                <a:gridCol w="442913">
                  <a:extLst>
                    <a:ext uri="{9D8B030D-6E8A-4147-A177-3AD203B41FA5}">
                      <a16:colId xmlns:a16="http://schemas.microsoft.com/office/drawing/2014/main" val="20010"/>
                    </a:ext>
                  </a:extLst>
                </a:gridCol>
                <a:gridCol w="439737">
                  <a:extLst>
                    <a:ext uri="{9D8B030D-6E8A-4147-A177-3AD203B41FA5}">
                      <a16:colId xmlns:a16="http://schemas.microsoft.com/office/drawing/2014/main" val="20011"/>
                    </a:ext>
                  </a:extLst>
                </a:gridCol>
                <a:gridCol w="444500">
                  <a:extLst>
                    <a:ext uri="{9D8B030D-6E8A-4147-A177-3AD203B41FA5}">
                      <a16:colId xmlns:a16="http://schemas.microsoft.com/office/drawing/2014/main" val="20012"/>
                    </a:ext>
                  </a:extLst>
                </a:gridCol>
                <a:gridCol w="42545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tblGrid>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7"/>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8"/>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9"/>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J</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0"/>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W</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1"/>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2"/>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V</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3"/>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4"/>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5"/>
                  </a:ext>
                </a:extLst>
              </a:tr>
            </a:tbl>
          </a:graphicData>
        </a:graphic>
      </p:graphicFrame>
      <p:sp>
        <p:nvSpPr>
          <p:cNvPr id="131411" name="Rectangle 339"/>
          <p:cNvSpPr>
            <a:spLocks noChangeArrowheads="1"/>
          </p:cNvSpPr>
          <p:nvPr/>
        </p:nvSpPr>
        <p:spPr bwMode="auto">
          <a:xfrm>
            <a:off x="8229600" y="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b="1">
                <a:solidFill>
                  <a:schemeClr val="bg1"/>
                </a:solidFill>
                <a:latin typeface="Arial" pitchFamily="-112" charset="0"/>
                <a:ea typeface="+mn-ea"/>
                <a:cs typeface="+mn-cs"/>
              </a:rPr>
              <a:t>155d</a:t>
            </a:r>
          </a:p>
        </p:txBody>
      </p:sp>
      <p:grpSp>
        <p:nvGrpSpPr>
          <p:cNvPr id="2" name="Group 83"/>
          <p:cNvGrpSpPr>
            <a:grpSpLocks/>
          </p:cNvGrpSpPr>
          <p:nvPr/>
        </p:nvGrpSpPr>
        <p:grpSpPr bwMode="auto">
          <a:xfrm>
            <a:off x="2133600" y="3048000"/>
            <a:ext cx="5562600" cy="304800"/>
            <a:chOff x="2133600" y="3048000"/>
            <a:chExt cx="5562600" cy="304800"/>
          </a:xfrm>
        </p:grpSpPr>
        <p:sp>
          <p:nvSpPr>
            <p:cNvPr id="625053" name="Rectangle 10"/>
            <p:cNvSpPr>
              <a:spLocks noChangeArrowheads="1"/>
            </p:cNvSpPr>
            <p:nvPr/>
          </p:nvSpPr>
          <p:spPr bwMode="auto">
            <a:xfrm>
              <a:off x="21336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4" name="Rectangle 11"/>
            <p:cNvSpPr>
              <a:spLocks noChangeArrowheads="1"/>
            </p:cNvSpPr>
            <p:nvPr/>
          </p:nvSpPr>
          <p:spPr bwMode="auto">
            <a:xfrm>
              <a:off x="25146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5" name="Rectangle 12"/>
            <p:cNvSpPr>
              <a:spLocks noChangeArrowheads="1"/>
            </p:cNvSpPr>
            <p:nvPr/>
          </p:nvSpPr>
          <p:spPr bwMode="auto">
            <a:xfrm>
              <a:off x="29718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6" name="Rectangle 13"/>
            <p:cNvSpPr>
              <a:spLocks noChangeArrowheads="1"/>
            </p:cNvSpPr>
            <p:nvPr/>
          </p:nvSpPr>
          <p:spPr bwMode="auto">
            <a:xfrm>
              <a:off x="34290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7" name="Rectangle 15"/>
            <p:cNvSpPr>
              <a:spLocks noChangeArrowheads="1"/>
            </p:cNvSpPr>
            <p:nvPr/>
          </p:nvSpPr>
          <p:spPr bwMode="auto">
            <a:xfrm>
              <a:off x="43434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8" name="Rectangle 16"/>
            <p:cNvSpPr>
              <a:spLocks noChangeArrowheads="1"/>
            </p:cNvSpPr>
            <p:nvPr/>
          </p:nvSpPr>
          <p:spPr bwMode="auto">
            <a:xfrm>
              <a:off x="47244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9" name="Rectangle 17"/>
            <p:cNvSpPr>
              <a:spLocks noChangeArrowheads="1"/>
            </p:cNvSpPr>
            <p:nvPr/>
          </p:nvSpPr>
          <p:spPr bwMode="auto">
            <a:xfrm>
              <a:off x="51816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0" name="Rectangle 18"/>
            <p:cNvSpPr>
              <a:spLocks noChangeArrowheads="1"/>
            </p:cNvSpPr>
            <p:nvPr/>
          </p:nvSpPr>
          <p:spPr bwMode="auto">
            <a:xfrm>
              <a:off x="56388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1" name="Rectangle 19"/>
            <p:cNvSpPr>
              <a:spLocks noChangeArrowheads="1"/>
            </p:cNvSpPr>
            <p:nvPr/>
          </p:nvSpPr>
          <p:spPr bwMode="auto">
            <a:xfrm>
              <a:off x="60960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2" name="Rectangle 20"/>
            <p:cNvSpPr>
              <a:spLocks noChangeArrowheads="1"/>
            </p:cNvSpPr>
            <p:nvPr/>
          </p:nvSpPr>
          <p:spPr bwMode="auto">
            <a:xfrm>
              <a:off x="65532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3" name="Rectangle 21"/>
            <p:cNvSpPr>
              <a:spLocks noChangeArrowheads="1"/>
            </p:cNvSpPr>
            <p:nvPr/>
          </p:nvSpPr>
          <p:spPr bwMode="auto">
            <a:xfrm>
              <a:off x="70104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4" name="Rectangle 22"/>
            <p:cNvSpPr>
              <a:spLocks noChangeArrowheads="1"/>
            </p:cNvSpPr>
            <p:nvPr/>
          </p:nvSpPr>
          <p:spPr bwMode="auto">
            <a:xfrm>
              <a:off x="73914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3" name="Group 26"/>
          <p:cNvGrpSpPr>
            <a:grpSpLocks/>
          </p:cNvGrpSpPr>
          <p:nvPr/>
        </p:nvGrpSpPr>
        <p:grpSpPr bwMode="auto">
          <a:xfrm>
            <a:off x="6934200" y="1905000"/>
            <a:ext cx="762000" cy="304800"/>
            <a:chOff x="6934200" y="1905000"/>
            <a:chExt cx="762000" cy="304800"/>
          </a:xfrm>
        </p:grpSpPr>
        <p:sp>
          <p:nvSpPr>
            <p:cNvPr id="625051" name="Rectangle 24"/>
            <p:cNvSpPr>
              <a:spLocks noChangeArrowheads="1"/>
            </p:cNvSpPr>
            <p:nvPr/>
          </p:nvSpPr>
          <p:spPr bwMode="auto">
            <a:xfrm>
              <a:off x="69342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2" name="Rectangle 25"/>
            <p:cNvSpPr>
              <a:spLocks noChangeArrowheads="1"/>
            </p:cNvSpPr>
            <p:nvPr/>
          </p:nvSpPr>
          <p:spPr bwMode="auto">
            <a:xfrm>
              <a:off x="73914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29" name="TextBox 28"/>
          <p:cNvSpPr txBox="1"/>
          <p:nvPr/>
        </p:nvSpPr>
        <p:spPr>
          <a:xfrm>
            <a:off x="1981200" y="203200"/>
            <a:ext cx="304800" cy="244475"/>
          </a:xfrm>
          <a:prstGeom prst="rect">
            <a:avLst/>
          </a:prstGeom>
          <a:noFill/>
        </p:spPr>
        <p:txBody>
          <a:bodyPr>
            <a:spAutoFit/>
          </a:bodyPr>
          <a:lstStyle/>
          <a:p>
            <a:pPr>
              <a:defRPr/>
            </a:pPr>
            <a:r>
              <a:rPr lang="en-US" sz="1050" dirty="0">
                <a:latin typeface="Times New Roman" pitchFamily="-112" charset="0"/>
                <a:ea typeface="+mn-ea"/>
                <a:cs typeface="+mn-cs"/>
              </a:rPr>
              <a:t>1</a:t>
            </a:r>
          </a:p>
        </p:txBody>
      </p:sp>
      <p:sp>
        <p:nvSpPr>
          <p:cNvPr id="31" name="TextBox 30"/>
          <p:cNvSpPr txBox="1"/>
          <p:nvPr/>
        </p:nvSpPr>
        <p:spPr>
          <a:xfrm>
            <a:off x="3733800" y="965200"/>
            <a:ext cx="381000" cy="244475"/>
          </a:xfrm>
          <a:prstGeom prst="rect">
            <a:avLst/>
          </a:prstGeom>
          <a:noFill/>
        </p:spPr>
        <p:txBody>
          <a:bodyPr>
            <a:spAutoFit/>
          </a:bodyPr>
          <a:lstStyle/>
          <a:p>
            <a:pPr>
              <a:defRPr/>
            </a:pPr>
            <a:r>
              <a:rPr lang="en-US" sz="1050" dirty="0">
                <a:latin typeface="Times New Roman" pitchFamily="-112" charset="0"/>
                <a:ea typeface="+mn-ea"/>
                <a:cs typeface="+mn-cs"/>
              </a:rPr>
              <a:t>4</a:t>
            </a:r>
          </a:p>
        </p:txBody>
      </p:sp>
      <p:sp>
        <p:nvSpPr>
          <p:cNvPr id="32" name="TextBox 31"/>
          <p:cNvSpPr txBox="1"/>
          <p:nvPr/>
        </p:nvSpPr>
        <p:spPr>
          <a:xfrm>
            <a:off x="1981200" y="2971800"/>
            <a:ext cx="381000" cy="244475"/>
          </a:xfrm>
          <a:prstGeom prst="rect">
            <a:avLst/>
          </a:prstGeom>
          <a:noFill/>
        </p:spPr>
        <p:txBody>
          <a:bodyPr>
            <a:spAutoFit/>
          </a:bodyPr>
          <a:lstStyle/>
          <a:p>
            <a:pPr>
              <a:defRPr/>
            </a:pPr>
            <a:r>
              <a:rPr lang="en-US" sz="1050" dirty="0">
                <a:latin typeface="Times New Roman" pitchFamily="-112" charset="0"/>
                <a:ea typeface="+mn-ea"/>
                <a:cs typeface="+mn-cs"/>
              </a:rPr>
              <a:t>5</a:t>
            </a:r>
          </a:p>
        </p:txBody>
      </p:sp>
      <p:sp>
        <p:nvSpPr>
          <p:cNvPr id="33" name="TextBox 32"/>
          <p:cNvSpPr txBox="1"/>
          <p:nvPr/>
        </p:nvSpPr>
        <p:spPr>
          <a:xfrm>
            <a:off x="5943600" y="1371600"/>
            <a:ext cx="381000" cy="244475"/>
          </a:xfrm>
          <a:prstGeom prst="rect">
            <a:avLst/>
          </a:prstGeom>
          <a:noFill/>
        </p:spPr>
        <p:txBody>
          <a:bodyPr>
            <a:spAutoFit/>
          </a:bodyPr>
          <a:lstStyle/>
          <a:p>
            <a:pPr>
              <a:defRPr/>
            </a:pPr>
            <a:r>
              <a:rPr lang="en-US" sz="1050" dirty="0">
                <a:latin typeface="Times New Roman" pitchFamily="-112" charset="0"/>
                <a:ea typeface="+mn-ea"/>
                <a:cs typeface="+mn-cs"/>
              </a:rPr>
              <a:t>6</a:t>
            </a:r>
          </a:p>
        </p:txBody>
      </p:sp>
      <p:sp>
        <p:nvSpPr>
          <p:cNvPr id="34" name="TextBox 33"/>
          <p:cNvSpPr txBox="1"/>
          <p:nvPr/>
        </p:nvSpPr>
        <p:spPr>
          <a:xfrm>
            <a:off x="6858000" y="1752600"/>
            <a:ext cx="381000" cy="244475"/>
          </a:xfrm>
          <a:prstGeom prst="rect">
            <a:avLst/>
          </a:prstGeom>
          <a:noFill/>
        </p:spPr>
        <p:txBody>
          <a:bodyPr>
            <a:spAutoFit/>
          </a:bodyPr>
          <a:lstStyle/>
          <a:p>
            <a:pPr>
              <a:defRPr/>
            </a:pPr>
            <a:r>
              <a:rPr lang="en-US" sz="1050" dirty="0">
                <a:latin typeface="Times New Roman" pitchFamily="-112" charset="0"/>
                <a:ea typeface="+mn-ea"/>
                <a:cs typeface="+mn-cs"/>
              </a:rPr>
              <a:t>7</a:t>
            </a:r>
          </a:p>
        </p:txBody>
      </p:sp>
      <p:sp>
        <p:nvSpPr>
          <p:cNvPr id="35" name="TextBox 34"/>
          <p:cNvSpPr txBox="1"/>
          <p:nvPr/>
        </p:nvSpPr>
        <p:spPr>
          <a:xfrm>
            <a:off x="6858000" y="1371600"/>
            <a:ext cx="381000" cy="244475"/>
          </a:xfrm>
          <a:prstGeom prst="rect">
            <a:avLst/>
          </a:prstGeom>
          <a:noFill/>
        </p:spPr>
        <p:txBody>
          <a:bodyPr>
            <a:spAutoFit/>
          </a:bodyPr>
          <a:lstStyle/>
          <a:p>
            <a:pPr>
              <a:defRPr/>
            </a:pPr>
            <a:r>
              <a:rPr lang="en-US" sz="1050" dirty="0">
                <a:latin typeface="Times New Roman" pitchFamily="-112" charset="0"/>
                <a:ea typeface="+mn-ea"/>
                <a:cs typeface="+mn-cs"/>
              </a:rPr>
              <a:t>8</a:t>
            </a:r>
          </a:p>
        </p:txBody>
      </p:sp>
      <p:grpSp>
        <p:nvGrpSpPr>
          <p:cNvPr id="4" name="Group 58"/>
          <p:cNvGrpSpPr>
            <a:grpSpLocks/>
          </p:cNvGrpSpPr>
          <p:nvPr/>
        </p:nvGrpSpPr>
        <p:grpSpPr bwMode="auto">
          <a:xfrm>
            <a:off x="2133600" y="304800"/>
            <a:ext cx="6019800" cy="304800"/>
            <a:chOff x="2133600" y="304800"/>
            <a:chExt cx="6019800" cy="304800"/>
          </a:xfrm>
        </p:grpSpPr>
        <p:sp>
          <p:nvSpPr>
            <p:cNvPr id="625037" name="Rectangle 23"/>
            <p:cNvSpPr>
              <a:spLocks noChangeArrowheads="1"/>
            </p:cNvSpPr>
            <p:nvPr/>
          </p:nvSpPr>
          <p:spPr bwMode="auto">
            <a:xfrm>
              <a:off x="78486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8" name="Rectangle 45"/>
            <p:cNvSpPr>
              <a:spLocks noChangeArrowheads="1"/>
            </p:cNvSpPr>
            <p:nvPr/>
          </p:nvSpPr>
          <p:spPr bwMode="auto">
            <a:xfrm>
              <a:off x="21336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9" name="Rectangle 46"/>
            <p:cNvSpPr>
              <a:spLocks noChangeArrowheads="1"/>
            </p:cNvSpPr>
            <p:nvPr/>
          </p:nvSpPr>
          <p:spPr bwMode="auto">
            <a:xfrm>
              <a:off x="25146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0" name="Rectangle 47"/>
            <p:cNvSpPr>
              <a:spLocks noChangeArrowheads="1"/>
            </p:cNvSpPr>
            <p:nvPr/>
          </p:nvSpPr>
          <p:spPr bwMode="auto">
            <a:xfrm>
              <a:off x="29718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1" name="Rectangle 48"/>
            <p:cNvSpPr>
              <a:spLocks noChangeArrowheads="1"/>
            </p:cNvSpPr>
            <p:nvPr/>
          </p:nvSpPr>
          <p:spPr bwMode="auto">
            <a:xfrm>
              <a:off x="34290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2" name="Rectangle 49"/>
            <p:cNvSpPr>
              <a:spLocks noChangeArrowheads="1"/>
            </p:cNvSpPr>
            <p:nvPr/>
          </p:nvSpPr>
          <p:spPr bwMode="auto">
            <a:xfrm>
              <a:off x="38862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3" name="Rectangle 50"/>
            <p:cNvSpPr>
              <a:spLocks noChangeArrowheads="1"/>
            </p:cNvSpPr>
            <p:nvPr/>
          </p:nvSpPr>
          <p:spPr bwMode="auto">
            <a:xfrm>
              <a:off x="43434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4" name="Rectangle 52"/>
            <p:cNvSpPr>
              <a:spLocks noChangeArrowheads="1"/>
            </p:cNvSpPr>
            <p:nvPr/>
          </p:nvSpPr>
          <p:spPr bwMode="auto">
            <a:xfrm>
              <a:off x="51816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5" name="Rectangle 53"/>
            <p:cNvSpPr>
              <a:spLocks noChangeArrowheads="1"/>
            </p:cNvSpPr>
            <p:nvPr/>
          </p:nvSpPr>
          <p:spPr bwMode="auto">
            <a:xfrm>
              <a:off x="56388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6" name="Rectangle 54"/>
            <p:cNvSpPr>
              <a:spLocks noChangeArrowheads="1"/>
            </p:cNvSpPr>
            <p:nvPr/>
          </p:nvSpPr>
          <p:spPr bwMode="auto">
            <a:xfrm>
              <a:off x="60960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7" name="Rectangle 55"/>
            <p:cNvSpPr>
              <a:spLocks noChangeArrowheads="1"/>
            </p:cNvSpPr>
            <p:nvPr/>
          </p:nvSpPr>
          <p:spPr bwMode="auto">
            <a:xfrm>
              <a:off x="65532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8" name="Rectangle 56"/>
            <p:cNvSpPr>
              <a:spLocks noChangeArrowheads="1"/>
            </p:cNvSpPr>
            <p:nvPr/>
          </p:nvSpPr>
          <p:spPr bwMode="auto">
            <a:xfrm>
              <a:off x="70104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9" name="Rectangle 57"/>
            <p:cNvSpPr>
              <a:spLocks noChangeArrowheads="1"/>
            </p:cNvSpPr>
            <p:nvPr/>
          </p:nvSpPr>
          <p:spPr bwMode="auto">
            <a:xfrm>
              <a:off x="73914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0" name="Rectangle 51"/>
            <p:cNvSpPr>
              <a:spLocks noChangeArrowheads="1"/>
            </p:cNvSpPr>
            <p:nvPr/>
          </p:nvSpPr>
          <p:spPr bwMode="auto">
            <a:xfrm>
              <a:off x="47244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30" name="TextBox 29"/>
          <p:cNvSpPr txBox="1"/>
          <p:nvPr/>
        </p:nvSpPr>
        <p:spPr>
          <a:xfrm>
            <a:off x="4648200" y="203200"/>
            <a:ext cx="304800" cy="244475"/>
          </a:xfrm>
          <a:prstGeom prst="rect">
            <a:avLst/>
          </a:prstGeom>
          <a:noFill/>
        </p:spPr>
        <p:txBody>
          <a:bodyPr>
            <a:spAutoFit/>
          </a:bodyPr>
          <a:lstStyle/>
          <a:p>
            <a:pPr>
              <a:defRPr/>
            </a:pPr>
            <a:r>
              <a:rPr lang="en-US" sz="1050" dirty="0">
                <a:latin typeface="Times New Roman" pitchFamily="-112" charset="0"/>
                <a:ea typeface="+mn-ea"/>
                <a:cs typeface="+mn-cs"/>
              </a:rPr>
              <a:t>2</a:t>
            </a:r>
          </a:p>
        </p:txBody>
      </p:sp>
      <p:grpSp>
        <p:nvGrpSpPr>
          <p:cNvPr id="5" name="Group 67"/>
          <p:cNvGrpSpPr>
            <a:grpSpLocks/>
          </p:cNvGrpSpPr>
          <p:nvPr/>
        </p:nvGrpSpPr>
        <p:grpSpPr bwMode="auto">
          <a:xfrm>
            <a:off x="4762500" y="685800"/>
            <a:ext cx="304800" cy="1524000"/>
            <a:chOff x="4762500" y="685800"/>
            <a:chExt cx="304800" cy="1524000"/>
          </a:xfrm>
        </p:grpSpPr>
        <p:sp>
          <p:nvSpPr>
            <p:cNvPr id="625033" name="Rectangle 59"/>
            <p:cNvSpPr>
              <a:spLocks noChangeArrowheads="1"/>
            </p:cNvSpPr>
            <p:nvPr/>
          </p:nvSpPr>
          <p:spPr bwMode="auto">
            <a:xfrm>
              <a:off x="4762500" y="685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4" name="Rectangle 60"/>
            <p:cNvSpPr>
              <a:spLocks noChangeArrowheads="1"/>
            </p:cNvSpPr>
            <p:nvPr/>
          </p:nvSpPr>
          <p:spPr bwMode="auto">
            <a:xfrm>
              <a:off x="47625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5" name="Rectangle 61"/>
            <p:cNvSpPr>
              <a:spLocks noChangeArrowheads="1"/>
            </p:cNvSpPr>
            <p:nvPr/>
          </p:nvSpPr>
          <p:spPr bwMode="auto">
            <a:xfrm>
              <a:off x="4762500"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6" name="Rectangle 62"/>
            <p:cNvSpPr>
              <a:spLocks noChangeArrowheads="1"/>
            </p:cNvSpPr>
            <p:nvPr/>
          </p:nvSpPr>
          <p:spPr bwMode="auto">
            <a:xfrm>
              <a:off x="47625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6" name="Group 75"/>
          <p:cNvGrpSpPr>
            <a:grpSpLocks/>
          </p:cNvGrpSpPr>
          <p:nvPr/>
        </p:nvGrpSpPr>
        <p:grpSpPr bwMode="auto">
          <a:xfrm>
            <a:off x="2514600" y="1066800"/>
            <a:ext cx="3429000" cy="304800"/>
            <a:chOff x="2514600" y="1066800"/>
            <a:chExt cx="3429000" cy="304800"/>
          </a:xfrm>
        </p:grpSpPr>
        <p:sp>
          <p:nvSpPr>
            <p:cNvPr id="625026" name="Rectangle 68"/>
            <p:cNvSpPr>
              <a:spLocks noChangeArrowheads="1"/>
            </p:cNvSpPr>
            <p:nvPr/>
          </p:nvSpPr>
          <p:spPr bwMode="auto">
            <a:xfrm>
              <a:off x="25146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7" name="Rectangle 69"/>
            <p:cNvSpPr>
              <a:spLocks noChangeArrowheads="1"/>
            </p:cNvSpPr>
            <p:nvPr/>
          </p:nvSpPr>
          <p:spPr bwMode="auto">
            <a:xfrm>
              <a:off x="29718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8" name="Rectangle 70"/>
            <p:cNvSpPr>
              <a:spLocks noChangeArrowheads="1"/>
            </p:cNvSpPr>
            <p:nvPr/>
          </p:nvSpPr>
          <p:spPr bwMode="auto">
            <a:xfrm>
              <a:off x="34290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9" name="Rectangle 71"/>
            <p:cNvSpPr>
              <a:spLocks noChangeArrowheads="1"/>
            </p:cNvSpPr>
            <p:nvPr/>
          </p:nvSpPr>
          <p:spPr bwMode="auto">
            <a:xfrm>
              <a:off x="38862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0" name="Rectangle 72"/>
            <p:cNvSpPr>
              <a:spLocks noChangeArrowheads="1"/>
            </p:cNvSpPr>
            <p:nvPr/>
          </p:nvSpPr>
          <p:spPr bwMode="auto">
            <a:xfrm>
              <a:off x="43434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1" name="Rectangle 73"/>
            <p:cNvSpPr>
              <a:spLocks noChangeArrowheads="1"/>
            </p:cNvSpPr>
            <p:nvPr/>
          </p:nvSpPr>
          <p:spPr bwMode="auto">
            <a:xfrm>
              <a:off x="51816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2" name="Rectangle 74"/>
            <p:cNvSpPr>
              <a:spLocks noChangeArrowheads="1"/>
            </p:cNvSpPr>
            <p:nvPr/>
          </p:nvSpPr>
          <p:spPr bwMode="auto">
            <a:xfrm>
              <a:off x="56388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28" name="TextBox 27"/>
          <p:cNvSpPr txBox="1"/>
          <p:nvPr/>
        </p:nvSpPr>
        <p:spPr>
          <a:xfrm>
            <a:off x="2438400" y="965200"/>
            <a:ext cx="381000" cy="244475"/>
          </a:xfrm>
          <a:prstGeom prst="rect">
            <a:avLst/>
          </a:prstGeom>
          <a:noFill/>
        </p:spPr>
        <p:txBody>
          <a:bodyPr>
            <a:spAutoFit/>
          </a:bodyPr>
          <a:lstStyle/>
          <a:p>
            <a:pPr>
              <a:defRPr/>
            </a:pPr>
            <a:r>
              <a:rPr lang="en-US" sz="1050" dirty="0">
                <a:latin typeface="Times New Roman" pitchFamily="-112" charset="0"/>
                <a:ea typeface="+mn-ea"/>
                <a:cs typeface="+mn-cs"/>
              </a:rPr>
              <a:t>3</a:t>
            </a:r>
          </a:p>
        </p:txBody>
      </p:sp>
      <p:grpSp>
        <p:nvGrpSpPr>
          <p:cNvPr id="7" name="Group 82"/>
          <p:cNvGrpSpPr>
            <a:grpSpLocks/>
          </p:cNvGrpSpPr>
          <p:nvPr/>
        </p:nvGrpSpPr>
        <p:grpSpPr bwMode="auto">
          <a:xfrm>
            <a:off x="3886200" y="1447800"/>
            <a:ext cx="304800" cy="2362200"/>
            <a:chOff x="3886200" y="1447800"/>
            <a:chExt cx="304800" cy="2362200"/>
          </a:xfrm>
        </p:grpSpPr>
        <p:sp>
          <p:nvSpPr>
            <p:cNvPr id="625020" name="Rectangle 14"/>
            <p:cNvSpPr>
              <a:spLocks noChangeArrowheads="1"/>
            </p:cNvSpPr>
            <p:nvPr/>
          </p:nvSpPr>
          <p:spPr bwMode="auto">
            <a:xfrm>
              <a:off x="38862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1" name="Rectangle 63"/>
            <p:cNvSpPr>
              <a:spLocks noChangeArrowheads="1"/>
            </p:cNvSpPr>
            <p:nvPr/>
          </p:nvSpPr>
          <p:spPr bwMode="auto">
            <a:xfrm>
              <a:off x="3886200"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2" name="Rectangle 64"/>
            <p:cNvSpPr>
              <a:spLocks noChangeArrowheads="1"/>
            </p:cNvSpPr>
            <p:nvPr/>
          </p:nvSpPr>
          <p:spPr bwMode="auto">
            <a:xfrm>
              <a:off x="38862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3" name="Rectangle 65"/>
            <p:cNvSpPr>
              <a:spLocks noChangeArrowheads="1"/>
            </p:cNvSpPr>
            <p:nvPr/>
          </p:nvSpPr>
          <p:spPr bwMode="auto">
            <a:xfrm>
              <a:off x="3886200" y="2286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4" name="Rectangle 66"/>
            <p:cNvSpPr>
              <a:spLocks noChangeArrowheads="1"/>
            </p:cNvSpPr>
            <p:nvPr/>
          </p:nvSpPr>
          <p:spPr bwMode="auto">
            <a:xfrm>
              <a:off x="38862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5" name="Rectangle 76"/>
            <p:cNvSpPr>
              <a:spLocks noChangeArrowheads="1"/>
            </p:cNvSpPr>
            <p:nvPr/>
          </p:nvSpPr>
          <p:spPr bwMode="auto">
            <a:xfrm>
              <a:off x="3886200" y="3505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8" name="Group 88"/>
          <p:cNvGrpSpPr>
            <a:grpSpLocks/>
          </p:cNvGrpSpPr>
          <p:nvPr/>
        </p:nvGrpSpPr>
        <p:grpSpPr bwMode="auto">
          <a:xfrm>
            <a:off x="6096000" y="1447800"/>
            <a:ext cx="304800" cy="1524000"/>
            <a:chOff x="6096000" y="1447800"/>
            <a:chExt cx="304800" cy="1524000"/>
          </a:xfrm>
        </p:grpSpPr>
        <p:sp>
          <p:nvSpPr>
            <p:cNvPr id="625016" name="Rectangle 78"/>
            <p:cNvSpPr>
              <a:spLocks noChangeArrowheads="1"/>
            </p:cNvSpPr>
            <p:nvPr/>
          </p:nvSpPr>
          <p:spPr bwMode="auto">
            <a:xfrm>
              <a:off x="6096000"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7" name="Rectangle 79"/>
            <p:cNvSpPr>
              <a:spLocks noChangeArrowheads="1"/>
            </p:cNvSpPr>
            <p:nvPr/>
          </p:nvSpPr>
          <p:spPr bwMode="auto">
            <a:xfrm>
              <a:off x="60960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8" name="Rectangle 80"/>
            <p:cNvSpPr>
              <a:spLocks noChangeArrowheads="1"/>
            </p:cNvSpPr>
            <p:nvPr/>
          </p:nvSpPr>
          <p:spPr bwMode="auto">
            <a:xfrm>
              <a:off x="6096000" y="2286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9" name="Rectangle 81"/>
            <p:cNvSpPr>
              <a:spLocks noChangeArrowheads="1"/>
            </p:cNvSpPr>
            <p:nvPr/>
          </p:nvSpPr>
          <p:spPr bwMode="auto">
            <a:xfrm>
              <a:off x="60960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9" name="Group 89"/>
          <p:cNvGrpSpPr>
            <a:grpSpLocks/>
          </p:cNvGrpSpPr>
          <p:nvPr/>
        </p:nvGrpSpPr>
        <p:grpSpPr bwMode="auto">
          <a:xfrm>
            <a:off x="7010400" y="1447800"/>
            <a:ext cx="304800" cy="1524000"/>
            <a:chOff x="7010400" y="1447800"/>
            <a:chExt cx="304800" cy="1524000"/>
          </a:xfrm>
        </p:grpSpPr>
        <p:sp>
          <p:nvSpPr>
            <p:cNvPr id="625013" name="Rectangle 84"/>
            <p:cNvSpPr>
              <a:spLocks noChangeArrowheads="1"/>
            </p:cNvSpPr>
            <p:nvPr/>
          </p:nvSpPr>
          <p:spPr bwMode="auto">
            <a:xfrm>
              <a:off x="7010400"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4" name="Rectangle 86"/>
            <p:cNvSpPr>
              <a:spLocks noChangeArrowheads="1"/>
            </p:cNvSpPr>
            <p:nvPr/>
          </p:nvSpPr>
          <p:spPr bwMode="auto">
            <a:xfrm>
              <a:off x="7010400" y="2286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5" name="Rectangle 87"/>
            <p:cNvSpPr>
              <a:spLocks noChangeArrowheads="1"/>
            </p:cNvSpPr>
            <p:nvPr/>
          </p:nvSpPr>
          <p:spPr bwMode="auto">
            <a:xfrm>
              <a:off x="70104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0" name="Group 101"/>
          <p:cNvGrpSpPr>
            <a:grpSpLocks/>
          </p:cNvGrpSpPr>
          <p:nvPr/>
        </p:nvGrpSpPr>
        <p:grpSpPr bwMode="auto">
          <a:xfrm>
            <a:off x="1676400" y="1447800"/>
            <a:ext cx="304800" cy="1524000"/>
            <a:chOff x="1676401" y="1447800"/>
            <a:chExt cx="304800" cy="1524000"/>
          </a:xfrm>
        </p:grpSpPr>
        <p:sp>
          <p:nvSpPr>
            <p:cNvPr id="625010" name="Rectangle 93"/>
            <p:cNvSpPr>
              <a:spLocks noChangeArrowheads="1"/>
            </p:cNvSpPr>
            <p:nvPr/>
          </p:nvSpPr>
          <p:spPr bwMode="auto">
            <a:xfrm rot="10800000">
              <a:off x="1676401"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1" name="Rectangle 91"/>
            <p:cNvSpPr>
              <a:spLocks noChangeArrowheads="1"/>
            </p:cNvSpPr>
            <p:nvPr/>
          </p:nvSpPr>
          <p:spPr bwMode="auto">
            <a:xfrm rot="10800000">
              <a:off x="1676401"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2" name="Rectangle 92"/>
            <p:cNvSpPr>
              <a:spLocks noChangeArrowheads="1"/>
            </p:cNvSpPr>
            <p:nvPr/>
          </p:nvSpPr>
          <p:spPr bwMode="auto">
            <a:xfrm rot="10800000">
              <a:off x="1676401"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1" name="Group 100"/>
          <p:cNvGrpSpPr>
            <a:grpSpLocks/>
          </p:cNvGrpSpPr>
          <p:nvPr/>
        </p:nvGrpSpPr>
        <p:grpSpPr bwMode="auto">
          <a:xfrm>
            <a:off x="1676400" y="2286000"/>
            <a:ext cx="1600200" cy="304800"/>
            <a:chOff x="1676400" y="2286000"/>
            <a:chExt cx="1600200" cy="304800"/>
          </a:xfrm>
        </p:grpSpPr>
        <p:grpSp>
          <p:nvGrpSpPr>
            <p:cNvPr id="625004" name="Group 26"/>
            <p:cNvGrpSpPr>
              <a:grpSpLocks/>
            </p:cNvGrpSpPr>
            <p:nvPr/>
          </p:nvGrpSpPr>
          <p:grpSpPr bwMode="auto">
            <a:xfrm>
              <a:off x="1676400" y="2286000"/>
              <a:ext cx="762000" cy="304800"/>
              <a:chOff x="6934200" y="1905000"/>
              <a:chExt cx="762000" cy="304800"/>
            </a:xfrm>
          </p:grpSpPr>
          <p:sp>
            <p:nvSpPr>
              <p:cNvPr id="625008" name="Rectangle 95"/>
              <p:cNvSpPr>
                <a:spLocks noChangeArrowheads="1"/>
              </p:cNvSpPr>
              <p:nvPr/>
            </p:nvSpPr>
            <p:spPr bwMode="auto">
              <a:xfrm>
                <a:off x="69342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9" name="Rectangle 96"/>
              <p:cNvSpPr>
                <a:spLocks noChangeArrowheads="1"/>
              </p:cNvSpPr>
              <p:nvPr/>
            </p:nvSpPr>
            <p:spPr bwMode="auto">
              <a:xfrm>
                <a:off x="73914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625005" name="Group 26"/>
            <p:cNvGrpSpPr>
              <a:grpSpLocks/>
            </p:cNvGrpSpPr>
            <p:nvPr/>
          </p:nvGrpSpPr>
          <p:grpSpPr bwMode="auto">
            <a:xfrm>
              <a:off x="2514600" y="2286000"/>
              <a:ext cx="762000" cy="304800"/>
              <a:chOff x="6934200" y="1905000"/>
              <a:chExt cx="762000" cy="304800"/>
            </a:xfrm>
          </p:grpSpPr>
          <p:sp>
            <p:nvSpPr>
              <p:cNvPr id="625006" name="Rectangle 98"/>
              <p:cNvSpPr>
                <a:spLocks noChangeArrowheads="1"/>
              </p:cNvSpPr>
              <p:nvPr/>
            </p:nvSpPr>
            <p:spPr bwMode="auto">
              <a:xfrm>
                <a:off x="69342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7" name="Rectangle 99"/>
              <p:cNvSpPr>
                <a:spLocks noChangeArrowheads="1"/>
              </p:cNvSpPr>
              <p:nvPr/>
            </p:nvSpPr>
            <p:spPr bwMode="auto">
              <a:xfrm>
                <a:off x="73914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sp>
        <p:nvSpPr>
          <p:cNvPr id="41" name="TextBox 40"/>
          <p:cNvSpPr txBox="1"/>
          <p:nvPr/>
        </p:nvSpPr>
        <p:spPr>
          <a:xfrm>
            <a:off x="2819400" y="2184400"/>
            <a:ext cx="381000" cy="244475"/>
          </a:xfrm>
          <a:prstGeom prst="rect">
            <a:avLst/>
          </a:prstGeom>
          <a:noFill/>
        </p:spPr>
        <p:txBody>
          <a:bodyPr>
            <a:spAutoFit/>
          </a:bodyPr>
          <a:lstStyle/>
          <a:p>
            <a:pPr>
              <a:defRPr/>
            </a:pPr>
            <a:r>
              <a:rPr lang="en-US" sz="1050" dirty="0">
                <a:latin typeface="Times New Roman" pitchFamily="-112" charset="0"/>
                <a:ea typeface="+mn-ea"/>
                <a:cs typeface="+mn-cs"/>
              </a:rPr>
              <a:t> 14</a:t>
            </a:r>
          </a:p>
        </p:txBody>
      </p:sp>
      <p:sp>
        <p:nvSpPr>
          <p:cNvPr id="36" name="TextBox 35"/>
          <p:cNvSpPr txBox="1"/>
          <p:nvPr/>
        </p:nvSpPr>
        <p:spPr>
          <a:xfrm>
            <a:off x="1524000" y="2184400"/>
            <a:ext cx="304800" cy="244475"/>
          </a:xfrm>
          <a:prstGeom prst="rect">
            <a:avLst/>
          </a:prstGeom>
          <a:noFill/>
        </p:spPr>
        <p:txBody>
          <a:bodyPr>
            <a:spAutoFit/>
          </a:bodyPr>
          <a:lstStyle/>
          <a:p>
            <a:pPr>
              <a:defRPr/>
            </a:pPr>
            <a:r>
              <a:rPr lang="en-US" sz="1050" dirty="0">
                <a:latin typeface="Times New Roman" pitchFamily="-112" charset="0"/>
                <a:ea typeface="+mn-ea"/>
                <a:cs typeface="+mn-cs"/>
              </a:rPr>
              <a:t> 9</a:t>
            </a:r>
          </a:p>
        </p:txBody>
      </p:sp>
      <p:sp>
        <p:nvSpPr>
          <p:cNvPr id="37" name="TextBox 36"/>
          <p:cNvSpPr txBox="1"/>
          <p:nvPr/>
        </p:nvSpPr>
        <p:spPr>
          <a:xfrm>
            <a:off x="1524000" y="1371600"/>
            <a:ext cx="381000" cy="244475"/>
          </a:xfrm>
          <a:prstGeom prst="rect">
            <a:avLst/>
          </a:prstGeom>
          <a:noFill/>
        </p:spPr>
        <p:txBody>
          <a:bodyPr>
            <a:spAutoFit/>
          </a:bodyPr>
          <a:lstStyle/>
          <a:p>
            <a:pPr>
              <a:defRPr/>
            </a:pPr>
            <a:r>
              <a:rPr lang="en-US" sz="1050" dirty="0">
                <a:latin typeface="Times New Roman" pitchFamily="-112" charset="0"/>
                <a:ea typeface="+mn-ea"/>
                <a:cs typeface="+mn-cs"/>
              </a:rPr>
              <a:t>10</a:t>
            </a:r>
          </a:p>
        </p:txBody>
      </p:sp>
      <p:grpSp>
        <p:nvGrpSpPr>
          <p:cNvPr id="14" name="Group 113"/>
          <p:cNvGrpSpPr>
            <a:grpSpLocks/>
          </p:cNvGrpSpPr>
          <p:nvPr/>
        </p:nvGrpSpPr>
        <p:grpSpPr bwMode="auto">
          <a:xfrm>
            <a:off x="1676400" y="4648200"/>
            <a:ext cx="304800" cy="1905000"/>
            <a:chOff x="1676400" y="4648200"/>
            <a:chExt cx="304800" cy="1905000"/>
          </a:xfrm>
        </p:grpSpPr>
        <p:sp>
          <p:nvSpPr>
            <p:cNvPr id="624999" name="Rectangle 103"/>
            <p:cNvSpPr>
              <a:spLocks noChangeArrowheads="1"/>
            </p:cNvSpPr>
            <p:nvPr/>
          </p:nvSpPr>
          <p:spPr bwMode="auto">
            <a:xfrm>
              <a:off x="16764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0" name="Rectangle 104"/>
            <p:cNvSpPr>
              <a:spLocks noChangeArrowheads="1"/>
            </p:cNvSpPr>
            <p:nvPr/>
          </p:nvSpPr>
          <p:spPr bwMode="auto">
            <a:xfrm>
              <a:off x="16764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1" name="Rectangle 105"/>
            <p:cNvSpPr>
              <a:spLocks noChangeArrowheads="1"/>
            </p:cNvSpPr>
            <p:nvPr/>
          </p:nvSpPr>
          <p:spPr bwMode="auto">
            <a:xfrm>
              <a:off x="16764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2" name="Rectangle 106"/>
            <p:cNvSpPr>
              <a:spLocks noChangeArrowheads="1"/>
            </p:cNvSpPr>
            <p:nvPr/>
          </p:nvSpPr>
          <p:spPr bwMode="auto">
            <a:xfrm>
              <a:off x="1676400" y="5867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3" name="Rectangle 107"/>
            <p:cNvSpPr>
              <a:spLocks noChangeArrowheads="1"/>
            </p:cNvSpPr>
            <p:nvPr/>
          </p:nvSpPr>
          <p:spPr bwMode="auto">
            <a:xfrm>
              <a:off x="1676400" y="6248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38" name="TextBox 37"/>
          <p:cNvSpPr txBox="1"/>
          <p:nvPr/>
        </p:nvSpPr>
        <p:spPr>
          <a:xfrm>
            <a:off x="1524000" y="4572000"/>
            <a:ext cx="381000" cy="244475"/>
          </a:xfrm>
          <a:prstGeom prst="rect">
            <a:avLst/>
          </a:prstGeom>
          <a:noFill/>
        </p:spPr>
        <p:txBody>
          <a:bodyPr>
            <a:spAutoFit/>
          </a:bodyPr>
          <a:lstStyle/>
          <a:p>
            <a:pPr>
              <a:defRPr/>
            </a:pPr>
            <a:r>
              <a:rPr lang="en-US" sz="1050" dirty="0">
                <a:latin typeface="Times New Roman" pitchFamily="-112" charset="0"/>
                <a:ea typeface="+mn-ea"/>
                <a:cs typeface="+mn-cs"/>
              </a:rPr>
              <a:t>11</a:t>
            </a:r>
          </a:p>
        </p:txBody>
      </p:sp>
      <p:sp>
        <p:nvSpPr>
          <p:cNvPr id="42" name="TextBox 41"/>
          <p:cNvSpPr txBox="1"/>
          <p:nvPr/>
        </p:nvSpPr>
        <p:spPr>
          <a:xfrm>
            <a:off x="1524000" y="6172200"/>
            <a:ext cx="381000" cy="244475"/>
          </a:xfrm>
          <a:prstGeom prst="rect">
            <a:avLst/>
          </a:prstGeom>
          <a:noFill/>
        </p:spPr>
        <p:txBody>
          <a:bodyPr>
            <a:spAutoFit/>
          </a:bodyPr>
          <a:lstStyle/>
          <a:p>
            <a:pPr>
              <a:defRPr/>
            </a:pPr>
            <a:r>
              <a:rPr lang="en-US" sz="1050" dirty="0">
                <a:latin typeface="Times New Roman" pitchFamily="-112" charset="0"/>
                <a:ea typeface="+mn-ea"/>
                <a:cs typeface="+mn-cs"/>
              </a:rPr>
              <a:t>13</a:t>
            </a:r>
          </a:p>
        </p:txBody>
      </p:sp>
      <p:grpSp>
        <p:nvGrpSpPr>
          <p:cNvPr id="15" name="Group 117"/>
          <p:cNvGrpSpPr>
            <a:grpSpLocks/>
          </p:cNvGrpSpPr>
          <p:nvPr/>
        </p:nvGrpSpPr>
        <p:grpSpPr bwMode="auto">
          <a:xfrm>
            <a:off x="5181600" y="2286000"/>
            <a:ext cx="381000" cy="1524000"/>
            <a:chOff x="5181600" y="2286000"/>
            <a:chExt cx="381000" cy="1524000"/>
          </a:xfrm>
        </p:grpSpPr>
        <p:sp>
          <p:nvSpPr>
            <p:cNvPr id="624996" name="Rectangle 114"/>
            <p:cNvSpPr>
              <a:spLocks noChangeArrowheads="1"/>
            </p:cNvSpPr>
            <p:nvPr/>
          </p:nvSpPr>
          <p:spPr bwMode="auto">
            <a:xfrm>
              <a:off x="5257800" y="2286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7" name="Rectangle 115"/>
            <p:cNvSpPr>
              <a:spLocks noChangeArrowheads="1"/>
            </p:cNvSpPr>
            <p:nvPr/>
          </p:nvSpPr>
          <p:spPr bwMode="auto">
            <a:xfrm>
              <a:off x="52578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8" name="Rectangle 116"/>
            <p:cNvSpPr>
              <a:spLocks noChangeArrowheads="1"/>
            </p:cNvSpPr>
            <p:nvPr/>
          </p:nvSpPr>
          <p:spPr bwMode="auto">
            <a:xfrm>
              <a:off x="5181600" y="3505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39" name="TextBox 38"/>
          <p:cNvSpPr txBox="1"/>
          <p:nvPr/>
        </p:nvSpPr>
        <p:spPr>
          <a:xfrm>
            <a:off x="5029200" y="2184400"/>
            <a:ext cx="381000" cy="244475"/>
          </a:xfrm>
          <a:prstGeom prst="rect">
            <a:avLst/>
          </a:prstGeom>
          <a:noFill/>
        </p:spPr>
        <p:txBody>
          <a:bodyPr>
            <a:spAutoFit/>
          </a:bodyPr>
          <a:lstStyle/>
          <a:p>
            <a:pPr>
              <a:defRPr/>
            </a:pPr>
            <a:r>
              <a:rPr lang="en-US" sz="1050" dirty="0">
                <a:latin typeface="Times New Roman" pitchFamily="-112" charset="0"/>
                <a:ea typeface="+mn-ea"/>
                <a:cs typeface="+mn-cs"/>
              </a:rPr>
              <a:t> 12</a:t>
            </a:r>
          </a:p>
        </p:txBody>
      </p:sp>
      <p:grpSp>
        <p:nvGrpSpPr>
          <p:cNvPr id="16" name="Group 120"/>
          <p:cNvGrpSpPr>
            <a:grpSpLocks/>
          </p:cNvGrpSpPr>
          <p:nvPr/>
        </p:nvGrpSpPr>
        <p:grpSpPr bwMode="auto">
          <a:xfrm>
            <a:off x="2133600" y="6248400"/>
            <a:ext cx="685800" cy="304800"/>
            <a:chOff x="2133600" y="6248400"/>
            <a:chExt cx="685800" cy="304800"/>
          </a:xfrm>
        </p:grpSpPr>
        <p:sp>
          <p:nvSpPr>
            <p:cNvPr id="624994" name="Rectangle 118"/>
            <p:cNvSpPr>
              <a:spLocks noChangeArrowheads="1"/>
            </p:cNvSpPr>
            <p:nvPr/>
          </p:nvSpPr>
          <p:spPr bwMode="auto">
            <a:xfrm>
              <a:off x="2133600" y="6248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5" name="Rectangle 119"/>
            <p:cNvSpPr>
              <a:spLocks noChangeArrowheads="1"/>
            </p:cNvSpPr>
            <p:nvPr/>
          </p:nvSpPr>
          <p:spPr bwMode="auto">
            <a:xfrm>
              <a:off x="2514600" y="6248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7" name="Group 180"/>
          <p:cNvGrpSpPr>
            <a:grpSpLocks/>
          </p:cNvGrpSpPr>
          <p:nvPr/>
        </p:nvGrpSpPr>
        <p:grpSpPr bwMode="auto">
          <a:xfrm>
            <a:off x="2971800" y="2667000"/>
            <a:ext cx="304800" cy="3124200"/>
            <a:chOff x="2971800" y="2667000"/>
            <a:chExt cx="304800" cy="3124200"/>
          </a:xfrm>
        </p:grpSpPr>
        <p:sp>
          <p:nvSpPr>
            <p:cNvPr id="624988" name="Rectangle 108"/>
            <p:cNvSpPr>
              <a:spLocks noChangeArrowheads="1"/>
            </p:cNvSpPr>
            <p:nvPr/>
          </p:nvSpPr>
          <p:spPr bwMode="auto">
            <a:xfrm>
              <a:off x="2971800" y="3886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9" name="Rectangle 109"/>
            <p:cNvSpPr>
              <a:spLocks noChangeArrowheads="1"/>
            </p:cNvSpPr>
            <p:nvPr/>
          </p:nvSpPr>
          <p:spPr bwMode="auto">
            <a:xfrm>
              <a:off x="29718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0" name="Rectangle 111"/>
            <p:cNvSpPr>
              <a:spLocks noChangeArrowheads="1"/>
            </p:cNvSpPr>
            <p:nvPr/>
          </p:nvSpPr>
          <p:spPr bwMode="auto">
            <a:xfrm>
              <a:off x="29718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1" name="Rectangle 112"/>
            <p:cNvSpPr>
              <a:spLocks noChangeArrowheads="1"/>
            </p:cNvSpPr>
            <p:nvPr/>
          </p:nvSpPr>
          <p:spPr bwMode="auto">
            <a:xfrm>
              <a:off x="29718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2" name="Rectangle 122"/>
            <p:cNvSpPr>
              <a:spLocks noChangeArrowheads="1"/>
            </p:cNvSpPr>
            <p:nvPr/>
          </p:nvSpPr>
          <p:spPr bwMode="auto">
            <a:xfrm>
              <a:off x="2971800" y="3505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3" name="Rectangle 123"/>
            <p:cNvSpPr>
              <a:spLocks noChangeArrowheads="1"/>
            </p:cNvSpPr>
            <p:nvPr/>
          </p:nvSpPr>
          <p:spPr bwMode="auto">
            <a:xfrm>
              <a:off x="29718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8" name="Group 151"/>
          <p:cNvGrpSpPr>
            <a:grpSpLocks/>
          </p:cNvGrpSpPr>
          <p:nvPr/>
        </p:nvGrpSpPr>
        <p:grpSpPr bwMode="auto">
          <a:xfrm>
            <a:off x="6553200" y="3505200"/>
            <a:ext cx="304800" cy="2286000"/>
            <a:chOff x="6553200" y="3505200"/>
            <a:chExt cx="304800" cy="2286000"/>
          </a:xfrm>
        </p:grpSpPr>
        <p:sp>
          <p:nvSpPr>
            <p:cNvPr id="624983" name="Rectangle 124"/>
            <p:cNvSpPr>
              <a:spLocks noChangeArrowheads="1"/>
            </p:cNvSpPr>
            <p:nvPr/>
          </p:nvSpPr>
          <p:spPr bwMode="auto">
            <a:xfrm>
              <a:off x="6553200" y="3886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4" name="Rectangle 126"/>
            <p:cNvSpPr>
              <a:spLocks noChangeArrowheads="1"/>
            </p:cNvSpPr>
            <p:nvPr/>
          </p:nvSpPr>
          <p:spPr bwMode="auto">
            <a:xfrm>
              <a:off x="65532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5" name="Rectangle 127"/>
            <p:cNvSpPr>
              <a:spLocks noChangeArrowheads="1"/>
            </p:cNvSpPr>
            <p:nvPr/>
          </p:nvSpPr>
          <p:spPr bwMode="auto">
            <a:xfrm>
              <a:off x="65532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6" name="Rectangle 128"/>
            <p:cNvSpPr>
              <a:spLocks noChangeArrowheads="1"/>
            </p:cNvSpPr>
            <p:nvPr/>
          </p:nvSpPr>
          <p:spPr bwMode="auto">
            <a:xfrm>
              <a:off x="65532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7" name="Rectangle 129"/>
            <p:cNvSpPr>
              <a:spLocks noChangeArrowheads="1"/>
            </p:cNvSpPr>
            <p:nvPr/>
          </p:nvSpPr>
          <p:spPr bwMode="auto">
            <a:xfrm>
              <a:off x="6553200" y="3505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9" name="Group 145"/>
          <p:cNvGrpSpPr>
            <a:grpSpLocks/>
          </p:cNvGrpSpPr>
          <p:nvPr/>
        </p:nvGrpSpPr>
        <p:grpSpPr bwMode="auto">
          <a:xfrm>
            <a:off x="3886200" y="4267200"/>
            <a:ext cx="2971800" cy="304800"/>
            <a:chOff x="3886200" y="4267200"/>
            <a:chExt cx="2971800" cy="304800"/>
          </a:xfrm>
        </p:grpSpPr>
        <p:sp>
          <p:nvSpPr>
            <p:cNvPr id="624976" name="Rectangle 137"/>
            <p:cNvSpPr>
              <a:spLocks noChangeArrowheads="1"/>
            </p:cNvSpPr>
            <p:nvPr/>
          </p:nvSpPr>
          <p:spPr bwMode="auto">
            <a:xfrm>
              <a:off x="38862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7" name="Rectangle 138"/>
            <p:cNvSpPr>
              <a:spLocks noChangeArrowheads="1"/>
            </p:cNvSpPr>
            <p:nvPr/>
          </p:nvSpPr>
          <p:spPr bwMode="auto">
            <a:xfrm>
              <a:off x="42672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8" name="Rectangle 139"/>
            <p:cNvSpPr>
              <a:spLocks noChangeArrowheads="1"/>
            </p:cNvSpPr>
            <p:nvPr/>
          </p:nvSpPr>
          <p:spPr bwMode="auto">
            <a:xfrm>
              <a:off x="47244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9" name="Rectangle 140"/>
            <p:cNvSpPr>
              <a:spLocks noChangeArrowheads="1"/>
            </p:cNvSpPr>
            <p:nvPr/>
          </p:nvSpPr>
          <p:spPr bwMode="auto">
            <a:xfrm>
              <a:off x="51816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0" name="Rectangle 141"/>
            <p:cNvSpPr>
              <a:spLocks noChangeArrowheads="1"/>
            </p:cNvSpPr>
            <p:nvPr/>
          </p:nvSpPr>
          <p:spPr bwMode="auto">
            <a:xfrm>
              <a:off x="56388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1" name="Rectangle 142"/>
            <p:cNvSpPr>
              <a:spLocks noChangeArrowheads="1"/>
            </p:cNvSpPr>
            <p:nvPr/>
          </p:nvSpPr>
          <p:spPr bwMode="auto">
            <a:xfrm>
              <a:off x="60960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2" name="Rectangle 143"/>
            <p:cNvSpPr>
              <a:spLocks noChangeArrowheads="1"/>
            </p:cNvSpPr>
            <p:nvPr/>
          </p:nvSpPr>
          <p:spPr bwMode="auto">
            <a:xfrm>
              <a:off x="65532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40" name="TextBox 39"/>
          <p:cNvSpPr txBox="1"/>
          <p:nvPr/>
        </p:nvSpPr>
        <p:spPr>
          <a:xfrm>
            <a:off x="3733800" y="4191000"/>
            <a:ext cx="381000" cy="244475"/>
          </a:xfrm>
          <a:prstGeom prst="rect">
            <a:avLst/>
          </a:prstGeom>
          <a:noFill/>
        </p:spPr>
        <p:txBody>
          <a:bodyPr>
            <a:spAutoFit/>
          </a:bodyPr>
          <a:lstStyle/>
          <a:p>
            <a:pPr>
              <a:defRPr/>
            </a:pPr>
            <a:r>
              <a:rPr lang="en-US" sz="1050" dirty="0">
                <a:latin typeface="Times New Roman" pitchFamily="-112" charset="0"/>
                <a:ea typeface="+mn-ea"/>
                <a:cs typeface="+mn-cs"/>
              </a:rPr>
              <a:t>15</a:t>
            </a:r>
          </a:p>
        </p:txBody>
      </p:sp>
      <p:grpSp>
        <p:nvGrpSpPr>
          <p:cNvPr id="20" name="Group 162"/>
          <p:cNvGrpSpPr>
            <a:grpSpLocks/>
          </p:cNvGrpSpPr>
          <p:nvPr/>
        </p:nvGrpSpPr>
        <p:grpSpPr bwMode="auto">
          <a:xfrm>
            <a:off x="7391400" y="4267200"/>
            <a:ext cx="304800" cy="1524000"/>
            <a:chOff x="7391400" y="4267200"/>
            <a:chExt cx="304800" cy="1524000"/>
          </a:xfrm>
        </p:grpSpPr>
        <p:sp>
          <p:nvSpPr>
            <p:cNvPr id="624972" name="Rectangle 147"/>
            <p:cNvSpPr>
              <a:spLocks noChangeArrowheads="1"/>
            </p:cNvSpPr>
            <p:nvPr/>
          </p:nvSpPr>
          <p:spPr bwMode="auto">
            <a:xfrm>
              <a:off x="73914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3" name="Rectangle 148"/>
            <p:cNvSpPr>
              <a:spLocks noChangeArrowheads="1"/>
            </p:cNvSpPr>
            <p:nvPr/>
          </p:nvSpPr>
          <p:spPr bwMode="auto">
            <a:xfrm>
              <a:off x="73914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4" name="Rectangle 149"/>
            <p:cNvSpPr>
              <a:spLocks noChangeArrowheads="1"/>
            </p:cNvSpPr>
            <p:nvPr/>
          </p:nvSpPr>
          <p:spPr bwMode="auto">
            <a:xfrm>
              <a:off x="73914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5" name="Rectangle 150"/>
            <p:cNvSpPr>
              <a:spLocks noChangeArrowheads="1"/>
            </p:cNvSpPr>
            <p:nvPr/>
          </p:nvSpPr>
          <p:spPr bwMode="auto">
            <a:xfrm>
              <a:off x="73914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153" name="TextBox 152"/>
          <p:cNvSpPr txBox="1"/>
          <p:nvPr/>
        </p:nvSpPr>
        <p:spPr>
          <a:xfrm>
            <a:off x="6400800" y="2971800"/>
            <a:ext cx="381000" cy="244475"/>
          </a:xfrm>
          <a:prstGeom prst="rect">
            <a:avLst/>
          </a:prstGeom>
          <a:noFill/>
        </p:spPr>
        <p:txBody>
          <a:bodyPr>
            <a:spAutoFit/>
          </a:bodyPr>
          <a:lstStyle/>
          <a:p>
            <a:pPr>
              <a:defRPr/>
            </a:pPr>
            <a:r>
              <a:rPr lang="en-US" sz="1050" dirty="0">
                <a:latin typeface="Times New Roman" pitchFamily="-112" charset="0"/>
                <a:ea typeface="+mn-ea"/>
                <a:cs typeface="+mn-cs"/>
              </a:rPr>
              <a:t>16</a:t>
            </a:r>
          </a:p>
        </p:txBody>
      </p:sp>
      <p:sp>
        <p:nvSpPr>
          <p:cNvPr id="45" name="TextBox 44"/>
          <p:cNvSpPr txBox="1"/>
          <p:nvPr/>
        </p:nvSpPr>
        <p:spPr>
          <a:xfrm>
            <a:off x="6400800" y="4953000"/>
            <a:ext cx="381000" cy="244475"/>
          </a:xfrm>
          <a:prstGeom prst="rect">
            <a:avLst/>
          </a:prstGeom>
          <a:noFill/>
        </p:spPr>
        <p:txBody>
          <a:bodyPr>
            <a:spAutoFit/>
          </a:bodyPr>
          <a:lstStyle/>
          <a:p>
            <a:pPr>
              <a:defRPr/>
            </a:pPr>
            <a:r>
              <a:rPr lang="en-US" sz="1050" dirty="0">
                <a:latin typeface="Times New Roman" pitchFamily="-112" charset="0"/>
                <a:ea typeface="+mn-ea"/>
                <a:cs typeface="+mn-cs"/>
              </a:rPr>
              <a:t>19</a:t>
            </a:r>
          </a:p>
        </p:txBody>
      </p:sp>
      <p:grpSp>
        <p:nvGrpSpPr>
          <p:cNvPr id="21" name="Group 166"/>
          <p:cNvGrpSpPr>
            <a:grpSpLocks/>
          </p:cNvGrpSpPr>
          <p:nvPr/>
        </p:nvGrpSpPr>
        <p:grpSpPr bwMode="auto">
          <a:xfrm>
            <a:off x="4343400" y="5486400"/>
            <a:ext cx="2057400" cy="304800"/>
            <a:chOff x="4343400" y="5486400"/>
            <a:chExt cx="2057400" cy="304800"/>
          </a:xfrm>
        </p:grpSpPr>
        <p:sp>
          <p:nvSpPr>
            <p:cNvPr id="624967" name="Rectangle 154"/>
            <p:cNvSpPr>
              <a:spLocks noChangeArrowheads="1"/>
            </p:cNvSpPr>
            <p:nvPr/>
          </p:nvSpPr>
          <p:spPr bwMode="auto">
            <a:xfrm>
              <a:off x="43434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8" name="Rectangle 155"/>
            <p:cNvSpPr>
              <a:spLocks noChangeArrowheads="1"/>
            </p:cNvSpPr>
            <p:nvPr/>
          </p:nvSpPr>
          <p:spPr bwMode="auto">
            <a:xfrm>
              <a:off x="47244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9" name="Rectangle 156"/>
            <p:cNvSpPr>
              <a:spLocks noChangeArrowheads="1"/>
            </p:cNvSpPr>
            <p:nvPr/>
          </p:nvSpPr>
          <p:spPr bwMode="auto">
            <a:xfrm>
              <a:off x="51816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0" name="Rectangle 157"/>
            <p:cNvSpPr>
              <a:spLocks noChangeArrowheads="1"/>
            </p:cNvSpPr>
            <p:nvPr/>
          </p:nvSpPr>
          <p:spPr bwMode="auto">
            <a:xfrm>
              <a:off x="56388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1" name="Rectangle 158"/>
            <p:cNvSpPr>
              <a:spLocks noChangeArrowheads="1"/>
            </p:cNvSpPr>
            <p:nvPr/>
          </p:nvSpPr>
          <p:spPr bwMode="auto">
            <a:xfrm>
              <a:off x="60960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44" name="TextBox 43"/>
          <p:cNvSpPr txBox="1"/>
          <p:nvPr/>
        </p:nvSpPr>
        <p:spPr>
          <a:xfrm>
            <a:off x="7315200" y="4191000"/>
            <a:ext cx="381000" cy="244475"/>
          </a:xfrm>
          <a:prstGeom prst="rect">
            <a:avLst/>
          </a:prstGeom>
          <a:noFill/>
        </p:spPr>
        <p:txBody>
          <a:bodyPr>
            <a:spAutoFit/>
          </a:bodyPr>
          <a:lstStyle/>
          <a:p>
            <a:pPr>
              <a:defRPr/>
            </a:pPr>
            <a:r>
              <a:rPr lang="en-US" sz="1050" dirty="0">
                <a:latin typeface="Times New Roman" pitchFamily="-112" charset="0"/>
                <a:ea typeface="+mn-ea"/>
                <a:cs typeface="+mn-cs"/>
              </a:rPr>
              <a:t>18</a:t>
            </a:r>
          </a:p>
        </p:txBody>
      </p:sp>
      <p:sp>
        <p:nvSpPr>
          <p:cNvPr id="173" name="Rectangle 172"/>
          <p:cNvSpPr>
            <a:spLocks noChangeArrowheads="1"/>
          </p:cNvSpPr>
          <p:nvPr/>
        </p:nvSpPr>
        <p:spPr bwMode="auto">
          <a:xfrm>
            <a:off x="70104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nvGrpSpPr>
          <p:cNvPr id="22" name="Group 179"/>
          <p:cNvGrpSpPr>
            <a:grpSpLocks/>
          </p:cNvGrpSpPr>
          <p:nvPr/>
        </p:nvGrpSpPr>
        <p:grpSpPr bwMode="auto">
          <a:xfrm>
            <a:off x="2133600" y="4648200"/>
            <a:ext cx="2057400" cy="304800"/>
            <a:chOff x="2133600" y="4648200"/>
            <a:chExt cx="2057400" cy="304800"/>
          </a:xfrm>
        </p:grpSpPr>
        <p:sp>
          <p:nvSpPr>
            <p:cNvPr id="624962" name="Rectangle 125"/>
            <p:cNvSpPr>
              <a:spLocks noChangeArrowheads="1"/>
            </p:cNvSpPr>
            <p:nvPr/>
          </p:nvSpPr>
          <p:spPr bwMode="auto">
            <a:xfrm>
              <a:off x="34290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3" name="Rectangle 173"/>
            <p:cNvSpPr>
              <a:spLocks noChangeArrowheads="1"/>
            </p:cNvSpPr>
            <p:nvPr/>
          </p:nvSpPr>
          <p:spPr bwMode="auto">
            <a:xfrm>
              <a:off x="25908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4" name="Rectangle 174"/>
            <p:cNvSpPr>
              <a:spLocks noChangeArrowheads="1"/>
            </p:cNvSpPr>
            <p:nvPr/>
          </p:nvSpPr>
          <p:spPr bwMode="auto">
            <a:xfrm>
              <a:off x="21336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5" name="Rectangle 177"/>
            <p:cNvSpPr>
              <a:spLocks noChangeArrowheads="1"/>
            </p:cNvSpPr>
            <p:nvPr/>
          </p:nvSpPr>
          <p:spPr bwMode="auto">
            <a:xfrm>
              <a:off x="38862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6" name="Rectangle 178"/>
            <p:cNvSpPr>
              <a:spLocks noChangeArrowheads="1"/>
            </p:cNvSpPr>
            <p:nvPr/>
          </p:nvSpPr>
          <p:spPr bwMode="auto">
            <a:xfrm>
              <a:off x="29718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23" name="Group 184"/>
          <p:cNvGrpSpPr>
            <a:grpSpLocks/>
          </p:cNvGrpSpPr>
          <p:nvPr/>
        </p:nvGrpSpPr>
        <p:grpSpPr bwMode="auto">
          <a:xfrm>
            <a:off x="3886200" y="5105400"/>
            <a:ext cx="304800" cy="1066800"/>
            <a:chOff x="3886200" y="5105400"/>
            <a:chExt cx="304800" cy="1066800"/>
          </a:xfrm>
        </p:grpSpPr>
        <p:sp>
          <p:nvSpPr>
            <p:cNvPr id="624959" name="Rectangle 163"/>
            <p:cNvSpPr>
              <a:spLocks noChangeArrowheads="1"/>
            </p:cNvSpPr>
            <p:nvPr/>
          </p:nvSpPr>
          <p:spPr bwMode="auto">
            <a:xfrm>
              <a:off x="38862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0" name="Rectangle 164"/>
            <p:cNvSpPr>
              <a:spLocks noChangeArrowheads="1"/>
            </p:cNvSpPr>
            <p:nvPr/>
          </p:nvSpPr>
          <p:spPr bwMode="auto">
            <a:xfrm>
              <a:off x="38862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1" name="Rectangle 182"/>
            <p:cNvSpPr>
              <a:spLocks noChangeArrowheads="1"/>
            </p:cNvSpPr>
            <p:nvPr/>
          </p:nvSpPr>
          <p:spPr bwMode="auto">
            <a:xfrm>
              <a:off x="3886200" y="5867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43" name="TextBox 42"/>
          <p:cNvSpPr txBox="1"/>
          <p:nvPr/>
        </p:nvSpPr>
        <p:spPr>
          <a:xfrm>
            <a:off x="3733800" y="5384800"/>
            <a:ext cx="381000" cy="244475"/>
          </a:xfrm>
          <a:prstGeom prst="rect">
            <a:avLst/>
          </a:prstGeom>
          <a:noFill/>
        </p:spPr>
        <p:txBody>
          <a:bodyPr>
            <a:spAutoFit/>
          </a:bodyPr>
          <a:lstStyle/>
          <a:p>
            <a:pPr>
              <a:defRPr/>
            </a:pPr>
            <a:r>
              <a:rPr lang="en-US" sz="1050" dirty="0">
                <a:latin typeface="Times New Roman" pitchFamily="-112" charset="0"/>
                <a:ea typeface="+mn-ea"/>
                <a:cs typeface="+mn-cs"/>
              </a:rPr>
              <a:t>17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xit" presetSubtype="0" fill="hold" nodeType="click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xit" presetSubtype="0" fill="hold" nodeType="clickEffect">
                                  <p:stCondLst>
                                    <p:cond delay="0"/>
                                  </p:stCondLst>
                                  <p:childTnLst>
                                    <p:set>
                                      <p:cBhvr>
                                        <p:cTn id="78" dur="1" fill="hold">
                                          <p:stCondLst>
                                            <p:cond delay="0"/>
                                          </p:stCondLst>
                                        </p:cTn>
                                        <p:tgtEl>
                                          <p:spTgt spid="21"/>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Writing Style</a:t>
            </a: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Numbers</a:t>
            </a: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5722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90720" y="1602007"/>
            <a:ext cx="894697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At Christ’s return, the Jewish nation will trust him as Lord when God “takes away their sins” (11:26-27) in the new covenant initiated with Israel in the messianic kingdom when her sins are forgiven (Jer. 31:34) and the Spirit given to the nation (Isa. 59:21; Ezek. 36:27).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F3C6B9F4-5A41-F547-8FC5-1E13849FCB2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108590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uk-UA"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Relation to God</a:t>
            </a: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Eternal Life</a:t>
            </a: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They 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They 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Sin</a:t>
            </a: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uk-UA"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4695"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Existence of God</a:t>
            </a: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6743"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Faith</a:t>
            </a: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Truth</a:t>
            </a: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304682" y="-6300"/>
            <a:ext cx="883845" cy="42166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8194" name="Picture 2" descr="https://www.incimages.com/uploaded_files/image/970x450/getty_614212068_370098.jpg">
            <a:extLst>
              <a:ext uri="{FF2B5EF4-FFF2-40B4-BE49-F238E27FC236}">
                <a16:creationId xmlns:a16="http://schemas.microsoft.com/office/drawing/2014/main" id="{40441580-9915-C544-9497-0AC1D2991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8" y="692696"/>
            <a:ext cx="9165995"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Romans</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Accepting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93358222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2" descr="http://photos1.blogger.com/blogger/163/2152/1600/animals.1.jpg">
            <a:extLst>
              <a:ext uri="{FF2B5EF4-FFF2-40B4-BE49-F238E27FC236}">
                <a16:creationId xmlns:a16="http://schemas.microsoft.com/office/drawing/2014/main" id="{C9A1BC89-1CD9-F64D-A22F-9568B7492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 y="252378"/>
            <a:ext cx="9131574" cy="63532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We accept others when we are young.</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18675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https://i2.wp.com/www.marcandangel.com/images/7-stop-expecting-others.jpg?resize=500%2C393">
            <a:extLst>
              <a:ext uri="{FF2B5EF4-FFF2-40B4-BE49-F238E27FC236}">
                <a16:creationId xmlns:a16="http://schemas.microsoft.com/office/drawing/2014/main" id="{9EF4AD37-DF57-B94F-B5AB-2C94E342B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33" y="0"/>
            <a:ext cx="6350000" cy="4991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5958408" cy="3744416"/>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Too often we don’t accept people different from us.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2312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one another?</a:t>
            </a:r>
          </a:p>
        </p:txBody>
      </p:sp>
    </p:spTree>
    <p:extLst>
      <p:ext uri="{BB962C8B-B14F-4D97-AF65-F5344CB8AC3E}">
        <p14:creationId xmlns:p14="http://schemas.microsoft.com/office/powerpoint/2010/main" val="1538058626"/>
      </p:ext>
    </p:extLst>
  </p:cSld>
  <p:clrMapOvr>
    <a:masterClrMapping/>
  </p:clrMapOvr>
</p:sld>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2_Circle Strokes">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Snowflakes">
  <a:themeElements>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fontScheme name="Snowflakes">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41296</TotalTime>
  <Words>13159</Words>
  <Application>Microsoft Macintosh PowerPoint</Application>
  <PresentationFormat>On-screen Show (4:3)</PresentationFormat>
  <Paragraphs>1946</Paragraphs>
  <Slides>215</Slides>
  <Notes>142</Notes>
  <HiddenSlides>0</HiddenSlides>
  <MMClips>3</MMClips>
  <ScaleCrop>false</ScaleCrop>
  <HeadingPairs>
    <vt:vector size="6" baseType="variant">
      <vt:variant>
        <vt:lpstr>Fonts Used</vt:lpstr>
      </vt:variant>
      <vt:variant>
        <vt:i4>23</vt:i4>
      </vt:variant>
      <vt:variant>
        <vt:lpstr>Theme</vt:lpstr>
      </vt:variant>
      <vt:variant>
        <vt:i4>56</vt:i4>
      </vt:variant>
      <vt:variant>
        <vt:lpstr>Slide Titles</vt:lpstr>
      </vt:variant>
      <vt:variant>
        <vt:i4>215</vt:i4>
      </vt:variant>
    </vt:vector>
  </HeadingPairs>
  <TitlesOfParts>
    <vt:vector size="294" baseType="lpstr">
      <vt:lpstr>26</vt:lpstr>
      <vt:lpstr>Arail</vt:lpstr>
      <vt:lpstr>ＭＳ Ｐゴシック</vt:lpstr>
      <vt:lpstr>Osaka</vt:lpstr>
      <vt:lpstr>SimSun</vt:lpstr>
      <vt:lpstr>system-ui</vt:lpstr>
      <vt:lpstr>Times</vt:lpstr>
      <vt:lpstr>Arial</vt:lpstr>
      <vt:lpstr>Arial Black</vt:lpstr>
      <vt:lpstr>Arial Narrow</vt:lpstr>
      <vt:lpstr>Calibri</vt:lpstr>
      <vt:lpstr>Calibri Light</vt:lpstr>
      <vt:lpstr>Century Gothic</vt:lpstr>
      <vt:lpstr>Comic Sans MS</vt:lpstr>
      <vt:lpstr>Copperplate Gothic Light</vt:lpstr>
      <vt:lpstr>Helvetica</vt:lpstr>
      <vt:lpstr>Impact</vt:lpstr>
      <vt:lpstr>Lucida Sans Unicode</vt:lpstr>
      <vt:lpstr>Monotype Sorts</vt:lpstr>
      <vt:lpstr>Tahoma</vt:lpstr>
      <vt:lpstr>Times New Roman</vt:lpstr>
      <vt:lpstr>Trebuchet MS</vt:lpstr>
      <vt:lpstr>Wingdings</vt:lpstr>
      <vt:lpstr>Radar</vt:lpstr>
      <vt:lpstr>Beam</vt:lpstr>
      <vt:lpstr>Orbit</vt:lpstr>
      <vt:lpstr>Default Design</vt:lpstr>
      <vt:lpstr>Textured</vt:lpstr>
      <vt:lpstr>Droplet</vt:lpstr>
      <vt:lpstr>Cascade</vt:lpstr>
      <vt:lpstr>Slit</vt:lpstr>
      <vt:lpstr>Crumple</vt:lpstr>
      <vt:lpstr>Blank Presentation</vt:lpstr>
      <vt:lpstr>2_Circle Strokes</vt:lpstr>
      <vt:lpstr>1_Cascade</vt:lpstr>
      <vt:lpstr>Strategic</vt:lpstr>
      <vt:lpstr>1_Strategic</vt:lpstr>
      <vt:lpstr>7_Default Design</vt:lpstr>
      <vt:lpstr>2_Blends</vt:lpstr>
      <vt:lpstr>3_Blank Presentation</vt:lpstr>
      <vt:lpstr>8_Default Design</vt:lpstr>
      <vt:lpstr>Lyrics</vt:lpstr>
      <vt:lpstr>1_Whirlpool</vt:lpstr>
      <vt:lpstr>1_Orbit</vt:lpstr>
      <vt:lpstr>3_Beam</vt:lpstr>
      <vt:lpstr>49_Blank Presentation</vt:lpstr>
      <vt:lpstr>Title</vt:lpstr>
      <vt:lpstr>1_Lyrics</vt:lpstr>
      <vt:lpstr>10_Default Design</vt:lpstr>
      <vt:lpstr>1_Blank Presentation</vt:lpstr>
      <vt:lpstr>11_Office Theme</vt:lpstr>
      <vt:lpstr>10_Blank Presentation</vt:lpstr>
      <vt:lpstr>Bold Stripes</vt:lpstr>
      <vt:lpstr>11_Blank Presentation</vt:lpstr>
      <vt:lpstr>1_Kimono</vt:lpstr>
      <vt:lpstr>Blue Diagonal</vt:lpstr>
      <vt:lpstr>4_Default Design</vt:lpstr>
      <vt:lpstr>13_Blank Presentation</vt:lpstr>
      <vt:lpstr>14_Blank Presentation</vt:lpstr>
      <vt:lpstr>1_Office Theme</vt:lpstr>
      <vt:lpstr>50_Blank Presentation</vt:lpstr>
      <vt:lpstr>Office Theme</vt:lpstr>
      <vt:lpstr>51_Blank Presentation</vt:lpstr>
      <vt:lpstr>12_Blank Presentation</vt:lpstr>
      <vt:lpstr>52_Blank Presentation</vt:lpstr>
      <vt:lpstr>6_Default Design</vt:lpstr>
      <vt:lpstr>7_Blank Presentation</vt:lpstr>
      <vt:lpstr>5_Blank Presentation</vt:lpstr>
      <vt:lpstr>19_Default Design</vt:lpstr>
      <vt:lpstr>Snowflakes</vt:lpstr>
      <vt:lpstr>31_Blank Presentation</vt:lpstr>
      <vt:lpstr>1_Clipboard</vt:lpstr>
      <vt:lpstr>Balance</vt:lpstr>
      <vt:lpstr>1_Radar</vt:lpstr>
      <vt:lpstr>1_Default Design</vt:lpstr>
      <vt:lpstr>預設簡報設計</vt:lpstr>
      <vt:lpstr>55_Blank Presentation</vt:lpstr>
      <vt:lpstr>3_Default Design</vt:lpstr>
      <vt:lpstr>2_Radar</vt:lpstr>
      <vt:lpstr>The Book of Romans</vt:lpstr>
      <vt:lpstr>Key Word</vt:lpstr>
      <vt:lpstr>Theme</vt:lpstr>
      <vt:lpstr>Key Verses</vt:lpstr>
      <vt:lpstr>Summary Statement</vt:lpstr>
      <vt:lpstr>Kingdom Statement</vt:lpstr>
      <vt:lpstr>Covenant</vt:lpstr>
      <vt:lpstr>Redemption</vt:lpstr>
      <vt:lpstr>Prophecy (Lord, Deity) </vt:lpstr>
      <vt:lpstr>Righteousness</vt:lpstr>
      <vt:lpstr>Romans</vt:lpstr>
      <vt:lpstr>Be Accepting</vt:lpstr>
      <vt:lpstr>Too often we don’t accept people different from us.</vt:lpstr>
      <vt:lpstr>Why accept one another?</vt:lpstr>
      <vt:lpstr>Why accept one another?</vt:lpstr>
      <vt:lpstr>NT Overview (Paul's Letters)</vt:lpstr>
      <vt:lpstr>Occasion</vt:lpstr>
      <vt:lpstr>Main Idea of Romans</vt:lpstr>
      <vt:lpstr>Accept others. How?</vt:lpstr>
      <vt:lpstr>Black</vt:lpstr>
      <vt:lpstr>Who Am I?  (Family Roots)</vt:lpstr>
      <vt:lpstr>Who Am I?  (Education Roots)</vt:lpstr>
      <vt:lpstr>Who Am I?  (My Passions)</vt:lpstr>
      <vt:lpstr>Thailand • Mongolia • Myanmar • Indonesia</vt:lpstr>
      <vt:lpstr>The Griffiths  28 Nov 2019</vt:lpstr>
      <vt:lpstr>Kurt (35) &amp; Cara own their HR consulting business near Seattle</vt:lpstr>
      <vt:lpstr>1-year-old grandson Kadon</vt:lpstr>
      <vt:lpstr>Stephen, Katie, Jesse &amp; Norah  live near Denver, Colorado</vt:lpstr>
      <vt:lpstr>Our 2-year-old Grandson Jesse</vt:lpstr>
      <vt:lpstr>Stephen (32) trains United B777 pilots in Denver</vt:lpstr>
      <vt:lpstr>John (29) is a graphic artist in California</vt:lpstr>
      <vt:lpstr>Who Am I?  (My Passions)</vt:lpstr>
      <vt:lpstr>Our People</vt:lpstr>
      <vt:lpstr>Crossroads People • June 2021</vt:lpstr>
      <vt:lpstr>Who Am I?  (My Passions)</vt:lpstr>
      <vt:lpstr>Courses Taught Since 1991</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Exploring the Theme</vt:lpstr>
      <vt:lpstr>WE NEED TO ATTAIN GOD'S RIGHTEOUSNESS—BUT HOW?</vt:lpstr>
      <vt:lpstr>The Theme of Romans</vt:lpstr>
      <vt:lpstr>CONTENTS OF THIS PRESENTATION</vt:lpstr>
      <vt:lpstr>Luther Despised Romans</vt:lpstr>
      <vt:lpstr>Luther Reborn Through Romans</vt:lpstr>
      <vt:lpstr>Background</vt:lpstr>
      <vt:lpstr>Paul's First &amp; Second Missionary Journeys</vt:lpstr>
      <vt:lpstr>PAUL'S THIRD JOURNEY</vt:lpstr>
      <vt:lpstr>THE CITY OF ROME</vt:lpstr>
      <vt:lpstr>THE CITY OF ROME</vt:lpstr>
      <vt:lpstr>CORINTH</vt:lpstr>
      <vt:lpstr>Support for Paul as Author</vt:lpstr>
      <vt:lpstr>AUTHORSHIP</vt:lpstr>
      <vt:lpstr>Jewish Diaspora at Pentecost</vt:lpstr>
      <vt:lpstr>Jews at Pentecost––Acts 2:9-11</vt:lpstr>
      <vt:lpstr>Date and Place of Writing</vt:lpstr>
      <vt:lpstr>Romans Book Overview</vt:lpstr>
      <vt:lpstr>Romans Book Overview</vt:lpstr>
      <vt:lpstr>Romans Book Overview</vt:lpstr>
      <vt:lpstr>When Did John Write Revelation?</vt:lpstr>
      <vt:lpstr>Occasion</vt:lpstr>
      <vt:lpstr>PowerPoint Presentation</vt:lpstr>
      <vt:lpstr>Romans 15:23-24</vt:lpstr>
      <vt:lpstr>Paul's Next Mission Field: Spain (15:23-29)</vt:lpstr>
      <vt:lpstr>Romans 15:25-27</vt:lpstr>
      <vt:lpstr>Paul's Next Mission Field: Spain (15:23-29)</vt:lpstr>
      <vt:lpstr>Romans 15:28-29</vt:lpstr>
      <vt:lpstr>Paul's Next Mission Field: Spain (15:23-29)</vt:lpstr>
      <vt:lpstr>Paul's Next Mission Field: Spain (15:23-29)</vt:lpstr>
      <vt:lpstr>Occasion</vt:lpstr>
      <vt:lpstr>The New Testament "Building"</vt:lpstr>
      <vt:lpstr>Two Emphases</vt:lpstr>
      <vt:lpstr>Chart of Topics</vt:lpstr>
      <vt:lpstr>Galatians versus Romans</vt:lpstr>
      <vt:lpstr>Galatians versus Romans</vt:lpstr>
      <vt:lpstr>5 Special Characteristics</vt:lpstr>
      <vt:lpstr>Righteousness in Romans</vt:lpstr>
      <vt:lpstr>The Book in Broad Strokes</vt:lpstr>
      <vt:lpstr>Circular View of Romans</vt:lpstr>
      <vt:lpstr>Crossroad Puzzle Incomplete</vt:lpstr>
      <vt:lpstr>Crossword Puzzle</vt:lpstr>
      <vt:lpstr>Sometimes Christians mistreat others of a different ethnic group</vt:lpstr>
      <vt:lpstr>East Meets West</vt:lpstr>
      <vt:lpstr>East Meets West</vt:lpstr>
      <vt:lpstr>East Meets West</vt:lpstr>
      <vt:lpstr>East Meets West</vt:lpstr>
      <vt:lpstr>East Meets West</vt:lpstr>
      <vt:lpstr>East Meets West</vt:lpstr>
      <vt:lpstr>East Meets West</vt:lpstr>
      <vt:lpstr>East Meets West</vt:lpstr>
      <vt:lpstr>Be Accepting</vt:lpstr>
      <vt:lpstr>We accept others when we are young.</vt:lpstr>
      <vt:lpstr>Too often we don’t accept people different from us.</vt:lpstr>
      <vt:lpstr>Why accept one another?</vt:lpstr>
      <vt:lpstr>Accept One Another As Christ Has Accepted You</vt:lpstr>
      <vt:lpstr>Theme</vt:lpstr>
      <vt:lpstr>THE ROMAN EMPIRE</vt:lpstr>
      <vt:lpstr>NT Overview (Paul's Letters)</vt:lpstr>
      <vt:lpstr>Why accept one another?</vt:lpstr>
      <vt:lpstr>Righteousness in Romans</vt:lpstr>
      <vt:lpstr>Slides on  Romans 1</vt:lpstr>
      <vt:lpstr>Message &amp; Romans 1</vt:lpstr>
      <vt:lpstr>OUTLINE</vt:lpstr>
      <vt:lpstr>Righteousness in Romans</vt:lpstr>
      <vt:lpstr>Epistolary Form</vt:lpstr>
      <vt:lpstr>Epistolary Form</vt:lpstr>
      <vt:lpstr>Accept One Another As Christ Has Accepted You</vt:lpstr>
      <vt:lpstr>PowerPoint Presentation</vt:lpstr>
      <vt:lpstr>PowerPoint Presentation</vt:lpstr>
      <vt:lpstr>What it meant to the early hearers</vt:lpstr>
      <vt:lpstr>What did it mean to the early hearers?</vt:lpstr>
      <vt:lpstr>What it meant to the early hearers</vt:lpstr>
      <vt:lpstr>What did it mean to the early hearers?</vt:lpstr>
      <vt:lpstr>What did it mean to the early hearers?</vt:lpstr>
      <vt:lpstr>The Theme of Romans</vt:lpstr>
      <vt:lpstr>Summary Statement for Romans</vt:lpstr>
      <vt:lpstr>We need to be saved</vt:lpstr>
      <vt:lpstr>MAJOR THEME</vt:lpstr>
      <vt:lpstr>NT Overview (Missionary + Key Words)</vt:lpstr>
      <vt:lpstr>Why accept one another?</vt:lpstr>
      <vt:lpstr>Righteousness in Romans</vt:lpstr>
      <vt:lpstr>GRIFFITH in Romans 1:9-11</vt:lpstr>
      <vt:lpstr>God's Wrath (Romans 1:18-20)</vt:lpstr>
      <vt:lpstr>Romans 1:20</vt:lpstr>
      <vt:lpstr>Why You Are Without Excuse (Romans 1:20)</vt:lpstr>
      <vt:lpstr>Romans 1:20</vt:lpstr>
      <vt:lpstr>IT’S YOUR CHOICE</vt:lpstr>
      <vt:lpstr>Why God is Angry at Gentiles  (1:21-32)</vt:lpstr>
      <vt:lpstr>What About Homosexuality?</vt:lpstr>
      <vt:lpstr>What About Same Sex "Marriage"?</vt:lpstr>
      <vt:lpstr>Why God is Angry at Gentiles  (1:21-32)</vt:lpstr>
      <vt:lpstr>What About the Unreached?</vt:lpstr>
      <vt:lpstr>Hell: What if it's Real?</vt:lpstr>
      <vt:lpstr>"And anyone whose name was not found recorded in the Book of Life was thrown into the lake of fire" (Rev 20:15)</vt:lpstr>
      <vt:lpstr>Attacks on Hell</vt:lpstr>
      <vt:lpstr>Universalism</vt:lpstr>
      <vt:lpstr>Recent Universalism</vt:lpstr>
      <vt:lpstr>Of his 10,000-member Grand Rapids Mars Hill Bible Church, 3000 left after the book, then Bell himself left for California to run a "faith-inflected talk show" </vt:lpstr>
      <vt:lpstr>Resurrections &amp; Judgments</vt:lpstr>
      <vt:lpstr>"Then I saw a great white throne…"  (20:11)</vt:lpstr>
      <vt:lpstr>The Books (20:12)</vt:lpstr>
      <vt:lpstr>The Lake of Fire (20:14-15)</vt:lpstr>
      <vt:lpstr>Christ's Second Coming</vt:lpstr>
      <vt:lpstr>"Out of his mouth comes a sharp sword with which to strike down the nations"  (Rev. 19:15a)</vt:lpstr>
      <vt:lpstr>Annihilationism</vt:lpstr>
      <vt:lpstr>Annihilationist Groups</vt:lpstr>
      <vt:lpstr>Annihilationist Arguments</vt:lpstr>
      <vt:lpstr>Church of England Report,  January 1996</vt:lpstr>
      <vt:lpstr>Purgatory</vt:lpstr>
      <vt:lpstr>Arguments Cited for Purgatory</vt:lpstr>
      <vt:lpstr>Rebuttals to Purgatory</vt:lpstr>
      <vt:lpstr>The “It’s sincerity that counts most” argument</vt:lpstr>
      <vt:lpstr>Another view…</vt:lpstr>
      <vt:lpstr>The only proper response to the state of the unevangelized is that they indeed are lost without Christ.  This is supported in several ways… </vt:lpstr>
      <vt:lpstr>God's Wrath (Romans 1:18-20)</vt:lpstr>
      <vt:lpstr>Romans 1:20</vt:lpstr>
      <vt:lpstr>Why You Are Without Excuse (Romans 1:20)</vt:lpstr>
      <vt:lpstr>Why God is Angry at Gentiles  (Rom. 1:21-32)</vt:lpstr>
      <vt:lpstr>All Are Under Sin</vt:lpstr>
      <vt:lpstr>The Law Won't Save</vt:lpstr>
      <vt:lpstr>Acts 1:8 NAU</vt:lpstr>
      <vt:lpstr>Paul's Calling: Gentiles in the Body</vt:lpstr>
      <vt:lpstr>Paul's Ministry Westwards</vt:lpstr>
      <vt:lpstr>Romans 15:20-22</vt:lpstr>
      <vt:lpstr>The Logical Argument</vt:lpstr>
      <vt:lpstr>What's the Difference?</vt:lpstr>
      <vt:lpstr>What about babies who die?</vt:lpstr>
      <vt:lpstr>How can I communicate hell to non-Christians?</vt:lpstr>
      <vt:lpstr>How can I communicate hell to non-Christians?</vt:lpstr>
      <vt:lpstr>But I Don't Need the Gospel!</vt:lpstr>
      <vt:lpstr>Objection 1</vt:lpstr>
      <vt:lpstr>An Atheist Defense</vt:lpstr>
      <vt:lpstr>Objection 1</vt:lpstr>
      <vt:lpstr>Objection 1</vt:lpstr>
      <vt:lpstr>Objection 1</vt:lpstr>
      <vt:lpstr>Objection 1</vt:lpstr>
      <vt:lpstr>God's Response</vt:lpstr>
      <vt:lpstr>God's Response</vt:lpstr>
      <vt:lpstr>God's Response</vt:lpstr>
      <vt:lpstr>Types of People</vt:lpstr>
      <vt:lpstr>Objection 2</vt:lpstr>
      <vt:lpstr>Objection 2</vt:lpstr>
      <vt:lpstr>God's Response</vt:lpstr>
      <vt:lpstr>God's Response</vt:lpstr>
      <vt:lpstr>God's Response</vt:lpstr>
      <vt:lpstr>God's Response</vt:lpstr>
      <vt:lpstr>God's Response</vt:lpstr>
      <vt:lpstr>Summary</vt:lpstr>
      <vt:lpstr>Summary</vt:lpstr>
      <vt:lpstr>Slides on  Romans 2</vt:lpstr>
      <vt:lpstr>Romans 2:1–3:8</vt:lpstr>
      <vt:lpstr>God Despises Human Pride</vt:lpstr>
      <vt:lpstr>All Are Guilty Before God</vt:lpstr>
      <vt:lpstr>Salvation by Works?</vt:lpstr>
      <vt:lpstr>Why are Jews also without excuse before God (2:17-29)?</vt:lpstr>
      <vt:lpstr>Leviticus 23 Feasts</vt:lpstr>
      <vt:lpstr>Modern Passover</vt:lpstr>
      <vt:lpstr>Purim: Lots of Victory</vt:lpstr>
      <vt:lpstr>Sabbath</vt:lpstr>
      <vt:lpstr>Jewish life revolved around Solomon's temple for 400 years (959-586 BC)</vt:lpstr>
      <vt:lpstr>Prayers for the Third Temple</vt:lpstr>
      <vt:lpstr>Synagogue Furniture &amp; Design</vt:lpstr>
      <vt:lpstr>Synagogue Leadership</vt:lpstr>
      <vt:lpstr>Main Idea of Romans</vt:lpstr>
      <vt:lpstr>Accept others.</vt:lpstr>
      <vt:lpstr>Accept others. How?</vt:lpstr>
      <vt:lpstr>Black</vt:lpstr>
      <vt:lpstr>NT Preaching  •  BibleStudyDownloads.org</vt:lpstr>
      <vt:lpstr>Black</vt:lpstr>
      <vt:lpstr>NT Survey link at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941</cp:revision>
  <dcterms:created xsi:type="dcterms:W3CDTF">2011-07-08T01:10:26Z</dcterms:created>
  <dcterms:modified xsi:type="dcterms:W3CDTF">2024-02-25T12:12:03Z</dcterms:modified>
</cp:coreProperties>
</file>