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theme/theme15.xml" ContentType="application/vnd.openxmlformats-officedocument.theme+xml"/>
  <Override PartName="/ppt/slideLayouts/slideLayout34.xml" ContentType="application/vnd.openxmlformats-officedocument.presentationml.slideLayout+xml"/>
  <Override PartName="/ppt/theme/theme16.xml" ContentType="application/vnd.openxmlformats-officedocument.theme+xml"/>
  <Override PartName="/ppt/slideLayouts/slideLayout35.xml" ContentType="application/vnd.openxmlformats-officedocument.presentationml.slideLayout+xml"/>
  <Override PartName="/ppt/theme/theme17.xml" ContentType="application/vnd.openxmlformats-officedocument.theme+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1.xml" ContentType="application/vnd.openxmlformats-officedocument.theme+xml"/>
  <Override PartName="/ppt/slideLayouts/slideLayout76.xml" ContentType="application/vnd.openxmlformats-officedocument.presentationml.slideLayout+xml"/>
  <Override PartName="/ppt/theme/theme2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3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3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0.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4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43.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44.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45.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46.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47.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48.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49.xml" ContentType="application/vnd.openxmlformats-officedocument.theme+xml"/>
  <Override PartName="/ppt/slideLayouts/slideLayout365.xml" ContentType="application/vnd.openxmlformats-officedocument.presentationml.slideLayout+xml"/>
  <Override PartName="/ppt/theme/theme50.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1.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5.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6.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23" r:id="rId2"/>
    <p:sldMasterId id="2147484425" r:id="rId3"/>
    <p:sldMasterId id="2147484429" r:id="rId4"/>
    <p:sldMasterId id="2147484431" r:id="rId5"/>
    <p:sldMasterId id="2147484433" r:id="rId6"/>
    <p:sldMasterId id="2147484435" r:id="rId7"/>
    <p:sldMasterId id="2147484437" r:id="rId8"/>
    <p:sldMasterId id="2147484441" r:id="rId9"/>
    <p:sldMasterId id="2147484443" r:id="rId10"/>
    <p:sldMasterId id="2147484445" r:id="rId11"/>
    <p:sldMasterId id="2147484447" r:id="rId12"/>
    <p:sldMasterId id="2147484451" r:id="rId13"/>
    <p:sldMasterId id="2147484453" r:id="rId14"/>
    <p:sldMasterId id="2147484458" r:id="rId15"/>
    <p:sldMasterId id="2147484462" r:id="rId16"/>
    <p:sldMasterId id="2147484466" r:id="rId17"/>
    <p:sldMasterId id="2147484652" r:id="rId18"/>
    <p:sldMasterId id="2147487738" r:id="rId19"/>
    <p:sldMasterId id="2147487753" r:id="rId20"/>
    <p:sldMasterId id="2147487768" r:id="rId21"/>
    <p:sldMasterId id="2147487820" r:id="rId22"/>
    <p:sldMasterId id="2147487822" r:id="rId23"/>
    <p:sldMasterId id="2147487855" r:id="rId24"/>
    <p:sldMasterId id="2147487868" r:id="rId25"/>
    <p:sldMasterId id="2147487880" r:id="rId26"/>
    <p:sldMasterId id="2147487892" r:id="rId27"/>
    <p:sldMasterId id="2147487904" r:id="rId28"/>
    <p:sldMasterId id="2147487916" r:id="rId29"/>
    <p:sldMasterId id="2147487965" r:id="rId30"/>
    <p:sldMasterId id="2147488049" r:id="rId31"/>
    <p:sldMasterId id="2147488061" r:id="rId32"/>
    <p:sldMasterId id="2147488086" r:id="rId33"/>
    <p:sldMasterId id="2147488100" r:id="rId34"/>
    <p:sldMasterId id="2147488112" r:id="rId35"/>
    <p:sldMasterId id="2147488275" r:id="rId36"/>
    <p:sldMasterId id="2147488324" r:id="rId37"/>
    <p:sldMasterId id="2147488336" r:id="rId38"/>
    <p:sldMasterId id="2147488348" r:id="rId39"/>
    <p:sldMasterId id="2147488363" r:id="rId40"/>
    <p:sldMasterId id="2147488430" r:id="rId41"/>
    <p:sldMasterId id="2147488679" r:id="rId42"/>
    <p:sldMasterId id="2147488694" r:id="rId43"/>
    <p:sldMasterId id="2147488705" r:id="rId44"/>
    <p:sldMasterId id="2147488719" r:id="rId45"/>
    <p:sldMasterId id="2147488722" r:id="rId46"/>
    <p:sldMasterId id="2147488737" r:id="rId47"/>
    <p:sldMasterId id="2147488749" r:id="rId48"/>
    <p:sldMasterId id="2147488775" r:id="rId49"/>
    <p:sldMasterId id="2147488778" r:id="rId50"/>
    <p:sldMasterId id="2147488780" r:id="rId51"/>
    <p:sldMasterId id="2147488792" r:id="rId52"/>
  </p:sldMasterIdLst>
  <p:notesMasterIdLst>
    <p:notesMasterId r:id="rId274"/>
  </p:notesMasterIdLst>
  <p:sldIdLst>
    <p:sldId id="4293" r:id="rId53"/>
    <p:sldId id="587" r:id="rId54"/>
    <p:sldId id="3638" r:id="rId55"/>
    <p:sldId id="588" r:id="rId56"/>
    <p:sldId id="589" r:id="rId57"/>
    <p:sldId id="590" r:id="rId58"/>
    <p:sldId id="591" r:id="rId59"/>
    <p:sldId id="592" r:id="rId60"/>
    <p:sldId id="593" r:id="rId61"/>
    <p:sldId id="594" r:id="rId62"/>
    <p:sldId id="687" r:id="rId63"/>
    <p:sldId id="3671" r:id="rId64"/>
    <p:sldId id="3669" r:id="rId65"/>
    <p:sldId id="3641" r:id="rId66"/>
    <p:sldId id="3657" r:id="rId67"/>
    <p:sldId id="3658" r:id="rId68"/>
    <p:sldId id="430" r:id="rId69"/>
    <p:sldId id="3729" r:id="rId70"/>
    <p:sldId id="3667" r:id="rId71"/>
    <p:sldId id="3650" r:id="rId72"/>
    <p:sldId id="566" r:id="rId73"/>
    <p:sldId id="298" r:id="rId74"/>
    <p:sldId id="1208" r:id="rId75"/>
    <p:sldId id="1175" r:id="rId76"/>
    <p:sldId id="1201" r:id="rId77"/>
    <p:sldId id="3738" r:id="rId78"/>
    <p:sldId id="1197" r:id="rId79"/>
    <p:sldId id="286" r:id="rId80"/>
    <p:sldId id="318" r:id="rId81"/>
    <p:sldId id="1204" r:id="rId82"/>
    <p:sldId id="1205" r:id="rId83"/>
    <p:sldId id="1203" r:id="rId84"/>
    <p:sldId id="1206" r:id="rId85"/>
    <p:sldId id="272" r:id="rId86"/>
    <p:sldId id="306" r:id="rId87"/>
    <p:sldId id="481" r:id="rId88"/>
    <p:sldId id="482" r:id="rId89"/>
    <p:sldId id="3739" r:id="rId90"/>
    <p:sldId id="275" r:id="rId91"/>
    <p:sldId id="1207" r:id="rId92"/>
    <p:sldId id="567" r:id="rId93"/>
    <p:sldId id="330" r:id="rId94"/>
    <p:sldId id="331" r:id="rId95"/>
    <p:sldId id="332" r:id="rId96"/>
    <p:sldId id="333" r:id="rId97"/>
    <p:sldId id="334" r:id="rId98"/>
    <p:sldId id="335" r:id="rId99"/>
    <p:sldId id="336" r:id="rId100"/>
    <p:sldId id="337" r:id="rId101"/>
    <p:sldId id="338" r:id="rId102"/>
    <p:sldId id="339" r:id="rId103"/>
    <p:sldId id="340" r:id="rId104"/>
    <p:sldId id="4286" r:id="rId105"/>
    <p:sldId id="341" r:id="rId106"/>
    <p:sldId id="343" r:id="rId107"/>
    <p:sldId id="4287" r:id="rId108"/>
    <p:sldId id="4288" r:id="rId109"/>
    <p:sldId id="346" r:id="rId110"/>
    <p:sldId id="347" r:id="rId111"/>
    <p:sldId id="4289" r:id="rId112"/>
    <p:sldId id="350" r:id="rId113"/>
    <p:sldId id="4290" r:id="rId114"/>
    <p:sldId id="352" r:id="rId115"/>
    <p:sldId id="2338" r:id="rId116"/>
    <p:sldId id="2339" r:id="rId117"/>
    <p:sldId id="509" r:id="rId118"/>
    <p:sldId id="353" r:id="rId119"/>
    <p:sldId id="356" r:id="rId120"/>
    <p:sldId id="444" r:id="rId121"/>
    <p:sldId id="358" r:id="rId122"/>
    <p:sldId id="360" r:id="rId123"/>
    <p:sldId id="361" r:id="rId124"/>
    <p:sldId id="362" r:id="rId125"/>
    <p:sldId id="363" r:id="rId126"/>
    <p:sldId id="364" r:id="rId127"/>
    <p:sldId id="365" r:id="rId128"/>
    <p:sldId id="366" r:id="rId129"/>
    <p:sldId id="568" r:id="rId130"/>
    <p:sldId id="367" r:id="rId131"/>
    <p:sldId id="369" r:id="rId132"/>
    <p:sldId id="3450" r:id="rId133"/>
    <p:sldId id="3600" r:id="rId134"/>
    <p:sldId id="3601" r:id="rId135"/>
    <p:sldId id="3602" r:id="rId136"/>
    <p:sldId id="3603" r:id="rId137"/>
    <p:sldId id="3604" r:id="rId138"/>
    <p:sldId id="3605" r:id="rId139"/>
    <p:sldId id="3606" r:id="rId140"/>
    <p:sldId id="3607" r:id="rId141"/>
    <p:sldId id="3608" r:id="rId142"/>
    <p:sldId id="370" r:id="rId143"/>
    <p:sldId id="400" r:id="rId144"/>
    <p:sldId id="401" r:id="rId145"/>
    <p:sldId id="402" r:id="rId146"/>
    <p:sldId id="403" r:id="rId147"/>
    <p:sldId id="404" r:id="rId148"/>
    <p:sldId id="4291" r:id="rId149"/>
    <p:sldId id="1185" r:id="rId150"/>
    <p:sldId id="1191" r:id="rId151"/>
    <p:sldId id="1192" r:id="rId152"/>
    <p:sldId id="1193" r:id="rId153"/>
    <p:sldId id="1190" r:id="rId154"/>
    <p:sldId id="1194" r:id="rId155"/>
    <p:sldId id="569" r:id="rId156"/>
    <p:sldId id="435" r:id="rId157"/>
    <p:sldId id="695" r:id="rId158"/>
    <p:sldId id="1180" r:id="rId159"/>
    <p:sldId id="3740" r:id="rId160"/>
    <p:sldId id="1181" r:id="rId161"/>
    <p:sldId id="3741" r:id="rId162"/>
    <p:sldId id="4294" r:id="rId163"/>
    <p:sldId id="3742" r:id="rId164"/>
    <p:sldId id="434" r:id="rId165"/>
    <p:sldId id="432" r:id="rId166"/>
    <p:sldId id="1141" r:id="rId167"/>
    <p:sldId id="443" r:id="rId168"/>
    <p:sldId id="3743" r:id="rId169"/>
    <p:sldId id="2563" r:id="rId170"/>
    <p:sldId id="1182" r:id="rId171"/>
    <p:sldId id="3744" r:id="rId172"/>
    <p:sldId id="1151" r:id="rId173"/>
    <p:sldId id="3747" r:id="rId174"/>
    <p:sldId id="3750" r:id="rId175"/>
    <p:sldId id="3755" r:id="rId176"/>
    <p:sldId id="3751" r:id="rId177"/>
    <p:sldId id="3757" r:id="rId178"/>
    <p:sldId id="3754" r:id="rId179"/>
    <p:sldId id="3752" r:id="rId180"/>
    <p:sldId id="3749" r:id="rId181"/>
    <p:sldId id="3756" r:id="rId182"/>
    <p:sldId id="3753" r:id="rId183"/>
    <p:sldId id="1178" r:id="rId184"/>
    <p:sldId id="696" r:id="rId185"/>
    <p:sldId id="310" r:id="rId186"/>
    <p:sldId id="1147" r:id="rId187"/>
    <p:sldId id="1183" r:id="rId188"/>
    <p:sldId id="2559" r:id="rId189"/>
    <p:sldId id="660" r:id="rId190"/>
    <p:sldId id="651" r:id="rId191"/>
    <p:sldId id="3745" r:id="rId192"/>
    <p:sldId id="3746" r:id="rId193"/>
    <p:sldId id="2562" r:id="rId194"/>
    <p:sldId id="2554" r:id="rId195"/>
    <p:sldId id="2558" r:id="rId196"/>
    <p:sldId id="2557" r:id="rId197"/>
    <p:sldId id="2506" r:id="rId198"/>
    <p:sldId id="431" r:id="rId199"/>
    <p:sldId id="2565" r:id="rId200"/>
    <p:sldId id="2560" r:id="rId201"/>
    <p:sldId id="3766" r:id="rId202"/>
    <p:sldId id="3767" r:id="rId203"/>
    <p:sldId id="3758" r:id="rId204"/>
    <p:sldId id="3759" r:id="rId205"/>
    <p:sldId id="3760" r:id="rId206"/>
    <p:sldId id="3761" r:id="rId207"/>
    <p:sldId id="3762" r:id="rId208"/>
    <p:sldId id="262" r:id="rId209"/>
    <p:sldId id="3763" r:id="rId210"/>
    <p:sldId id="263" r:id="rId211"/>
    <p:sldId id="3764" r:id="rId212"/>
    <p:sldId id="265" r:id="rId213"/>
    <p:sldId id="3765" r:id="rId214"/>
    <p:sldId id="570" r:id="rId215"/>
    <p:sldId id="3726" r:id="rId216"/>
    <p:sldId id="503" r:id="rId217"/>
    <p:sldId id="500" r:id="rId218"/>
    <p:sldId id="501" r:id="rId219"/>
    <p:sldId id="502" r:id="rId220"/>
    <p:sldId id="3768" r:id="rId221"/>
    <p:sldId id="3769" r:id="rId222"/>
    <p:sldId id="3770" r:id="rId223"/>
    <p:sldId id="596" r:id="rId224"/>
    <p:sldId id="4271" r:id="rId225"/>
    <p:sldId id="4272" r:id="rId226"/>
    <p:sldId id="4273" r:id="rId227"/>
    <p:sldId id="4274" r:id="rId228"/>
    <p:sldId id="4275" r:id="rId229"/>
    <p:sldId id="4276" r:id="rId230"/>
    <p:sldId id="4277" r:id="rId231"/>
    <p:sldId id="4278" r:id="rId232"/>
    <p:sldId id="4279" r:id="rId233"/>
    <p:sldId id="4280" r:id="rId234"/>
    <p:sldId id="4281" r:id="rId235"/>
    <p:sldId id="4282" r:id="rId236"/>
    <p:sldId id="571" r:id="rId237"/>
    <p:sldId id="288" r:id="rId238"/>
    <p:sldId id="290" r:id="rId239"/>
    <p:sldId id="4230" r:id="rId240"/>
    <p:sldId id="4268" r:id="rId241"/>
    <p:sldId id="4269" r:id="rId242"/>
    <p:sldId id="4231" r:id="rId243"/>
    <p:sldId id="4283" r:id="rId244"/>
    <p:sldId id="4284" r:id="rId245"/>
    <p:sldId id="4285" r:id="rId246"/>
    <p:sldId id="410" r:id="rId247"/>
    <p:sldId id="535" r:id="rId248"/>
    <p:sldId id="536" r:id="rId249"/>
    <p:sldId id="537" r:id="rId250"/>
    <p:sldId id="538" r:id="rId251"/>
    <p:sldId id="539" r:id="rId252"/>
    <p:sldId id="540" r:id="rId253"/>
    <p:sldId id="541" r:id="rId254"/>
    <p:sldId id="542" r:id="rId255"/>
    <p:sldId id="4292" r:id="rId256"/>
    <p:sldId id="3659" r:id="rId257"/>
    <p:sldId id="3620" r:id="rId258"/>
    <p:sldId id="3660" r:id="rId259"/>
    <p:sldId id="3661" r:id="rId260"/>
    <p:sldId id="3662" r:id="rId261"/>
    <p:sldId id="3625" r:id="rId262"/>
    <p:sldId id="3652" r:id="rId263"/>
    <p:sldId id="3653" r:id="rId264"/>
    <p:sldId id="3610" r:id="rId265"/>
    <p:sldId id="3611" r:id="rId266"/>
    <p:sldId id="415" r:id="rId267"/>
    <p:sldId id="416" r:id="rId268"/>
    <p:sldId id="417" r:id="rId269"/>
    <p:sldId id="418" r:id="rId270"/>
    <p:sldId id="3609" r:id="rId271"/>
    <p:sldId id="478" r:id="rId272"/>
    <p:sldId id="525" r:id="rId27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4293"/>
            <p14:sldId id="587"/>
            <p14:sldId id="3638"/>
            <p14:sldId id="588"/>
            <p14:sldId id="589"/>
            <p14:sldId id="590"/>
            <p14:sldId id="591"/>
            <p14:sldId id="592"/>
            <p14:sldId id="593"/>
            <p14:sldId id="594"/>
            <p14:sldId id="687"/>
            <p14:sldId id="3671"/>
            <p14:sldId id="3669"/>
            <p14:sldId id="3641"/>
            <p14:sldId id="3657"/>
            <p14:sldId id="3658"/>
            <p14:sldId id="430"/>
            <p14:sldId id="3729"/>
            <p14:sldId id="3667"/>
            <p14:sldId id="3650"/>
          </p14:sldIdLst>
        </p14:section>
        <p14:section name="Chapters" id="{6C2D4EA3-5DC6-D740-9272-FC075B91E2D7}">
          <p14:sldIdLst>
            <p14:sldId id="566"/>
            <p14:sldId id="298"/>
            <p14:sldId id="1208"/>
            <p14:sldId id="1175"/>
            <p14:sldId id="1201"/>
            <p14:sldId id="3738"/>
            <p14:sldId id="1197"/>
            <p14:sldId id="286"/>
            <p14:sldId id="318"/>
            <p14:sldId id="1204"/>
            <p14:sldId id="1205"/>
            <p14:sldId id="1203"/>
            <p14:sldId id="1206"/>
            <p14:sldId id="272"/>
            <p14:sldId id="306"/>
            <p14:sldId id="481"/>
            <p14:sldId id="482"/>
            <p14:sldId id="3739"/>
            <p14:sldId id="275"/>
            <p14:sldId id="1207"/>
            <p14:sldId id="567"/>
            <p14:sldId id="330"/>
            <p14:sldId id="331"/>
            <p14:sldId id="332"/>
            <p14:sldId id="333"/>
            <p14:sldId id="334"/>
            <p14:sldId id="335"/>
            <p14:sldId id="336"/>
            <p14:sldId id="337"/>
            <p14:sldId id="338"/>
            <p14:sldId id="339"/>
            <p14:sldId id="340"/>
            <p14:sldId id="4286"/>
            <p14:sldId id="341"/>
            <p14:sldId id="343"/>
            <p14:sldId id="4287"/>
            <p14:sldId id="4288"/>
            <p14:sldId id="346"/>
            <p14:sldId id="347"/>
            <p14:sldId id="4289"/>
            <p14:sldId id="350"/>
            <p14:sldId id="4290"/>
            <p14:sldId id="352"/>
            <p14:sldId id="2338"/>
            <p14:sldId id="2339"/>
            <p14:sldId id="509"/>
            <p14:sldId id="353"/>
            <p14:sldId id="356"/>
            <p14:sldId id="444"/>
            <p14:sldId id="358"/>
            <p14:sldId id="360"/>
            <p14:sldId id="361"/>
            <p14:sldId id="362"/>
            <p14:sldId id="363"/>
            <p14:sldId id="364"/>
            <p14:sldId id="365"/>
            <p14:sldId id="366"/>
            <p14:sldId id="568"/>
            <p14:sldId id="367"/>
            <p14:sldId id="369"/>
            <p14:sldId id="3450"/>
            <p14:sldId id="3600"/>
            <p14:sldId id="3601"/>
            <p14:sldId id="3602"/>
            <p14:sldId id="3603"/>
            <p14:sldId id="3604"/>
            <p14:sldId id="3605"/>
            <p14:sldId id="3606"/>
            <p14:sldId id="3607"/>
            <p14:sldId id="3608"/>
            <p14:sldId id="370"/>
            <p14:sldId id="400"/>
            <p14:sldId id="401"/>
            <p14:sldId id="402"/>
            <p14:sldId id="403"/>
            <p14:sldId id="404"/>
            <p14:sldId id="4291"/>
            <p14:sldId id="1185"/>
            <p14:sldId id="1191"/>
            <p14:sldId id="1192"/>
            <p14:sldId id="1193"/>
            <p14:sldId id="1190"/>
            <p14:sldId id="1194"/>
            <p14:sldId id="569"/>
            <p14:sldId id="435"/>
            <p14:sldId id="695"/>
            <p14:sldId id="1180"/>
            <p14:sldId id="3740"/>
            <p14:sldId id="1181"/>
            <p14:sldId id="3741"/>
            <p14:sldId id="4294"/>
            <p14:sldId id="3742"/>
            <p14:sldId id="434"/>
            <p14:sldId id="432"/>
            <p14:sldId id="1141"/>
            <p14:sldId id="443"/>
            <p14:sldId id="3743"/>
            <p14:sldId id="2563"/>
            <p14:sldId id="1182"/>
            <p14:sldId id="3744"/>
            <p14:sldId id="1151"/>
            <p14:sldId id="3747"/>
            <p14:sldId id="3750"/>
            <p14:sldId id="3755"/>
            <p14:sldId id="3751"/>
            <p14:sldId id="3757"/>
            <p14:sldId id="3754"/>
            <p14:sldId id="3752"/>
            <p14:sldId id="3749"/>
            <p14:sldId id="3756"/>
            <p14:sldId id="3753"/>
            <p14:sldId id="1178"/>
            <p14:sldId id="696"/>
            <p14:sldId id="310"/>
            <p14:sldId id="1147"/>
            <p14:sldId id="1183"/>
            <p14:sldId id="2559"/>
            <p14:sldId id="660"/>
            <p14:sldId id="651"/>
            <p14:sldId id="3745"/>
            <p14:sldId id="3746"/>
            <p14:sldId id="2562"/>
            <p14:sldId id="2554"/>
            <p14:sldId id="2558"/>
            <p14:sldId id="2557"/>
            <p14:sldId id="2506"/>
            <p14:sldId id="431"/>
            <p14:sldId id="2565"/>
            <p14:sldId id="2560"/>
            <p14:sldId id="3766"/>
            <p14:sldId id="3767"/>
            <p14:sldId id="3758"/>
            <p14:sldId id="3759"/>
            <p14:sldId id="3760"/>
            <p14:sldId id="3761"/>
            <p14:sldId id="3762"/>
            <p14:sldId id="262"/>
            <p14:sldId id="3763"/>
            <p14:sldId id="263"/>
            <p14:sldId id="3764"/>
            <p14:sldId id="265"/>
            <p14:sldId id="3765"/>
            <p14:sldId id="570"/>
            <p14:sldId id="3726"/>
            <p14:sldId id="503"/>
            <p14:sldId id="500"/>
            <p14:sldId id="501"/>
            <p14:sldId id="502"/>
            <p14:sldId id="3768"/>
            <p14:sldId id="3769"/>
            <p14:sldId id="3770"/>
            <p14:sldId id="596"/>
            <p14:sldId id="4271"/>
            <p14:sldId id="4272"/>
            <p14:sldId id="4273"/>
            <p14:sldId id="4274"/>
            <p14:sldId id="4275"/>
            <p14:sldId id="4276"/>
            <p14:sldId id="4277"/>
            <p14:sldId id="4278"/>
            <p14:sldId id="4279"/>
            <p14:sldId id="4280"/>
            <p14:sldId id="4281"/>
            <p14:sldId id="4282"/>
            <p14:sldId id="571"/>
            <p14:sldId id="288"/>
            <p14:sldId id="290"/>
            <p14:sldId id="4230"/>
            <p14:sldId id="4268"/>
            <p14:sldId id="4269"/>
            <p14:sldId id="4231"/>
            <p14:sldId id="4283"/>
            <p14:sldId id="4284"/>
            <p14:sldId id="4285"/>
            <p14:sldId id="410"/>
            <p14:sldId id="535"/>
            <p14:sldId id="536"/>
            <p14:sldId id="537"/>
            <p14:sldId id="538"/>
            <p14:sldId id="539"/>
            <p14:sldId id="540"/>
            <p14:sldId id="541"/>
            <p14:sldId id="542"/>
            <p14:sldId id="4292"/>
          </p14:sldIdLst>
        </p14:section>
        <p14:section name="Conclusion" id="{4B33317A-9106-3845-9754-470F9DE77A0E}">
          <p14:sldIdLst>
            <p14:sldId id="3659"/>
            <p14:sldId id="3620"/>
            <p14:sldId id="3660"/>
            <p14:sldId id="3661"/>
            <p14:sldId id="3662"/>
            <p14:sldId id="3625"/>
            <p14:sldId id="3652"/>
            <p14:sldId id="3653"/>
            <p14:sldId id="3610"/>
            <p14:sldId id="3611"/>
          </p14:sldIdLst>
        </p14:section>
        <p14:section name="Supplements" id="{5D25BF95-96B9-1B4A-B42C-7D09C0191F04}">
          <p14:sldIdLst>
            <p14:sldId id="415"/>
            <p14:sldId id="416"/>
            <p14:sldId id="417"/>
            <p14:sldId id="418"/>
            <p14:sldId id="3609"/>
            <p14:sldId id="478"/>
            <p14:sldId id="5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2B7"/>
    <a:srgbClr val="313133"/>
    <a:srgbClr val="000099"/>
    <a:srgbClr val="CDF4FF"/>
    <a:srgbClr val="FF8000"/>
    <a:srgbClr val="FFFFFF"/>
    <a:srgbClr val="990033"/>
    <a:srgbClr val="FFFF00"/>
    <a:srgbClr val="00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1" autoAdjust="0"/>
    <p:restoredTop sz="69388" autoAdjust="0"/>
  </p:normalViewPr>
  <p:slideViewPr>
    <p:cSldViewPr>
      <p:cViewPr varScale="1">
        <p:scale>
          <a:sx n="87" d="100"/>
          <a:sy n="87" d="100"/>
        </p:scale>
        <p:origin x="2856" y="184"/>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1" d="1"/>
        <a:sy n="1" d="1"/>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58" Type="http://schemas.openxmlformats.org/officeDocument/2006/relationships/slide" Target="slides/slide20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slide" Target="slides/slide175.xml"/><Relationship Id="rId248" Type="http://schemas.openxmlformats.org/officeDocument/2006/relationships/slide" Target="slides/slide196.xml"/><Relationship Id="rId269" Type="http://schemas.openxmlformats.org/officeDocument/2006/relationships/slide" Target="slides/slide21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slide" Target="slides/slide186.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slide" Target="slides/slide187.xml"/><Relationship Id="rId250" Type="http://schemas.openxmlformats.org/officeDocument/2006/relationships/slide" Target="slides/slide198.xml"/><Relationship Id="rId271" Type="http://schemas.openxmlformats.org/officeDocument/2006/relationships/slide" Target="slides/slide21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slide" Target="slides/slide188.xml"/><Relationship Id="rId261" Type="http://schemas.openxmlformats.org/officeDocument/2006/relationships/slide" Target="slides/slide20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1" Type="http://schemas.openxmlformats.org/officeDocument/2006/relationships/slide" Target="slides/slide19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272" Type="http://schemas.openxmlformats.org/officeDocument/2006/relationships/slide" Target="slides/slide220.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slide" Target="slides/slide210.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273" Type="http://schemas.openxmlformats.org/officeDocument/2006/relationships/slide" Target="slides/slide221.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slide" Target="slides/slide211.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presProps" Target="presProps.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viewProps" Target="viewProps.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theme" Target="theme/theme1.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tableStyles" Target="tableStyles.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70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died by being eaten by worms (12:23).</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 church grew both in numbers and geographically (12:24).</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9293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7708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extLst>
      <p:ext uri="{BB962C8B-B14F-4D97-AF65-F5344CB8AC3E}">
        <p14:creationId xmlns:p14="http://schemas.microsoft.com/office/powerpoint/2010/main" val="1430831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uses difficulty to help us love him.</a:t>
            </a:r>
          </a:p>
          <a:p>
            <a:r>
              <a:rPr lang="en-US" dirty="0"/>
              <a:t>My unbelieving parents were the greatest training ground for my spiritual growth. </a:t>
            </a:r>
          </a:p>
          <a:p>
            <a:r>
              <a:rPr lang="en-US" dirty="0"/>
              <a:t>Paul’s “thorn in the flesh” (2 Cor 12:7-10) was God’s means to teach him that when we admit our weakness, God shows his strength. So “the thing that you most pray that God would remove in your life is that which you most want to keep”—Dr Don Sunukjian , DTS</a:t>
            </a:r>
          </a:p>
        </p:txBody>
      </p:sp>
    </p:spTree>
    <p:extLst>
      <p:ext uri="{BB962C8B-B14F-4D97-AF65-F5344CB8AC3E}">
        <p14:creationId xmlns:p14="http://schemas.microsoft.com/office/powerpoint/2010/main" val="40706922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was a refreshing change from the Chinese world to the Arab world.</a:t>
            </a:r>
          </a:p>
          <a:p>
            <a:r>
              <a:rPr lang="en-US" dirty="0"/>
              <a:t>___________</a:t>
            </a:r>
          </a:p>
          <a:p>
            <a:r>
              <a:rPr lang="en-US" dirty="0"/>
              <a:t>Common-117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NS-05-Acts9-14—slide 140</a:t>
            </a:r>
          </a:p>
          <a:p>
            <a:endParaRPr lang="en-US" dirty="0"/>
          </a:p>
        </p:txBody>
      </p:sp>
    </p:spTree>
    <p:extLst>
      <p:ext uri="{BB962C8B-B14F-4D97-AF65-F5344CB8AC3E}">
        <p14:creationId xmlns:p14="http://schemas.microsoft.com/office/powerpoint/2010/main" val="41593400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______</a:t>
            </a:r>
          </a:p>
          <a:p>
            <a:r>
              <a:rPr lang="en-US" dirty="0"/>
              <a:t>Common-526</a:t>
            </a:r>
          </a:p>
          <a:p>
            <a:r>
              <a:rPr lang="en-US" dirty="0"/>
              <a:t>NS-05-Acts9-14—slide 142</a:t>
            </a:r>
          </a:p>
          <a:p>
            <a:endParaRPr lang="en-US" dirty="0"/>
          </a:p>
        </p:txBody>
      </p:sp>
    </p:spTree>
    <p:extLst>
      <p:ext uri="{BB962C8B-B14F-4D97-AF65-F5344CB8AC3E}">
        <p14:creationId xmlns:p14="http://schemas.microsoft.com/office/powerpoint/2010/main" val="62247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2759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teach Bible and theology through translation into Arabic. </a:t>
            </a:r>
          </a:p>
          <a:p>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5141228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310779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Acts 11, we see that the great famine during the reign of Claudius was predicted by the prophet Agabus by the power of the Holy Spirit. </a:t>
            </a:r>
          </a:p>
          <a:p>
            <a:endParaRPr lang="en-US" dirty="0"/>
          </a:p>
          <a:p>
            <a:r>
              <a:rPr lang="en-US" dirty="0"/>
              <a:t>Barnabas and Saul were the ones who delivered the gifts from Antioch to Jerusalem.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628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point later, Barnabas and Saul returned to Antioch. </a:t>
            </a:r>
          </a:p>
          <a:p>
            <a:endParaRPr lang="en-US" dirty="0"/>
          </a:p>
          <a:p>
            <a:r>
              <a:rPr lang="en-US" dirty="0"/>
              <a:t>They also brought with them John Mark.  You can just call him Mark.  This is the same Mark who wrote the Gospel of Mark. </a:t>
            </a:r>
          </a:p>
          <a:p>
            <a:endParaRPr lang="en-US" dirty="0"/>
          </a:p>
          <a:p>
            <a:r>
              <a:rPr lang="en-US" dirty="0"/>
              <a:t>John Mark is also the cousin of Barnabas (see Col 4:10).  That is why they look alike on the slide.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6998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look at another impossible journey. </a:t>
            </a:r>
          </a:p>
          <a:p>
            <a:endParaRPr lang="en-US" dirty="0"/>
          </a:p>
          <a:p>
            <a:r>
              <a:rPr lang="en-US" dirty="0"/>
              <a:t>We will start with the last verse in Acts </a:t>
            </a:r>
            <a:r>
              <a:rPr lang="en-US" dirty="0" err="1"/>
              <a:t>ch</a:t>
            </a:r>
            <a:r>
              <a:rPr lang="en-US" dirty="0"/>
              <a:t> 12 and go all the way through the end of Acts chapter 14.  This section is about </a:t>
            </a:r>
            <a:r>
              <a:rPr lang="en-US" dirty="0" err="1"/>
              <a:t>about</a:t>
            </a:r>
            <a:r>
              <a:rPr lang="en-US" dirty="0"/>
              <a:t> Paul’s first missionary journey.  </a:t>
            </a:r>
          </a:p>
          <a:p>
            <a:endParaRPr lang="en-US" dirty="0"/>
          </a:p>
          <a:p>
            <a:r>
              <a:rPr lang="en-US" dirty="0"/>
              <a:t>Go ahead and turn in your Bible or apps to Acts </a:t>
            </a:r>
            <a:r>
              <a:rPr lang="en-US" dirty="0" err="1"/>
              <a:t>ch</a:t>
            </a:r>
            <a:r>
              <a:rPr lang="en-US" dirty="0"/>
              <a:t> 12 vs 25 while I give a little background.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540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wants to take a trip?</a:t>
            </a:r>
          </a:p>
          <a:p>
            <a:endParaRPr lang="en-US" dirty="0"/>
          </a:p>
          <a:p>
            <a:r>
              <a:rPr lang="en-US" dirty="0"/>
              <a:t>Suppose you want to cross the causeway and have dinner in JB</a:t>
            </a:r>
          </a:p>
          <a:p>
            <a:r>
              <a:rPr lang="en-US" dirty="0"/>
              <a:t>Suppose you want to take a ferry to </a:t>
            </a:r>
            <a:r>
              <a:rPr lang="en-US" dirty="0" err="1"/>
              <a:t>Bintan</a:t>
            </a:r>
            <a:r>
              <a:rPr lang="en-US" dirty="0"/>
              <a:t> or </a:t>
            </a:r>
            <a:r>
              <a:rPr lang="en-US" dirty="0" err="1"/>
              <a:t>Batam</a:t>
            </a:r>
            <a:endParaRPr lang="en-US" dirty="0"/>
          </a:p>
          <a:p>
            <a:r>
              <a:rPr lang="en-US" dirty="0"/>
              <a:t>Suppose you want to go to Changi airport, hop on a flight to Australia, Bali, Bangkok, wherever.</a:t>
            </a:r>
          </a:p>
          <a:p>
            <a:endParaRPr lang="en-US" dirty="0"/>
          </a:p>
          <a:p>
            <a:r>
              <a:rPr lang="en-US" dirty="0"/>
              <a:t>But taking a journey right now seems impossible.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095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13</a:t>
            </a:r>
            <a:r>
              <a:rPr lang="en-US" baseline="30000" dirty="0"/>
              <a:t>th</a:t>
            </a:r>
            <a:r>
              <a:rPr lang="en-US" dirty="0"/>
              <a:t> sermon in our series on the Book of Acts which we are calling “Good News on the Move.</a:t>
            </a:r>
          </a:p>
          <a:p>
            <a:endParaRPr lang="en-US" dirty="0"/>
          </a:p>
          <a:p>
            <a:r>
              <a:rPr lang="en-US" dirty="0"/>
              <a:t>Now this is a story about many different people doing many different things in many different places.  We’re going to read about many different places today.  </a:t>
            </a:r>
          </a:p>
          <a:p>
            <a:endParaRPr lang="en-US" dirty="0"/>
          </a:p>
          <a:p>
            <a:r>
              <a:rPr lang="en-US" dirty="0"/>
              <a:t>But what you need to realize is that even though there are many different people, places, and things, this is God’s story about His church which is led by His Son,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this story about God’s church being born in Acts chapter 2.  This is the with the story of Pentecost, and that is when the disciples received the Holy Spirit. The church grew by 3,000 that day.</a:t>
            </a:r>
          </a:p>
          <a:p>
            <a:endParaRPr lang="en-US" dirty="0"/>
          </a:p>
          <a:p>
            <a:r>
              <a:rPr lang="en-US" dirty="0"/>
              <a:t>We see this story about God’s church growing by another 5,000 in Acts chapter 4, and again in Acts chapter 6 the church is “increasing in number”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306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this point church, the church has been centered around the city of Jerusalem, in Judea.</a:t>
            </a:r>
          </a:p>
          <a:p>
            <a:endParaRPr lang="en-US" dirty="0"/>
          </a:p>
          <a:p>
            <a:r>
              <a:rPr lang="en-US" dirty="0"/>
              <a:t>But with the persecution by Saul, the believers scattered, but those who were scattered went about preaching the word. </a:t>
            </a:r>
          </a:p>
          <a:p>
            <a:endParaRPr lang="en-US" dirty="0"/>
          </a:p>
          <a:p>
            <a:r>
              <a:rPr lang="en-US" dirty="0"/>
              <a:t>One person who went to Samaria proclaiming the Gospel was Philip.  Many people heard the good news about the kingdom of God and the name of Jesus Christ. </a:t>
            </a:r>
          </a:p>
          <a:p>
            <a:endParaRPr lang="en-US" dirty="0"/>
          </a:p>
          <a:p>
            <a:r>
              <a:rPr lang="en-US" dirty="0"/>
              <a:t>One such person was Simon the Magician, who believed and was then baptized.  </a:t>
            </a:r>
          </a:p>
          <a:p>
            <a:endParaRPr lang="en-US" dirty="0"/>
          </a:p>
          <a:p>
            <a:r>
              <a:rPr lang="en-US" dirty="0"/>
              <a:t>Another person was the Ethiopian Eunuch who after hearing the Gospel asked “What prevents me from being baptized”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16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chapters 10 through 12, the Church continues to grow, and now includes gentiles.  </a:t>
            </a:r>
          </a:p>
          <a:p>
            <a:endParaRPr lang="en-US" dirty="0"/>
          </a:p>
          <a:p>
            <a:r>
              <a:rPr lang="en-US" dirty="0"/>
              <a:t>The Ethiopian Eunuch asked “What prevents me from being baptized” </a:t>
            </a:r>
          </a:p>
          <a:p>
            <a:endParaRPr lang="en-US" dirty="0"/>
          </a:p>
          <a:p>
            <a:r>
              <a:rPr lang="en-US" dirty="0"/>
              <a:t>The Apostle Peter asks something very similar, “Can anyone withhold water for baptizing these Gentiles, who have received the Holy Spirit just as we have?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129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with growth comes opposition.  This opposition comes from both external and internal sources. </a:t>
            </a:r>
          </a:p>
          <a:p>
            <a:endParaRPr lang="en-US" dirty="0"/>
          </a:p>
          <a:p>
            <a:r>
              <a:rPr lang="en-US" dirty="0"/>
              <a:t>We see external opposition to the gospel in the early part of Acts with the apostles being arrested. Opposition continued now led by Saul, and eventually resulted in Stephen’s stoning and the believers scattering.  </a:t>
            </a:r>
          </a:p>
          <a:p>
            <a:endParaRPr lang="en-US" dirty="0"/>
          </a:p>
          <a:p>
            <a:r>
              <a:rPr lang="en-US" dirty="0"/>
              <a:t>After Saul’s conversion, the Jews apparently decided to use a political leader rather than a religious leader to persecute the church through Herod.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39235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Opposition to church growth also comes from within. </a:t>
            </a:r>
          </a:p>
          <a:p>
            <a:endParaRPr lang="en-US" dirty="0"/>
          </a:p>
          <a:p>
            <a:r>
              <a:rPr lang="en-US" dirty="0"/>
              <a:t>Ananias and Sapphira withheld their offerings, and lied about it.</a:t>
            </a:r>
          </a:p>
          <a:p>
            <a:endParaRPr lang="en-US" dirty="0"/>
          </a:p>
          <a:p>
            <a:r>
              <a:rPr lang="en-US" dirty="0"/>
              <a:t>There were issues about food distribution between the Greek and Hebrew speaking widows.</a:t>
            </a:r>
          </a:p>
          <a:p>
            <a:endParaRPr lang="en-US" dirty="0"/>
          </a:p>
          <a:p>
            <a:r>
              <a:rPr lang="en-US" dirty="0"/>
              <a:t>And in </a:t>
            </a:r>
            <a:r>
              <a:rPr lang="en-US" dirty="0" err="1"/>
              <a:t>ch</a:t>
            </a:r>
            <a:r>
              <a:rPr lang="en-US" dirty="0"/>
              <a:t> 8, we could have had internal opposition with Simon the magician.  He was a new believer so he does not understand everything about the Gospel.  So when he saw the Holy Spirit being given through the laying on of the apostles' hands, he wanted to pay money so he could do the same thing.  He was rebuked by Peter. </a:t>
            </a:r>
          </a:p>
          <a:p>
            <a:endParaRPr lang="en-US" dirty="0"/>
          </a:p>
          <a:p>
            <a:r>
              <a:rPr lang="en-US" dirty="0"/>
              <a:t>Despite opposition, the church Grew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3042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our 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this external and internal opposition, we see that God uses various people and circumstances to make the church grew.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the impossible become the possible.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640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the church continue to grow in fulfilment of Acts 1:8?</a:t>
            </a:r>
          </a:p>
          <a:p>
            <a:endParaRPr lang="en-US" dirty="0"/>
          </a:p>
          <a:p>
            <a:r>
              <a:rPr lang="en-US" dirty="0"/>
              <a:t>Acts 1:8 is where Jesus tells the Apostles they will be his witnesses, telling people everywhere about him, in Jerusalem, throughout Judea, in Samaria, and to the ends of the earth. </a:t>
            </a:r>
          </a:p>
          <a:p>
            <a:endParaRPr lang="en-US" dirty="0"/>
          </a:p>
          <a:p>
            <a:r>
              <a:rPr lang="en-US" dirty="0"/>
              <a:t>And we have seen God is already making that happen. So should the church leaders just sit back and let God continue to work or should they seek out and participate in God’s will?   </a:t>
            </a:r>
          </a:p>
          <a:p>
            <a:endParaRPr lang="en-US" dirty="0"/>
          </a:p>
          <a:p>
            <a:r>
              <a:rPr lang="en-US" dirty="0"/>
              <a:t>How can you contribute to God’s plan of growing the church?  How do you do the impossible?  Today I will show you two things you need to do the impossible.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6009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need to do the impossible is to seek counsel from the Holy Spirit.   We have already seen this in action with the early church.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692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E6B051-6C29-414F-91A8-6AB66FFED3D8}" type="slidenum">
              <a:rPr lang="en-US" sz="1200">
                <a:solidFill>
                  <a:prstClr val="black"/>
                </a:solidFill>
              </a:rPr>
              <a:pPr eaLnBrk="1" hangingPunct="1"/>
              <a:t>166</a:t>
            </a:fld>
            <a:endParaRPr lang="en-US" sz="1200">
              <a:solidFill>
                <a:prstClr val="black"/>
              </a:solidFill>
            </a:endParaRPr>
          </a:p>
        </p:txBody>
      </p:sp>
      <p:sp>
        <p:nvSpPr>
          <p:cNvPr id="541699" name="Rectangle 2"/>
          <p:cNvSpPr>
            <a:spLocks noGrp="1" noRot="1" noChangeAspect="1" noChangeArrowheads="1"/>
          </p:cNvSpPr>
          <p:nvPr>
            <p:ph type="sldImg"/>
          </p:nvPr>
        </p:nvSpPr>
        <p:spPr>
          <a:xfrm>
            <a:off x="1143000" y="685800"/>
            <a:ext cx="4572000" cy="3429000"/>
          </a:xfrm>
          <a:solidFill>
            <a:srgbClr val="FFFFFF"/>
          </a:solidFill>
          <a:ln/>
        </p:spPr>
      </p:sp>
      <p:sp>
        <p:nvSpPr>
          <p:cNvPr id="541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167</a:t>
            </a:fld>
            <a:endParaRPr lang="en-US" sz="1200">
              <a:solidFill>
                <a:srgbClr val="000000"/>
              </a:solidFill>
            </a:endParaRPr>
          </a:p>
        </p:txBody>
      </p:sp>
      <p:sp>
        <p:nvSpPr>
          <p:cNvPr id="535555" name="Rectangle 2"/>
          <p:cNvSpPr>
            <a:spLocks noGrp="1" noRot="1" noChangeAspect="1" noChangeArrowheads="1" noTextEdit="1"/>
          </p:cNvSpPr>
          <p:nvPr>
            <p:ph type="sldImg"/>
          </p:nvPr>
        </p:nvSpPr>
        <p:spPr>
          <a:xfrm>
            <a:off x="1143000" y="685800"/>
            <a:ext cx="4572000" cy="3429000"/>
          </a:xfrm>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168</a:t>
            </a:fld>
            <a:endParaRPr lang="en-US" sz="1200">
              <a:solidFill>
                <a:srgbClr val="000000"/>
              </a:solidFill>
            </a:endParaRPr>
          </a:p>
        </p:txBody>
      </p:sp>
      <p:sp>
        <p:nvSpPr>
          <p:cNvPr id="535555" name="Rectangle 2"/>
          <p:cNvSpPr>
            <a:spLocks noGrp="1" noRot="1" noChangeAspect="1" noChangeArrowheads="1" noTextEdit="1"/>
          </p:cNvSpPr>
          <p:nvPr>
            <p:ph type="sldImg"/>
          </p:nvPr>
        </p:nvSpPr>
        <p:spPr>
          <a:xfrm>
            <a:off x="1143000" y="685800"/>
            <a:ext cx="4572000" cy="3429000"/>
          </a:xfrm>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chapter 13, we see the leaders at the church at Antioch meeting together.  </a:t>
            </a:r>
          </a:p>
          <a:p>
            <a:endParaRPr lang="en-US" dirty="0"/>
          </a:p>
          <a:p>
            <a:r>
              <a:rPr lang="en-US" dirty="0"/>
              <a:t>This is an interesting group.  Barnabas is the leader.</a:t>
            </a:r>
          </a:p>
          <a:p>
            <a:r>
              <a:rPr lang="en-US" dirty="0"/>
              <a:t>Simeon is a Jewish name, who is likely from modern day Nigeria.</a:t>
            </a:r>
          </a:p>
          <a:p>
            <a:r>
              <a:rPr lang="en-US" dirty="0"/>
              <a:t>Lucius is a Roman name. </a:t>
            </a:r>
          </a:p>
          <a:p>
            <a:r>
              <a:rPr lang="en-US" dirty="0"/>
              <a:t>Manaen was a childhood friend of King Herod Antipas, the Herod that killed John the Baptist and was part of Jesus’ trial.</a:t>
            </a:r>
          </a:p>
          <a:p>
            <a:r>
              <a:rPr lang="en-US" dirty="0"/>
              <a:t>And of course Saul, who formerly persecuted the Christians.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617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What was this group doing?  Were they busy planning the next famine relief drive?  No, they were worshiping the Lord, they were praying, they were fasting. </a:t>
            </a:r>
          </a:p>
          <a:p>
            <a:endParaRPr lang="en-US" dirty="0">
              <a:latin typeface="+mn-lt"/>
            </a:endParaRPr>
          </a:p>
          <a:p>
            <a:r>
              <a:rPr lang="en-US" dirty="0">
                <a:latin typeface="+mn-lt"/>
              </a:rPr>
              <a:t>It says they were worshipping, how do we know they were praying?  </a:t>
            </a:r>
          </a:p>
          <a:p>
            <a:endParaRPr lang="en-US" dirty="0">
              <a:latin typeface="+mn-lt"/>
            </a:endParaRPr>
          </a:p>
          <a:p>
            <a:r>
              <a:rPr lang="en-US" dirty="0">
                <a:latin typeface="+mn-lt"/>
              </a:rPr>
              <a:t>Because the next verse tells us that </a:t>
            </a:r>
            <a:r>
              <a:rPr lang="en-US" b="0" i="0" dirty="0">
                <a:solidFill>
                  <a:srgbClr val="000000"/>
                </a:solidFill>
                <a:effectLst/>
                <a:latin typeface="+mn-lt"/>
              </a:rPr>
              <a:t>after more fasting and prayer, the men laid their hands on them and sent them on their way.</a:t>
            </a:r>
            <a:endParaRPr lang="en-US" dirty="0">
              <a:latin typeface="+mn-lt"/>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76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when reading the Book of Acts, it can seem as if everything is happening very rapidly.   But when you take a closer look you realize that Paul waited over 12 years after his conversion to begin his missionary journeys. </a:t>
            </a:r>
          </a:p>
          <a:p>
            <a:endParaRPr lang="en-US" dirty="0"/>
          </a:p>
          <a:p>
            <a:r>
              <a:rPr lang="en-US" dirty="0"/>
              <a:t>When you seek God’s guidance and direction, he will show you his perfect timing.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533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66A40-3018-C448-B662-BD813F2DDC07}" type="slidenum">
              <a:rPr lang="en-US" sz="1200"/>
              <a:pPr eaLnBrk="1" hangingPunct="1"/>
              <a:t>172</a:t>
            </a:fld>
            <a:endParaRPr lang="en-US" sz="1200"/>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need to do the impossible is to seek counsel from the Holy Spirit.  </a:t>
            </a:r>
          </a:p>
          <a:p>
            <a:endParaRPr lang="en-US" dirty="0"/>
          </a:p>
          <a:p>
            <a:r>
              <a:rPr lang="en-US" dirty="0"/>
              <a:t>But seeking counsel of the Holy Spirit is half the equation. What is the other half?</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808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follow the Holy Spirit</a:t>
            </a:r>
          </a:p>
          <a:p>
            <a:endParaRPr lang="en-US" dirty="0"/>
          </a:p>
          <a:p>
            <a:r>
              <a:rPr lang="en-US" dirty="0"/>
              <a:t>When you seek and follow the Holy Spirit, you can do the impossible.</a:t>
            </a:r>
          </a:p>
          <a:p>
            <a:endParaRPr lang="en-US" dirty="0"/>
          </a:p>
          <a:p>
            <a:r>
              <a:rPr lang="en-US" dirty="0"/>
              <a:t>Lets take a look at an impossible Journey and see how it was enabled by the Holy Spirit.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1616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Paul’s journey is not amazing simply because of how far he travelled.  What is amazing is what happened during his journey.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358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of where he travelled.   </a:t>
            </a:r>
          </a:p>
          <a:p>
            <a:endParaRPr lang="en-US" dirty="0"/>
          </a:p>
          <a:p>
            <a:r>
              <a:rPr lang="en-US" dirty="0"/>
              <a:t>Started in Antioch – Salamis – </a:t>
            </a:r>
            <a:r>
              <a:rPr lang="en-US" dirty="0" err="1"/>
              <a:t>Paphos</a:t>
            </a:r>
            <a:r>
              <a:rPr lang="en-US" dirty="0"/>
              <a:t> – </a:t>
            </a:r>
            <a:r>
              <a:rPr lang="en-US" dirty="0" err="1"/>
              <a:t>Perga</a:t>
            </a:r>
            <a:r>
              <a:rPr lang="en-US" dirty="0"/>
              <a:t> – </a:t>
            </a:r>
            <a:r>
              <a:rPr lang="en-US" dirty="0" err="1"/>
              <a:t>Anitoch</a:t>
            </a:r>
            <a:r>
              <a:rPr lang="en-US" dirty="0"/>
              <a:t> of Pisidia – Iconium – Lystra – </a:t>
            </a:r>
            <a:r>
              <a:rPr lang="en-US" dirty="0" err="1"/>
              <a:t>Derbe</a:t>
            </a:r>
            <a:r>
              <a:rPr lang="en-US" dirty="0"/>
              <a:t>, then back the same way, stopping by </a:t>
            </a:r>
            <a:r>
              <a:rPr lang="en-US" dirty="0" err="1"/>
              <a:t>Attalia</a:t>
            </a:r>
            <a:r>
              <a:rPr lang="en-US" dirty="0"/>
              <a:t> and skipping the Island of Cyprus.</a:t>
            </a:r>
          </a:p>
          <a:p>
            <a:endParaRPr lang="en-US" dirty="0"/>
          </a:p>
          <a:p>
            <a:r>
              <a:rPr lang="en-US" dirty="0"/>
              <a:t>We are not going to look at each of these individual stops.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2812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Salamis and </a:t>
            </a:r>
            <a:r>
              <a:rPr lang="en-US" dirty="0" err="1"/>
              <a:t>Perga</a:t>
            </a:r>
            <a:r>
              <a:rPr lang="en-US" dirty="0"/>
              <a:t> are not included in the notes but are important as they set the stage for John Mark being a disappointment for Paul.  We will see this more in a later sermon.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61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a close look at </a:t>
            </a:r>
            <a:r>
              <a:rPr lang="en-US" dirty="0" err="1"/>
              <a:t>Paphos</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5712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075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593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062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462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0384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570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of Eric Liddell is about someone who sought after and followed the Holy Spirit and he achieved the impossible.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1554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052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20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saved Paul to reach Damascus of Syria (9:1-31).</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22918611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see the impossible being made possible on the return trip. The churches Paul and Barnabas planted are growing.</a:t>
            </a:r>
          </a:p>
          <a:p>
            <a:endParaRPr lang="en-US" dirty="0"/>
          </a:p>
          <a:p>
            <a:r>
              <a:rPr lang="en-US" dirty="0"/>
              <a:t>Any mission organization today will tell you the goal of church planting is to have churches that are governing, self supporting, and self-propagating.  </a:t>
            </a:r>
          </a:p>
          <a:p>
            <a:endParaRPr lang="en-US" dirty="0"/>
          </a:p>
          <a:p>
            <a:r>
              <a:rPr lang="en-US" dirty="0"/>
              <a:t>Paul does give some advice that is still applicable today.  </a:t>
            </a:r>
          </a:p>
          <a:p>
            <a:endParaRPr lang="en-US" dirty="0"/>
          </a:p>
          <a:p>
            <a:r>
              <a:rPr lang="en-US" dirty="0"/>
              <a:t>We know this is not hard, this is not impossible, because . . . </a:t>
            </a:r>
          </a:p>
          <a:p>
            <a:endParaRPr lang="en-US" dirty="0"/>
          </a:p>
          <a:p>
            <a:r>
              <a:rPr lang="en-US" dirty="0"/>
              <a:t>Later Paul would write all who desire to live a godly life will suffer persecution.  It seems like it would be impossible to be a Christian if you must suffer many hardships, if you must endure persecution.  But that the main point of this section of scripture.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681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is Impossible when you Seek out and Follow the Holy Spirit.</a:t>
            </a:r>
          </a:p>
          <a:p>
            <a:endParaRPr lang="en-US" dirty="0"/>
          </a:p>
          <a:p>
            <a:r>
              <a:rPr lang="en-US" dirty="0"/>
              <a:t>Most of us are not going on a missionary journey to a strange new place. But this can still apply to you.  </a:t>
            </a:r>
          </a:p>
          <a:p>
            <a:endParaRPr lang="en-US" dirty="0"/>
          </a:p>
          <a:p>
            <a:r>
              <a:rPr lang="en-US" dirty="0"/>
              <a:t>Are there areas in your life where you need to seek the Holy Spirit?  Just like Paul and the leaders at the church in Antioch sought after the Holy Spirit so should you to.  What areas of your life do you need to seek the Holy Spirit?  That is easy:  All areas.  </a:t>
            </a:r>
          </a:p>
          <a:p>
            <a:endParaRPr lang="en-US" dirty="0"/>
          </a:p>
          <a:p>
            <a:r>
              <a:rPr lang="en-US" dirty="0"/>
              <a:t>Maybe the Holy Spirit is already calling you for something.  Maybe to volunteer at you local church. Maybe he is calling you to stop watching so much TV for worrying about the future.   Obey, follow the Holy Spirit.</a:t>
            </a:r>
          </a:p>
          <a:p>
            <a:endParaRPr lang="en-US" dirty="0"/>
          </a:p>
          <a:p>
            <a:r>
              <a:rPr lang="en-US" dirty="0"/>
              <a:t>Nothing is Impossible when you seek out and follow the Holy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938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helping the church achieve the impossible since AD 33.</a:t>
            </a:r>
          </a:p>
          <a:p>
            <a:endParaRPr lang="en-US" dirty="0"/>
          </a:p>
          <a:p>
            <a:r>
              <a:rPr lang="en-US" dirty="0"/>
              <a:t>Let us pray. .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2591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711AC1-389E-3F45-859C-2109CA6199BC}" type="slidenum">
              <a:rPr lang="en-US" sz="1200">
                <a:solidFill>
                  <a:srgbClr val="000000"/>
                </a:solidFill>
              </a:rPr>
              <a:pPr eaLnBrk="1" hangingPunct="1"/>
              <a:t>195</a:t>
            </a:fld>
            <a:endParaRPr lang="en-US" sz="1200">
              <a:solidFill>
                <a:srgbClr val="000000"/>
              </a:solidFill>
            </a:endParaRPr>
          </a:p>
        </p:txBody>
      </p:sp>
      <p:sp>
        <p:nvSpPr>
          <p:cNvPr id="399362" name="Rectangle 2"/>
          <p:cNvSpPr>
            <a:spLocks noGrp="1" noRot="1" noChangeAspect="1" noChangeArrowheads="1" noTextEdit="1"/>
          </p:cNvSpPr>
          <p:nvPr>
            <p:ph type="sldImg"/>
          </p:nvPr>
        </p:nvSpPr>
        <p:spPr>
          <a:xfrm>
            <a:off x="1143000" y="685800"/>
            <a:ext cx="4572000" cy="3429000"/>
          </a:xfrm>
          <a:ln/>
        </p:spPr>
      </p:sp>
      <p:sp>
        <p:nvSpPr>
          <p:cNvPr id="399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One way to frame these problems and to appreciate the daunting challenge of the task of missions –– then and now –– is to appreciate and to straighten out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wide travels!  For most people…Paul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trips have always been – to say the least – geographically confusing!</a:t>
            </a:r>
          </a:p>
          <a:p>
            <a:r>
              <a:rPr lang="en-US" b="0" dirty="0">
                <a:latin typeface="Times" charset="0"/>
                <a:ea typeface="ＭＳ Ｐゴシック" charset="0"/>
                <a:cs typeface="ＭＳ Ｐゴシック" charset="0"/>
              </a:rPr>
              <a:t>////	You know that map in the back of your Bible…the one with all the dotted lines…the dashed lines…straight lines…lines with little circles…lines of different colors…and often all of them PRINTED ON TOP OF EACH OTHER.</a:t>
            </a: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
        <p:nvSpPr>
          <p:cNvPr id="7782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Understand this!  Paul was a real world traveler!  And he was all over the Mediterranean Basin…from Palestine in the Ancient Near East to the Boot of Italy…perhaps even as far as Spain.</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And why is this important to us…right now?  Because…</a:t>
            </a:r>
          </a:p>
          <a:p>
            <a:r>
              <a:rPr lang="en-US" b="0" dirty="0">
                <a:latin typeface="Times" charset="0"/>
                <a:ea typeface="ＭＳ Ｐゴシック" charset="0"/>
                <a:cs typeface="ＭＳ Ｐゴシック" charset="0"/>
              </a:rPr>
              <a:t>////	…right here…in these dramatic pages of The Acts…we find the absolute beginnings of world missions.</a:t>
            </a: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one way.</a:t>
            </a: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A look at the itinerary itself!  There were four main trips throughout the Mediterranean Basin…in both Europe and Asia.</a:t>
            </a:r>
          </a:p>
          <a:p>
            <a:r>
              <a:rPr lang="en-US" b="0" dirty="0">
                <a:latin typeface="Times" charset="0"/>
                <a:ea typeface="ＭＳ Ｐゴシック" charset="0"/>
                <a:cs typeface="ＭＳ Ｐゴシック" charset="0"/>
              </a:rPr>
              <a:t>…with one side trip to Jerusalem…that one was a quick trip…but it changed the Church forever and redirected it theological foundations from that moment on!</a:t>
            </a:r>
          </a:p>
          <a:p>
            <a:r>
              <a:rPr lang="en-US" b="0" dirty="0">
                <a:latin typeface="Times" charset="0"/>
                <a:ea typeface="ＭＳ Ｐゴシック" charset="0"/>
                <a:cs typeface="ＭＳ Ｐゴシック" charset="0"/>
              </a:rPr>
              <a:t>////	Now look at the list of the cities, towns and regions that were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0" dirty="0">
                <a:latin typeface="Times" charset="0"/>
                <a:ea typeface="ＭＳ Ｐゴシック" charset="0"/>
                <a:cs typeface="ＭＳ Ｐゴシック" charset="0"/>
              </a:rPr>
              <a:t>City after city…region after region!</a:t>
            </a:r>
          </a:p>
          <a:p>
            <a:r>
              <a:rPr lang="en-US" b="0" dirty="0">
                <a:latin typeface="Times" charset="0"/>
                <a:ea typeface="ＭＳ Ｐゴシック" charset="0"/>
                <a:cs typeface="ＭＳ Ｐゴシック" charset="0"/>
              </a:rPr>
              <a:t>////	Notice how often the city of Syrian Antioch appears on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itinerary time after time.  It was located about 500 miles north of Jerusalem.  That geographical fact shows that much of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living and planning took place far away from Jerusalem, the home of the mother church of the new faith.  </a:t>
            </a:r>
          </a:p>
          <a:p>
            <a:r>
              <a:rPr lang="en-US" b="0" dirty="0">
                <a:latin typeface="Times" charset="0"/>
                <a:ea typeface="ＭＳ Ｐゴシック" charset="0"/>
                <a:cs typeface="ＭＳ Ｐゴシック" charset="0"/>
              </a:rPr>
              <a:t>////	Now, a few thoughts about these travel routes and the purposes of each trip can give us great insight into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mission, enormous physical effort and the world-shaking results of his work.</a:t>
            </a: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Each trip was unique in purpose and accomplishment.</a:t>
            </a:r>
          </a:p>
          <a:p>
            <a:r>
              <a:rPr lang="en-US" b="0" dirty="0">
                <a:latin typeface="Times" charset="0"/>
                <a:ea typeface="ＭＳ Ｐゴシック" charset="0"/>
                <a:cs typeface="ＭＳ Ｐゴシック" charset="0"/>
              </a:rPr>
              <a:t>The first trip out…let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call it THE LABORATORY…</a:t>
            </a:r>
          </a:p>
          <a:p>
            <a:r>
              <a:rPr lang="en-US" b="0" dirty="0">
                <a:latin typeface="Times" charset="0"/>
                <a:ea typeface="ＭＳ Ｐゴシック" charset="0"/>
                <a:cs typeface="ＭＳ Ｐゴシック" charset="0"/>
              </a:rPr>
              <a:t>////	…then THE EUROPEAN THRUST…</a:t>
            </a:r>
          </a:p>
          <a:p>
            <a:r>
              <a:rPr lang="en-US" b="0" dirty="0">
                <a:latin typeface="Times" charset="0"/>
                <a:ea typeface="ＭＳ Ｐゴシック" charset="0"/>
                <a:cs typeface="ＭＳ Ｐゴシック" charset="0"/>
              </a:rPr>
              <a:t>////	…followed by AN ASIAN THRUST…finally…</a:t>
            </a:r>
          </a:p>
          <a:p>
            <a:r>
              <a:rPr lang="en-US" b="0" dirty="0">
                <a:latin typeface="Times" charset="0"/>
                <a:ea typeface="ＭＳ Ｐゴシック" charset="0"/>
                <a:cs typeface="ＭＳ Ｐゴシック" charset="0"/>
              </a:rPr>
              <a:t>////	TO ROME AND GAIN!</a:t>
            </a:r>
          </a:p>
          <a:p>
            <a:r>
              <a:rPr lang="en-US" b="0" dirty="0">
                <a:latin typeface="Times" charset="0"/>
                <a:ea typeface="ＭＳ Ｐゴシック" charset="0"/>
                <a:cs typeface="ＭＳ Ｐゴシック" charset="0"/>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0" dirty="0">
                <a:latin typeface="Times" charset="0"/>
                <a:ea typeface="ＭＳ Ｐゴシック" charset="0"/>
                <a:cs typeface="ＭＳ Ｐゴシック" charset="0"/>
              </a:rPr>
              <a:t>////	And then the great Jerusalem Council…more on that shortly.</a:t>
            </a:r>
          </a:p>
          <a:p>
            <a:r>
              <a:rPr lang="en-US" b="0" dirty="0">
                <a:latin typeface="Times" charset="0"/>
                <a:ea typeface="ＭＳ Ｐゴシック" charset="0"/>
                <a:cs typeface="ＭＳ Ｐゴシック" charset="0"/>
              </a:rPr>
              <a:t>////	Then the EUROPEAN THRUST…where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main activities centered on philosophical Athens and the rough seaside city of Corinth.</a:t>
            </a:r>
          </a:p>
          <a:p>
            <a:r>
              <a:rPr lang="en-US" b="0" dirty="0">
                <a:latin typeface="Times" charset="0"/>
                <a:ea typeface="ＭＳ Ｐゴシック" charset="0"/>
                <a:cs typeface="ＭＳ Ｐゴシック" charset="0"/>
              </a:rPr>
              <a:t>////	In his ASIAN THRUST … Paul lived for a very long time in the city of Ephesus…then following these decades of inventing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mission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a:t>
            </a:r>
          </a:p>
          <a:p>
            <a:r>
              <a:rPr lang="en-US" b="0" dirty="0">
                <a:latin typeface="Times" charset="0"/>
                <a:ea typeface="ＭＳ Ｐゴシック" charset="0"/>
                <a:cs typeface="ＭＳ Ｐゴシック" charset="0"/>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860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51505-1701-6249-B124-C007E664BA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a:p>
            <a:pPr eaLnBrk="1" hangingPunct="1"/>
            <a:r>
              <a:rPr lang="en-US" dirty="0">
                <a:latin typeface="Times New Roman" charset="0"/>
                <a:ea typeface="ＭＳ Ｐゴシック" charset="0"/>
                <a:cs typeface="ＭＳ Ｐゴシック" charset="0"/>
              </a:rPr>
              <a:t>NS-05-Acts9-14—slide 22</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To frame all this…again look at Israel on the map…resting there in that far eastern end of the Mediterranean…as we looked at it in the Silent Period…</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98" eaLnBrk="0" hangingPunct="0">
              <a:lnSpc>
                <a:spcPct val="93000"/>
              </a:lnSpc>
              <a:buClr>
                <a:srgbClr val="000000"/>
              </a:buClr>
              <a:buSzPct val="100000"/>
              <a:buFont typeface="Times New Roman" charset="0"/>
              <a:buNone/>
            </a:pPr>
            <a:endParaRPr lang="en-US">
              <a:solidFill>
                <a:prstClr val="white"/>
              </a:solidFill>
            </a:endParaRPr>
          </a:p>
        </p:txBody>
      </p:sp>
      <p:sp>
        <p:nvSpPr>
          <p:cNvPr id="901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0" dirty="0">
                <a:latin typeface="Times" charset="0"/>
                <a:ea typeface="ＭＳ Ｐゴシック" charset="0"/>
                <a:cs typeface="ＭＳ Ｐゴシック" charset="0"/>
              </a:rPr>
              <a:t>,…situated up against the vastness that was the Roman Empire.</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35536693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30191442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8384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4550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final unevangelized place on earth will eventually be reached through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2578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98246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69639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1691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3098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1970s, Americans were getting frustrated with the unruly pets, so a man seized on a new business opportunity. He bought from Mexico thousands of rocks, wrote up a creative booklet how to train these “pet rocks,” and sold each kit for $4. Included in the instructions were how to get the rock to sit and stay—and even attack when appropriate. This meant you threw the rock at others. The man became very wealthy, by the way.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20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even better ways of getting what he wants out of rocks. Through Moses, he actually got water out of a rock—and Jesus said at his Triumphal Entry that if his disciples refused to praise him, the very stones would cry out that he was the long-awaited Messiah.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3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9:1-31 records a similar encounter where God softens the stone-hard heart of Saul (Paul) to transform him into a living witness for Christ. And Jesus does the same for us today when he shows us that he is the way to God—as this movement was known in the early days of the Church.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73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intention, of course, is to change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38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337E3-605C-F74C-8419-F4D7849C1EA6}" type="slidenum">
              <a:rPr lang="en-US" sz="1200"/>
              <a:pPr eaLnBrk="1" hangingPunct="1"/>
              <a:t>28</a:t>
            </a:fld>
            <a:endParaRPr lang="en-US" sz="1200"/>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29</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intention has always been to bring all kinds of people to faith in Jesus—back since Abraham.</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079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 five-step process of transforming rock into moldable clay.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9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9B1A9-AB22-FC4B-9022-F3B554F575CE}" type="slidenum">
              <a:rPr lang="en-US" sz="1200"/>
              <a:pPr eaLnBrk="1" hangingPunct="1"/>
              <a:t>34</a:t>
            </a:fld>
            <a:endParaRPr lang="en-US" sz="1200"/>
          </a:p>
        </p:txBody>
      </p:sp>
      <p:sp>
        <p:nvSpPr>
          <p:cNvPr id="309250" name="Rectangle 2"/>
          <p:cNvSpPr>
            <a:spLocks noGrp="1" noRot="1" noChangeAspect="1" noChangeArrowheads="1" noTextEdit="1"/>
          </p:cNvSpPr>
          <p:nvPr>
            <p:ph type="sldImg"/>
          </p:nvPr>
        </p:nvSpPr>
        <p:spPr>
          <a:xfrm>
            <a:off x="1143000" y="685800"/>
            <a:ext cx="4572000" cy="3429000"/>
          </a:xfrm>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39052-9D87-FB43-BA6F-D927A0B34560}" type="slidenum">
              <a:rPr lang="en-US" sz="1200"/>
              <a:pPr eaLnBrk="1" hangingPunct="1"/>
              <a:t>35</a:t>
            </a:fld>
            <a:endParaRPr lang="en-US" sz="1200"/>
          </a:p>
        </p:txBody>
      </p:sp>
      <p:sp>
        <p:nvSpPr>
          <p:cNvPr id="311298" name="Rectangle 2"/>
          <p:cNvSpPr>
            <a:spLocks noGrp="1" noRot="1" noChangeAspect="1" noChangeArrowheads="1" noTextEdit="1"/>
          </p:cNvSpPr>
          <p:nvPr>
            <p:ph type="sldImg"/>
          </p:nvPr>
        </p:nvSpPr>
        <p:spPr>
          <a:xfrm>
            <a:off x="1143000" y="685800"/>
            <a:ext cx="4572000" cy="3429000"/>
          </a:xfrm>
          <a:ln/>
        </p:spPr>
      </p:sp>
      <p:sp>
        <p:nvSpPr>
          <p:cNvPr id="311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Acts 9:25</a:t>
            </a:r>
          </a:p>
        </p:txBody>
      </p:sp>
      <p:sp>
        <p:nvSpPr>
          <p:cNvPr id="4" name="Slide Number Placeholder 3"/>
          <p:cNvSpPr>
            <a:spLocks noGrp="1"/>
          </p:cNvSpPr>
          <p:nvPr>
            <p:ph type="sldNum" sz="quarter" idx="10"/>
          </p:nvPr>
        </p:nvSpPr>
        <p:spPr/>
        <p:txBody>
          <a:bodyPr/>
          <a:lstStyle/>
          <a:p>
            <a:fld id="{DFB82B24-F65B-4526-8118-73D175350744}" type="slidenum">
              <a:rPr lang="en-US" smtClean="0">
                <a:solidFill>
                  <a:prstClr val="black"/>
                </a:solidFill>
                <a:latin typeface="Calibri"/>
              </a:rPr>
              <a:pPr/>
              <a:t>37</a:t>
            </a:fld>
            <a:endParaRPr lang="en-US">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 five-step process of transforming rock into moldable clay.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14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67249-BB57-2E43-A77D-4251A5CD840B}" type="slidenum">
              <a:rPr lang="en-US" sz="1200"/>
              <a:pPr eaLnBrk="1" hangingPunct="1"/>
              <a:t>39</a:t>
            </a:fld>
            <a:endParaRPr lang="en-US" sz="1200"/>
          </a:p>
        </p:txBody>
      </p:sp>
      <p:sp>
        <p:nvSpPr>
          <p:cNvPr id="313346" name="Rectangle 2"/>
          <p:cNvSpPr>
            <a:spLocks noGrp="1" noRot="1" noChangeAspect="1" noChangeArrowheads="1" noTextEdit="1"/>
          </p:cNvSpPr>
          <p:nvPr>
            <p:ph type="sldImg"/>
          </p:nvPr>
        </p:nvSpPr>
        <p:spPr>
          <a:xfrm>
            <a:off x="1143000" y="685800"/>
            <a:ext cx="4572000" cy="3429000"/>
          </a:xfrm>
          <a:ln/>
        </p:spPr>
      </p:sp>
      <p:sp>
        <p:nvSpPr>
          <p:cNvPr id="313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86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preserved the Church from division despite new Gentile believers (9:32–12:24).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41</a:t>
            </a:fld>
            <a:endParaRPr lang="en-US"/>
          </a:p>
        </p:txBody>
      </p:sp>
    </p:spTree>
    <p:extLst>
      <p:ext uri="{BB962C8B-B14F-4D97-AF65-F5344CB8AC3E}">
        <p14:creationId xmlns:p14="http://schemas.microsoft.com/office/powerpoint/2010/main" val="2992160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4A59BBCF-B300-5447-8D39-A0B61C1A1A05}" type="slidenum">
              <a:rPr lang="en-US" sz="1200">
                <a:solidFill>
                  <a:srgbClr val="000000"/>
                </a:solidFill>
              </a:rPr>
              <a:pPr eaLnBrk="1" hangingPunct="1">
                <a:buClr>
                  <a:srgbClr val="0000FF"/>
                </a:buClr>
              </a:pPr>
              <a:t>42</a:t>
            </a:fld>
            <a:endParaRPr lang="en-US" sz="1200">
              <a:solidFill>
                <a:srgbClr val="000000"/>
              </a:solidFill>
            </a:endParaRPr>
          </a:p>
        </p:txBody>
      </p:sp>
      <p:sp>
        <p:nvSpPr>
          <p:cNvPr id="315394" name="Rectangle 2"/>
          <p:cNvSpPr>
            <a:spLocks noGrp="1" noRot="1" noChangeAspect="1" noChangeArrowheads="1" noTextEdit="1"/>
          </p:cNvSpPr>
          <p:nvPr>
            <p:ph type="sldImg"/>
          </p:nvPr>
        </p:nvSpPr>
        <p:spPr>
          <a:xfrm>
            <a:off x="1143000" y="685800"/>
            <a:ext cx="4572000" cy="3429000"/>
          </a:xfrm>
          <a:ln/>
        </p:spPr>
      </p:sp>
      <p:sp>
        <p:nvSpPr>
          <p:cNvPr id="315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817788A-0658-ED4C-BD38-87E1DB9E9E24}" type="slidenum">
              <a:rPr lang="en-US" sz="1200">
                <a:solidFill>
                  <a:srgbClr val="000000"/>
                </a:solidFill>
              </a:rPr>
              <a:pPr eaLnBrk="1" hangingPunct="1">
                <a:buClr>
                  <a:srgbClr val="0000FF"/>
                </a:buClr>
              </a:pPr>
              <a:t>43</a:t>
            </a:fld>
            <a:endParaRPr lang="en-US" sz="1200">
              <a:solidFill>
                <a:srgbClr val="000000"/>
              </a:solidFill>
            </a:endParaRPr>
          </a:p>
        </p:txBody>
      </p:sp>
      <p:sp>
        <p:nvSpPr>
          <p:cNvPr id="317442" name="Rectangle 2"/>
          <p:cNvSpPr>
            <a:spLocks noGrp="1" noRot="1" noChangeAspect="1" noChangeArrowheads="1" noTextEdit="1"/>
          </p:cNvSpPr>
          <p:nvPr>
            <p:ph type="sldImg"/>
          </p:nvPr>
        </p:nvSpPr>
        <p:spPr>
          <a:xfrm>
            <a:off x="1143000" y="685800"/>
            <a:ext cx="4572000" cy="3429000"/>
          </a:xfrm>
          <a:ln/>
        </p:spPr>
      </p:sp>
      <p:sp>
        <p:nvSpPr>
          <p:cNvPr id="317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CB5E09A-8FDD-2B44-9C59-7F6519C9E6FC}" type="slidenum">
              <a:rPr lang="en-US" sz="1200">
                <a:solidFill>
                  <a:srgbClr val="000000"/>
                </a:solidFill>
              </a:rPr>
              <a:pPr eaLnBrk="1" hangingPunct="1">
                <a:buClr>
                  <a:srgbClr val="0000FF"/>
                </a:buClr>
              </a:pPr>
              <a:t>44</a:t>
            </a:fld>
            <a:endParaRPr lang="en-US" sz="1200">
              <a:solidFill>
                <a:srgbClr val="000000"/>
              </a:solidFill>
            </a:endParaRPr>
          </a:p>
        </p:txBody>
      </p:sp>
      <p:sp>
        <p:nvSpPr>
          <p:cNvPr id="319490" name="Rectangle 2"/>
          <p:cNvSpPr>
            <a:spLocks noGrp="1" noRot="1" noChangeAspect="1" noChangeArrowheads="1" noTextEdit="1"/>
          </p:cNvSpPr>
          <p:nvPr>
            <p:ph type="sldImg"/>
          </p:nvPr>
        </p:nvSpPr>
        <p:spPr>
          <a:xfrm>
            <a:off x="1143000" y="685800"/>
            <a:ext cx="4572000" cy="3429000"/>
          </a:xfrm>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A8A15221-25FB-1E4C-A483-8146AF68474B}" type="slidenum">
              <a:rPr lang="en-US" sz="1200">
                <a:solidFill>
                  <a:srgbClr val="000000"/>
                </a:solidFill>
              </a:rPr>
              <a:pPr eaLnBrk="1" hangingPunct="1">
                <a:buClr>
                  <a:srgbClr val="0000FF"/>
                </a:buClr>
              </a:pPr>
              <a:t>45</a:t>
            </a:fld>
            <a:endParaRPr lang="en-US" sz="1200">
              <a:solidFill>
                <a:srgbClr val="000000"/>
              </a:solidFill>
            </a:endParaRPr>
          </a:p>
        </p:txBody>
      </p:sp>
      <p:sp>
        <p:nvSpPr>
          <p:cNvPr id="321538" name="Rectangle 2"/>
          <p:cNvSpPr>
            <a:spLocks noGrp="1" noRot="1" noChangeAspect="1" noChangeArrowheads="1" noTextEdit="1"/>
          </p:cNvSpPr>
          <p:nvPr>
            <p:ph type="sldImg"/>
          </p:nvPr>
        </p:nvSpPr>
        <p:spPr>
          <a:xfrm>
            <a:off x="1143000" y="685800"/>
            <a:ext cx="4572000" cy="3429000"/>
          </a:xfrm>
          <a:ln/>
        </p:spPr>
      </p:sp>
      <p:sp>
        <p:nvSpPr>
          <p:cNvPr id="3215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D1D225E-51EE-004C-8D41-97A465B97F8B}" type="slidenum">
              <a:rPr lang="en-US" sz="1200">
                <a:solidFill>
                  <a:srgbClr val="000000"/>
                </a:solidFill>
              </a:rPr>
              <a:pPr eaLnBrk="1" hangingPunct="1">
                <a:buClr>
                  <a:srgbClr val="0000FF"/>
                </a:buClr>
              </a:pPr>
              <a:t>46</a:t>
            </a:fld>
            <a:endParaRPr lang="en-US" sz="1200">
              <a:solidFill>
                <a:srgbClr val="000000"/>
              </a:solidFill>
            </a:endParaRPr>
          </a:p>
        </p:txBody>
      </p:sp>
      <p:sp>
        <p:nvSpPr>
          <p:cNvPr id="323586" name="Rectangle 2"/>
          <p:cNvSpPr>
            <a:spLocks noGrp="1" noRot="1" noChangeAspect="1" noChangeArrowheads="1" noTextEdit="1"/>
          </p:cNvSpPr>
          <p:nvPr>
            <p:ph type="sldImg"/>
          </p:nvPr>
        </p:nvSpPr>
        <p:spPr>
          <a:xfrm>
            <a:off x="1143000" y="685800"/>
            <a:ext cx="4572000" cy="3429000"/>
          </a:xfrm>
          <a:ln/>
        </p:spPr>
      </p:sp>
      <p:sp>
        <p:nvSpPr>
          <p:cNvPr id="323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6BAAD270-37B2-7249-986F-486DAE50E0FD}" type="slidenum">
              <a:rPr lang="en-US" sz="1200">
                <a:solidFill>
                  <a:srgbClr val="000000"/>
                </a:solidFill>
              </a:rPr>
              <a:pPr eaLnBrk="1" hangingPunct="1">
                <a:buClr>
                  <a:srgbClr val="0000FF"/>
                </a:buClr>
              </a:pPr>
              <a:t>47</a:t>
            </a:fld>
            <a:endParaRPr lang="en-US" sz="1200">
              <a:solidFill>
                <a:srgbClr val="000000"/>
              </a:solidFill>
            </a:endParaRPr>
          </a:p>
        </p:txBody>
      </p:sp>
      <p:sp>
        <p:nvSpPr>
          <p:cNvPr id="325634" name="Rectangle 2"/>
          <p:cNvSpPr>
            <a:spLocks noGrp="1" noRot="1" noChangeAspect="1" noChangeArrowheads="1" noTextEdit="1"/>
          </p:cNvSpPr>
          <p:nvPr>
            <p:ph type="sldImg"/>
          </p:nvPr>
        </p:nvSpPr>
        <p:spPr>
          <a:xfrm>
            <a:off x="1143000" y="685800"/>
            <a:ext cx="4572000" cy="3429000"/>
          </a:xfrm>
          <a:ln/>
        </p:spPr>
      </p:sp>
      <p:sp>
        <p:nvSpPr>
          <p:cNvPr id="325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3251976-A832-3B44-83A9-578E02D16411}" type="slidenum">
              <a:rPr lang="en-US" sz="1200">
                <a:solidFill>
                  <a:srgbClr val="000000"/>
                </a:solidFill>
              </a:rPr>
              <a:pPr eaLnBrk="1" hangingPunct="1">
                <a:buClr>
                  <a:srgbClr val="0000FF"/>
                </a:buClr>
              </a:pPr>
              <a:t>48</a:t>
            </a:fld>
            <a:endParaRPr lang="en-US" sz="1200">
              <a:solidFill>
                <a:srgbClr val="000000"/>
              </a:solidFill>
            </a:endParaRPr>
          </a:p>
        </p:txBody>
      </p:sp>
      <p:sp>
        <p:nvSpPr>
          <p:cNvPr id="327682" name="Rectangle 2"/>
          <p:cNvSpPr>
            <a:spLocks noGrp="1" noRot="1" noChangeAspect="1" noChangeArrowheads="1" noTextEdit="1"/>
          </p:cNvSpPr>
          <p:nvPr>
            <p:ph type="sldImg"/>
          </p:nvPr>
        </p:nvSpPr>
        <p:spPr>
          <a:xfrm>
            <a:off x="1143000" y="685800"/>
            <a:ext cx="4572000" cy="3429000"/>
          </a:xfrm>
          <a:ln/>
        </p:spPr>
      </p:sp>
      <p:sp>
        <p:nvSpPr>
          <p:cNvPr id="327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3BD20F4F-17FC-BF48-B3D4-5619522FC9C5}" type="slidenum">
              <a:rPr lang="en-US" sz="1200">
                <a:solidFill>
                  <a:srgbClr val="000000"/>
                </a:solidFill>
              </a:rPr>
              <a:pPr eaLnBrk="1" hangingPunct="1">
                <a:buClr>
                  <a:srgbClr val="0000FF"/>
                </a:buClr>
              </a:pPr>
              <a:t>49</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C55A0EE-9114-C040-B4EB-07B4AEF347E7}" type="slidenum">
              <a:rPr lang="en-US" sz="1200">
                <a:solidFill>
                  <a:srgbClr val="000000"/>
                </a:solidFill>
              </a:rPr>
              <a:pPr eaLnBrk="1" hangingPunct="1">
                <a:buClr>
                  <a:srgbClr val="0000FF"/>
                </a:buClr>
              </a:pPr>
              <a:t>50</a:t>
            </a:fld>
            <a:endParaRPr lang="en-US" sz="1200">
              <a:solidFill>
                <a:srgbClr val="000000"/>
              </a:solidFill>
            </a:endParaRPr>
          </a:p>
        </p:txBody>
      </p:sp>
      <p:sp>
        <p:nvSpPr>
          <p:cNvPr id="331778" name="Rectangle 2"/>
          <p:cNvSpPr>
            <a:spLocks noGrp="1" noRot="1" noChangeAspect="1" noChangeArrowheads="1" noTextEdit="1"/>
          </p:cNvSpPr>
          <p:nvPr>
            <p:ph type="sldImg"/>
          </p:nvPr>
        </p:nvSpPr>
        <p:spPr>
          <a:xfrm>
            <a:off x="1143000" y="685800"/>
            <a:ext cx="4572000" cy="3429000"/>
          </a:xfrm>
          <a:ln/>
        </p:spPr>
      </p:sp>
      <p:sp>
        <p:nvSpPr>
          <p:cNvPr id="331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E5AEB59C-B408-724E-AAD3-64C7889B7A92}" type="slidenum">
              <a:rPr lang="en-US" sz="1200">
                <a:solidFill>
                  <a:srgbClr val="000000"/>
                </a:solidFill>
              </a:rPr>
              <a:pPr eaLnBrk="1" hangingPunct="1">
                <a:buClr>
                  <a:srgbClr val="0000FF"/>
                </a:buClr>
              </a:pPr>
              <a:t>51</a:t>
            </a:fld>
            <a:endParaRPr lang="en-US" sz="1200">
              <a:solidFill>
                <a:srgbClr val="000000"/>
              </a:solidFill>
            </a:endParaRPr>
          </a:p>
        </p:txBody>
      </p:sp>
      <p:sp>
        <p:nvSpPr>
          <p:cNvPr id="333826" name="Rectangle 2"/>
          <p:cNvSpPr>
            <a:spLocks noGrp="1" noRot="1" noChangeAspect="1" noChangeArrowheads="1" noTextEdit="1"/>
          </p:cNvSpPr>
          <p:nvPr>
            <p:ph type="sldImg"/>
          </p:nvPr>
        </p:nvSpPr>
        <p:spPr>
          <a:xfrm>
            <a:off x="1143000" y="685800"/>
            <a:ext cx="4572000" cy="3429000"/>
          </a:xfrm>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3544A1B-A3C7-5B43-BDBA-D168E1DE3553}" type="slidenum">
              <a:rPr lang="en-US" sz="1200">
                <a:solidFill>
                  <a:srgbClr val="000000"/>
                </a:solidFill>
              </a:rPr>
              <a:pPr eaLnBrk="1" hangingPunct="1">
                <a:buClr>
                  <a:srgbClr val="0000FF"/>
                </a:buClr>
              </a:pPr>
              <a:t>52</a:t>
            </a:fld>
            <a:endParaRPr lang="en-US" sz="1200">
              <a:solidFill>
                <a:srgbClr val="000000"/>
              </a:solidFill>
            </a:endParaRPr>
          </a:p>
        </p:txBody>
      </p:sp>
      <p:sp>
        <p:nvSpPr>
          <p:cNvPr id="335874" name="Rectangle 2"/>
          <p:cNvSpPr>
            <a:spLocks noGrp="1" noRot="1" noChangeAspect="1" noChangeArrowheads="1" noTextEdit="1"/>
          </p:cNvSpPr>
          <p:nvPr>
            <p:ph type="sldImg"/>
          </p:nvPr>
        </p:nvSpPr>
        <p:spPr>
          <a:xfrm>
            <a:off x="1143000" y="685800"/>
            <a:ext cx="4572000" cy="3429000"/>
          </a:xfrm>
          <a:ln/>
        </p:spPr>
      </p:sp>
      <p:sp>
        <p:nvSpPr>
          <p:cNvPr id="3358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2160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CC772B5-EA1F-6B43-88A7-5059F857827F}" type="slidenum">
              <a:rPr lang="en-US" sz="1200">
                <a:solidFill>
                  <a:srgbClr val="000000"/>
                </a:solidFill>
              </a:rPr>
              <a:pPr eaLnBrk="1" hangingPunct="1">
                <a:buClr>
                  <a:srgbClr val="0000FF"/>
                </a:buClr>
              </a:pPr>
              <a:t>54</a:t>
            </a:fld>
            <a:endParaRPr lang="en-US" sz="1200">
              <a:solidFill>
                <a:srgbClr val="000000"/>
              </a:solidFill>
            </a:endParaRPr>
          </a:p>
        </p:txBody>
      </p:sp>
      <p:sp>
        <p:nvSpPr>
          <p:cNvPr id="337922" name="Rectangle 2"/>
          <p:cNvSpPr>
            <a:spLocks noGrp="1" noRot="1" noChangeAspect="1" noChangeArrowheads="1" noTextEdit="1"/>
          </p:cNvSpPr>
          <p:nvPr>
            <p:ph type="sldImg"/>
          </p:nvPr>
        </p:nvSpPr>
        <p:spPr>
          <a:xfrm>
            <a:off x="1143000" y="685800"/>
            <a:ext cx="4572000" cy="3429000"/>
          </a:xfrm>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FAFBFB2-8CFF-6F42-BEFA-5C11512F28A9}" type="slidenum">
              <a:rPr lang="en-US" sz="1200">
                <a:solidFill>
                  <a:srgbClr val="000000"/>
                </a:solidFill>
              </a:rPr>
              <a:pPr eaLnBrk="1" hangingPunct="1">
                <a:buClr>
                  <a:srgbClr val="0000FF"/>
                </a:buClr>
              </a:pPr>
              <a:t>55</a:t>
            </a:fld>
            <a:endParaRPr lang="en-US" sz="1200">
              <a:solidFill>
                <a:srgbClr val="000000"/>
              </a:solidFill>
            </a:endParaRPr>
          </a:p>
        </p:txBody>
      </p:sp>
      <p:sp>
        <p:nvSpPr>
          <p:cNvPr id="339970" name="Rectangle 2"/>
          <p:cNvSpPr>
            <a:spLocks noGrp="1" noRot="1" noChangeAspect="1" noChangeArrowheads="1" noTextEdit="1"/>
          </p:cNvSpPr>
          <p:nvPr>
            <p:ph type="sldImg"/>
          </p:nvPr>
        </p:nvSpPr>
        <p:spPr>
          <a:xfrm>
            <a:off x="1143000" y="685800"/>
            <a:ext cx="4572000" cy="3429000"/>
          </a:xfrm>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DB4CA8A-D5E2-1043-B540-D553BFDDEB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xfrm>
            <a:off x="1143000" y="685800"/>
            <a:ext cx="4572000" cy="3429000"/>
          </a:xfrm>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1A9AA2F-BB7B-394A-A076-573B32965B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4066" name="Rectangle 2"/>
          <p:cNvSpPr>
            <a:spLocks noGrp="1" noRot="1" noChangeAspect="1" noChangeArrowheads="1" noTextEdit="1"/>
          </p:cNvSpPr>
          <p:nvPr>
            <p:ph type="sldImg"/>
          </p:nvPr>
        </p:nvSpPr>
        <p:spPr>
          <a:xfrm>
            <a:off x="1143000" y="685800"/>
            <a:ext cx="4572000" cy="3429000"/>
          </a:xfrm>
          <a:ln/>
        </p:spPr>
      </p:sp>
      <p:sp>
        <p:nvSpPr>
          <p:cNvPr id="344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E4371D0-057B-D44B-886D-57FF32C3B2E1}" type="slidenum">
              <a:rPr lang="en-US" sz="1200">
                <a:solidFill>
                  <a:srgbClr val="000000"/>
                </a:solidFill>
              </a:rPr>
              <a:pPr eaLnBrk="1" hangingPunct="1">
                <a:buClr>
                  <a:srgbClr val="0000FF"/>
                </a:buClr>
              </a:pPr>
              <a:t>58</a:t>
            </a:fld>
            <a:endParaRPr lang="en-US" sz="1200">
              <a:solidFill>
                <a:srgbClr val="000000"/>
              </a:solidFill>
            </a:endParaRPr>
          </a:p>
        </p:txBody>
      </p:sp>
      <p:sp>
        <p:nvSpPr>
          <p:cNvPr id="346114" name="Rectangle 2"/>
          <p:cNvSpPr>
            <a:spLocks noGrp="1" noRot="1" noChangeAspect="1" noChangeArrowheads="1" noTextEdit="1"/>
          </p:cNvSpPr>
          <p:nvPr>
            <p:ph type="sldImg"/>
          </p:nvPr>
        </p:nvSpPr>
        <p:spPr>
          <a:xfrm>
            <a:off x="1143000" y="685800"/>
            <a:ext cx="4572000" cy="3429000"/>
          </a:xfrm>
          <a:ln/>
        </p:spPr>
      </p:sp>
      <p:sp>
        <p:nvSpPr>
          <p:cNvPr id="346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B10623C-A39E-364A-A088-54D534D253A0}" type="slidenum">
              <a:rPr lang="en-US" sz="1200">
                <a:solidFill>
                  <a:srgbClr val="000000"/>
                </a:solidFill>
                <a:latin typeface="Arial" charset="0"/>
              </a:rPr>
              <a:pPr eaLnBrk="1" hangingPunct="1">
                <a:buClr>
                  <a:srgbClr val="0000FF"/>
                </a:buClr>
              </a:pPr>
              <a:t>59</a:t>
            </a:fld>
            <a:endParaRPr lang="en-US" sz="1200">
              <a:solidFill>
                <a:srgbClr val="000000"/>
              </a:solidFill>
              <a:latin typeface="Arial" charset="0"/>
            </a:endParaRPr>
          </a:p>
        </p:txBody>
      </p:sp>
      <p:sp>
        <p:nvSpPr>
          <p:cNvPr id="348162" name="Rectangle 2"/>
          <p:cNvSpPr>
            <a:spLocks noGrp="1" noRot="1" noChangeAspect="1" noChangeArrowheads="1" noTextEdit="1"/>
          </p:cNvSpPr>
          <p:nvPr>
            <p:ph type="sldImg"/>
          </p:nvPr>
        </p:nvSpPr>
        <p:spPr>
          <a:xfrm>
            <a:off x="1143000" y="685800"/>
            <a:ext cx="4572000" cy="3429000"/>
          </a:xfrm>
          <a:ln/>
        </p:spPr>
      </p:sp>
      <p:sp>
        <p:nvSpPr>
          <p:cNvPr id="348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4C99976F-A711-A14E-8C3D-43164A53FC62}" type="slidenum">
              <a:rPr lang="en-US" sz="1200">
                <a:solidFill>
                  <a:srgbClr val="000000"/>
                </a:solidFill>
              </a:rPr>
              <a:pPr eaLnBrk="1" hangingPunct="1">
                <a:buClr>
                  <a:srgbClr val="0000FF"/>
                </a:buClr>
              </a:pPr>
              <a:t>60</a:t>
            </a:fld>
            <a:endParaRPr lang="en-US" sz="1200">
              <a:solidFill>
                <a:srgbClr val="000000"/>
              </a:solidFill>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0857647-8A80-7543-B810-824996330501}" type="slidenum">
              <a:rPr lang="en-US" sz="1200">
                <a:solidFill>
                  <a:srgbClr val="000000"/>
                </a:solidFill>
                <a:latin typeface="Arial" charset="0"/>
              </a:rPr>
              <a:pPr eaLnBrk="1" hangingPunct="1">
                <a:buClr>
                  <a:srgbClr val="0000FF"/>
                </a:buClr>
              </a:pPr>
              <a:t>61</a:t>
            </a:fld>
            <a:endParaRPr lang="en-US" sz="1200">
              <a:solidFill>
                <a:srgbClr val="000000"/>
              </a:solidFill>
              <a:latin typeface="Arial"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6CD37A5-ACEF-6F4D-9EF6-99D13F2A0A31}" type="slidenum">
              <a:rPr lang="en-US" sz="1200">
                <a:solidFill>
                  <a:srgbClr val="000000"/>
                </a:solidFill>
                <a:latin typeface="Arial" charset="0"/>
              </a:rPr>
              <a:pPr eaLnBrk="1" hangingPunct="1">
                <a:buClr>
                  <a:srgbClr val="0000FF"/>
                </a:buClr>
              </a:pPr>
              <a:t>62</a:t>
            </a:fld>
            <a:endParaRPr lang="en-US" sz="1200">
              <a:solidFill>
                <a:srgbClr val="000000"/>
              </a:solidFill>
              <a:latin typeface="Arial"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B575616-7407-564C-8FB3-94E6D1BD8CF4}" type="slidenum">
              <a:rPr lang="en-US" sz="1200">
                <a:solidFill>
                  <a:srgbClr val="000000"/>
                </a:solidFill>
              </a:rPr>
              <a:pPr eaLnBrk="1" hangingPunct="1">
                <a:buClr>
                  <a:srgbClr val="0000FF"/>
                </a:buClr>
              </a:pPr>
              <a:t>63</a:t>
            </a:fld>
            <a:endParaRPr lang="en-US" sz="1200">
              <a:solidFill>
                <a:srgbClr val="000000"/>
              </a:solidFill>
            </a:endParaRPr>
          </a:p>
        </p:txBody>
      </p:sp>
      <p:sp>
        <p:nvSpPr>
          <p:cNvPr id="356354" name="Rectangle 2"/>
          <p:cNvSpPr>
            <a:spLocks noGrp="1" noRot="1" noChangeAspect="1" noChangeArrowheads="1" noTextEdit="1"/>
          </p:cNvSpPr>
          <p:nvPr>
            <p:ph type="sldImg"/>
          </p:nvPr>
        </p:nvSpPr>
        <p:spPr>
          <a:xfrm>
            <a:off x="1143000" y="685800"/>
            <a:ext cx="4572000" cy="3429000"/>
          </a:xfrm>
          <a:ln/>
        </p:spPr>
      </p:sp>
      <p:sp>
        <p:nvSpPr>
          <p:cNvPr id="356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873B027-4079-9349-870E-0237625375BB}" type="slidenum">
              <a:rPr lang="en-US" sz="1200">
                <a:solidFill>
                  <a:srgbClr val="000000"/>
                </a:solidFill>
              </a:rPr>
              <a:pPr/>
              <a:t>66</a:t>
            </a:fld>
            <a:endParaRPr lang="en-US" sz="1200">
              <a:solidFill>
                <a:srgbClr val="000000"/>
              </a:solidFill>
            </a:endParaRPr>
          </a:p>
        </p:txBody>
      </p:sp>
      <p:sp>
        <p:nvSpPr>
          <p:cNvPr id="534530" name="Rectangle 2"/>
          <p:cNvSpPr>
            <a:spLocks noGrp="1" noRot="1" noChangeAspect="1" noChangeArrowheads="1" noTextEdit="1"/>
          </p:cNvSpPr>
          <p:nvPr>
            <p:ph type="sldImg"/>
          </p:nvPr>
        </p:nvSpPr>
        <p:spPr>
          <a:xfrm>
            <a:off x="1143000" y="685800"/>
            <a:ext cx="4572000" cy="3429000"/>
          </a:xfrm>
          <a:ln/>
        </p:spPr>
      </p:sp>
      <p:sp>
        <p:nvSpPr>
          <p:cNvPr id="534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God wisely led that Jerusalem church step-by-step so they could handle</a:t>
            </a:r>
            <a:r>
              <a:rPr lang="en-US" baseline="0" dirty="0">
                <a:latin typeface="Times New Roman" charset="0"/>
                <a:ea typeface="ＭＳ Ｐゴシック" charset="0"/>
                <a:cs typeface="ＭＳ Ｐゴシック" charset="0"/>
              </a:rPr>
              <a:t> his big heart!</a:t>
            </a:r>
          </a:p>
          <a:p>
            <a:r>
              <a:rPr lang="en-US" baseline="0" dirty="0">
                <a:latin typeface="Times New Roman" charset="0"/>
                <a:ea typeface="ＭＳ Ｐゴシック" charset="0"/>
                <a:cs typeface="ＭＳ Ｐゴシック" charset="0"/>
              </a:rPr>
              <a:t>I suspect that if Samaritans and Gentiles were forced into the church too soon this would split the early church into three separate groups.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CDA724E-5BB3-B441-8409-8A571984B310}" type="slidenum">
              <a:rPr lang="en-US" sz="1200">
                <a:solidFill>
                  <a:srgbClr val="000000"/>
                </a:solidFill>
              </a:rPr>
              <a:pPr eaLnBrk="1" hangingPunct="1">
                <a:buClr>
                  <a:srgbClr val="0000FF"/>
                </a:buClr>
              </a:pPr>
              <a:t>67</a:t>
            </a:fld>
            <a:endParaRPr lang="en-US" sz="1200">
              <a:solidFill>
                <a:srgbClr val="000000"/>
              </a:solidFill>
            </a:endParaRPr>
          </a:p>
        </p:txBody>
      </p:sp>
      <p:sp>
        <p:nvSpPr>
          <p:cNvPr id="358402" name="Rectangle 2"/>
          <p:cNvSpPr>
            <a:spLocks noGrp="1" noRot="1" noChangeAspect="1" noChangeArrowheads="1" noTextEdit="1"/>
          </p:cNvSpPr>
          <p:nvPr>
            <p:ph type="sldImg"/>
          </p:nvPr>
        </p:nvSpPr>
        <p:spPr>
          <a:xfrm>
            <a:off x="1143000" y="685800"/>
            <a:ext cx="4572000" cy="3429000"/>
          </a:xfrm>
          <a:ln/>
        </p:spPr>
      </p:sp>
      <p:sp>
        <p:nvSpPr>
          <p:cNvPr id="358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8395CE4-BC3D-294C-BAE3-ACB2635719E2}" type="slidenum">
              <a:rPr lang="en-US" sz="1200">
                <a:solidFill>
                  <a:srgbClr val="000000"/>
                </a:solidFill>
              </a:rPr>
              <a:pPr eaLnBrk="1" hangingPunct="1">
                <a:buClr>
                  <a:srgbClr val="0000FF"/>
                </a:buClr>
              </a:pPr>
              <a:t>68</a:t>
            </a:fld>
            <a:endParaRPr lang="en-US" sz="1200">
              <a:solidFill>
                <a:srgbClr val="000000"/>
              </a:solidFill>
            </a:endParaRPr>
          </a:p>
        </p:txBody>
      </p:sp>
      <p:sp>
        <p:nvSpPr>
          <p:cNvPr id="360450" name="Rectangle 2"/>
          <p:cNvSpPr>
            <a:spLocks noGrp="1" noRot="1" noChangeAspect="1" noChangeArrowheads="1" noTextEdit="1"/>
          </p:cNvSpPr>
          <p:nvPr>
            <p:ph type="sldImg"/>
          </p:nvPr>
        </p:nvSpPr>
        <p:spPr>
          <a:xfrm>
            <a:off x="1143000" y="685800"/>
            <a:ext cx="4572000" cy="3429000"/>
          </a:xfrm>
          <a:ln/>
        </p:spPr>
      </p:sp>
      <p:sp>
        <p:nvSpPr>
          <p:cNvPr id="360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5BAC6E4-BF8A-684E-8F83-BCD61603A1A8}" type="slidenum">
              <a:rPr lang="en-US" sz="1200">
                <a:solidFill>
                  <a:srgbClr val="000000"/>
                </a:solidFill>
              </a:rPr>
              <a:pPr eaLnBrk="1" hangingPunct="1">
                <a:buClr>
                  <a:srgbClr val="0000FF"/>
                </a:buClr>
              </a:pPr>
              <a:t>69</a:t>
            </a:fld>
            <a:endParaRPr lang="en-US" sz="1200">
              <a:solidFill>
                <a:srgbClr val="000000"/>
              </a:solidFill>
            </a:endParaRPr>
          </a:p>
        </p:txBody>
      </p:sp>
      <p:sp>
        <p:nvSpPr>
          <p:cNvPr id="362498" name="Rectangle 2"/>
          <p:cNvSpPr>
            <a:spLocks noGrp="1" noRot="1" noChangeAspect="1" noChangeArrowheads="1" noTextEdit="1"/>
          </p:cNvSpPr>
          <p:nvPr>
            <p:ph type="sldImg"/>
          </p:nvPr>
        </p:nvSpPr>
        <p:spPr>
          <a:xfrm>
            <a:off x="1143000" y="685800"/>
            <a:ext cx="4572000" cy="3429000"/>
          </a:xfrm>
          <a:ln/>
        </p:spPr>
      </p:sp>
      <p:sp>
        <p:nvSpPr>
          <p:cNvPr id="362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A46EF2F-90B2-A643-8F21-EA9C124457E7}" type="slidenum">
              <a:rPr lang="en-US" sz="1200">
                <a:solidFill>
                  <a:srgbClr val="000000"/>
                </a:solidFill>
              </a:rPr>
              <a:pPr eaLnBrk="1" hangingPunct="1">
                <a:buClr>
                  <a:srgbClr val="0000FF"/>
                </a:buClr>
              </a:pPr>
              <a:t>70</a:t>
            </a:fld>
            <a:endParaRPr lang="en-US" sz="1200">
              <a:solidFill>
                <a:srgbClr val="000000"/>
              </a:solidFill>
            </a:endParaRPr>
          </a:p>
        </p:txBody>
      </p:sp>
      <p:sp>
        <p:nvSpPr>
          <p:cNvPr id="364546" name="Rectangle 2"/>
          <p:cNvSpPr>
            <a:spLocks noGrp="1" noRot="1" noChangeAspect="1" noChangeArrowheads="1" noTextEdit="1"/>
          </p:cNvSpPr>
          <p:nvPr>
            <p:ph type="sldImg"/>
          </p:nvPr>
        </p:nvSpPr>
        <p:spPr>
          <a:xfrm>
            <a:off x="1143000" y="685800"/>
            <a:ext cx="4572000" cy="3429000"/>
          </a:xfrm>
          <a:ln/>
        </p:spPr>
      </p:sp>
      <p:sp>
        <p:nvSpPr>
          <p:cNvPr id="364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A4109AF-D7F0-DC40-82B6-2DEECF52BBD1}" type="slidenum">
              <a:rPr lang="en-US" sz="1200">
                <a:solidFill>
                  <a:srgbClr val="000000"/>
                </a:solidFill>
              </a:rPr>
              <a:pPr eaLnBrk="1" hangingPunct="1">
                <a:buClr>
                  <a:srgbClr val="0000FF"/>
                </a:buClr>
              </a:pPr>
              <a:t>71</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43000" y="685800"/>
            <a:ext cx="4572000" cy="3429000"/>
          </a:xfrm>
          <a:solidFill>
            <a:srgbClr val="FFFFFF"/>
          </a:solidFill>
          <a:ln/>
        </p:spPr>
      </p:sp>
      <p:sp>
        <p:nvSpPr>
          <p:cNvPr id="366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4BAD910-0A59-AB42-B84D-7F4DDE44ACA6}" type="slidenum">
              <a:rPr lang="en-US" sz="1200">
                <a:solidFill>
                  <a:srgbClr val="000000"/>
                </a:solidFill>
              </a:rPr>
              <a:pPr eaLnBrk="1" hangingPunct="1">
                <a:buClr>
                  <a:srgbClr val="0000FF"/>
                </a:buClr>
              </a:pPr>
              <a:t>72</a:t>
            </a:fld>
            <a:endParaRPr lang="en-US" sz="1200">
              <a:solidFill>
                <a:srgbClr val="000000"/>
              </a:solidFill>
            </a:endParaRPr>
          </a:p>
        </p:txBody>
      </p:sp>
      <p:sp>
        <p:nvSpPr>
          <p:cNvPr id="368642" name="Rectangle 2"/>
          <p:cNvSpPr>
            <a:spLocks noGrp="1" noRot="1" noChangeAspect="1" noChangeArrowheads="1" noTextEdit="1"/>
          </p:cNvSpPr>
          <p:nvPr>
            <p:ph type="sldImg"/>
          </p:nvPr>
        </p:nvSpPr>
        <p:spPr>
          <a:xfrm>
            <a:off x="1143000" y="685800"/>
            <a:ext cx="4572000" cy="3429000"/>
          </a:xfrm>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79F09D4-930E-884A-A4C9-6319878866CD}" type="slidenum">
              <a:rPr lang="en-US" sz="1200">
                <a:solidFill>
                  <a:srgbClr val="000000"/>
                </a:solidFill>
                <a:latin typeface="Arial" charset="0"/>
              </a:rPr>
              <a:pPr eaLnBrk="1" hangingPunct="1">
                <a:buClr>
                  <a:srgbClr val="0000FF"/>
                </a:buClr>
              </a:pPr>
              <a:t>73</a:t>
            </a:fld>
            <a:endParaRPr lang="en-US" sz="1200">
              <a:solidFill>
                <a:srgbClr val="000000"/>
              </a:solidFill>
              <a:latin typeface="Arial"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B9EFAD3-2073-134D-ACB5-7E193B6336B8}" type="slidenum">
              <a:rPr lang="en-US" sz="1200">
                <a:solidFill>
                  <a:srgbClr val="000000"/>
                </a:solidFill>
              </a:rPr>
              <a:pPr eaLnBrk="1" hangingPunct="1">
                <a:buClr>
                  <a:srgbClr val="0000FF"/>
                </a:buClr>
              </a:pPr>
              <a:t>74</a:t>
            </a:fld>
            <a:endParaRPr lang="en-US" sz="1200">
              <a:solidFill>
                <a:srgbClr val="000000"/>
              </a:solidFill>
            </a:endParaRPr>
          </a:p>
        </p:txBody>
      </p:sp>
      <p:sp>
        <p:nvSpPr>
          <p:cNvPr id="372738" name="Rectangle 2"/>
          <p:cNvSpPr>
            <a:spLocks noGrp="1" noRot="1" noChangeAspect="1" noChangeArrowheads="1" noTextEdit="1"/>
          </p:cNvSpPr>
          <p:nvPr>
            <p:ph type="sldImg"/>
          </p:nvPr>
        </p:nvSpPr>
        <p:spPr>
          <a:xfrm>
            <a:off x="1143000" y="685800"/>
            <a:ext cx="4572000" cy="3429000"/>
          </a:xfrm>
          <a:ln/>
        </p:spPr>
      </p:sp>
      <p:sp>
        <p:nvSpPr>
          <p:cNvPr id="372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None of us chose to move to Singapore, but God initiated it</a:t>
            </a:r>
          </a:p>
          <a:p>
            <a:pPr eaLnBrk="1" hangingPunct="1"/>
            <a:r>
              <a:rPr lang="en-US" dirty="0">
                <a:latin typeface="Times New Roman" charset="0"/>
                <a:ea typeface="ＭＳ Ｐゴシック" charset="0"/>
                <a:cs typeface="ＭＳ Ｐゴシック" charset="0"/>
              </a:rPr>
              <a:t>We</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had to get with how God is using the internet age to get us to have a website</a:t>
            </a:r>
          </a:p>
          <a:p>
            <a:pPr eaLnBrk="1" hangingPunct="1"/>
            <a:r>
              <a:rPr lang="en-US" dirty="0">
                <a:latin typeface="Times New Roman" charset="0"/>
                <a:ea typeface="ＭＳ Ｐゴシック" charset="0"/>
                <a:cs typeface="ＭＳ Ｐゴシック" charset="0"/>
              </a:rPr>
              <a:t>God has brought people here from 13 nations now!  Americans are only 44%.</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DC2CE16-7371-3A4B-BF3C-8B41F7FE9B9F}" type="slidenum">
              <a:rPr lang="en-US" sz="1200">
                <a:solidFill>
                  <a:srgbClr val="000000"/>
                </a:solidFill>
              </a:rPr>
              <a:pPr eaLnBrk="1" hangingPunct="1">
                <a:buClr>
                  <a:srgbClr val="0000FF"/>
                </a:buClr>
              </a:pPr>
              <a:t>75</a:t>
            </a:fld>
            <a:endParaRPr lang="en-US" sz="1200">
              <a:solidFill>
                <a:srgbClr val="000000"/>
              </a:solidFill>
            </a:endParaRPr>
          </a:p>
        </p:txBody>
      </p:sp>
      <p:sp>
        <p:nvSpPr>
          <p:cNvPr id="374786" name="Rectangle 2"/>
          <p:cNvSpPr>
            <a:spLocks noGrp="1" noRot="1" noChangeAspect="1" noChangeArrowheads="1" noTextEdit="1"/>
          </p:cNvSpPr>
          <p:nvPr>
            <p:ph type="sldImg"/>
          </p:nvPr>
        </p:nvSpPr>
        <p:spPr>
          <a:xfrm>
            <a:off x="1143000" y="685800"/>
            <a:ext cx="4572000" cy="3429000"/>
          </a:xfrm>
          <a:ln/>
        </p:spPr>
      </p:sp>
      <p:sp>
        <p:nvSpPr>
          <p:cNvPr id="374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B6131CD-8853-DC47-AF5D-86EC2D965CCB}" type="slidenum">
              <a:rPr lang="en-US" sz="1200">
                <a:solidFill>
                  <a:srgbClr val="000000"/>
                </a:solidFill>
              </a:rPr>
              <a:pPr eaLnBrk="1" hangingPunct="1">
                <a:buClr>
                  <a:srgbClr val="0000FF"/>
                </a:buClr>
              </a:pPr>
              <a:t>76</a:t>
            </a:fld>
            <a:endParaRPr lang="en-US" sz="1200">
              <a:solidFill>
                <a:srgbClr val="000000"/>
              </a:solidFill>
            </a:endParaRPr>
          </a:p>
        </p:txBody>
      </p:sp>
      <p:sp>
        <p:nvSpPr>
          <p:cNvPr id="376834" name="Rectangle 2"/>
          <p:cNvSpPr>
            <a:spLocks noGrp="1" noRot="1" noChangeAspect="1" noChangeArrowheads="1" noTextEdit="1"/>
          </p:cNvSpPr>
          <p:nvPr>
            <p:ph type="sldImg"/>
          </p:nvPr>
        </p:nvSpPr>
        <p:spPr>
          <a:xfrm>
            <a:off x="1143000" y="685800"/>
            <a:ext cx="4572000" cy="3429000"/>
          </a:xfrm>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F8F0C48-6358-904A-9A1B-8AEFD0CCB2E4}" type="slidenum">
              <a:rPr lang="en-US" sz="1200">
                <a:solidFill>
                  <a:srgbClr val="000000"/>
                </a:solidFill>
              </a:rPr>
              <a:pPr eaLnBrk="1" hangingPunct="1">
                <a:buClr>
                  <a:srgbClr val="0000FF"/>
                </a:buClr>
              </a:pPr>
              <a:t>77</a:t>
            </a:fld>
            <a:endParaRPr lang="en-US" sz="1200">
              <a:solidFill>
                <a:srgbClr val="000000"/>
              </a:solidFill>
            </a:endParaRPr>
          </a:p>
        </p:txBody>
      </p:sp>
      <p:sp>
        <p:nvSpPr>
          <p:cNvPr id="378882" name="Rectangle 2"/>
          <p:cNvSpPr>
            <a:spLocks noGrp="1" noRot="1" noChangeAspect="1" noChangeArrowheads="1" noTextEdit="1"/>
          </p:cNvSpPr>
          <p:nvPr>
            <p:ph type="sldImg"/>
          </p:nvPr>
        </p:nvSpPr>
        <p:spPr>
          <a:xfrm>
            <a:off x="1143000" y="685800"/>
            <a:ext cx="4572000" cy="3429000"/>
          </a:xfrm>
          <a:ln/>
        </p:spPr>
      </p:sp>
      <p:sp>
        <p:nvSpPr>
          <p:cNvPr id="378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6F7B50A-2627-6C47-A211-CAD3507ABEAD}" type="slidenum">
              <a:rPr lang="en-US" sz="1200">
                <a:solidFill>
                  <a:srgbClr val="000000"/>
                </a:solidFill>
                <a:latin typeface="Arial" charset="0"/>
              </a:rPr>
              <a:pPr eaLnBrk="1" hangingPunct="1">
                <a:buClr>
                  <a:srgbClr val="0000FF"/>
                </a:buClr>
              </a:pPr>
              <a:t>79</a:t>
            </a:fld>
            <a:endParaRPr lang="en-US" sz="1200">
              <a:solidFill>
                <a:srgbClr val="000000"/>
              </a:solidFill>
              <a:latin typeface="Arial"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F50449F-957A-4F49-A30A-9F5CF79BB2F4}" type="slidenum">
              <a:rPr lang="en-US" sz="1200">
                <a:solidFill>
                  <a:srgbClr val="000000"/>
                </a:solidFill>
              </a:rPr>
              <a:pPr eaLnBrk="1" hangingPunct="1">
                <a:buClr>
                  <a:srgbClr val="0000FF"/>
                </a:buClr>
              </a:pPr>
              <a:t>80</a:t>
            </a:fld>
            <a:endParaRPr lang="en-US" sz="1200">
              <a:solidFill>
                <a:srgbClr val="000000"/>
              </a:solidFill>
            </a:endParaRPr>
          </a:p>
        </p:txBody>
      </p:sp>
      <p:sp>
        <p:nvSpPr>
          <p:cNvPr id="382978" name="Rectangle 2"/>
          <p:cNvSpPr>
            <a:spLocks noGrp="1" noRot="1" noChangeAspect="1" noChangeArrowheads="1" noTextEdit="1"/>
          </p:cNvSpPr>
          <p:nvPr>
            <p:ph type="sldImg"/>
          </p:nvPr>
        </p:nvSpPr>
        <p:spPr>
          <a:xfrm>
            <a:off x="1143000" y="685800"/>
            <a:ext cx="4572000" cy="3429000"/>
          </a:xfrm>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D4E76DD-4198-CC4A-8505-2B9874A9D1F5}" type="slidenum">
              <a:rPr lang="en-US" sz="1200">
                <a:solidFill>
                  <a:srgbClr val="000000"/>
                </a:solidFill>
              </a:rPr>
              <a:pPr eaLnBrk="1" hangingPunct="1">
                <a:buClr>
                  <a:srgbClr val="0000FF"/>
                </a:buClr>
              </a:pPr>
              <a:t>91</a:t>
            </a:fld>
            <a:endParaRPr lang="en-US" sz="1200">
              <a:solidFill>
                <a:srgbClr val="000000"/>
              </a:solidFill>
            </a:endParaRPr>
          </a:p>
        </p:txBody>
      </p:sp>
      <p:sp>
        <p:nvSpPr>
          <p:cNvPr id="385026" name="Rectangle 2"/>
          <p:cNvSpPr>
            <a:spLocks noGrp="1" noRot="1" noChangeAspect="1" noChangeArrowheads="1" noTextEdit="1"/>
          </p:cNvSpPr>
          <p:nvPr>
            <p:ph type="sldImg"/>
          </p:nvPr>
        </p:nvSpPr>
        <p:spPr>
          <a:xfrm>
            <a:off x="1143000" y="685800"/>
            <a:ext cx="4572000" cy="3429000"/>
          </a:xfrm>
          <a:ln/>
        </p:spPr>
      </p:sp>
      <p:sp>
        <p:nvSpPr>
          <p:cNvPr id="385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CBCBA530-C0DD-064E-9CE8-D0DE152595E8}" type="slidenum">
              <a:rPr lang="en-US" sz="1200">
                <a:solidFill>
                  <a:srgbClr val="000000"/>
                </a:solidFill>
              </a:rPr>
              <a:pPr eaLnBrk="1" hangingPunct="1">
                <a:buClr>
                  <a:srgbClr val="0000FF"/>
                </a:buClr>
              </a:pPr>
              <a:t>92</a:t>
            </a:fld>
            <a:endParaRPr lang="en-US" sz="1200">
              <a:solidFill>
                <a:srgbClr val="000000"/>
              </a:solidFill>
            </a:endParaRPr>
          </a:p>
        </p:txBody>
      </p:sp>
      <p:sp>
        <p:nvSpPr>
          <p:cNvPr id="387074" name="Rectangle 2"/>
          <p:cNvSpPr>
            <a:spLocks noGrp="1" noRot="1" noChangeAspect="1" noChangeArrowheads="1" noTextEdit="1"/>
          </p:cNvSpPr>
          <p:nvPr>
            <p:ph type="sldImg"/>
          </p:nvPr>
        </p:nvSpPr>
        <p:spPr>
          <a:xfrm>
            <a:off x="1143000" y="685800"/>
            <a:ext cx="4572000" cy="3429000"/>
          </a:xfrm>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563CAB0-1CC6-5144-99B8-BBBF84AA9F2B}" type="slidenum">
              <a:rPr lang="en-US" sz="1200">
                <a:solidFill>
                  <a:srgbClr val="000000"/>
                </a:solidFill>
              </a:rPr>
              <a:pPr eaLnBrk="1" hangingPunct="1">
                <a:buClr>
                  <a:srgbClr val="0000FF"/>
                </a:buClr>
              </a:pPr>
              <a:t>93</a:t>
            </a:fld>
            <a:endParaRPr lang="en-US" sz="1200">
              <a:solidFill>
                <a:srgbClr val="000000"/>
              </a:solidFill>
            </a:endParaRPr>
          </a:p>
        </p:txBody>
      </p:sp>
      <p:sp>
        <p:nvSpPr>
          <p:cNvPr id="389122" name="Rectangle 2"/>
          <p:cNvSpPr>
            <a:spLocks noGrp="1" noRot="1" noChangeAspect="1" noChangeArrowheads="1" noTextEdit="1"/>
          </p:cNvSpPr>
          <p:nvPr>
            <p:ph type="sldImg"/>
          </p:nvPr>
        </p:nvSpPr>
        <p:spPr>
          <a:xfrm>
            <a:off x="1143000" y="685800"/>
            <a:ext cx="4572000" cy="3429000"/>
          </a:xfrm>
          <a:ln/>
        </p:spPr>
      </p:sp>
      <p:sp>
        <p:nvSpPr>
          <p:cNvPr id="3891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35331273-6585-144E-AA14-5D72BA12FEEF}" type="slidenum">
              <a:rPr lang="en-US" sz="1200">
                <a:solidFill>
                  <a:srgbClr val="000000"/>
                </a:solidFill>
              </a:rPr>
              <a:pPr eaLnBrk="1" hangingPunct="1">
                <a:buClr>
                  <a:srgbClr val="0000FF"/>
                </a:buClr>
              </a:pPr>
              <a:t>94</a:t>
            </a:fld>
            <a:endParaRPr lang="en-US" sz="1200">
              <a:solidFill>
                <a:srgbClr val="000000"/>
              </a:solidFill>
            </a:endParaRPr>
          </a:p>
        </p:txBody>
      </p:sp>
      <p:sp>
        <p:nvSpPr>
          <p:cNvPr id="391170" name="Rectangle 2"/>
          <p:cNvSpPr>
            <a:spLocks noGrp="1" noRot="1" noChangeAspect="1" noChangeArrowheads="1" noTextEdit="1"/>
          </p:cNvSpPr>
          <p:nvPr>
            <p:ph type="sldImg"/>
          </p:nvPr>
        </p:nvSpPr>
        <p:spPr>
          <a:xfrm>
            <a:off x="1143000" y="685800"/>
            <a:ext cx="4572000" cy="3429000"/>
          </a:xfrm>
          <a:ln/>
        </p:spPr>
      </p:sp>
      <p:sp>
        <p:nvSpPr>
          <p:cNvPr id="391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sz="1600" b="1" dirty="0">
                <a:latin typeface="Times New Roman" charset="0"/>
                <a:ea typeface="ＭＳ Ｐゴシック" charset="0"/>
                <a:cs typeface="ＭＳ Ｐゴシック" charset="0"/>
              </a:rPr>
              <a:t>Sometimes we don</a:t>
            </a:r>
            <a:r>
              <a:rPr lang="uk-UA" altLang="ja-JP" sz="1600" b="1" dirty="0">
                <a:latin typeface="Times New Roman" charset="0"/>
                <a:ea typeface="ＭＳ Ｐゴシック" charset="0"/>
                <a:cs typeface="ＭＳ Ｐゴシック" charset="0"/>
              </a:rPr>
              <a:t>'</a:t>
            </a:r>
            <a:r>
              <a:rPr lang="en-US" altLang="ja-JP" sz="1600" b="1" dirty="0">
                <a:latin typeface="Times New Roman" charset="0"/>
                <a:ea typeface="ＭＳ Ｐゴシック" charset="0"/>
                <a:cs typeface="ＭＳ Ｐゴシック" charset="0"/>
              </a:rPr>
              <a:t>t embrace change because we</a:t>
            </a:r>
            <a:r>
              <a:rPr lang="uk-UA" altLang="ja-JP" sz="1600" b="1" dirty="0">
                <a:latin typeface="Times New Roman" charset="0"/>
                <a:ea typeface="ＭＳ Ｐゴシック" charset="0"/>
                <a:cs typeface="ＭＳ Ｐゴシック" charset="0"/>
              </a:rPr>
              <a:t>'</a:t>
            </a:r>
            <a:r>
              <a:rPr lang="en-US" altLang="ja-JP" sz="1600" b="1" dirty="0">
                <a:latin typeface="Times New Roman" charset="0"/>
                <a:ea typeface="ＭＳ Ｐゴシック" charset="0"/>
                <a:cs typeface="ＭＳ Ｐゴシック" charset="0"/>
              </a:rPr>
              <a:t>re too comfortable!</a:t>
            </a:r>
          </a:p>
          <a:p>
            <a:pPr eaLnBrk="1" hangingPunct="1"/>
            <a:r>
              <a:rPr lang="en-US" sz="1600" b="1" dirty="0">
                <a:latin typeface="Times New Roman" charset="0"/>
                <a:ea typeface="ＭＳ Ｐゴシック" charset="0"/>
                <a:cs typeface="ＭＳ Ｐゴシック" charset="0"/>
              </a:rPr>
              <a:t>That</a:t>
            </a:r>
            <a:r>
              <a:rPr lang="uk-UA" altLang="ja-JP" sz="1600" b="1" dirty="0">
                <a:latin typeface="Times New Roman" charset="0"/>
                <a:ea typeface="ＭＳ Ｐゴシック" charset="0"/>
                <a:cs typeface="ＭＳ Ｐゴシック" charset="0"/>
              </a:rPr>
              <a:t>'</a:t>
            </a:r>
            <a:r>
              <a:rPr lang="en-US" altLang="ja-JP" sz="1600" b="1" dirty="0">
                <a:latin typeface="Times New Roman" charset="0"/>
                <a:ea typeface="ＭＳ Ｐゴシック" charset="0"/>
                <a:cs typeface="ＭＳ Ｐゴシック" charset="0"/>
              </a:rPr>
              <a:t>s not us!</a:t>
            </a:r>
            <a:endParaRPr lang="en-US" sz="1600" b="1"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6D84ECF-7AFC-C149-9BFA-BD6F550D8271}" type="slidenum">
              <a:rPr lang="en-US" sz="1200">
                <a:solidFill>
                  <a:srgbClr val="000000"/>
                </a:solidFill>
              </a:rPr>
              <a:pPr eaLnBrk="1" hangingPunct="1">
                <a:buClr>
                  <a:srgbClr val="0000FF"/>
                </a:buClr>
              </a:pPr>
              <a:t>95</a:t>
            </a:fld>
            <a:endParaRPr lang="en-US" sz="1200">
              <a:solidFill>
                <a:srgbClr val="000000"/>
              </a:solidFill>
            </a:endParaRPr>
          </a:p>
        </p:txBody>
      </p:sp>
      <p:sp>
        <p:nvSpPr>
          <p:cNvPr id="393218" name="Rectangle 2"/>
          <p:cNvSpPr>
            <a:spLocks noGrp="1" noRot="1" noChangeAspect="1" noChangeArrowheads="1" noTextEdit="1"/>
          </p:cNvSpPr>
          <p:nvPr>
            <p:ph type="sldImg"/>
          </p:nvPr>
        </p:nvSpPr>
        <p:spPr>
          <a:xfrm>
            <a:off x="1143000" y="685800"/>
            <a:ext cx="4572000" cy="3429000"/>
          </a:xfrm>
          <a:ln/>
        </p:spPr>
      </p:sp>
      <p:sp>
        <p:nvSpPr>
          <p:cNvPr id="393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sz="1600" b="1">
                <a:latin typeface="Times New Roman" charset="0"/>
                <a:ea typeface="ＭＳ Ｐゴシック" charset="0"/>
                <a:cs typeface="ＭＳ Ｐゴシック" charset="0"/>
              </a:rPr>
              <a:t>Other times we are stuck in tradition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6E908EE-73ED-5347-AC30-64038352F594}" type="slidenum">
              <a:rPr lang="en-US" sz="1200">
                <a:solidFill>
                  <a:srgbClr val="000000"/>
                </a:solidFill>
              </a:rPr>
              <a:pPr eaLnBrk="1" hangingPunct="1">
                <a:buClr>
                  <a:srgbClr val="0000FF"/>
                </a:buClr>
              </a:pPr>
              <a:t>96</a:t>
            </a:fld>
            <a:endParaRPr lang="en-US" sz="1200">
              <a:solidFill>
                <a:srgbClr val="000000"/>
              </a:solidFill>
            </a:endParaRPr>
          </a:p>
        </p:txBody>
      </p:sp>
      <p:sp>
        <p:nvSpPr>
          <p:cNvPr id="395266" name="Rectangle 2"/>
          <p:cNvSpPr>
            <a:spLocks noGrp="1" noRot="1" noChangeAspect="1" noChangeArrowheads="1" noTextEdit="1"/>
          </p:cNvSpPr>
          <p:nvPr>
            <p:ph type="sldImg"/>
          </p:nvPr>
        </p:nvSpPr>
        <p:spPr>
          <a:xfrm>
            <a:off x="1143000" y="685800"/>
            <a:ext cx="4572000" cy="3429000"/>
          </a:xfrm>
          <a:ln/>
        </p:spPr>
      </p:sp>
      <p:sp>
        <p:nvSpPr>
          <p:cNvPr id="395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solidFill>
            <a:srgbClr val="FFFFFF"/>
          </a:solidFill>
          <a:ln/>
        </p:spPr>
      </p:sp>
      <p:sp>
        <p:nvSpPr>
          <p:cNvPr id="397314" name="Notes Placeholder 2"/>
          <p:cNvSpPr>
            <a:spLocks noGrp="1"/>
          </p:cNvSpPr>
          <p:nvPr>
            <p:ph type="body" idx="1"/>
          </p:nvPr>
        </p:nvSpPr>
        <p:spPr>
          <a:xfrm>
            <a:off x="0" y="0"/>
            <a:ext cx="0" cy="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822325" indent="-273050" algn="l" eaLnBrk="1" hangingPunct="1">
              <a:spcBef>
                <a:spcPts val="1200"/>
              </a:spcBef>
            </a:pPr>
            <a:r>
              <a:rPr lang="en-US" sz="1100" b="0" dirty="0">
                <a:latin typeface="Times New Roman" charset="0"/>
                <a:ea typeface="ＭＳ 明朝" charset="0"/>
                <a:cs typeface="ＭＳ 明朝" charset="0"/>
              </a:rPr>
              <a:t>• Love God</a:t>
            </a:r>
            <a:endParaRPr lang="en-US" b="0" dirty="0">
              <a:latin typeface="Times New Roman" charset="0"/>
              <a:ea typeface="ＭＳ 明朝" charset="0"/>
              <a:cs typeface="ＭＳ 明朝" charset="0"/>
            </a:endParaRPr>
          </a:p>
          <a:p>
            <a:pPr marL="822325" indent="-273050" algn="l" eaLnBrk="1" hangingPunct="1">
              <a:spcBef>
                <a:spcPts val="1200"/>
              </a:spcBef>
              <a:spcAft>
                <a:spcPts val="300"/>
              </a:spcAft>
            </a:pPr>
            <a:r>
              <a:rPr lang="en-US" b="0" dirty="0">
                <a:latin typeface="Times" charset="0"/>
                <a:ea typeface="ＭＳ Ｐゴシック" charset="0"/>
                <a:cs typeface="ＭＳ Ｐゴシック" charset="0"/>
              </a:rPr>
              <a:t>Where it starts–and ends–is in our call to LOVE.  As Paul noted,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The greatest of these is love</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(1 Cor. 13:13).  </a:t>
            </a:r>
            <a:endParaRPr lang="en-US" altLang="ja-JP" b="0" dirty="0">
              <a:latin typeface="Times New Roman" charset="0"/>
              <a:ea typeface="ＭＳ Ｐゴシック" charset="0"/>
              <a:cs typeface="ＭＳ Ｐゴシック" charset="0"/>
            </a:endParaRPr>
          </a:p>
          <a:p>
            <a:pPr marL="822325" indent="-273050" algn="l" eaLnBrk="1" hangingPunct="1">
              <a:spcBef>
                <a:spcPts val="1200"/>
              </a:spcBef>
              <a:spcAft>
                <a:spcPts val="300"/>
              </a:spcAft>
            </a:pPr>
            <a:r>
              <a:rPr lang="en-US" b="0" dirty="0">
                <a:latin typeface="Times" charset="0"/>
                <a:ea typeface="ＭＳ Ｐゴシック" charset="0"/>
                <a:cs typeface="ＭＳ Ｐゴシック" charset="0"/>
              </a:rPr>
              <a:t>What is the most important thing we do as a church?  It begins with loving the God who loves us.  </a:t>
            </a:r>
            <a:endParaRPr lang="en-US" b="0" dirty="0">
              <a:latin typeface="Times New Roman" charset="0"/>
              <a:ea typeface="ＭＳ Ｐゴシック" charset="0"/>
              <a:cs typeface="ＭＳ Ｐゴシック" charset="0"/>
            </a:endParaRPr>
          </a:p>
          <a:p>
            <a:pPr marL="822325" indent="-273050" algn="l" eaLnBrk="1" hangingPunct="1">
              <a:spcBef>
                <a:spcPts val="1200"/>
              </a:spcBef>
            </a:pPr>
            <a:r>
              <a:rPr lang="en-US" sz="1100" b="0" dirty="0">
                <a:latin typeface="Times New Roman" charset="0"/>
                <a:ea typeface="ＭＳ 明朝" charset="0"/>
                <a:cs typeface="ＭＳ 明朝" charset="0"/>
              </a:rPr>
              <a:t>• Love Church</a:t>
            </a:r>
            <a:endParaRPr lang="en-US" b="0" dirty="0">
              <a:latin typeface="Times New Roman" charset="0"/>
              <a:ea typeface="ＭＳ 明朝" charset="0"/>
              <a:cs typeface="ＭＳ 明朝" charset="0"/>
            </a:endParaRPr>
          </a:p>
          <a:p>
            <a:pPr marL="822325" indent="-273050" algn="l" eaLnBrk="1" hangingPunct="1">
              <a:spcBef>
                <a:spcPts val="1200"/>
              </a:spcBef>
              <a:spcAft>
                <a:spcPts val="300"/>
              </a:spcAft>
            </a:pPr>
            <a:r>
              <a:rPr lang="en-US" b="0" dirty="0">
                <a:latin typeface="Times" charset="0"/>
                <a:ea typeface="ＭＳ Ｐゴシック" charset="0"/>
                <a:cs typeface="ＭＳ Ｐゴシック" charset="0"/>
              </a:rPr>
              <a:t>Do you genuinely love him?  If you don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 then nothing else you do counts, really.</a:t>
            </a:r>
            <a:endParaRPr lang="en-US" altLang="ja-JP" b="0" dirty="0">
              <a:latin typeface="Times New Roman" charset="0"/>
              <a:ea typeface="ＭＳ Ｐゴシック" charset="0"/>
              <a:cs typeface="ＭＳ Ｐゴシック" charset="0"/>
            </a:endParaRPr>
          </a:p>
          <a:p>
            <a:pPr marL="822325" indent="-273050" algn="l" eaLnBrk="1" hangingPunct="1">
              <a:spcBef>
                <a:spcPts val="1200"/>
              </a:spcBef>
              <a:spcAft>
                <a:spcPts val="300"/>
              </a:spcAft>
            </a:pPr>
            <a:r>
              <a:rPr lang="en-US" b="0" dirty="0">
                <a:latin typeface="Times" charset="0"/>
                <a:ea typeface="ＭＳ Ｐゴシック" charset="0"/>
                <a:cs typeface="ＭＳ Ｐゴシック" charset="0"/>
              </a:rPr>
              <a:t>The second thing He said right after this: to love your neighbor as yourself.  </a:t>
            </a:r>
            <a:endParaRPr lang="en-US" b="0" dirty="0">
              <a:latin typeface="Times New Roman" charset="0"/>
              <a:ea typeface="ＭＳ Ｐゴシック" charset="0"/>
              <a:cs typeface="ＭＳ Ｐゴシック" charset="0"/>
            </a:endParaRPr>
          </a:p>
          <a:p>
            <a:pPr marL="822325" indent="-273050" algn="l" eaLnBrk="1" hangingPunct="1">
              <a:spcBef>
                <a:spcPts val="1200"/>
              </a:spcBef>
            </a:pPr>
            <a:r>
              <a:rPr lang="en-US" sz="1100" b="0" dirty="0">
                <a:latin typeface="Times New Roman" charset="0"/>
                <a:ea typeface="ＭＳ 明朝" charset="0"/>
                <a:cs typeface="ＭＳ 明朝" charset="0"/>
              </a:rPr>
              <a:t>• Love Nations</a:t>
            </a:r>
            <a:endParaRPr lang="en-US" b="0" dirty="0">
              <a:latin typeface="Times New Roman" charset="0"/>
              <a:ea typeface="ＭＳ 明朝" charset="0"/>
              <a:cs typeface="ＭＳ 明朝" charset="0"/>
            </a:endParaRPr>
          </a:p>
          <a:p>
            <a:pPr marL="822325" indent="-273050" algn="l" eaLnBrk="1" hangingPunct="1">
              <a:spcBef>
                <a:spcPts val="1200"/>
              </a:spcBef>
              <a:spcAft>
                <a:spcPts val="300"/>
              </a:spcAft>
            </a:pPr>
            <a:r>
              <a:rPr lang="en-US" b="0" dirty="0">
                <a:latin typeface="Times" charset="0"/>
                <a:ea typeface="ＭＳ Ｐゴシック" charset="0"/>
                <a:cs typeface="ＭＳ Ｐゴシック" charset="0"/>
              </a:rPr>
              <a:t>But who is your neighbor?  It starts right here in the body–to love the church–but then it extends from this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close neighbor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to those who are out of the reach of this fellowship where we love the nations.  Our leadership is committed to make all that we do revolve around one of these three priorities.</a:t>
            </a:r>
            <a:endParaRPr lang="en-US" altLang="ja-JP" b="0" dirty="0">
              <a:latin typeface="Times New Roman" charset="0"/>
              <a:ea typeface="ＭＳ Ｐゴシック" charset="0"/>
              <a:cs typeface="ＭＳ Ｐゴシック" charset="0"/>
            </a:endParaRPr>
          </a:p>
          <a:p>
            <a:pPr marL="822325" indent="-273050" algn="l" eaLnBrk="1" hangingPunct="1"/>
            <a:endParaRPr lang="en-US" b="0" dirty="0">
              <a:latin typeface="Times New Roman" charset="0"/>
              <a:ea typeface="ＭＳ Ｐゴシック" charset="0"/>
              <a:cs typeface="ＭＳ Ｐゴシック" charset="0"/>
            </a:endParaRPr>
          </a:p>
        </p:txBody>
      </p:sp>
      <p:sp>
        <p:nvSpPr>
          <p:cNvPr id="39731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28E766-3AF1-F940-8367-A66B90F400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595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1971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285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67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109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04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expanded the Church in journeys to Turkey and Jerusalem approved (12:25–16:5).</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104</a:t>
            </a:fld>
            <a:endParaRPr lang="en-US"/>
          </a:p>
        </p:txBody>
      </p:sp>
    </p:spTree>
    <p:extLst>
      <p:ext uri="{BB962C8B-B14F-4D97-AF65-F5344CB8AC3E}">
        <p14:creationId xmlns:p14="http://schemas.microsoft.com/office/powerpoint/2010/main" val="5011917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1690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Persecution of the Church at Jerusalem (12:1–24): The purpose of this section of Acts is to confirm Israel’s rejection of the Messiah. Luke has skillfully woven this theme throughout the entire book and it can be seen up to this point in 4:1–30 (esp. 4:29); 5:17–40; 6:11–8:3; 9:1–2, 29. This animosity of Israel set the stage for the first missionary journey.”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“Acts,” in The Bible Knowledge Commentary: An Exposition of the Scriptures, ed. J. F. Walvoord and R. B. Zuck, vol. 2 (Wheaton, IL: Victor Books, 1985), 384.</a:t>
            </a:r>
          </a:p>
        </p:txBody>
      </p:sp>
    </p:spTree>
    <p:extLst>
      <p:ext uri="{BB962C8B-B14F-4D97-AF65-F5344CB8AC3E}">
        <p14:creationId xmlns:p14="http://schemas.microsoft.com/office/powerpoint/2010/main" val="2189891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337E3-605C-F74C-8419-F4D7849C1E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“Acts,”</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4712386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8906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903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094838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226673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294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“Acts,”</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3893516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9189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82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2.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2.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3.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4.jpeg"/><Relationship Id="rId1" Type="http://schemas.openxmlformats.org/officeDocument/2006/relationships/slideMaster" Target="../slideMasters/slideMaster4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1.xml"/><Relationship Id="rId4" Type="http://schemas.openxmlformats.org/officeDocument/2006/relationships/image" Target="../media/image42.jpe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5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1.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3.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48012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5757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8539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65612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8971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94128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3715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3042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5640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7110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4" y="2130540"/>
            <a:ext cx="7772977" cy="1469371"/>
          </a:xfrm>
          <a:prstGeom prst="rect">
            <a:avLst/>
          </a:prstGeom>
        </p:spPr>
        <p:txBody>
          <a:bodyPr vert="horz" lIns="81819" tIns="40908" rIns="81819" bIns="40908"/>
          <a:lstStyle/>
          <a:p>
            <a:r>
              <a:rPr lang="en-US"/>
              <a:t>Click to edit Master title style</a:t>
            </a:r>
          </a:p>
        </p:txBody>
      </p:sp>
      <p:sp>
        <p:nvSpPr>
          <p:cNvPr id="3" name="Subtitle 2"/>
          <p:cNvSpPr>
            <a:spLocks noGrp="1"/>
          </p:cNvSpPr>
          <p:nvPr>
            <p:ph type="subTitle" idx="1"/>
          </p:nvPr>
        </p:nvSpPr>
        <p:spPr>
          <a:xfrm>
            <a:off x="1371045" y="3885651"/>
            <a:ext cx="6401955" cy="1753721"/>
          </a:xfrm>
          <a:prstGeom prst="rect">
            <a:avLst/>
          </a:prstGeom>
        </p:spPr>
        <p:txBody>
          <a:bodyPr vert="horz" lIns="81819" tIns="40908" rIns="81819" bIns="40908"/>
          <a:lstStyle>
            <a:lvl1pPr marL="0" indent="0" algn="ctr">
              <a:buNone/>
              <a:defRPr/>
            </a:lvl1pPr>
            <a:lvl2pPr marL="409061" indent="0" algn="ctr">
              <a:buNone/>
              <a:defRPr/>
            </a:lvl2pPr>
            <a:lvl3pPr marL="818123" indent="0" algn="ctr">
              <a:buNone/>
              <a:defRPr/>
            </a:lvl3pPr>
            <a:lvl4pPr marL="1227182" indent="0" algn="ctr">
              <a:buNone/>
              <a:defRPr/>
            </a:lvl4pPr>
            <a:lvl5pPr marL="1636247" indent="0" algn="ctr">
              <a:buNone/>
              <a:defRPr/>
            </a:lvl5pPr>
            <a:lvl6pPr marL="2045306" indent="0" algn="ctr">
              <a:buNone/>
              <a:defRPr/>
            </a:lvl6pPr>
            <a:lvl7pPr marL="2454372" indent="0" algn="ctr">
              <a:buNone/>
              <a:defRPr/>
            </a:lvl7pPr>
            <a:lvl8pPr marL="2863432" indent="0" algn="ctr">
              <a:buNone/>
              <a:defRPr/>
            </a:lvl8pPr>
            <a:lvl9pPr marL="3272492" indent="0" algn="ctr">
              <a:buNone/>
              <a:defRPr/>
            </a:lvl9pPr>
          </a:lstStyle>
          <a:p>
            <a:r>
              <a:rPr lang="en-US"/>
              <a:t>Click to edit Master subtitle style</a:t>
            </a:r>
          </a:p>
        </p:txBody>
      </p:sp>
    </p:spTree>
    <p:extLst>
      <p:ext uri="{BB962C8B-B14F-4D97-AF65-F5344CB8AC3E}">
        <p14:creationId xmlns:p14="http://schemas.microsoft.com/office/powerpoint/2010/main" val="1086262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21" y="274544"/>
            <a:ext cx="8229023" cy="1143000"/>
          </a:xfrm>
          <a:prstGeom prst="rect">
            <a:avLst/>
          </a:prstGeom>
        </p:spPr>
        <p:txBody>
          <a:bodyPr vert="horz" lIns="81819" tIns="40908" rIns="81819" bIns="40908"/>
          <a:lstStyle/>
          <a:p>
            <a:r>
              <a:rPr lang="en-US"/>
              <a:t>Click to edit Master title style</a:t>
            </a:r>
          </a:p>
        </p:txBody>
      </p:sp>
      <p:sp>
        <p:nvSpPr>
          <p:cNvPr id="3" name="Content Placeholder 2"/>
          <p:cNvSpPr>
            <a:spLocks noGrp="1"/>
          </p:cNvSpPr>
          <p:nvPr>
            <p:ph idx="1"/>
          </p:nvPr>
        </p:nvSpPr>
        <p:spPr>
          <a:xfrm>
            <a:off x="457521" y="1599643"/>
            <a:ext cx="8229023" cy="4527176"/>
          </a:xfrm>
          <a:prstGeom prst="rect">
            <a:avLst/>
          </a:prstGeom>
        </p:spPr>
        <p:txBody>
          <a:bodyPr vert="horz" lIns="81819" tIns="40908" rIns="81819" bIns="4090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375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19" tIns="40908" rIns="81819" bIns="4090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19" tIns="40908" rIns="81819" bIns="40908" anchor="b"/>
          <a:lstStyle>
            <a:lvl1pPr marL="0" indent="0">
              <a:buNone/>
              <a:defRPr sz="1800"/>
            </a:lvl1pPr>
            <a:lvl2pPr marL="409061" indent="0">
              <a:buNone/>
              <a:defRPr sz="1600"/>
            </a:lvl2pPr>
            <a:lvl3pPr marL="818123" indent="0">
              <a:buNone/>
              <a:defRPr sz="1400"/>
            </a:lvl3pPr>
            <a:lvl4pPr marL="1227182" indent="0">
              <a:buNone/>
              <a:defRPr sz="1300"/>
            </a:lvl4pPr>
            <a:lvl5pPr marL="1636247" indent="0">
              <a:buNone/>
              <a:defRPr sz="1300"/>
            </a:lvl5pPr>
            <a:lvl6pPr marL="2045306" indent="0">
              <a:buNone/>
              <a:defRPr sz="1300"/>
            </a:lvl6pPr>
            <a:lvl7pPr marL="2454372" indent="0">
              <a:buNone/>
              <a:defRPr sz="1300"/>
            </a:lvl7pPr>
            <a:lvl8pPr marL="2863432" indent="0">
              <a:buNone/>
              <a:defRPr sz="1300"/>
            </a:lvl8pPr>
            <a:lvl9pPr marL="3272492" indent="0">
              <a:buNone/>
              <a:defRPr sz="1300"/>
            </a:lvl9pPr>
          </a:lstStyle>
          <a:p>
            <a:pPr lvl="0"/>
            <a:r>
              <a:rPr lang="en-US"/>
              <a:t>Click to edit Master text styles</a:t>
            </a:r>
          </a:p>
        </p:txBody>
      </p:sp>
    </p:spTree>
    <p:extLst>
      <p:ext uri="{BB962C8B-B14F-4D97-AF65-F5344CB8AC3E}">
        <p14:creationId xmlns:p14="http://schemas.microsoft.com/office/powerpoint/2010/main" val="14340536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21" y="274544"/>
            <a:ext cx="8229023" cy="1143000"/>
          </a:xfrm>
          <a:prstGeom prst="rect">
            <a:avLst/>
          </a:prstGeom>
        </p:spPr>
        <p:txBody>
          <a:bodyPr vert="horz" lIns="81819" tIns="40908" rIns="81819" bIns="40908"/>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19" tIns="40908" rIns="81819" bIns="4090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5" y="1599643"/>
            <a:ext cx="4045239" cy="4527176"/>
          </a:xfrm>
          <a:prstGeom prst="rect">
            <a:avLst/>
          </a:prstGeom>
        </p:spPr>
        <p:txBody>
          <a:bodyPr vert="horz" lIns="81819" tIns="40908" rIns="81819" bIns="4090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71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21" y="274544"/>
            <a:ext cx="8229023" cy="1143000"/>
          </a:xfrm>
          <a:prstGeom prst="rect">
            <a:avLst/>
          </a:prstGeom>
        </p:spPr>
        <p:txBody>
          <a:bodyPr vert="horz" lIns="81819" tIns="40908" rIns="81819" bIns="40908"/>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19" tIns="40908" rIns="81819" bIns="40908" anchor="b"/>
          <a:lstStyle>
            <a:lvl1pPr marL="0" indent="0">
              <a:buNone/>
              <a:defRPr sz="2200" b="1"/>
            </a:lvl1pPr>
            <a:lvl2pPr marL="409061" indent="0">
              <a:buNone/>
              <a:defRPr sz="1800" b="1"/>
            </a:lvl2pPr>
            <a:lvl3pPr marL="818123" indent="0">
              <a:buNone/>
              <a:defRPr sz="1600" b="1"/>
            </a:lvl3pPr>
            <a:lvl4pPr marL="1227182" indent="0">
              <a:buNone/>
              <a:defRPr sz="1400" b="1"/>
            </a:lvl4pPr>
            <a:lvl5pPr marL="1636247" indent="0">
              <a:buNone/>
              <a:defRPr sz="1400" b="1"/>
            </a:lvl5pPr>
            <a:lvl6pPr marL="2045306" indent="0">
              <a:buNone/>
              <a:defRPr sz="1400" b="1"/>
            </a:lvl6pPr>
            <a:lvl7pPr marL="2454372" indent="0">
              <a:buNone/>
              <a:defRPr sz="1400" b="1"/>
            </a:lvl7pPr>
            <a:lvl8pPr marL="2863432" indent="0">
              <a:buNone/>
              <a:defRPr sz="1400" b="1"/>
            </a:lvl8pPr>
            <a:lvl9pPr marL="327249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19" tIns="40908" rIns="81819" bIns="4090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19" tIns="40908" rIns="81819" bIns="40908" anchor="b"/>
          <a:lstStyle>
            <a:lvl1pPr marL="0" indent="0">
              <a:buNone/>
              <a:defRPr sz="2200" b="1"/>
            </a:lvl1pPr>
            <a:lvl2pPr marL="409061" indent="0">
              <a:buNone/>
              <a:defRPr sz="1800" b="1"/>
            </a:lvl2pPr>
            <a:lvl3pPr marL="818123" indent="0">
              <a:buNone/>
              <a:defRPr sz="1600" b="1"/>
            </a:lvl3pPr>
            <a:lvl4pPr marL="1227182" indent="0">
              <a:buNone/>
              <a:defRPr sz="1400" b="1"/>
            </a:lvl4pPr>
            <a:lvl5pPr marL="1636247" indent="0">
              <a:buNone/>
              <a:defRPr sz="1400" b="1"/>
            </a:lvl5pPr>
            <a:lvl6pPr marL="2045306" indent="0">
              <a:buNone/>
              <a:defRPr sz="1400" b="1"/>
            </a:lvl6pPr>
            <a:lvl7pPr marL="2454372" indent="0">
              <a:buNone/>
              <a:defRPr sz="1400" b="1"/>
            </a:lvl7pPr>
            <a:lvl8pPr marL="2863432" indent="0">
              <a:buNone/>
              <a:defRPr sz="1400" b="1"/>
            </a:lvl8pPr>
            <a:lvl9pPr marL="327249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19" tIns="40908" rIns="81819" bIns="4090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707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21" y="274544"/>
            <a:ext cx="8229023" cy="1143000"/>
          </a:xfrm>
          <a:prstGeom prst="rect">
            <a:avLst/>
          </a:prstGeom>
        </p:spPr>
        <p:txBody>
          <a:bodyPr vert="horz" lIns="81819" tIns="40908" rIns="81819" bIns="40908"/>
          <a:lstStyle/>
          <a:p>
            <a:r>
              <a:rPr lang="en-US"/>
              <a:t>Click to edit Master title style</a:t>
            </a:r>
          </a:p>
        </p:txBody>
      </p:sp>
    </p:spTree>
    <p:extLst>
      <p:ext uri="{BB962C8B-B14F-4D97-AF65-F5344CB8AC3E}">
        <p14:creationId xmlns:p14="http://schemas.microsoft.com/office/powerpoint/2010/main" val="21854072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038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19" tIns="40908" rIns="81819" bIns="4090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19" tIns="40908" rIns="81819" bIns="4090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19" tIns="40908" rIns="81819" bIns="40908"/>
          <a:lstStyle>
            <a:lvl1pPr marL="0" indent="0">
              <a:buNone/>
              <a:defRPr sz="1300"/>
            </a:lvl1pPr>
            <a:lvl2pPr marL="409061" indent="0">
              <a:buNone/>
              <a:defRPr sz="1100"/>
            </a:lvl2pPr>
            <a:lvl3pPr marL="818123" indent="0">
              <a:buNone/>
              <a:defRPr sz="900"/>
            </a:lvl3pPr>
            <a:lvl4pPr marL="1227182" indent="0">
              <a:buNone/>
              <a:defRPr sz="800"/>
            </a:lvl4pPr>
            <a:lvl5pPr marL="1636247" indent="0">
              <a:buNone/>
              <a:defRPr sz="800"/>
            </a:lvl5pPr>
            <a:lvl6pPr marL="2045306" indent="0">
              <a:buNone/>
              <a:defRPr sz="800"/>
            </a:lvl6pPr>
            <a:lvl7pPr marL="2454372" indent="0">
              <a:buNone/>
              <a:defRPr sz="800"/>
            </a:lvl7pPr>
            <a:lvl8pPr marL="2863432" indent="0">
              <a:buNone/>
              <a:defRPr sz="800"/>
            </a:lvl8pPr>
            <a:lvl9pPr marL="3272492" indent="0">
              <a:buNone/>
              <a:defRPr sz="800"/>
            </a:lvl9pPr>
          </a:lstStyle>
          <a:p>
            <a:pPr lvl="0"/>
            <a:r>
              <a:rPr lang="en-US"/>
              <a:t>Click to edit Master text styles</a:t>
            </a:r>
          </a:p>
        </p:txBody>
      </p:sp>
    </p:spTree>
    <p:extLst>
      <p:ext uri="{BB962C8B-B14F-4D97-AF65-F5344CB8AC3E}">
        <p14:creationId xmlns:p14="http://schemas.microsoft.com/office/powerpoint/2010/main" val="1812673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3" y="4800353"/>
            <a:ext cx="5486977" cy="567297"/>
          </a:xfrm>
          <a:prstGeom prst="rect">
            <a:avLst/>
          </a:prstGeom>
        </p:spPr>
        <p:txBody>
          <a:bodyPr vert="horz" lIns="81819" tIns="40908" rIns="81819" bIns="4090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53" y="612122"/>
            <a:ext cx="5486977" cy="4115360"/>
          </a:xfrm>
          <a:prstGeom prst="rect">
            <a:avLst/>
          </a:prstGeom>
        </p:spPr>
        <p:txBody>
          <a:bodyPr vert="horz" lIns="81819" tIns="40908" rIns="81819" bIns="40908"/>
          <a:lstStyle>
            <a:lvl1pPr marL="0" indent="0">
              <a:buNone/>
              <a:defRPr sz="2900"/>
            </a:lvl1pPr>
            <a:lvl2pPr marL="409061" indent="0">
              <a:buNone/>
              <a:defRPr sz="2500"/>
            </a:lvl2pPr>
            <a:lvl3pPr marL="818123" indent="0">
              <a:buNone/>
              <a:defRPr sz="2200"/>
            </a:lvl3pPr>
            <a:lvl4pPr marL="1227182" indent="0">
              <a:buNone/>
              <a:defRPr sz="1800"/>
            </a:lvl4pPr>
            <a:lvl5pPr marL="1636247" indent="0">
              <a:buNone/>
              <a:defRPr sz="1800"/>
            </a:lvl5pPr>
            <a:lvl6pPr marL="2045306" indent="0">
              <a:buNone/>
              <a:defRPr sz="1800"/>
            </a:lvl6pPr>
            <a:lvl7pPr marL="2454372" indent="0">
              <a:buNone/>
              <a:defRPr sz="1800"/>
            </a:lvl7pPr>
            <a:lvl8pPr marL="2863432" indent="0">
              <a:buNone/>
              <a:defRPr sz="1800"/>
            </a:lvl8pPr>
            <a:lvl9pPr marL="3272492" indent="0">
              <a:buNone/>
              <a:defRPr sz="1800"/>
            </a:lvl9pPr>
          </a:lstStyle>
          <a:p>
            <a:pPr lvl="0"/>
            <a:endParaRPr lang="en-US" noProof="0"/>
          </a:p>
        </p:txBody>
      </p:sp>
      <p:sp>
        <p:nvSpPr>
          <p:cNvPr id="4" name="Text Placeholder 3"/>
          <p:cNvSpPr>
            <a:spLocks noGrp="1"/>
          </p:cNvSpPr>
          <p:nvPr>
            <p:ph type="body" sz="half" idx="2"/>
          </p:nvPr>
        </p:nvSpPr>
        <p:spPr>
          <a:xfrm>
            <a:off x="1792453" y="5367618"/>
            <a:ext cx="5486977" cy="804022"/>
          </a:xfrm>
          <a:prstGeom prst="rect">
            <a:avLst/>
          </a:prstGeom>
        </p:spPr>
        <p:txBody>
          <a:bodyPr vert="horz" lIns="81819" tIns="40908" rIns="81819" bIns="40908"/>
          <a:lstStyle>
            <a:lvl1pPr marL="0" indent="0">
              <a:buNone/>
              <a:defRPr sz="1300"/>
            </a:lvl1pPr>
            <a:lvl2pPr marL="409061" indent="0">
              <a:buNone/>
              <a:defRPr sz="1100"/>
            </a:lvl2pPr>
            <a:lvl3pPr marL="818123" indent="0">
              <a:buNone/>
              <a:defRPr sz="900"/>
            </a:lvl3pPr>
            <a:lvl4pPr marL="1227182" indent="0">
              <a:buNone/>
              <a:defRPr sz="800"/>
            </a:lvl4pPr>
            <a:lvl5pPr marL="1636247" indent="0">
              <a:buNone/>
              <a:defRPr sz="800"/>
            </a:lvl5pPr>
            <a:lvl6pPr marL="2045306" indent="0">
              <a:buNone/>
              <a:defRPr sz="800"/>
            </a:lvl6pPr>
            <a:lvl7pPr marL="2454372" indent="0">
              <a:buNone/>
              <a:defRPr sz="800"/>
            </a:lvl7pPr>
            <a:lvl8pPr marL="2863432" indent="0">
              <a:buNone/>
              <a:defRPr sz="800"/>
            </a:lvl8pPr>
            <a:lvl9pPr marL="3272492" indent="0">
              <a:buNone/>
              <a:defRPr sz="800"/>
            </a:lvl9pPr>
          </a:lstStyle>
          <a:p>
            <a:pPr lvl="0"/>
            <a:r>
              <a:rPr lang="en-US"/>
              <a:t>Click to edit Master text styles</a:t>
            </a:r>
          </a:p>
        </p:txBody>
      </p:sp>
    </p:spTree>
    <p:extLst>
      <p:ext uri="{BB962C8B-B14F-4D97-AF65-F5344CB8AC3E}">
        <p14:creationId xmlns:p14="http://schemas.microsoft.com/office/powerpoint/2010/main" val="1019588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21" y="274544"/>
            <a:ext cx="8229023" cy="1143000"/>
          </a:xfrm>
          <a:prstGeom prst="rect">
            <a:avLst/>
          </a:prstGeom>
        </p:spPr>
        <p:txBody>
          <a:bodyPr vert="horz" lIns="81819" tIns="40908" rIns="81819" bIns="40908"/>
          <a:lstStyle/>
          <a:p>
            <a:r>
              <a:rPr lang="en-US"/>
              <a:t>Click to edit Master title style</a:t>
            </a:r>
          </a:p>
        </p:txBody>
      </p:sp>
      <p:sp>
        <p:nvSpPr>
          <p:cNvPr id="3" name="Vertical Text Placeholder 2"/>
          <p:cNvSpPr>
            <a:spLocks noGrp="1"/>
          </p:cNvSpPr>
          <p:nvPr>
            <p:ph type="body" orient="vert" idx="1"/>
          </p:nvPr>
        </p:nvSpPr>
        <p:spPr>
          <a:xfrm>
            <a:off x="457521" y="1599643"/>
            <a:ext cx="8229023" cy="4527176"/>
          </a:xfrm>
          <a:prstGeom prst="rect">
            <a:avLst/>
          </a:prstGeom>
        </p:spPr>
        <p:txBody>
          <a:bodyPr vert="eaVert" lIns="81819" tIns="40908" rIns="81819" bIns="4090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1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9" y="274545"/>
            <a:ext cx="2056535" cy="5852272"/>
          </a:xfrm>
          <a:prstGeom prst="rect">
            <a:avLst/>
          </a:prstGeom>
        </p:spPr>
        <p:txBody>
          <a:bodyPr vert="eaVert" lIns="81819" tIns="40908" rIns="81819" bIns="40908"/>
          <a:lstStyle/>
          <a:p>
            <a:r>
              <a:rPr lang="en-US"/>
              <a:t>Click to edit Master title style</a:t>
            </a:r>
          </a:p>
        </p:txBody>
      </p:sp>
      <p:sp>
        <p:nvSpPr>
          <p:cNvPr id="3" name="Vertical Text Placeholder 2"/>
          <p:cNvSpPr>
            <a:spLocks noGrp="1"/>
          </p:cNvSpPr>
          <p:nvPr>
            <p:ph type="body" orient="vert" idx="1"/>
          </p:nvPr>
        </p:nvSpPr>
        <p:spPr>
          <a:xfrm>
            <a:off x="457521" y="274545"/>
            <a:ext cx="6033943" cy="5852272"/>
          </a:xfrm>
          <a:prstGeom prst="rect">
            <a:avLst/>
          </a:prstGeom>
        </p:spPr>
        <p:txBody>
          <a:bodyPr vert="eaVert" lIns="81819" tIns="40908" rIns="81819" bIns="4090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6782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1222564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61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56446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362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64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372728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7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5971718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13519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7470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7225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8C1C2BDE-9DE6-E54E-9871-297D61BBB985}" type="slidenum">
              <a:rPr lang="en-US"/>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514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98618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7456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1702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2226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E808BE95-F4F5-D94A-B5B6-EB1DD57C16AF}" type="slidenum">
              <a:rPr lang="en-US"/>
              <a:pPr>
                <a:defRPr/>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9771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24088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26245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52732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58454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09903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617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3076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24051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418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pPr>
                <a:defRPr/>
              </a:pPr>
              <a:t>‹#›</a:t>
            </a:fld>
            <a:endParaRPr lang="en-US"/>
          </a:p>
        </p:txBody>
      </p:sp>
    </p:spTree>
    <p:extLst>
      <p:ext uri="{BB962C8B-B14F-4D97-AF65-F5344CB8AC3E}">
        <p14:creationId xmlns:p14="http://schemas.microsoft.com/office/powerpoint/2010/main" val="11840204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4894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21622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40607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6604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1872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11683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4570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a:t>Click to edit Master title style</a:t>
            </a:r>
          </a:p>
        </p:txBody>
      </p:sp>
      <p:sp>
        <p:nvSpPr>
          <p:cNvPr id="3" name="Text Placeholder 2"/>
          <p:cNvSpPr>
            <a:spLocks noGrp="1"/>
          </p:cNvSpPr>
          <p:nvPr>
            <p:ph type="body" sz="half" idx="1"/>
          </p:nvPr>
        </p:nvSpPr>
        <p:spPr>
          <a:xfrm>
            <a:off x="571500" y="1981200"/>
            <a:ext cx="39243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a:lvl1pPr>
          </a:lstStyle>
          <a:p>
            <a:pPr>
              <a:defRPr/>
            </a:pPr>
            <a:fld id="{F56CA74B-DD99-294D-BBB0-991503CAFC0F}" type="slidenum">
              <a:rPr lang="en-US" altLang="ja-JP"/>
              <a:pPr>
                <a:defRPr/>
              </a:pPr>
              <a:t>‹#›</a:t>
            </a:fld>
            <a:endParaRPr lang="en-US" altLang="ja-JP"/>
          </a:p>
        </p:txBody>
      </p:sp>
    </p:spTree>
    <p:extLst>
      <p:ext uri="{BB962C8B-B14F-4D97-AF65-F5344CB8AC3E}">
        <p14:creationId xmlns:p14="http://schemas.microsoft.com/office/powerpoint/2010/main" val="24325969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168AF28-CBE1-2C4F-88B3-5B6D8F0C7C10}" type="slidenum">
              <a:rPr lang="en-US"/>
              <a:pPr>
                <a:defRPr/>
              </a:pPr>
              <a:t>‹#›</a:t>
            </a:fld>
            <a:endParaRPr lang="en-US"/>
          </a:p>
        </p:txBody>
      </p:sp>
    </p:spTree>
    <p:extLst>
      <p:ext uri="{BB962C8B-B14F-4D97-AF65-F5344CB8AC3E}">
        <p14:creationId xmlns:p14="http://schemas.microsoft.com/office/powerpoint/2010/main" val="12972039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25FD0FD-367A-1442-93B0-D6FF669BFEE3}" type="slidenum">
              <a:rPr lang="en-US"/>
              <a:pPr>
                <a:defRPr/>
              </a:pPr>
              <a:t>‹#›</a:t>
            </a:fld>
            <a:endParaRPr lang="en-US"/>
          </a:p>
        </p:txBody>
      </p:sp>
    </p:spTree>
    <p:extLst>
      <p:ext uri="{BB962C8B-B14F-4D97-AF65-F5344CB8AC3E}">
        <p14:creationId xmlns:p14="http://schemas.microsoft.com/office/powerpoint/2010/main" val="1587173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lgn="ct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F41CD2B1-04D5-B94F-8348-010B6448F1E5}" type="slidenum">
              <a:rPr lang="en-US"/>
              <a:pPr>
                <a:defRPr/>
              </a:pPr>
              <a:t>‹#›</a:t>
            </a:fld>
            <a:endParaRPr lang="en-US"/>
          </a:p>
        </p:txBody>
      </p:sp>
    </p:spTree>
    <p:extLst>
      <p:ext uri="{BB962C8B-B14F-4D97-AF65-F5344CB8AC3E}">
        <p14:creationId xmlns:p14="http://schemas.microsoft.com/office/powerpoint/2010/main" val="1152569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B4A5C8-D471-5D46-9CBE-3FE06293960C}" type="slidenum">
              <a:rPr lang="en-US"/>
              <a:pPr>
                <a:defRPr/>
              </a:pPr>
              <a:t>‹#›</a:t>
            </a:fld>
            <a:endParaRPr lang="en-US"/>
          </a:p>
        </p:txBody>
      </p:sp>
    </p:spTree>
    <p:extLst>
      <p:ext uri="{BB962C8B-B14F-4D97-AF65-F5344CB8AC3E}">
        <p14:creationId xmlns:p14="http://schemas.microsoft.com/office/powerpoint/2010/main" val="2990808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980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36970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55693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39007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96142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17418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172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18901585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34316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52144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27024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30409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32453215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37385808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8824726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0000458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3/3/24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25937473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3/3/24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4137808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13358866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3/3/24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6573102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35261624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2042790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8796925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20417603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14706962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028255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17392215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41395151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3/3/24</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3929146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36033897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3/3/24</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31080248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3/3/24</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4618208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26142562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16885231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420991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467164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1916445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EDE596B-D67C-8C4B-8D56-E12B317A9FC1}" type="slidenum">
              <a:rPr lang="en-US"/>
              <a:pPr>
                <a:defRPr/>
              </a:pPr>
              <a:t>‹#›</a:t>
            </a:fld>
            <a:endParaRPr lang="en-US"/>
          </a:p>
        </p:txBody>
      </p:sp>
    </p:spTree>
    <p:extLst>
      <p:ext uri="{BB962C8B-B14F-4D97-AF65-F5344CB8AC3E}">
        <p14:creationId xmlns:p14="http://schemas.microsoft.com/office/powerpoint/2010/main" val="12724181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3/3/24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3/3/24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3/3/24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837E5B5-44FB-3F41-84EE-9B0BCFCFC0B0}" type="slidenum">
              <a:rPr lang="en-US"/>
              <a:pPr>
                <a:defRPr/>
              </a:pPr>
              <a:t>‹#›</a:t>
            </a:fld>
            <a:endParaRPr lang="en-US"/>
          </a:p>
        </p:txBody>
      </p:sp>
    </p:spTree>
    <p:extLst>
      <p:ext uri="{BB962C8B-B14F-4D97-AF65-F5344CB8AC3E}">
        <p14:creationId xmlns:p14="http://schemas.microsoft.com/office/powerpoint/2010/main" val="14551447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lgn="ct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DC40A279-D845-784D-B3BB-C80CE4BFED7A}" type="slidenum">
              <a:rPr lang="en-US"/>
              <a:pPr>
                <a:defRPr/>
              </a:pPr>
              <a:t>‹#›</a:t>
            </a:fld>
            <a:endParaRPr lang="en-US"/>
          </a:p>
        </p:txBody>
      </p:sp>
    </p:spTree>
    <p:extLst>
      <p:ext uri="{BB962C8B-B14F-4D97-AF65-F5344CB8AC3E}">
        <p14:creationId xmlns:p14="http://schemas.microsoft.com/office/powerpoint/2010/main" val="29474174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A03CB627-5FAC-4B23-A77D-D8C354518E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3739587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82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7"/>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55928589-B81A-F344-8123-D8E96867A22C}" type="slidenum">
              <a:rPr lang="en-US"/>
              <a:pPr>
                <a:defRPr/>
              </a:pPr>
              <a:t>‹#›</a:t>
            </a:fld>
            <a:endParaRPr lang="en-US"/>
          </a:p>
        </p:txBody>
      </p:sp>
    </p:spTree>
    <p:extLst>
      <p:ext uri="{BB962C8B-B14F-4D97-AF65-F5344CB8AC3E}">
        <p14:creationId xmlns:p14="http://schemas.microsoft.com/office/powerpoint/2010/main" val="19462284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4127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415379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95033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04606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684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236282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462343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60103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8455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08934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734869"/>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956626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389025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267488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pPr algn="l"/>
            <a:fld id="{89259E99-F706-9743-9EF0-84719C9D01C5}" type="slidenum">
              <a:rPr lang="en-US" smtClean="0">
                <a:latin typeface="Arial" charset="0"/>
              </a:rPr>
              <a:pPr algn="l"/>
              <a:t>‹#›</a:t>
            </a:fld>
            <a:endParaRPr lang="en-US">
              <a:latin typeface="Arial" charset="0"/>
            </a:endParaRPr>
          </a:p>
        </p:txBody>
      </p:sp>
    </p:spTree>
    <p:extLst>
      <p:ext uri="{BB962C8B-B14F-4D97-AF65-F5344CB8AC3E}">
        <p14:creationId xmlns:p14="http://schemas.microsoft.com/office/powerpoint/2010/main" val="41473055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393074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852308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4351225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181870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0158253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904932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defRPr/>
            </a:lvl1pPr>
          </a:lstStyle>
          <a:p>
            <a:pPr>
              <a:defRPr/>
            </a:pPr>
            <a:endParaRPr lang="en-US"/>
          </a:p>
        </p:txBody>
      </p:sp>
      <p:sp>
        <p:nvSpPr>
          <p:cNvPr id="5" name="Rectangle 27"/>
          <p:cNvSpPr>
            <a:spLocks noGrp="1" noChangeArrowheads="1"/>
          </p:cNvSpPr>
          <p:nvPr>
            <p:ph type="sldNum" sz="quarter" idx="11"/>
          </p:nvPr>
        </p:nvSpPr>
        <p:spPr/>
        <p:txBody>
          <a:bodyPr/>
          <a:lstStyle>
            <a:lvl1pPr>
              <a:defRPr/>
            </a:lvl1pPr>
          </a:lstStyle>
          <a:p>
            <a:pPr>
              <a:defRPr/>
            </a:pPr>
            <a:fld id="{6DCB6D1C-8F7D-654F-966C-93DA7570E49F}" type="slidenum">
              <a:rPr lang="en-US"/>
              <a:pPr>
                <a:defRPr/>
              </a:pPr>
              <a:t>‹#›</a:t>
            </a:fld>
            <a:endParaRPr lang="en-US"/>
          </a:p>
        </p:txBody>
      </p:sp>
      <p:sp>
        <p:nvSpPr>
          <p:cNvPr id="6" name="Rectangle 28"/>
          <p:cNvSpPr>
            <a:spLocks noGrp="1" noChangeArrowheads="1"/>
          </p:cNvSpPr>
          <p:nvPr>
            <p:ph type="dt" sz="half"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4943542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9158137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7306663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1406482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8498568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23856194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11547572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41091477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0877391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76779734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33314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8224612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443969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15828591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1349181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3745812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37610299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1201390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40893861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35871609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72472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728CA08-8CF5-DF46-8B19-CE610F8DF771}" type="slidenum">
              <a:rPr lang="en-US"/>
              <a:pPr>
                <a:defRPr/>
              </a:pPr>
              <a:t>‹#›</a:t>
            </a:fld>
            <a:endParaRPr lang="en-US"/>
          </a:p>
        </p:txBody>
      </p:sp>
    </p:spTree>
    <p:extLst>
      <p:ext uri="{BB962C8B-B14F-4D97-AF65-F5344CB8AC3E}">
        <p14:creationId xmlns:p14="http://schemas.microsoft.com/office/powerpoint/2010/main" val="38956000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6611967"/>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96344191"/>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40118337"/>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5636494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559942"/>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50605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9269183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47287753"/>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2295486"/>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778636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472946"/>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7338640"/>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4657404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flat lay photography of camera, book, and bag">
            <a:extLst>
              <a:ext uri="{FF2B5EF4-FFF2-40B4-BE49-F238E27FC236}">
                <a16:creationId xmlns:a16="http://schemas.microsoft.com/office/drawing/2014/main" id="{97B4F578-AB37-44C5-93E7-A1C97452895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BF4FB9-3030-4135-82D4-B3B11C630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061913">
            <a:off x="1210845" y="551181"/>
            <a:ext cx="1871871" cy="815230"/>
          </a:xfrm>
          <a:prstGeom prst="rect">
            <a:avLst/>
          </a:prstGeom>
        </p:spPr>
      </p:pic>
      <p:pic>
        <p:nvPicPr>
          <p:cNvPr id="9" name="Picture 2" descr="Singapore Passport Vector Images (61)">
            <a:extLst>
              <a:ext uri="{FF2B5EF4-FFF2-40B4-BE49-F238E27FC236}">
                <a16:creationId xmlns:a16="http://schemas.microsoft.com/office/drawing/2014/main" id="{44C675AF-653D-4E00-BD7F-9B21A83EB78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741" t="15102" r="23386" b="15597"/>
          <a:stretch/>
        </p:blipFill>
        <p:spPr bwMode="auto">
          <a:xfrm rot="21143320">
            <a:off x="1275424" y="1039689"/>
            <a:ext cx="1344607" cy="185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924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7608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479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195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686" indent="0" algn="ctr">
              <a:buNone/>
              <a:defRPr>
                <a:solidFill>
                  <a:schemeClr val="tx1">
                    <a:tint val="75000"/>
                  </a:schemeClr>
                </a:solidFill>
              </a:defRPr>
            </a:lvl2pPr>
            <a:lvl3pPr marL="913370" indent="0" algn="ctr">
              <a:buNone/>
              <a:defRPr>
                <a:solidFill>
                  <a:schemeClr val="tx1">
                    <a:tint val="75000"/>
                  </a:schemeClr>
                </a:solidFill>
              </a:defRPr>
            </a:lvl3pPr>
            <a:lvl4pPr marL="1370051" indent="0" algn="ctr">
              <a:buNone/>
              <a:defRPr>
                <a:solidFill>
                  <a:schemeClr val="tx1">
                    <a:tint val="75000"/>
                  </a:schemeClr>
                </a:solidFill>
              </a:defRPr>
            </a:lvl4pPr>
            <a:lvl5pPr marL="1826739" indent="0" algn="ctr">
              <a:buNone/>
              <a:defRPr>
                <a:solidFill>
                  <a:schemeClr val="tx1">
                    <a:tint val="75000"/>
                  </a:schemeClr>
                </a:solidFill>
              </a:defRPr>
            </a:lvl5pPr>
            <a:lvl6pPr marL="2283420" indent="0" algn="ctr">
              <a:buNone/>
              <a:defRPr>
                <a:solidFill>
                  <a:schemeClr val="tx1">
                    <a:tint val="75000"/>
                  </a:schemeClr>
                </a:solidFill>
              </a:defRPr>
            </a:lvl6pPr>
            <a:lvl7pPr marL="2740100" indent="0" algn="ctr">
              <a:buNone/>
              <a:defRPr>
                <a:solidFill>
                  <a:schemeClr val="tx1">
                    <a:tint val="75000"/>
                  </a:schemeClr>
                </a:solidFill>
              </a:defRPr>
            </a:lvl7pPr>
            <a:lvl8pPr marL="3196784" indent="0" algn="ctr">
              <a:buNone/>
              <a:defRPr>
                <a:solidFill>
                  <a:schemeClr val="tx1">
                    <a:tint val="75000"/>
                  </a:schemeClr>
                </a:solidFill>
              </a:defRPr>
            </a:lvl8pPr>
            <a:lvl9pPr marL="3653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17594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1936A-41D1-4C75-9A2A-5E0A0DEF82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8A4E270F-7268-466E-AFD3-7B3A7F8DA0D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2075161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7E915-B24F-4202-91E1-2AA2810AB8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3" name="Rectangle 2">
            <a:extLst>
              <a:ext uri="{FF2B5EF4-FFF2-40B4-BE49-F238E27FC236}">
                <a16:creationId xmlns:a16="http://schemas.microsoft.com/office/drawing/2014/main" id="{D8C5A106-17A6-4AD7-BDB5-6920C9110D33}"/>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1689793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7875477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Nephilim in the Bible - Olive Tree Blog">
            <a:extLst>
              <a:ext uri="{FF2B5EF4-FFF2-40B4-BE49-F238E27FC236}">
                <a16:creationId xmlns:a16="http://schemas.microsoft.com/office/drawing/2014/main" id="{2D9F2338-C319-40C9-BEDC-48A218E72CB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825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2E1A75B7-1B81-49CC-B89A-82307166730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6543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4F27B626-03E1-470C-90D3-4AE65BF8CEAC}"/>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63089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sunsetcross">
            <a:extLst>
              <a:ext uri="{FF2B5EF4-FFF2-40B4-BE49-F238E27FC236}">
                <a16:creationId xmlns:a16="http://schemas.microsoft.com/office/drawing/2014/main" id="{E89FE7BD-E452-4AFC-AEB3-A4171F20FF2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24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37281592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9198582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883343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01774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62994450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3/2/24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46129015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3/2/24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1601255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3/2/24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58395246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297855042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5999374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73126638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806962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686" indent="0">
              <a:buNone/>
              <a:defRPr sz="1800">
                <a:solidFill>
                  <a:schemeClr val="tx1">
                    <a:tint val="75000"/>
                  </a:schemeClr>
                </a:solidFill>
              </a:defRPr>
            </a:lvl2pPr>
            <a:lvl3pPr marL="913370" indent="0">
              <a:buNone/>
              <a:defRPr sz="1600">
                <a:solidFill>
                  <a:schemeClr val="tx1">
                    <a:tint val="75000"/>
                  </a:schemeClr>
                </a:solidFill>
              </a:defRPr>
            </a:lvl3pPr>
            <a:lvl4pPr marL="1370051" indent="0">
              <a:buNone/>
              <a:defRPr sz="1400">
                <a:solidFill>
                  <a:schemeClr val="tx1">
                    <a:tint val="75000"/>
                  </a:schemeClr>
                </a:solidFill>
              </a:defRPr>
            </a:lvl4pPr>
            <a:lvl5pPr marL="1826739" indent="0">
              <a:buNone/>
              <a:defRPr sz="1400">
                <a:solidFill>
                  <a:schemeClr val="tx1">
                    <a:tint val="75000"/>
                  </a:schemeClr>
                </a:solidFill>
              </a:defRPr>
            </a:lvl5pPr>
            <a:lvl6pPr marL="2283420" indent="0">
              <a:buNone/>
              <a:defRPr sz="1400">
                <a:solidFill>
                  <a:schemeClr val="tx1">
                    <a:tint val="75000"/>
                  </a:schemeClr>
                </a:solidFill>
              </a:defRPr>
            </a:lvl6pPr>
            <a:lvl7pPr marL="2740100" indent="0">
              <a:buNone/>
              <a:defRPr sz="1400">
                <a:solidFill>
                  <a:schemeClr val="tx1">
                    <a:tint val="75000"/>
                  </a:schemeClr>
                </a:solidFill>
              </a:defRPr>
            </a:lvl7pPr>
            <a:lvl8pPr marL="3196784" indent="0">
              <a:buNone/>
              <a:defRPr sz="1400">
                <a:solidFill>
                  <a:schemeClr val="tx1">
                    <a:tint val="75000"/>
                  </a:schemeClr>
                </a:solidFill>
              </a:defRPr>
            </a:lvl8pPr>
            <a:lvl9pPr marL="36534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19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135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4401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2779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953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312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7491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5749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623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solidFill>
                  <a:prstClr val="black">
                    <a:tint val="75000"/>
                  </a:prstClr>
                </a:solidFill>
                <a:latin typeface="Calibri"/>
              </a:rPr>
              <a:pPr/>
              <a:t>‹#›</a:t>
            </a:fld>
            <a:endParaRPr lang="en-US">
              <a:solidFill>
                <a:prstClr val="black">
                  <a:tint val="75000"/>
                </a:prstClr>
              </a:solidFill>
              <a:latin typeface="Calibri"/>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3673614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solidFill>
                <a:prstClr val="black">
                  <a:tint val="75000"/>
                </a:prstClr>
              </a:solidFill>
              <a:latin typeface="Calibri"/>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885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solidFill>
                <a:prstClr val="black">
                  <a:tint val="75000"/>
                </a:prstClr>
              </a:solidFill>
            </a:endParaRPr>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solidFill>
                <a:prstClr val="black">
                  <a:tint val="75000"/>
                </a:prstClr>
              </a:solidFill>
            </a:endParaRPr>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5749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686" indent="0" algn="ctr">
              <a:buNone/>
              <a:defRPr>
                <a:solidFill>
                  <a:schemeClr val="tx1">
                    <a:tint val="75000"/>
                  </a:schemeClr>
                </a:solidFill>
              </a:defRPr>
            </a:lvl2pPr>
            <a:lvl3pPr marL="913370" indent="0" algn="ctr">
              <a:buNone/>
              <a:defRPr>
                <a:solidFill>
                  <a:schemeClr val="tx1">
                    <a:tint val="75000"/>
                  </a:schemeClr>
                </a:solidFill>
              </a:defRPr>
            </a:lvl3pPr>
            <a:lvl4pPr marL="1370051" indent="0" algn="ctr">
              <a:buNone/>
              <a:defRPr>
                <a:solidFill>
                  <a:schemeClr val="tx1">
                    <a:tint val="75000"/>
                  </a:schemeClr>
                </a:solidFill>
              </a:defRPr>
            </a:lvl4pPr>
            <a:lvl5pPr marL="1826739" indent="0" algn="ctr">
              <a:buNone/>
              <a:defRPr>
                <a:solidFill>
                  <a:schemeClr val="tx1">
                    <a:tint val="75000"/>
                  </a:schemeClr>
                </a:solidFill>
              </a:defRPr>
            </a:lvl5pPr>
            <a:lvl6pPr marL="2283420" indent="0" algn="ctr">
              <a:buNone/>
              <a:defRPr>
                <a:solidFill>
                  <a:schemeClr val="tx1">
                    <a:tint val="75000"/>
                  </a:schemeClr>
                </a:solidFill>
              </a:defRPr>
            </a:lvl6pPr>
            <a:lvl7pPr marL="2740100" indent="0" algn="ctr">
              <a:buNone/>
              <a:defRPr>
                <a:solidFill>
                  <a:schemeClr val="tx1">
                    <a:tint val="75000"/>
                  </a:schemeClr>
                </a:solidFill>
              </a:defRPr>
            </a:lvl7pPr>
            <a:lvl8pPr marL="3196784" indent="0" algn="ctr">
              <a:buNone/>
              <a:defRPr>
                <a:solidFill>
                  <a:schemeClr val="tx1">
                    <a:tint val="75000"/>
                  </a:schemeClr>
                </a:solidFill>
              </a:defRPr>
            </a:lvl8pPr>
            <a:lvl9pPr marL="3653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419E55-70C0-3A46-93B6-6B22E1CE053B}" type="slidenum">
              <a:rPr lang="en-US" smtClean="0"/>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686" indent="0">
              <a:buNone/>
              <a:defRPr sz="1800">
                <a:solidFill>
                  <a:schemeClr val="tx1">
                    <a:tint val="75000"/>
                  </a:schemeClr>
                </a:solidFill>
              </a:defRPr>
            </a:lvl2pPr>
            <a:lvl3pPr marL="913370" indent="0">
              <a:buNone/>
              <a:defRPr sz="1600">
                <a:solidFill>
                  <a:schemeClr val="tx1">
                    <a:tint val="75000"/>
                  </a:schemeClr>
                </a:solidFill>
              </a:defRPr>
            </a:lvl3pPr>
            <a:lvl4pPr marL="1370051" indent="0">
              <a:buNone/>
              <a:defRPr sz="1400">
                <a:solidFill>
                  <a:schemeClr val="tx1">
                    <a:tint val="75000"/>
                  </a:schemeClr>
                </a:solidFill>
              </a:defRPr>
            </a:lvl4pPr>
            <a:lvl5pPr marL="1826739" indent="0">
              <a:buNone/>
              <a:defRPr sz="1400">
                <a:solidFill>
                  <a:schemeClr val="tx1">
                    <a:tint val="75000"/>
                  </a:schemeClr>
                </a:solidFill>
              </a:defRPr>
            </a:lvl5pPr>
            <a:lvl6pPr marL="2283420" indent="0">
              <a:buNone/>
              <a:defRPr sz="1400">
                <a:solidFill>
                  <a:schemeClr val="tx1">
                    <a:tint val="75000"/>
                  </a:schemeClr>
                </a:solidFill>
              </a:defRPr>
            </a:lvl6pPr>
            <a:lvl7pPr marL="2740100" indent="0">
              <a:buNone/>
              <a:defRPr sz="1400">
                <a:solidFill>
                  <a:schemeClr val="tx1">
                    <a:tint val="75000"/>
                  </a:schemeClr>
                </a:solidFill>
              </a:defRPr>
            </a:lvl7pPr>
            <a:lvl8pPr marL="3196784" indent="0">
              <a:buNone/>
              <a:defRPr sz="1400">
                <a:solidFill>
                  <a:schemeClr val="tx1">
                    <a:tint val="75000"/>
                  </a:schemeClr>
                </a:solidFill>
              </a:defRPr>
            </a:lvl8pPr>
            <a:lvl9pPr marL="36534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F1E2119-D5AF-3A45-94E3-072FDFDB976D}" type="slidenum">
              <a:rPr lang="en-US" smtClean="0"/>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60F8C5-AF2D-7C4D-AA01-1AEE94FF1447}" type="slidenum">
              <a:rPr lang="en-US" smtClean="0"/>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D460F8C5-AF2D-7C4D-AA01-1AEE94FF1447}" type="slidenum">
              <a:rPr lang="en-US" smtClean="0"/>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0359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D460F8C5-AF2D-7C4D-AA01-1AEE94FF1447}" type="slidenum">
              <a:rPr lang="en-US" smtClean="0"/>
              <a:pPr>
                <a:defRPr/>
              </a:pPr>
              <a:t>‹#›</a:t>
            </a:fld>
            <a:endParaRPr lang="en-US"/>
          </a:p>
        </p:txBody>
      </p:sp>
    </p:spTree>
    <p:extLst>
      <p:ext uri="{BB962C8B-B14F-4D97-AF65-F5344CB8AC3E}">
        <p14:creationId xmlns:p14="http://schemas.microsoft.com/office/powerpoint/2010/main" val="1184020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D460F8C5-AF2D-7C4D-AA01-1AEE94FF1447}"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3/3/24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1972147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69861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66066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568" indent="0">
              <a:buNone/>
              <a:defRPr sz="1800"/>
            </a:lvl2pPr>
            <a:lvl3pPr marL="913135" indent="0">
              <a:buNone/>
              <a:defRPr sz="1600"/>
            </a:lvl3pPr>
            <a:lvl4pPr marL="1369701" indent="0">
              <a:buNone/>
              <a:defRPr sz="1400"/>
            </a:lvl4pPr>
            <a:lvl5pPr marL="1826272" indent="0">
              <a:buNone/>
              <a:defRPr sz="1400"/>
            </a:lvl5pPr>
            <a:lvl6pPr marL="2282833" indent="0">
              <a:buNone/>
              <a:defRPr sz="1400"/>
            </a:lvl6pPr>
            <a:lvl7pPr marL="2739401" indent="0">
              <a:buNone/>
              <a:defRPr sz="1400"/>
            </a:lvl7pPr>
            <a:lvl8pPr marL="3195965" indent="0">
              <a:buNone/>
              <a:defRPr sz="1400"/>
            </a:lvl8pPr>
            <a:lvl9pPr marL="36525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0175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9"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65"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985714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68" indent="0">
              <a:buNone/>
              <a:defRPr sz="2000" b="1"/>
            </a:lvl2pPr>
            <a:lvl3pPr marL="913135" indent="0">
              <a:buNone/>
              <a:defRPr sz="1800" b="1"/>
            </a:lvl3pPr>
            <a:lvl4pPr marL="1369701" indent="0">
              <a:buNone/>
              <a:defRPr sz="1600" b="1"/>
            </a:lvl4pPr>
            <a:lvl5pPr marL="1826272" indent="0">
              <a:buNone/>
              <a:defRPr sz="1600" b="1"/>
            </a:lvl5pPr>
            <a:lvl6pPr marL="2282833" indent="0">
              <a:buNone/>
              <a:defRPr sz="1600" b="1"/>
            </a:lvl6pPr>
            <a:lvl7pPr marL="2739401" indent="0">
              <a:buNone/>
              <a:defRPr sz="1600" b="1"/>
            </a:lvl7pPr>
            <a:lvl8pPr marL="3195965" indent="0">
              <a:buNone/>
              <a:defRPr sz="1600" b="1"/>
            </a:lvl8pPr>
            <a:lvl9pPr marL="36525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568" indent="0">
              <a:buNone/>
              <a:defRPr sz="2000" b="1"/>
            </a:lvl2pPr>
            <a:lvl3pPr marL="913135" indent="0">
              <a:buNone/>
              <a:defRPr sz="1800" b="1"/>
            </a:lvl3pPr>
            <a:lvl4pPr marL="1369701" indent="0">
              <a:buNone/>
              <a:defRPr sz="1600" b="1"/>
            </a:lvl4pPr>
            <a:lvl5pPr marL="1826272" indent="0">
              <a:buNone/>
              <a:defRPr sz="1600" b="1"/>
            </a:lvl5pPr>
            <a:lvl6pPr marL="2282833" indent="0">
              <a:buNone/>
              <a:defRPr sz="1600" b="1"/>
            </a:lvl6pPr>
            <a:lvl7pPr marL="2739401" indent="0">
              <a:buNone/>
              <a:defRPr sz="1600" b="1"/>
            </a:lvl7pPr>
            <a:lvl8pPr marL="3195965" indent="0">
              <a:buNone/>
              <a:defRPr sz="1600" b="1"/>
            </a:lvl8pPr>
            <a:lvl9pPr marL="36525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75483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71989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34388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568" indent="0">
              <a:buNone/>
              <a:defRPr sz="1200"/>
            </a:lvl2pPr>
            <a:lvl3pPr marL="913135" indent="0">
              <a:buNone/>
              <a:defRPr sz="1000"/>
            </a:lvl3pPr>
            <a:lvl4pPr marL="1369701" indent="0">
              <a:buNone/>
              <a:defRPr sz="900"/>
            </a:lvl4pPr>
            <a:lvl5pPr marL="1826272" indent="0">
              <a:buNone/>
              <a:defRPr sz="900"/>
            </a:lvl5pPr>
            <a:lvl6pPr marL="2282833" indent="0">
              <a:buNone/>
              <a:defRPr sz="900"/>
            </a:lvl6pPr>
            <a:lvl7pPr marL="2739401" indent="0">
              <a:buNone/>
              <a:defRPr sz="900"/>
            </a:lvl7pPr>
            <a:lvl8pPr marL="3195965" indent="0">
              <a:buNone/>
              <a:defRPr sz="900"/>
            </a:lvl8pPr>
            <a:lvl9pPr marL="36525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9635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68" indent="0">
              <a:buNone/>
              <a:defRPr sz="2800"/>
            </a:lvl2pPr>
            <a:lvl3pPr marL="913135" indent="0">
              <a:buNone/>
              <a:defRPr sz="2400"/>
            </a:lvl3pPr>
            <a:lvl4pPr marL="1369701" indent="0">
              <a:buNone/>
              <a:defRPr sz="2000"/>
            </a:lvl4pPr>
            <a:lvl5pPr marL="1826272" indent="0">
              <a:buNone/>
              <a:defRPr sz="2000"/>
            </a:lvl5pPr>
            <a:lvl6pPr marL="2282833" indent="0">
              <a:buNone/>
              <a:defRPr sz="2000"/>
            </a:lvl6pPr>
            <a:lvl7pPr marL="2739401" indent="0">
              <a:buNone/>
              <a:defRPr sz="2000"/>
            </a:lvl7pPr>
            <a:lvl8pPr marL="3195965" indent="0">
              <a:buNone/>
              <a:defRPr sz="2000"/>
            </a:lvl8pPr>
            <a:lvl9pPr marL="36525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68" indent="0">
              <a:buNone/>
              <a:defRPr sz="1200"/>
            </a:lvl2pPr>
            <a:lvl3pPr marL="913135" indent="0">
              <a:buNone/>
              <a:defRPr sz="1000"/>
            </a:lvl3pPr>
            <a:lvl4pPr marL="1369701" indent="0">
              <a:buNone/>
              <a:defRPr sz="900"/>
            </a:lvl4pPr>
            <a:lvl5pPr marL="1826272" indent="0">
              <a:buNone/>
              <a:defRPr sz="900"/>
            </a:lvl5pPr>
            <a:lvl6pPr marL="2282833" indent="0">
              <a:buNone/>
              <a:defRPr sz="900"/>
            </a:lvl6pPr>
            <a:lvl7pPr marL="2739401" indent="0">
              <a:buNone/>
              <a:defRPr sz="900"/>
            </a:lvl7pPr>
            <a:lvl8pPr marL="3195965" indent="0">
              <a:buNone/>
              <a:defRPr sz="900"/>
            </a:lvl8pPr>
            <a:lvl9pPr marL="36525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6858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43345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9"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42613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5426763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2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67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529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85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3216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407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067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590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41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4849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grpSp>
      <p:sp>
        <p:nvSpPr>
          <p:cNvPr id="79883" name="Rectangle 11"/>
          <p:cNvSpPr>
            <a:spLocks noGrp="1" noChangeArrowheads="1"/>
          </p:cNvSpPr>
          <p:nvPr>
            <p:ph type="ctrTitle" sz="quarter"/>
          </p:nvPr>
        </p:nvSpPr>
        <p:spPr>
          <a:xfrm>
            <a:off x="685800" y="1736739"/>
            <a:ext cx="77724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365760C-D1D7-5F4C-833A-F4D0C7EC6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717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3.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19.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20.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2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theme" Target="../theme/theme22.xml"/><Relationship Id="rId1" Type="http://schemas.openxmlformats.org/officeDocument/2006/relationships/slideLayout" Target="../slideLayouts/slideLayout7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6.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23.xml"/><Relationship Id="rId17" Type="http://schemas.openxmlformats.org/officeDocument/2006/relationships/image" Target="../media/image20.png"/><Relationship Id="rId2" Type="http://schemas.openxmlformats.org/officeDocument/2006/relationships/slideLayout" Target="../slideLayouts/slideLayout78.xml"/><Relationship Id="rId16" Type="http://schemas.openxmlformats.org/officeDocument/2006/relationships/image" Target="../media/image19.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8.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7.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2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2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2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2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34.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35.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36.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3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22.jp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23.jp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3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41.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theme" Target="../theme/theme42.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theme" Target="../theme/theme43.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324.xml"/><Relationship Id="rId1" Type="http://schemas.openxmlformats.org/officeDocument/2006/relationships/slideLayout" Target="../slideLayouts/slideLayout32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theme" Target="../theme/theme46.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47.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theme" Target="../theme/theme49.xml"/><Relationship Id="rId2" Type="http://schemas.openxmlformats.org/officeDocument/2006/relationships/slideLayout" Target="../slideLayouts/slideLayout364.xml"/><Relationship Id="rId1" Type="http://schemas.openxmlformats.org/officeDocument/2006/relationships/slideLayout" Target="../slideLayouts/slideLayout36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36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51.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52.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8"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18"/>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6" y="6400800"/>
            <a:ext cx="2225675"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r">
              <a:defRPr sz="1400" b="1">
                <a:solidFill>
                  <a:srgbClr val="000000"/>
                </a:solidFill>
                <a:latin typeface="Arial" charset="0"/>
              </a:defRPr>
            </a:lvl1pPr>
          </a:lstStyle>
          <a:p>
            <a:pPr>
              <a:defRPr/>
            </a:pPr>
            <a:fld id="{5BBC8CFA-92E5-7C4F-8916-747BFA217C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9" r:id="rId1"/>
    <p:sldLayoutId id="2147487847" r:id="rId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37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051"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6739"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1708" indent="-228341"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598393"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5075"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1759"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05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766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kumimoji="1" sz="1400">
                <a:solidFill>
                  <a:srgbClr val="BBE0E3"/>
                </a:solidFill>
                <a:latin typeface="+mn-lt"/>
                <a:ea typeface="+mn-ea"/>
                <a:cs typeface="+mn-cs"/>
              </a:defRPr>
            </a:lvl1pPr>
          </a:lstStyle>
          <a:p>
            <a:pPr>
              <a:defRPr/>
            </a:pPr>
            <a:endParaRPr lang="en-US"/>
          </a:p>
        </p:txBody>
      </p:sp>
      <p:sp>
        <p:nvSpPr>
          <p:cNvPr id="49767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kumimoji="1" sz="1400">
                <a:solidFill>
                  <a:srgbClr val="BBE0E3"/>
                </a:solidFill>
                <a:latin typeface="+mn-lt"/>
                <a:ea typeface="+mn-ea"/>
                <a:cs typeface="+mn-cs"/>
              </a:defRPr>
            </a:lvl1pPr>
          </a:lstStyle>
          <a:p>
            <a:pPr>
              <a:defRPr/>
            </a:pPr>
            <a:endParaRPr lang="en-US"/>
          </a:p>
        </p:txBody>
      </p:sp>
      <p:sp>
        <p:nvSpPr>
          <p:cNvPr id="49767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kumimoji="1" sz="1400">
                <a:solidFill>
                  <a:srgbClr val="BBE0E3"/>
                </a:solidFill>
                <a:latin typeface="Helvetica" charset="0"/>
              </a:defRPr>
            </a:lvl1pPr>
          </a:lstStyle>
          <a:p>
            <a:pPr>
              <a:defRPr/>
            </a:pPr>
            <a:fld id="{56A9145F-5361-5A41-936A-D4D1919326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50" r:id="rId1"/>
    <p:sldLayoutId id="2147487651" r:id="rId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5pPr>
      <a:lvl6pPr marL="456686"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6pPr>
      <a:lvl7pPr marL="91337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7pPr>
      <a:lvl8pPr marL="1370051"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8pPr>
      <a:lvl9pPr marL="1826739"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SzPct val="90000"/>
        <a:buBlip>
          <a:blip r:embed="rId5"/>
        </a:buBlip>
        <a:defRPr kumimoji="1" sz="3200">
          <a:solidFill>
            <a:schemeClr val="tx1"/>
          </a:solidFill>
          <a:latin typeface="+mn-lt"/>
          <a:ea typeface="+mn-ea"/>
          <a:cs typeface="+mn-cs"/>
        </a:defRPr>
      </a:lvl1pPr>
      <a:lvl2pPr marL="742108" indent="-285428" algn="l" rtl="0" eaLnBrk="0" fontAlgn="base" hangingPunct="0">
        <a:spcBef>
          <a:spcPct val="20000"/>
        </a:spcBef>
        <a:spcAft>
          <a:spcPct val="0"/>
        </a:spcAft>
        <a:buSzPct val="85000"/>
        <a:buBlip>
          <a:blip r:embed="rId6"/>
        </a:buBlip>
        <a:defRPr kumimoji="1" sz="2800">
          <a:solidFill>
            <a:schemeClr val="tx1"/>
          </a:solidFill>
          <a:latin typeface="+mn-lt"/>
          <a:ea typeface="+mn-ea"/>
        </a:defRPr>
      </a:lvl2pPr>
      <a:lvl3pPr marL="1141708" indent="-228341" algn="l" rtl="0" eaLnBrk="0" fontAlgn="base" hangingPunct="0">
        <a:spcBef>
          <a:spcPct val="20000"/>
        </a:spcBef>
        <a:spcAft>
          <a:spcPct val="0"/>
        </a:spcAft>
        <a:buSzPct val="95000"/>
        <a:buBlip>
          <a:blip r:embed="rId5"/>
        </a:buBlip>
        <a:defRPr kumimoji="1" sz="2400">
          <a:solidFill>
            <a:schemeClr val="tx1"/>
          </a:solidFill>
          <a:latin typeface="+mn-lt"/>
          <a:ea typeface="+mn-ea"/>
        </a:defRPr>
      </a:lvl3pPr>
      <a:lvl4pPr marL="1598393" indent="-228341" algn="l" rtl="0" eaLnBrk="0" fontAlgn="base" hangingPunct="0">
        <a:spcBef>
          <a:spcPct val="20000"/>
        </a:spcBef>
        <a:spcAft>
          <a:spcPct val="0"/>
        </a:spcAft>
        <a:buSzPct val="100000"/>
        <a:buBlip>
          <a:blip r:embed="rId6"/>
        </a:buBlip>
        <a:defRPr kumimoji="1" sz="2000">
          <a:solidFill>
            <a:schemeClr val="tx1"/>
          </a:solidFill>
          <a:latin typeface="+mn-lt"/>
          <a:ea typeface="+mn-ea"/>
        </a:defRPr>
      </a:lvl4pPr>
      <a:lvl5pPr marL="2055075" indent="-228341" algn="l" rtl="0" eaLnBrk="0" fontAlgn="base" hangingPunct="0">
        <a:spcBef>
          <a:spcPct val="20000"/>
        </a:spcBef>
        <a:spcAft>
          <a:spcPct val="0"/>
        </a:spcAft>
        <a:buBlip>
          <a:blip r:embed="rId5"/>
        </a:buBlip>
        <a:defRPr kumimoji="1" sz="2000">
          <a:solidFill>
            <a:schemeClr val="tx1"/>
          </a:solidFill>
          <a:latin typeface="+mn-lt"/>
          <a:ea typeface="+mn-ea"/>
        </a:defRPr>
      </a:lvl5pPr>
      <a:lvl6pPr marL="2511759" indent="-228341" algn="l" rtl="0" fontAlgn="base">
        <a:spcBef>
          <a:spcPct val="20000"/>
        </a:spcBef>
        <a:spcAft>
          <a:spcPct val="0"/>
        </a:spcAft>
        <a:buBlip>
          <a:blip r:embed="rId5"/>
        </a:buBlip>
        <a:defRPr kumimoji="1" sz="2000">
          <a:solidFill>
            <a:schemeClr val="tx1"/>
          </a:solidFill>
          <a:latin typeface="+mn-lt"/>
          <a:ea typeface="+mn-ea"/>
        </a:defRPr>
      </a:lvl6pPr>
      <a:lvl7pPr marL="2968447" indent="-228341" algn="l" rtl="0" fontAlgn="base">
        <a:spcBef>
          <a:spcPct val="20000"/>
        </a:spcBef>
        <a:spcAft>
          <a:spcPct val="0"/>
        </a:spcAft>
        <a:buBlip>
          <a:blip r:embed="rId5"/>
        </a:buBlip>
        <a:defRPr kumimoji="1" sz="2000">
          <a:solidFill>
            <a:schemeClr val="tx1"/>
          </a:solidFill>
          <a:latin typeface="+mn-lt"/>
          <a:ea typeface="+mn-ea"/>
        </a:defRPr>
      </a:lvl7pPr>
      <a:lvl8pPr marL="3425126" indent="-228341" algn="l" rtl="0" fontAlgn="base">
        <a:spcBef>
          <a:spcPct val="20000"/>
        </a:spcBef>
        <a:spcAft>
          <a:spcPct val="0"/>
        </a:spcAft>
        <a:buBlip>
          <a:blip r:embed="rId5"/>
        </a:buBlip>
        <a:defRPr kumimoji="1" sz="2000">
          <a:solidFill>
            <a:schemeClr val="tx1"/>
          </a:solidFill>
          <a:latin typeface="+mn-lt"/>
          <a:ea typeface="+mn-ea"/>
        </a:defRPr>
      </a:lvl8pPr>
      <a:lvl9pPr marL="3881814" indent="-228341" algn="l" rtl="0" fontAlgn="base">
        <a:spcBef>
          <a:spcPct val="20000"/>
        </a:spcBef>
        <a:spcAft>
          <a:spcPct val="0"/>
        </a:spcAft>
        <a:buBlip>
          <a:blip r:embed="rId5"/>
        </a:buBlip>
        <a:defRPr kumimoji="1"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8"/>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30710CC8-D994-E74F-B542-63CB9595E1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5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5075" indent="-228341"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1759"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8447"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5126"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1814"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91"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Times" pitchFamily="-112" charset="0"/>
        </a:defRPr>
      </a:lvl6pPr>
      <a:lvl7pPr marL="913370" algn="ctr" rtl="0" fontAlgn="base">
        <a:spcBef>
          <a:spcPct val="0"/>
        </a:spcBef>
        <a:spcAft>
          <a:spcPct val="0"/>
        </a:spcAft>
        <a:defRPr sz="4400">
          <a:solidFill>
            <a:schemeClr val="tx2"/>
          </a:solidFill>
          <a:latin typeface="Times" pitchFamily="-112" charset="0"/>
        </a:defRPr>
      </a:lvl7pPr>
      <a:lvl8pPr marL="1370051" algn="ctr" rtl="0" fontAlgn="base">
        <a:spcBef>
          <a:spcPct val="0"/>
        </a:spcBef>
        <a:spcAft>
          <a:spcPct val="0"/>
        </a:spcAft>
        <a:defRPr sz="4400">
          <a:solidFill>
            <a:schemeClr val="tx2"/>
          </a:solidFill>
          <a:latin typeface="Times" pitchFamily="-112" charset="0"/>
        </a:defRPr>
      </a:lvl8pPr>
      <a:lvl9pPr marL="1826739" algn="ctr" rtl="0" fontAlgn="base">
        <a:spcBef>
          <a:spcPct val="0"/>
        </a:spcBef>
        <a:spcAft>
          <a:spcPct val="0"/>
        </a:spcAft>
        <a:defRPr sz="4400">
          <a:solidFill>
            <a:schemeClr val="tx2"/>
          </a:solidFill>
          <a:latin typeface="Times" pitchFamily="-112" charset="0"/>
        </a:defRPr>
      </a:lvl9pPr>
    </p:titleStyle>
    <p:bodyStyle>
      <a:lvl1pPr marL="342512" indent="-342512"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1759" indent="-228341" algn="l" rtl="0" fontAlgn="base">
        <a:spcBef>
          <a:spcPct val="20000"/>
        </a:spcBef>
        <a:spcAft>
          <a:spcPct val="0"/>
        </a:spcAft>
        <a:buChar char="»"/>
        <a:defRPr sz="2000" b="1">
          <a:solidFill>
            <a:schemeClr val="tx1"/>
          </a:solidFill>
          <a:latin typeface="+mn-lt"/>
          <a:ea typeface="ＭＳ Ｐゴシック" pitchFamily="-112" charset="-128"/>
        </a:defRPr>
      </a:lvl6pPr>
      <a:lvl7pPr marL="2968447" indent="-228341" algn="l" rtl="0" fontAlgn="base">
        <a:spcBef>
          <a:spcPct val="20000"/>
        </a:spcBef>
        <a:spcAft>
          <a:spcPct val="0"/>
        </a:spcAft>
        <a:buChar char="»"/>
        <a:defRPr sz="2000" b="1">
          <a:solidFill>
            <a:schemeClr val="tx1"/>
          </a:solidFill>
          <a:latin typeface="+mn-lt"/>
          <a:ea typeface="ＭＳ Ｐゴシック" pitchFamily="-112" charset="-128"/>
        </a:defRPr>
      </a:lvl7pPr>
      <a:lvl8pPr marL="3425126" indent="-228341" algn="l" rtl="0" fontAlgn="base">
        <a:spcBef>
          <a:spcPct val="20000"/>
        </a:spcBef>
        <a:spcAft>
          <a:spcPct val="0"/>
        </a:spcAft>
        <a:buChar char="»"/>
        <a:defRPr sz="2000" b="1">
          <a:solidFill>
            <a:schemeClr val="tx1"/>
          </a:solidFill>
          <a:latin typeface="+mn-lt"/>
          <a:ea typeface="ＭＳ Ｐゴシック" pitchFamily="-112" charset="-128"/>
        </a:defRPr>
      </a:lvl8pPr>
      <a:lvl9pPr marL="3881814" indent="-228341"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6" y="0"/>
            <a:ext cx="9159875" cy="6858000"/>
            <a:chOff x="0" y="0"/>
            <a:chExt cx="5770" cy="4320"/>
          </a:xfrm>
        </p:grpSpPr>
        <p:sp>
          <p:nvSpPr>
            <p:cNvPr id="2775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8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2775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8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775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grpSp>
      <p:sp>
        <p:nvSpPr>
          <p:cNvPr id="277528" name="Rectangle 24"/>
          <p:cNvSpPr>
            <a:spLocks noGrp="1" noChangeArrowheads="1"/>
          </p:cNvSpPr>
          <p:nvPr>
            <p:ph type="title"/>
          </p:nvPr>
        </p:nvSpPr>
        <p:spPr bwMode="auto">
          <a:xfrm>
            <a:off x="457200" y="277826"/>
            <a:ext cx="8229600" cy="1139825"/>
          </a:xfrm>
          <a:prstGeom prst="rect">
            <a:avLst/>
          </a:prstGeom>
          <a:noFill/>
          <a:ln w="9525">
            <a:noFill/>
            <a:miter lim="800000"/>
            <a:headEnd/>
            <a:tailEnd/>
          </a:ln>
          <a:effectLst/>
        </p:spPr>
        <p:txBody>
          <a:bodyPr vert="horz" wrap="square" lIns="91334" tIns="45667" rIns="91334" bIns="45667" numCol="1" anchor="ctr" anchorCtr="1" compatLnSpc="1">
            <a:prstTxWarp prst="textNoShape">
              <a:avLst/>
            </a:prstTxWarp>
          </a:bodyPr>
          <a:lstStyle/>
          <a:p>
            <a:pPr lvl="0"/>
            <a:r>
              <a:rPr lang="en-US"/>
              <a:t>Click to edit Master title style</a:t>
            </a:r>
          </a:p>
        </p:txBody>
      </p:sp>
      <p:sp>
        <p:nvSpPr>
          <p:cNvPr id="277529" name="Rectangle 25"/>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0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2775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defRPr>
            </a:lvl1pPr>
          </a:lstStyle>
          <a:p>
            <a:pPr>
              <a:defRPr/>
            </a:pPr>
            <a:fld id="{C446D12A-E3AA-C045-A5B0-E1212FBE21E2}" type="slidenum">
              <a:rPr lang="en-US"/>
              <a:pPr>
                <a:defRPr/>
              </a:pPr>
              <a:t>‹#›</a:t>
            </a:fld>
            <a:endParaRPr lang="en-US"/>
          </a:p>
        </p:txBody>
      </p:sp>
      <p:sp>
        <p:nvSpPr>
          <p:cNvPr id="277532" name="Rectangle 28"/>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0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653"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668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337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0051"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6739"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512" indent="-34251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defRPr>
      </a:lvl2pPr>
      <a:lvl3pPr marL="1141708" indent="-228341"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598393" indent="-228341"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4pPr>
      <a:lvl5pPr marL="2055075" indent="-228341"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1759" indent="-228341"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68447" indent="-228341"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5126" indent="-228341"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1814" indent="-228341"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02592BFE-E20A-9E48-A1BF-AF1E4AFE1A24}" type="slidenum">
              <a:rPr lang="en-US"/>
              <a:pPr>
                <a:defRPr/>
              </a:pPr>
              <a:t>‹#›</a:t>
            </a:fld>
            <a:endParaRPr lang="en-US"/>
          </a:p>
        </p:txBody>
      </p:sp>
      <p:pic>
        <p:nvPicPr>
          <p:cNvPr id="160774"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4" tIns="45667" rIns="91334" bIns="45667" rtlCol="0" anchor="ctr">
            <a:normAutofit/>
          </a:bodyPr>
          <a:lstStyle/>
          <a:p>
            <a:r>
              <a:rPr lang="en-US"/>
              <a:t>Click to edit Master title style</a:t>
            </a:r>
          </a:p>
        </p:txBody>
      </p:sp>
      <p:sp>
        <p:nvSpPr>
          <p:cNvPr id="3" name="Text Placeholder 2"/>
          <p:cNvSpPr>
            <a:spLocks noGrp="1"/>
          </p:cNvSpPr>
          <p:nvPr>
            <p:ph type="body" idx="1"/>
          </p:nvPr>
        </p:nvSpPr>
        <p:spPr>
          <a:xfrm>
            <a:off x="457200" y="1600207"/>
            <a:ext cx="8229600" cy="4525963"/>
          </a:xfrm>
          <a:prstGeom prst="rect">
            <a:avLst/>
          </a:prstGeom>
        </p:spPr>
        <p:txBody>
          <a:bodyPr vert="horz" lIns="91334" tIns="45667" rIns="91334"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334" tIns="45667" rIns="91334" bIns="45667" rtlCol="0" anchor="ctr"/>
          <a:lstStyle>
            <a:lvl1pPr algn="l">
              <a:defRPr sz="1200">
                <a:solidFill>
                  <a:schemeClr val="tx1">
                    <a:tint val="75000"/>
                  </a:schemeClr>
                </a:solidFill>
              </a:defRPr>
            </a:lvl1pPr>
          </a:lstStyle>
          <a:p>
            <a:pPr fontAlgn="auto">
              <a:spcBef>
                <a:spcPts val="0"/>
              </a:spcBef>
              <a:spcAft>
                <a:spcPts val="0"/>
              </a:spcAft>
            </a:pPr>
            <a:fld id="{90970951-1B51-45FF-8A89-544BF8519D68}" type="datetimeFigureOut">
              <a:rPr lang="en-US" smtClean="0">
                <a:solidFill>
                  <a:prstClr val="black">
                    <a:tint val="75000"/>
                  </a:prstClr>
                </a:solidFill>
                <a:latin typeface="Calibri"/>
                <a:ea typeface="+mn-ea"/>
                <a:cs typeface="+mn-cs"/>
              </a:rPr>
              <a:pPr fontAlgn="auto">
                <a:spcBef>
                  <a:spcPts val="0"/>
                </a:spcBef>
                <a:spcAft>
                  <a:spcPts val="0"/>
                </a:spcAft>
              </a:pPr>
              <a:t>3/3/24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34" tIns="45667" rIns="91334" bIns="45667"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34" tIns="45667" rIns="91334" bIns="45667" rtlCol="0" anchor="ctr"/>
          <a:lstStyle>
            <a:lvl1pPr algn="r">
              <a:defRPr sz="1200">
                <a:solidFill>
                  <a:schemeClr val="tx1">
                    <a:tint val="75000"/>
                  </a:schemeClr>
                </a:solidFill>
              </a:defRPr>
            </a:lvl1pPr>
          </a:lstStyle>
          <a:p>
            <a:pPr fontAlgn="auto">
              <a:spcBef>
                <a:spcPts val="0"/>
              </a:spcBef>
              <a:spcAft>
                <a:spcPts val="0"/>
              </a:spcAft>
            </a:pPr>
            <a:fld id="{491531F5-5388-4F29-9866-DD8880A806E0}"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9916526"/>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 id="2147487750" r:id="rId12"/>
    <p:sldLayoutId id="2147487751" r:id="rId13"/>
    <p:sldLayoutId id="2147487752" r:id="rId14"/>
  </p:sldLayoutIdLst>
  <p:txStyles>
    <p:titleStyle>
      <a:lvl1pPr algn="ctr" defTabSz="913370" rtl="0" eaLnBrk="1" latinLnBrk="0" hangingPunct="1">
        <a:spcBef>
          <a:spcPct val="0"/>
        </a:spcBef>
        <a:buNone/>
        <a:defRPr sz="4400" kern="1200">
          <a:solidFill>
            <a:schemeClr val="tx1"/>
          </a:solidFill>
          <a:latin typeface="+mj-lt"/>
          <a:ea typeface="+mj-ea"/>
          <a:cs typeface="+mj-cs"/>
        </a:defRPr>
      </a:lvl1pPr>
    </p:titleStyle>
    <p:bodyStyle>
      <a:lvl1pPr marL="342512" indent="-342512" algn="l" defTabSz="9133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08" indent="-285428" algn="l" defTabSz="91337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08" indent="-228341" algn="l" defTabSz="9133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393"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075"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759"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47"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26"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14"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4" r:id="rId1"/>
    <p:sldLayoutId id="2147487635" r:id="rId2"/>
    <p:sldLayoutId id="2147487636" r:id="rId3"/>
    <p:sldLayoutId id="2147487637" r:id="rId4"/>
    <p:sldLayoutId id="2147487638" r:id="rId5"/>
    <p:sldLayoutId id="2147487639"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4" tIns="45667" rIns="91334" bIns="45667" rtlCol="0" anchor="ctr">
            <a:normAutofit/>
          </a:bodyPr>
          <a:lstStyle/>
          <a:p>
            <a:r>
              <a:rPr lang="en-US"/>
              <a:t>Click to edit Master title style</a:t>
            </a:r>
          </a:p>
        </p:txBody>
      </p:sp>
      <p:sp>
        <p:nvSpPr>
          <p:cNvPr id="3" name="Text Placeholder 2"/>
          <p:cNvSpPr>
            <a:spLocks noGrp="1"/>
          </p:cNvSpPr>
          <p:nvPr>
            <p:ph type="body" idx="1"/>
          </p:nvPr>
        </p:nvSpPr>
        <p:spPr>
          <a:xfrm>
            <a:off x="457200" y="1600207"/>
            <a:ext cx="8229600" cy="4525963"/>
          </a:xfrm>
          <a:prstGeom prst="rect">
            <a:avLst/>
          </a:prstGeom>
        </p:spPr>
        <p:txBody>
          <a:bodyPr vert="horz" lIns="91334" tIns="45667" rIns="91334"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334" tIns="45667" rIns="91334" bIns="45667"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34" tIns="45667" rIns="91334" bIns="45667"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34" tIns="45667" rIns="91334" bIns="45667" rtlCol="0" anchor="ctr"/>
          <a:lstStyle>
            <a:lvl1pPr algn="r">
              <a:defRPr sz="1200">
                <a:solidFill>
                  <a:schemeClr val="tx1">
                    <a:tint val="75000"/>
                  </a:schemeClr>
                </a:solidFill>
              </a:defRPr>
            </a:lvl1pPr>
          </a:lstStyle>
          <a:p>
            <a:pPr>
              <a:defRPr/>
            </a:pPr>
            <a:fld id="{41463586-26F2-604D-A40D-8471C93EA0B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7754" r:id="rId1"/>
    <p:sldLayoutId id="2147487755" r:id="rId2"/>
    <p:sldLayoutId id="2147487756" r:id="rId3"/>
    <p:sldLayoutId id="2147487757" r:id="rId4"/>
    <p:sldLayoutId id="2147487758" r:id="rId5"/>
    <p:sldLayoutId id="2147487759" r:id="rId6"/>
    <p:sldLayoutId id="2147487760" r:id="rId7"/>
    <p:sldLayoutId id="2147487761" r:id="rId8"/>
    <p:sldLayoutId id="2147487762" r:id="rId9"/>
    <p:sldLayoutId id="2147487763" r:id="rId10"/>
    <p:sldLayoutId id="2147487764" r:id="rId11"/>
    <p:sldLayoutId id="2147487765" r:id="rId12"/>
    <p:sldLayoutId id="2147487766" r:id="rId13"/>
    <p:sldLayoutId id="2147487767" r:id="rId14"/>
  </p:sldLayoutIdLst>
  <p:txStyles>
    <p:titleStyle>
      <a:lvl1pPr algn="ctr" defTabSz="913370" rtl="0" eaLnBrk="1" latinLnBrk="0" hangingPunct="1">
        <a:spcBef>
          <a:spcPct val="0"/>
        </a:spcBef>
        <a:buNone/>
        <a:defRPr sz="4400" kern="1200">
          <a:solidFill>
            <a:schemeClr val="tx1"/>
          </a:solidFill>
          <a:latin typeface="+mj-lt"/>
          <a:ea typeface="+mj-ea"/>
          <a:cs typeface="+mj-cs"/>
        </a:defRPr>
      </a:lvl1pPr>
    </p:titleStyle>
    <p:bodyStyle>
      <a:lvl1pPr marL="342512" indent="-342512" algn="l" defTabSz="9133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08" indent="-285428" algn="l" defTabSz="91337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08" indent="-228341" algn="l" defTabSz="9133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393"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075"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759"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47"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26"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14"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1" tIns="45657" rIns="91311" bIns="45657"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l">
              <a:defRPr sz="1400" b="0">
                <a:solidFill>
                  <a:srgbClr val="482400"/>
                </a:solidFill>
              </a:defRPr>
            </a:lvl1pPr>
          </a:lstStyle>
          <a:p>
            <a:fld id="{9166F88A-B281-3544-B767-7C8C4CBF3BCB}" type="datetime1">
              <a:rPr lang="en-US">
                <a:latin typeface="Arial" charset="0"/>
              </a:rPr>
              <a:pPr/>
              <a:t>3/3/24</a:t>
            </a:fld>
            <a:endParaRPr lang="en-US">
              <a:latin typeface="Arial"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r">
              <a:defRPr sz="1400" b="0">
                <a:solidFill>
                  <a:srgbClr val="482400"/>
                </a:solidFill>
              </a:defRPr>
            </a:lvl1pPr>
          </a:lstStyle>
          <a:p>
            <a:fld id="{FD05BA76-7E38-B84F-BAA9-FB5F6892E703}" type="slidenum">
              <a:rPr lang="en-US">
                <a:latin typeface="Arial" charset="0"/>
              </a:rPr>
              <a:pPr/>
              <a:t>‹#›</a:t>
            </a:fld>
            <a:endParaRPr lang="en-US">
              <a:latin typeface="Arial" charset="0"/>
            </a:endParaRPr>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1" y="1574804"/>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40"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1" tIns="45657" rIns="91311"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809089"/>
      </p:ext>
    </p:extLst>
  </p:cSld>
  <p:clrMap bg1="lt1" tx1="dk1" bg2="lt2" tx2="dk2" accent1="accent1" accent2="accent2" accent3="accent3" accent4="accent4" accent5="accent5" accent6="accent6" hlink="hlink" folHlink="folHlink"/>
  <p:sldLayoutIdLst>
    <p:sldLayoutId id="214748782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568" algn="l" rtl="0" fontAlgn="base">
        <a:spcBef>
          <a:spcPct val="0"/>
        </a:spcBef>
        <a:spcAft>
          <a:spcPct val="0"/>
        </a:spcAft>
        <a:defRPr sz="4400">
          <a:solidFill>
            <a:schemeClr val="tx2"/>
          </a:solidFill>
          <a:latin typeface="Times New Roman" pitchFamily="8" charset="0"/>
        </a:defRPr>
      </a:lvl6pPr>
      <a:lvl7pPr marL="913135" algn="l" rtl="0" fontAlgn="base">
        <a:spcBef>
          <a:spcPct val="0"/>
        </a:spcBef>
        <a:spcAft>
          <a:spcPct val="0"/>
        </a:spcAft>
        <a:defRPr sz="4400">
          <a:solidFill>
            <a:schemeClr val="tx2"/>
          </a:solidFill>
          <a:latin typeface="Times New Roman" pitchFamily="8" charset="0"/>
        </a:defRPr>
      </a:lvl7pPr>
      <a:lvl8pPr marL="1369701" algn="l" rtl="0" fontAlgn="base">
        <a:spcBef>
          <a:spcPct val="0"/>
        </a:spcBef>
        <a:spcAft>
          <a:spcPct val="0"/>
        </a:spcAft>
        <a:defRPr sz="4400">
          <a:solidFill>
            <a:schemeClr val="tx2"/>
          </a:solidFill>
          <a:latin typeface="Times New Roman" pitchFamily="8" charset="0"/>
        </a:defRPr>
      </a:lvl8pPr>
      <a:lvl9pPr marL="1826272" algn="l" rtl="0" fontAlgn="base">
        <a:spcBef>
          <a:spcPct val="0"/>
        </a:spcBef>
        <a:spcAft>
          <a:spcPct val="0"/>
        </a:spcAft>
        <a:defRPr sz="4400">
          <a:solidFill>
            <a:schemeClr val="tx2"/>
          </a:solidFill>
          <a:latin typeface="Times New Roman" pitchFamily="8" charset="0"/>
        </a:defRPr>
      </a:lvl9pPr>
    </p:titleStyle>
    <p:bodyStyle>
      <a:lvl1pPr marL="342426" indent="-342426"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920" indent="-285355"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2" indent="-228281" algn="l" rtl="0" eaLnBrk="0" fontAlgn="base" hangingPunct="0">
        <a:spcBef>
          <a:spcPct val="20000"/>
        </a:spcBef>
        <a:spcAft>
          <a:spcPct val="0"/>
        </a:spcAft>
        <a:buChar char="•"/>
        <a:defRPr sz="2400">
          <a:solidFill>
            <a:schemeClr val="tx1"/>
          </a:solidFill>
          <a:latin typeface="+mn-lt"/>
          <a:ea typeface="ＭＳ Ｐゴシック" charset="-128"/>
        </a:defRPr>
      </a:lvl3pPr>
      <a:lvl4pPr marL="1597984" indent="-22828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4550" indent="-22828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1120"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7687"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4250"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0819"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135" rtl="0" eaLnBrk="1" latinLnBrk="0" hangingPunct="1">
        <a:defRPr sz="1800" kern="1200">
          <a:solidFill>
            <a:schemeClr val="tx1"/>
          </a:solidFill>
          <a:latin typeface="+mn-lt"/>
          <a:ea typeface="+mn-ea"/>
          <a:cs typeface="+mn-cs"/>
        </a:defRPr>
      </a:lvl1pPr>
      <a:lvl2pPr marL="456568" algn="l" defTabSz="913135" rtl="0" eaLnBrk="1" latinLnBrk="0" hangingPunct="1">
        <a:defRPr sz="1800" kern="1200">
          <a:solidFill>
            <a:schemeClr val="tx1"/>
          </a:solidFill>
          <a:latin typeface="+mn-lt"/>
          <a:ea typeface="+mn-ea"/>
          <a:cs typeface="+mn-cs"/>
        </a:defRPr>
      </a:lvl2pPr>
      <a:lvl3pPr marL="913135" algn="l" defTabSz="913135" rtl="0" eaLnBrk="1" latinLnBrk="0" hangingPunct="1">
        <a:defRPr sz="1800" kern="1200">
          <a:solidFill>
            <a:schemeClr val="tx1"/>
          </a:solidFill>
          <a:latin typeface="+mn-lt"/>
          <a:ea typeface="+mn-ea"/>
          <a:cs typeface="+mn-cs"/>
        </a:defRPr>
      </a:lvl3pPr>
      <a:lvl4pPr marL="1369701" algn="l" defTabSz="913135" rtl="0" eaLnBrk="1" latinLnBrk="0" hangingPunct="1">
        <a:defRPr sz="1800" kern="1200">
          <a:solidFill>
            <a:schemeClr val="tx1"/>
          </a:solidFill>
          <a:latin typeface="+mn-lt"/>
          <a:ea typeface="+mn-ea"/>
          <a:cs typeface="+mn-cs"/>
        </a:defRPr>
      </a:lvl4pPr>
      <a:lvl5pPr marL="1826272" algn="l" defTabSz="913135" rtl="0" eaLnBrk="1" latinLnBrk="0" hangingPunct="1">
        <a:defRPr sz="1800" kern="1200">
          <a:solidFill>
            <a:schemeClr val="tx1"/>
          </a:solidFill>
          <a:latin typeface="+mn-lt"/>
          <a:ea typeface="+mn-ea"/>
          <a:cs typeface="+mn-cs"/>
        </a:defRPr>
      </a:lvl5pPr>
      <a:lvl6pPr marL="2282833" algn="l" defTabSz="913135" rtl="0" eaLnBrk="1" latinLnBrk="0" hangingPunct="1">
        <a:defRPr sz="1800" kern="1200">
          <a:solidFill>
            <a:schemeClr val="tx1"/>
          </a:solidFill>
          <a:latin typeface="+mn-lt"/>
          <a:ea typeface="+mn-ea"/>
          <a:cs typeface="+mn-cs"/>
        </a:defRPr>
      </a:lvl6pPr>
      <a:lvl7pPr marL="2739401" algn="l" defTabSz="913135" rtl="0" eaLnBrk="1" latinLnBrk="0" hangingPunct="1">
        <a:defRPr sz="1800" kern="1200">
          <a:solidFill>
            <a:schemeClr val="tx1"/>
          </a:solidFill>
          <a:latin typeface="+mn-lt"/>
          <a:ea typeface="+mn-ea"/>
          <a:cs typeface="+mn-cs"/>
        </a:defRPr>
      </a:lvl7pPr>
      <a:lvl8pPr marL="3195965" algn="l" defTabSz="913135" rtl="0" eaLnBrk="1" latinLnBrk="0" hangingPunct="1">
        <a:defRPr sz="1800" kern="1200">
          <a:solidFill>
            <a:schemeClr val="tx1"/>
          </a:solidFill>
          <a:latin typeface="+mn-lt"/>
          <a:ea typeface="+mn-ea"/>
          <a:cs typeface="+mn-cs"/>
        </a:defRPr>
      </a:lvl8pPr>
      <a:lvl9pPr marL="3652533" algn="l" defTabSz="91313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1" tIns="45657" rIns="91311" bIns="45657"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latin typeface="Arial" charset="0"/>
              </a:rPr>
              <a:pPr/>
              <a:t>‹#›</a:t>
            </a:fld>
            <a:endParaRPr lang="en-US">
              <a:solidFill>
                <a:srgbClr val="482400"/>
              </a:solidFill>
              <a:latin typeface="Arial"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1" y="1574804"/>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40"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1" tIns="45657" rIns="91311"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961785"/>
      </p:ext>
    </p:extLst>
  </p:cSld>
  <p:clrMap bg1="lt1" tx1="dk1" bg2="lt2" tx2="dk2" accent1="accent1" accent2="accent2" accent3="accent3" accent4="accent4" accent5="accent5" accent6="accent6" hlink="hlink" folHlink="folHlink"/>
  <p:sldLayoutIdLst>
    <p:sldLayoutId id="2147487823" r:id="rId1"/>
    <p:sldLayoutId id="2147487824" r:id="rId2"/>
    <p:sldLayoutId id="2147487825" r:id="rId3"/>
    <p:sldLayoutId id="2147487826" r:id="rId4"/>
    <p:sldLayoutId id="2147487827" r:id="rId5"/>
    <p:sldLayoutId id="2147487828" r:id="rId6"/>
    <p:sldLayoutId id="2147487829" r:id="rId7"/>
    <p:sldLayoutId id="2147487830" r:id="rId8"/>
    <p:sldLayoutId id="2147487831" r:id="rId9"/>
    <p:sldLayoutId id="2147487832" r:id="rId10"/>
    <p:sldLayoutId id="2147487833"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568" algn="l" rtl="0" fontAlgn="base">
        <a:spcBef>
          <a:spcPct val="0"/>
        </a:spcBef>
        <a:spcAft>
          <a:spcPct val="0"/>
        </a:spcAft>
        <a:defRPr sz="4400">
          <a:solidFill>
            <a:schemeClr val="tx2"/>
          </a:solidFill>
          <a:latin typeface="Times New Roman" pitchFamily="-111" charset="0"/>
        </a:defRPr>
      </a:lvl6pPr>
      <a:lvl7pPr marL="913135" algn="l" rtl="0" fontAlgn="base">
        <a:spcBef>
          <a:spcPct val="0"/>
        </a:spcBef>
        <a:spcAft>
          <a:spcPct val="0"/>
        </a:spcAft>
        <a:defRPr sz="4400">
          <a:solidFill>
            <a:schemeClr val="tx2"/>
          </a:solidFill>
          <a:latin typeface="Times New Roman" pitchFamily="-111" charset="0"/>
        </a:defRPr>
      </a:lvl7pPr>
      <a:lvl8pPr marL="1369701" algn="l" rtl="0" fontAlgn="base">
        <a:spcBef>
          <a:spcPct val="0"/>
        </a:spcBef>
        <a:spcAft>
          <a:spcPct val="0"/>
        </a:spcAft>
        <a:defRPr sz="4400">
          <a:solidFill>
            <a:schemeClr val="tx2"/>
          </a:solidFill>
          <a:latin typeface="Times New Roman" pitchFamily="-111" charset="0"/>
        </a:defRPr>
      </a:lvl8pPr>
      <a:lvl9pPr marL="1826272" algn="l" rtl="0" fontAlgn="base">
        <a:spcBef>
          <a:spcPct val="0"/>
        </a:spcBef>
        <a:spcAft>
          <a:spcPct val="0"/>
        </a:spcAft>
        <a:defRPr sz="4400">
          <a:solidFill>
            <a:schemeClr val="tx2"/>
          </a:solidFill>
          <a:latin typeface="Times New Roman" pitchFamily="-111" charset="0"/>
        </a:defRPr>
      </a:lvl9pPr>
    </p:titleStyle>
    <p:bodyStyle>
      <a:lvl1pPr marL="342426" indent="-342426"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1920" indent="-285355"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1412" indent="-22828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7984" indent="-22828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4550" indent="-22828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120"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7687"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4250"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0819"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568" rtl="0" eaLnBrk="1" latinLnBrk="0" hangingPunct="1">
        <a:defRPr sz="1800" kern="1200">
          <a:solidFill>
            <a:schemeClr val="tx1"/>
          </a:solidFill>
          <a:latin typeface="+mn-lt"/>
          <a:ea typeface="+mn-ea"/>
          <a:cs typeface="+mn-cs"/>
        </a:defRPr>
      </a:lvl1pPr>
      <a:lvl2pPr marL="456568" algn="l" defTabSz="456568" rtl="0" eaLnBrk="1" latinLnBrk="0" hangingPunct="1">
        <a:defRPr sz="1800" kern="1200">
          <a:solidFill>
            <a:schemeClr val="tx1"/>
          </a:solidFill>
          <a:latin typeface="+mn-lt"/>
          <a:ea typeface="+mn-ea"/>
          <a:cs typeface="+mn-cs"/>
        </a:defRPr>
      </a:lvl2pPr>
      <a:lvl3pPr marL="913135" algn="l" defTabSz="456568" rtl="0" eaLnBrk="1" latinLnBrk="0" hangingPunct="1">
        <a:defRPr sz="1800" kern="1200">
          <a:solidFill>
            <a:schemeClr val="tx1"/>
          </a:solidFill>
          <a:latin typeface="+mn-lt"/>
          <a:ea typeface="+mn-ea"/>
          <a:cs typeface="+mn-cs"/>
        </a:defRPr>
      </a:lvl3pPr>
      <a:lvl4pPr marL="1369701" algn="l" defTabSz="456568" rtl="0" eaLnBrk="1" latinLnBrk="0" hangingPunct="1">
        <a:defRPr sz="1800" kern="1200">
          <a:solidFill>
            <a:schemeClr val="tx1"/>
          </a:solidFill>
          <a:latin typeface="+mn-lt"/>
          <a:ea typeface="+mn-ea"/>
          <a:cs typeface="+mn-cs"/>
        </a:defRPr>
      </a:lvl4pPr>
      <a:lvl5pPr marL="1826272" algn="l" defTabSz="456568" rtl="0" eaLnBrk="1" latinLnBrk="0" hangingPunct="1">
        <a:defRPr sz="1800" kern="1200">
          <a:solidFill>
            <a:schemeClr val="tx1"/>
          </a:solidFill>
          <a:latin typeface="+mn-lt"/>
          <a:ea typeface="+mn-ea"/>
          <a:cs typeface="+mn-cs"/>
        </a:defRPr>
      </a:lvl5pPr>
      <a:lvl6pPr marL="2282833" algn="l" defTabSz="456568" rtl="0" eaLnBrk="1" latinLnBrk="0" hangingPunct="1">
        <a:defRPr sz="1800" kern="1200">
          <a:solidFill>
            <a:schemeClr val="tx1"/>
          </a:solidFill>
          <a:latin typeface="+mn-lt"/>
          <a:ea typeface="+mn-ea"/>
          <a:cs typeface="+mn-cs"/>
        </a:defRPr>
      </a:lvl6pPr>
      <a:lvl7pPr marL="2739401" algn="l" defTabSz="456568" rtl="0" eaLnBrk="1" latinLnBrk="0" hangingPunct="1">
        <a:defRPr sz="1800" kern="1200">
          <a:solidFill>
            <a:schemeClr val="tx1"/>
          </a:solidFill>
          <a:latin typeface="+mn-lt"/>
          <a:ea typeface="+mn-ea"/>
          <a:cs typeface="+mn-cs"/>
        </a:defRPr>
      </a:lvl7pPr>
      <a:lvl8pPr marL="3195965" algn="l" defTabSz="456568" rtl="0" eaLnBrk="1" latinLnBrk="0" hangingPunct="1">
        <a:defRPr sz="1800" kern="1200">
          <a:solidFill>
            <a:schemeClr val="tx1"/>
          </a:solidFill>
          <a:latin typeface="+mn-lt"/>
          <a:ea typeface="+mn-ea"/>
          <a:cs typeface="+mn-cs"/>
        </a:defRPr>
      </a:lvl8pPr>
      <a:lvl9pPr marL="3652533" algn="l" defTabSz="45656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74469"/>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1"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lvl1pPr eaLnBrk="1" hangingPunct="1">
              <a:defRPr sz="1200">
                <a:latin typeface="Arial" charset="0"/>
                <a:cs typeface="+mn-cs"/>
              </a:defRPr>
            </a:lvl1pPr>
          </a:lstStyle>
          <a:p>
            <a:pPr algn="l">
              <a:defRPr/>
            </a:pPr>
            <a:endParaRPr lang="en-US">
              <a:solidFill>
                <a:srgbClr val="FFFFFF"/>
              </a:solidFill>
            </a:endParaRPr>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lvl1pPr algn="r" eaLnBrk="1" hangingPunct="1">
              <a:defRPr sz="1200">
                <a:latin typeface="Arial" charset="0"/>
                <a:cs typeface="+mn-cs"/>
              </a:defRPr>
            </a:lvl1pPr>
          </a:lstStyle>
          <a:p>
            <a:pPr>
              <a:defRPr/>
            </a:pPr>
            <a:fld id="{0DF9B361-A3A5-0F44-8F77-983F32339C43}"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1" y="18"/>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78863" name="Rectangle 15"/>
          <p:cNvSpPr>
            <a:spLocks noGrp="1" noChangeArrowheads="1"/>
          </p:cNvSpPr>
          <p:nvPr>
            <p:ph type="body" idx="1"/>
          </p:nvPr>
        </p:nvSpPr>
        <p:spPr bwMode="auto">
          <a:xfrm>
            <a:off x="457200" y="1600207"/>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867918"/>
      </p:ext>
    </p:extLst>
  </p:cSld>
  <p:clrMap bg1="dk2" tx1="lt1" bg2="dk1" tx2="lt2" accent1="accent1" accent2="accent2" accent3="accent3" accent4="accent4" accent5="accent5" accent6="accent6" hlink="hlink" folHlink="folHlink"/>
  <p:sldLayoutIdLst>
    <p:sldLayoutId id="2147487869" r:id="rId1"/>
    <p:sldLayoutId id="2147487870" r:id="rId2"/>
    <p:sldLayoutId id="2147487871" r:id="rId3"/>
    <p:sldLayoutId id="2147487872" r:id="rId4"/>
    <p:sldLayoutId id="2147487873" r:id="rId5"/>
    <p:sldLayoutId id="2147487874" r:id="rId6"/>
    <p:sldLayoutId id="2147487875" r:id="rId7"/>
    <p:sldLayoutId id="2147487876" r:id="rId8"/>
    <p:sldLayoutId id="2147487877" r:id="rId9"/>
    <p:sldLayoutId id="2147487878" r:id="rId10"/>
    <p:sldLayoutId id="214748787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19" tIns="40908" rIns="81819" bIns="40908" anchor="ctr"/>
          <a:lstStyle/>
          <a:p>
            <a:pPr algn="l" defTabSz="404232"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612" y="6558775"/>
            <a:ext cx="876796" cy="223059"/>
          </a:xfrm>
          <a:prstGeom prst="rect">
            <a:avLst/>
          </a:prstGeom>
          <a:noFill/>
          <a:ln w="9525">
            <a:noFill/>
            <a:round/>
            <a:headEnd/>
            <a:tailEnd/>
          </a:ln>
          <a:effectLst/>
        </p:spPr>
        <p:txBody>
          <a:bodyPr wrap="none" lIns="80530" tIns="41871" rIns="80530" bIns="41871"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315"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1028" name="Rectangle 3"/>
          <p:cNvSpPr>
            <a:spLocks noChangeArrowheads="1"/>
          </p:cNvSpPr>
          <p:nvPr/>
        </p:nvSpPr>
        <p:spPr bwMode="auto">
          <a:xfrm>
            <a:off x="7814603" y="6542248"/>
            <a:ext cx="672981" cy="225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0" tIns="41871" rIns="80530" bIns="41871" anchor="ctr">
            <a:spAutoFit/>
          </a:bodyPr>
          <a:lstStyle/>
          <a:p>
            <a:pPr defTabSz="404232" eaLnBrk="0" hangingPunct="0">
              <a:buClr>
                <a:srgbClr val="FFFFFF"/>
              </a:buClr>
              <a:buSzPct val="100000"/>
              <a:buFont typeface="Comic Sans MS" charset="0"/>
              <a:buNone/>
              <a:tabLst>
                <a:tab pos="0" algn="l"/>
                <a:tab pos="814157" algn="l"/>
                <a:tab pos="1632578" algn="l"/>
                <a:tab pos="2451000" algn="l"/>
                <a:tab pos="3268004" algn="l"/>
                <a:tab pos="4086426" algn="l"/>
                <a:tab pos="4906269" algn="l"/>
                <a:tab pos="5724698" algn="l"/>
                <a:tab pos="6541699" algn="l"/>
                <a:tab pos="7360124" algn="l"/>
                <a:tab pos="8178547" algn="l"/>
                <a:tab pos="8998395" algn="l"/>
              </a:tabLst>
            </a:pPr>
            <a:r>
              <a:rPr lang="en-GB" sz="900"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70"/>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30" tIns="45419" rIns="90830" bIns="45419">
            <a:spAutoFit/>
          </a:bodyPr>
          <a:lstStyle/>
          <a:p>
            <a:pPr algn="l" defTabSz="404232" eaLnBrk="0" hangingPunct="0">
              <a:lnSpc>
                <a:spcPct val="125000"/>
              </a:lnSpc>
              <a:spcBef>
                <a:spcPts val="1346"/>
              </a:spcBef>
              <a:buClr>
                <a:srgbClr val="FFFF00"/>
              </a:buClr>
              <a:buSzPct val="100000"/>
              <a:buFont typeface="Helvetica" charset="0"/>
              <a:buNone/>
              <a:tabLst>
                <a:tab pos="0" algn="l"/>
                <a:tab pos="814157" algn="l"/>
                <a:tab pos="1632578" algn="l"/>
                <a:tab pos="2451000" algn="l"/>
                <a:tab pos="3268004" algn="l"/>
                <a:tab pos="4086426" algn="l"/>
                <a:tab pos="4906269" algn="l"/>
                <a:tab pos="5724698" algn="l"/>
                <a:tab pos="6541699" algn="l"/>
                <a:tab pos="7360124" algn="l"/>
                <a:tab pos="8178547" algn="l"/>
                <a:tab pos="899839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169510097"/>
      </p:ext>
    </p:extLst>
  </p:cSld>
  <p:clrMap bg1="lt1" tx1="dk1" bg2="lt2" tx2="dk2" accent1="accent1" accent2="accent2" accent3="accent3" accent4="accent4" accent5="accent5" accent6="accent6" hlink="hlink" folHlink="folHlink"/>
  <p:sldLayoutIdLst>
    <p:sldLayoutId id="2147487881" r:id="rId1"/>
    <p:sldLayoutId id="2147487882" r:id="rId2"/>
    <p:sldLayoutId id="2147487883" r:id="rId3"/>
    <p:sldLayoutId id="2147487884" r:id="rId4"/>
    <p:sldLayoutId id="2147487885" r:id="rId5"/>
    <p:sldLayoutId id="2147487886" r:id="rId6"/>
    <p:sldLayoutId id="2147487887" r:id="rId7"/>
    <p:sldLayoutId id="2147487888" r:id="rId8"/>
    <p:sldLayoutId id="2147487889" r:id="rId9"/>
    <p:sldLayoutId id="2147487890" r:id="rId10"/>
    <p:sldLayoutId id="2147487891" r:id="rId11"/>
  </p:sldLayoutIdLst>
  <p:txStyles>
    <p:titleStyle>
      <a:lvl1pPr algn="ctr" defTabSz="4042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2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2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2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2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061" algn="ctr" defTabSz="40906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123" algn="ctr" defTabSz="40906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182" algn="ctr" defTabSz="40906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6247" algn="ctr" defTabSz="40906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1638" indent="-331638" algn="l" defTabSz="404232"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5906" indent="-276126" algn="l" defTabSz="404232"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8752" indent="-219195" algn="l" defTabSz="404232"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69949" indent="-219195" algn="l" defTabSz="404232"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151" indent="-219195" algn="l" defTabSz="404232"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3064" indent="-224417" algn="l" defTabSz="40906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2127" indent="-224417" algn="l" defTabSz="40906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1195" indent="-224417" algn="l" defTabSz="40906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0247" indent="-224417" algn="l" defTabSz="40906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061" rtl="0" eaLnBrk="1" latinLnBrk="0" hangingPunct="1">
        <a:defRPr sz="1600" kern="1200">
          <a:solidFill>
            <a:schemeClr val="tx1"/>
          </a:solidFill>
          <a:latin typeface="+mn-lt"/>
          <a:ea typeface="+mn-ea"/>
          <a:cs typeface="+mn-cs"/>
        </a:defRPr>
      </a:lvl1pPr>
      <a:lvl2pPr marL="409061" algn="l" defTabSz="409061" rtl="0" eaLnBrk="1" latinLnBrk="0" hangingPunct="1">
        <a:defRPr sz="1600" kern="1200">
          <a:solidFill>
            <a:schemeClr val="tx1"/>
          </a:solidFill>
          <a:latin typeface="+mn-lt"/>
          <a:ea typeface="+mn-ea"/>
          <a:cs typeface="+mn-cs"/>
        </a:defRPr>
      </a:lvl2pPr>
      <a:lvl3pPr marL="818123" algn="l" defTabSz="409061" rtl="0" eaLnBrk="1" latinLnBrk="0" hangingPunct="1">
        <a:defRPr sz="1600" kern="1200">
          <a:solidFill>
            <a:schemeClr val="tx1"/>
          </a:solidFill>
          <a:latin typeface="+mn-lt"/>
          <a:ea typeface="+mn-ea"/>
          <a:cs typeface="+mn-cs"/>
        </a:defRPr>
      </a:lvl3pPr>
      <a:lvl4pPr marL="1227182" algn="l" defTabSz="409061" rtl="0" eaLnBrk="1" latinLnBrk="0" hangingPunct="1">
        <a:defRPr sz="1600" kern="1200">
          <a:solidFill>
            <a:schemeClr val="tx1"/>
          </a:solidFill>
          <a:latin typeface="+mn-lt"/>
          <a:ea typeface="+mn-ea"/>
          <a:cs typeface="+mn-cs"/>
        </a:defRPr>
      </a:lvl4pPr>
      <a:lvl5pPr marL="1636247" algn="l" defTabSz="409061" rtl="0" eaLnBrk="1" latinLnBrk="0" hangingPunct="1">
        <a:defRPr sz="1600" kern="1200">
          <a:solidFill>
            <a:schemeClr val="tx1"/>
          </a:solidFill>
          <a:latin typeface="+mn-lt"/>
          <a:ea typeface="+mn-ea"/>
          <a:cs typeface="+mn-cs"/>
        </a:defRPr>
      </a:lvl5pPr>
      <a:lvl6pPr marL="2045306" algn="l" defTabSz="409061" rtl="0" eaLnBrk="1" latinLnBrk="0" hangingPunct="1">
        <a:defRPr sz="1600" kern="1200">
          <a:solidFill>
            <a:schemeClr val="tx1"/>
          </a:solidFill>
          <a:latin typeface="+mn-lt"/>
          <a:ea typeface="+mn-ea"/>
          <a:cs typeface="+mn-cs"/>
        </a:defRPr>
      </a:lvl6pPr>
      <a:lvl7pPr marL="2454372" algn="l" defTabSz="409061" rtl="0" eaLnBrk="1" latinLnBrk="0" hangingPunct="1">
        <a:defRPr sz="1600" kern="1200">
          <a:solidFill>
            <a:schemeClr val="tx1"/>
          </a:solidFill>
          <a:latin typeface="+mn-lt"/>
          <a:ea typeface="+mn-ea"/>
          <a:cs typeface="+mn-cs"/>
        </a:defRPr>
      </a:lvl7pPr>
      <a:lvl8pPr marL="2863432" algn="l" defTabSz="409061" rtl="0" eaLnBrk="1" latinLnBrk="0" hangingPunct="1">
        <a:defRPr sz="1600" kern="1200">
          <a:solidFill>
            <a:schemeClr val="tx1"/>
          </a:solidFill>
          <a:latin typeface="+mn-lt"/>
          <a:ea typeface="+mn-ea"/>
          <a:cs typeface="+mn-cs"/>
        </a:defRPr>
      </a:lvl8pPr>
      <a:lvl9pPr marL="3272492" algn="l" defTabSz="409061"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44270470"/>
      </p:ext>
    </p:extLst>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3ADDF605-BE1A-F543-96C2-BBB52BE158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0"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56926795"/>
      </p:ext>
    </p:extLst>
  </p:cSld>
  <p:clrMap bg1="lt1" tx1="dk1" bg2="lt2" tx2="dk2" accent1="accent1" accent2="accent2" accent3="accent3" accent4="accent4" accent5="accent5" accent6="accent6" hlink="hlink" folHlink="folHlink"/>
  <p:sldLayoutIdLst>
    <p:sldLayoutId id="2147488050" r:id="rId1"/>
    <p:sldLayoutId id="2147488051" r:id="rId2"/>
    <p:sldLayoutId id="2147488052" r:id="rId3"/>
    <p:sldLayoutId id="2147488053" r:id="rId4"/>
    <p:sldLayoutId id="2147488054" r:id="rId5"/>
    <p:sldLayoutId id="2147488055" r:id="rId6"/>
    <p:sldLayoutId id="2147488056" r:id="rId7"/>
    <p:sldLayoutId id="2147488057" r:id="rId8"/>
    <p:sldLayoutId id="2147488058" r:id="rId9"/>
    <p:sldLayoutId id="2147488059" r:id="rId10"/>
    <p:sldLayoutId id="2147488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0978833"/>
      </p:ext>
    </p:extLst>
  </p:cSld>
  <p:clrMap bg1="lt1" tx1="dk1" bg2="lt2" tx2="dk2" accent1="accent1" accent2="accent2" accent3="accent3" accent4="accent4" accent5="accent5" accent6="accent6" hlink="hlink" folHlink="folHlink"/>
  <p:sldLayoutIdLst>
    <p:sldLayoutId id="2147488062" r:id="rId1"/>
    <p:sldLayoutId id="2147488063" r:id="rId2"/>
    <p:sldLayoutId id="2147488064" r:id="rId3"/>
    <p:sldLayoutId id="2147488065" r:id="rId4"/>
    <p:sldLayoutId id="2147488066" r:id="rId5"/>
    <p:sldLayoutId id="2147488067" r:id="rId6"/>
    <p:sldLayoutId id="2147488068" r:id="rId7"/>
    <p:sldLayoutId id="2147488069" r:id="rId8"/>
    <p:sldLayoutId id="2147488070" r:id="rId9"/>
    <p:sldLayoutId id="2147488071" r:id="rId10"/>
    <p:sldLayoutId id="21474880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3/3/24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solidFill>
                  <a:srgbClr val="FFFFFF"/>
                </a:solidFill>
              </a:rPr>
              <a:pPr>
                <a:defRPr/>
              </a:pPr>
              <a:t>‹#›</a:t>
            </a:fld>
            <a:endParaRPr lang="en-US">
              <a:solidFill>
                <a:srgbClr val="FFFFFF"/>
              </a:solidFill>
            </a:endParaRPr>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375226"/>
      </p:ext>
    </p:extLst>
  </p:cSld>
  <p:clrMap bg1="dk2" tx1="lt1" bg2="dk1" tx2="lt2" accent1="accent1" accent2="accent2" accent3="accent3" accent4="accent4" accent5="accent5" accent6="accent6" hlink="hlink" folHlink="folHlink"/>
  <p:sldLayoutIdLst>
    <p:sldLayoutId id="2147488325" r:id="rId1"/>
    <p:sldLayoutId id="2147488326" r:id="rId2"/>
    <p:sldLayoutId id="2147488327" r:id="rId3"/>
    <p:sldLayoutId id="2147488328" r:id="rId4"/>
    <p:sldLayoutId id="2147488329" r:id="rId5"/>
    <p:sldLayoutId id="2147488330" r:id="rId6"/>
    <p:sldLayoutId id="2147488331" r:id="rId7"/>
    <p:sldLayoutId id="2147488332" r:id="rId8"/>
    <p:sldLayoutId id="2147488333" r:id="rId9"/>
    <p:sldLayoutId id="2147488334" r:id="rId10"/>
    <p:sldLayoutId id="214748833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649238556"/>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14A1E97-1A8B-46E5-8E75-004E499F20A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E7152C9-D881-4CD1-AA7B-F36BAB136BEA}" type="slidenum">
              <a:rPr lang="en-US" altLang="en-US"/>
              <a:pPr/>
              <a:t>‹#›</a:t>
            </a:fld>
            <a:endParaRPr lang="en-US" altLang="en-US"/>
          </a:p>
        </p:txBody>
      </p:sp>
    </p:spTree>
    <p:extLst>
      <p:ext uri="{BB962C8B-B14F-4D97-AF65-F5344CB8AC3E}">
        <p14:creationId xmlns:p14="http://schemas.microsoft.com/office/powerpoint/2010/main" val="2200064242"/>
      </p:ext>
    </p:extLst>
  </p:cSld>
  <p:clrMap bg1="lt1" tx1="dk1" bg2="lt2" tx2="dk2" accent1="accent1" accent2="accent2" accent3="accent3" accent4="accent4" accent5="accent5" accent6="accent6" hlink="hlink" folHlink="folHlink"/>
  <p:sldLayoutIdLst>
    <p:sldLayoutId id="2147488349" r:id="rId1"/>
    <p:sldLayoutId id="2147488350" r:id="rId2"/>
    <p:sldLayoutId id="2147488351" r:id="rId3"/>
    <p:sldLayoutId id="2147488352" r:id="rId4"/>
    <p:sldLayoutId id="2147488353" r:id="rId5"/>
    <p:sldLayoutId id="2147488354" r:id="rId6"/>
    <p:sldLayoutId id="2147488355" r:id="rId7"/>
    <p:sldLayoutId id="2147488356" r:id="rId8"/>
    <p:sldLayoutId id="2147488357" r:id="rId9"/>
    <p:sldLayoutId id="2147488358" r:id="rId10"/>
    <p:sldLayoutId id="21474883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22" name="Group 2"/>
          <p:cNvGrpSpPr>
            <a:grpSpLocks/>
          </p:cNvGrpSpPr>
          <p:nvPr/>
        </p:nvGrpSpPr>
        <p:grpSpPr bwMode="auto">
          <a:xfrm>
            <a:off x="0" y="2286000"/>
            <a:ext cx="9144000" cy="3581400"/>
            <a:chOff x="0" y="1968"/>
            <a:chExt cx="5760" cy="2256"/>
          </a:xfrm>
        </p:grpSpPr>
        <p:sp>
          <p:nvSpPr>
            <p:cNvPr id="13312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9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9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grpSp>
      <p:sp>
        <p:nvSpPr>
          <p:cNvPr id="13312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ltLang="ja-JP"/>
              <a:t>Click to edit Master title style</a:t>
            </a:r>
          </a:p>
        </p:txBody>
      </p:sp>
      <p:sp>
        <p:nvSpPr>
          <p:cNvPr id="13312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813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kumimoji="1" sz="1400">
                <a:solidFill>
                  <a:srgbClr val="FFFFFF"/>
                </a:solidFill>
                <a:latin typeface="+mn-lt"/>
                <a:ea typeface="+mn-ea"/>
                <a:cs typeface="+mn-cs"/>
              </a:defRPr>
            </a:lvl1pPr>
          </a:lstStyle>
          <a:p>
            <a:pPr>
              <a:defRPr/>
            </a:pPr>
            <a:endParaRPr lang="en-US" altLang="ja-JP"/>
          </a:p>
        </p:txBody>
      </p:sp>
      <p:sp>
        <p:nvSpPr>
          <p:cNvPr id="481349" name="Rectangle 69"/>
          <p:cNvSpPr>
            <a:spLocks noGrp="1" noChangeArrowheads="1"/>
          </p:cNvSpPr>
          <p:nvPr>
            <p:ph type="ftr" sz="quarter" idx="3"/>
          </p:nvPr>
        </p:nvSpPr>
        <p:spPr bwMode="auto">
          <a:xfrm>
            <a:off x="2057417" y="6248400"/>
            <a:ext cx="5237163"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kumimoji="1" sz="1400">
                <a:solidFill>
                  <a:srgbClr val="FFFFFF"/>
                </a:solidFill>
                <a:latin typeface="+mn-lt"/>
                <a:ea typeface="+mn-ea"/>
                <a:cs typeface="+mn-cs"/>
              </a:defRPr>
            </a:lvl1pPr>
          </a:lstStyle>
          <a:p>
            <a:pPr>
              <a:defRPr/>
            </a:pPr>
            <a:endParaRPr lang="en-US" altLang="ja-JP"/>
          </a:p>
        </p:txBody>
      </p:sp>
      <p:sp>
        <p:nvSpPr>
          <p:cNvPr id="4813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fld id="{718C6ADA-5543-9E44-B066-8E79867D4053}" type="slidenum">
              <a:rPr lang="en-US" altLang="ja-JP"/>
              <a:pPr>
                <a:defRPr/>
              </a:pPr>
              <a:t>‹#›</a:t>
            </a:fld>
            <a:endParaRPr lang="en-US" altLang="ja-JP"/>
          </a:p>
        </p:txBody>
      </p:sp>
      <p:pic>
        <p:nvPicPr>
          <p:cNvPr id="13312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641"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6686"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337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0051"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6739"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3511" indent="-352030"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130" indent="-35044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051" indent="-31714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2588" indent="-30128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5263" indent="-294938"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1945" indent="-294938"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58630" indent="-294938"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5311" indent="-294938"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1995" indent="-294938"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7" r:id="rId3"/>
    <p:sldLayoutId id="2147488698" r:id="rId4"/>
    <p:sldLayoutId id="2147488699" r:id="rId5"/>
    <p:sldLayoutId id="2147488700" r:id="rId6"/>
    <p:sldLayoutId id="2147488701" r:id="rId7"/>
    <p:sldLayoutId id="2147488702" r:id="rId8"/>
    <p:sldLayoutId id="2147488703" r:id="rId9"/>
    <p:sldLayoutId id="21474887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93078674"/>
      </p:ext>
    </p:extLst>
  </p:cSld>
  <p:clrMap bg1="lt1" tx1="dk1" bg2="lt2" tx2="dk2" accent1="accent1" accent2="accent2" accent3="accent3" accent4="accent4" accent5="accent5" accent6="accent6" hlink="hlink" folHlink="folHlink"/>
  <p:sldLayoutIdLst>
    <p:sldLayoutId id="2147488706" r:id="rId1"/>
    <p:sldLayoutId id="2147488707" r:id="rId2"/>
    <p:sldLayoutId id="2147488708" r:id="rId3"/>
    <p:sldLayoutId id="2147488709" r:id="rId4"/>
    <p:sldLayoutId id="2147488710" r:id="rId5"/>
    <p:sldLayoutId id="2147488711" r:id="rId6"/>
    <p:sldLayoutId id="2147488712" r:id="rId7"/>
    <p:sldLayoutId id="2147488713" r:id="rId8"/>
    <p:sldLayoutId id="2147488714" r:id="rId9"/>
    <p:sldLayoutId id="2147488715" r:id="rId10"/>
    <p:sldLayoutId id="2147488716" r:id="rId11"/>
    <p:sldLayoutId id="2147488717" r:id="rId12"/>
    <p:sldLayoutId id="21474887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2569"/>
      </p:ext>
    </p:extLst>
  </p:cSld>
  <p:clrMap bg1="lt1" tx1="dk1" bg2="lt2" tx2="dk2" accent1="accent1" accent2="accent2" accent3="accent3" accent4="accent4" accent5="accent5" accent6="accent6" hlink="hlink" folHlink="folHlink"/>
  <p:sldLayoutIdLst>
    <p:sldLayoutId id="2147488720" r:id="rId1"/>
    <p:sldLayoutId id="2147488721"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904228986"/>
      </p:ext>
    </p:extLst>
  </p:cSld>
  <p:clrMap bg1="dk2" tx1="lt1" bg2="dk1"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 id="2147488734" r:id="rId12"/>
    <p:sldLayoutId id="2147488735" r:id="rId13"/>
    <p:sldLayoutId id="214748873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2045046044"/>
      </p:ext>
    </p:extLst>
  </p:cSld>
  <p:clrMap bg1="lt1" tx1="dk1" bg2="lt2" tx2="dk2" accent1="accent1" accent2="accent2" accent3="accent3" accent4="accent4" accent5="accent5" accent6="accent6" hlink="hlink" folHlink="folHlink"/>
  <p:sldLayoutIdLst>
    <p:sldLayoutId id="2147488738" r:id="rId1"/>
    <p:sldLayoutId id="2147488739" r:id="rId2"/>
    <p:sldLayoutId id="2147488740" r:id="rId3"/>
    <p:sldLayoutId id="2147488741" r:id="rId4"/>
    <p:sldLayoutId id="2147488742" r:id="rId5"/>
    <p:sldLayoutId id="2147488743" r:id="rId6"/>
    <p:sldLayoutId id="2147488744" r:id="rId7"/>
    <p:sldLayoutId id="2147488745" r:id="rId8"/>
    <p:sldLayoutId id="2147488746" r:id="rId9"/>
    <p:sldLayoutId id="2147488747" r:id="rId10"/>
    <p:sldLayoutId id="2147488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485355"/>
      </p:ext>
    </p:extLst>
  </p:cSld>
  <p:clrMap bg1="lt1" tx1="dk1" bg2="lt2" tx2="dk2" accent1="accent1" accent2="accent2" accent3="accent3" accent4="accent4" accent5="accent5" accent6="accent6" hlink="hlink" folHlink="folHlink"/>
  <p:sldLayoutIdLst>
    <p:sldLayoutId id="2147488750" r:id="rId1"/>
    <p:sldLayoutId id="2147488751" r:id="rId2"/>
    <p:sldLayoutId id="2147488752" r:id="rId3"/>
    <p:sldLayoutId id="2147488753" r:id="rId4"/>
    <p:sldLayoutId id="2147488754" r:id="rId5"/>
    <p:sldLayoutId id="2147488755" r:id="rId6"/>
    <p:sldLayoutId id="2147488756" r:id="rId7"/>
    <p:sldLayoutId id="2147488757" r:id="rId8"/>
    <p:sldLayoutId id="2147488758" r:id="rId9"/>
    <p:sldLayoutId id="2147488759" r:id="rId10"/>
    <p:sldLayoutId id="2147488760" r:id="rId11"/>
    <p:sldLayoutId id="2147488761" r:id="rId12"/>
    <p:sldLayoutId id="2147488762"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833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3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3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3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A68DB584-017B-B747-8AE3-30FC57E3B1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5pPr>
      <a:lvl6pPr marL="456686"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6pPr>
      <a:lvl7pPr marL="91337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7pPr>
      <a:lvl8pPr marL="1370051"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8pPr>
      <a:lvl9pPr marL="1826739"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9pPr>
    </p:titleStyle>
    <p:bodyStyle>
      <a:lvl1pPr marL="342512" indent="-342512"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1708" indent="-228341"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598393" indent="-228341"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5075" indent="-228341"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1759" indent="-228341" algn="l" rtl="0" fontAlgn="base">
        <a:spcBef>
          <a:spcPct val="20000"/>
        </a:spcBef>
        <a:spcAft>
          <a:spcPct val="0"/>
        </a:spcAft>
        <a:buFont typeface="Wingdings" pitchFamily="-112" charset="2"/>
        <a:buChar char="s"/>
        <a:defRPr sz="2000">
          <a:solidFill>
            <a:schemeClr val="tx1"/>
          </a:solidFill>
          <a:latin typeface="+mn-lt"/>
          <a:ea typeface="+mn-ea"/>
          <a:cs typeface="+mn-cs"/>
        </a:defRPr>
      </a:lvl6pPr>
      <a:lvl7pPr marL="2968447" indent="-228341" algn="l" rtl="0" fontAlgn="base">
        <a:spcBef>
          <a:spcPct val="20000"/>
        </a:spcBef>
        <a:spcAft>
          <a:spcPct val="0"/>
        </a:spcAft>
        <a:buFont typeface="Wingdings" pitchFamily="-112" charset="2"/>
        <a:buChar char="s"/>
        <a:defRPr sz="2000">
          <a:solidFill>
            <a:schemeClr val="tx1"/>
          </a:solidFill>
          <a:latin typeface="+mn-lt"/>
          <a:ea typeface="+mn-ea"/>
          <a:cs typeface="+mn-cs"/>
        </a:defRPr>
      </a:lvl7pPr>
      <a:lvl8pPr marL="3425126" indent="-228341" algn="l" rtl="0" fontAlgn="base">
        <a:spcBef>
          <a:spcPct val="20000"/>
        </a:spcBef>
        <a:spcAft>
          <a:spcPct val="0"/>
        </a:spcAft>
        <a:buFont typeface="Wingdings" pitchFamily="-112" charset="2"/>
        <a:buChar char="s"/>
        <a:defRPr sz="2000">
          <a:solidFill>
            <a:schemeClr val="tx1"/>
          </a:solidFill>
          <a:latin typeface="+mn-lt"/>
          <a:ea typeface="+mn-ea"/>
          <a:cs typeface="+mn-cs"/>
        </a:defRPr>
      </a:lvl8pPr>
      <a:lvl9pPr marL="3881814" indent="-228341" algn="l" rtl="0" fontAlgn="base">
        <a:spcBef>
          <a:spcPct val="20000"/>
        </a:spcBef>
        <a:spcAft>
          <a:spcPct val="0"/>
        </a:spcAft>
        <a:buFont typeface="Wingdings" pitchFamily="-112" charset="2"/>
        <a:buChar char="s"/>
        <a:defRPr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18098"/>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745921450"/>
      </p:ext>
    </p:extLst>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838200" y="381001"/>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742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74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743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6DC47327-5038-AD47-B2FF-50A1BDFF1F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3" r:id="rId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0"/>
        </a:spcBef>
        <a:spcAft>
          <a:spcPct val="0"/>
        </a:spcAft>
        <a:defRPr sz="4200">
          <a:solidFill>
            <a:schemeClr val="tx2"/>
          </a:solidFill>
          <a:latin typeface="Arial" pitchFamily="-112" charset="0"/>
        </a:defRPr>
      </a:lvl6pPr>
      <a:lvl7pPr marL="913370" algn="l" rtl="0" eaLnBrk="0" fontAlgn="base" hangingPunct="0">
        <a:lnSpc>
          <a:spcPct val="90000"/>
        </a:lnSpc>
        <a:spcBef>
          <a:spcPct val="0"/>
        </a:spcBef>
        <a:spcAft>
          <a:spcPct val="0"/>
        </a:spcAft>
        <a:defRPr sz="4200">
          <a:solidFill>
            <a:schemeClr val="tx2"/>
          </a:solidFill>
          <a:latin typeface="Arial" pitchFamily="-112" charset="0"/>
        </a:defRPr>
      </a:lvl7pPr>
      <a:lvl8pPr marL="1370051" algn="l" rtl="0" eaLnBrk="0" fontAlgn="base" hangingPunct="0">
        <a:lnSpc>
          <a:spcPct val="90000"/>
        </a:lnSpc>
        <a:spcBef>
          <a:spcPct val="0"/>
        </a:spcBef>
        <a:spcAft>
          <a:spcPct val="0"/>
        </a:spcAft>
        <a:defRPr sz="4200">
          <a:solidFill>
            <a:schemeClr val="tx2"/>
          </a:solidFill>
          <a:latin typeface="Arial" pitchFamily="-112" charset="0"/>
        </a:defRPr>
      </a:lvl8pPr>
      <a:lvl9pPr marL="1826739"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2" charset="-128"/>
        </a:defRPr>
      </a:lvl2pPr>
      <a:lvl3pPr marL="1141708" indent="-228341"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2" charset="-128"/>
        </a:defRPr>
      </a:lvl3pPr>
      <a:lvl4pPr marL="1598393" indent="-228341"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2" charset="-128"/>
        </a:defRPr>
      </a:lvl4pPr>
      <a:lvl5pPr marL="2055075" indent="-228341"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2" charset="-128"/>
        </a:defRPr>
      </a:lvl5pPr>
      <a:lvl6pPr marL="2511759" indent="-228341"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80" y="1789131"/>
            <a:ext cx="5340350" cy="5056187"/>
            <a:chOff x="2394" y="1127"/>
            <a:chExt cx="3364" cy="3185"/>
          </a:xfrm>
        </p:grpSpPr>
        <p:sp>
          <p:nvSpPr>
            <p:cNvPr id="47616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grpSp>
      <p:sp>
        <p:nvSpPr>
          <p:cNvPr id="47619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76198"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6199"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spcBef>
                <a:spcPct val="0"/>
              </a:spcBef>
              <a:buClrTx/>
              <a:buFontTx/>
              <a:buNone/>
              <a:defRPr sz="1200">
                <a:solidFill>
                  <a:srgbClr val="FFFFFF"/>
                </a:solidFill>
                <a:latin typeface="+mn-lt"/>
                <a:ea typeface="+mn-ea"/>
                <a:cs typeface="+mn-cs"/>
              </a:defRPr>
            </a:lvl1pPr>
          </a:lstStyle>
          <a:p>
            <a:pPr>
              <a:defRPr/>
            </a:pPr>
            <a:endParaRPr lang="en-US"/>
          </a:p>
        </p:txBody>
      </p:sp>
      <p:sp>
        <p:nvSpPr>
          <p:cNvPr id="47620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spcBef>
                <a:spcPct val="0"/>
              </a:spcBef>
              <a:buClrTx/>
              <a:buFontTx/>
              <a:buNone/>
              <a:defRPr sz="1200">
                <a:solidFill>
                  <a:srgbClr val="FFFFFF"/>
                </a:solidFill>
                <a:latin typeface="+mn-lt"/>
                <a:ea typeface="+mn-ea"/>
                <a:cs typeface="+mn-cs"/>
              </a:defRPr>
            </a:lvl1pPr>
          </a:lstStyle>
          <a:p>
            <a:pPr>
              <a:defRPr/>
            </a:pPr>
            <a:endParaRPr lang="en-US"/>
          </a:p>
        </p:txBody>
      </p:sp>
      <p:sp>
        <p:nvSpPr>
          <p:cNvPr id="47620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A5189262-249F-0341-B73E-2FDF611E82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1759" indent="-228341"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68447" indent="-228341"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5126" indent="-228341"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1814" indent="-228341"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947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000000"/>
                </a:solidFill>
                <a:latin typeface="+mn-lt"/>
                <a:ea typeface="+mn-ea"/>
                <a:cs typeface="+mn-cs"/>
              </a:defRPr>
            </a:lvl1pPr>
          </a:lstStyle>
          <a:p>
            <a:pPr>
              <a:defRPr/>
            </a:pPr>
            <a:endParaRPr lang="en-US"/>
          </a:p>
        </p:txBody>
      </p:sp>
      <p:sp>
        <p:nvSpPr>
          <p:cNvPr id="48947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000000"/>
                </a:solidFill>
                <a:latin typeface="+mn-lt"/>
                <a:ea typeface="+mn-ea"/>
                <a:cs typeface="+mn-cs"/>
              </a:defRPr>
            </a:lvl1pPr>
          </a:lstStyle>
          <a:p>
            <a:pPr>
              <a:defRPr/>
            </a:pPr>
            <a:endParaRPr lang="en-US"/>
          </a:p>
        </p:txBody>
      </p:sp>
      <p:sp>
        <p:nvSpPr>
          <p:cNvPr id="489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F85125A-A160-2243-8773-815919DBF4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5" r:id="rId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6686"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6pPr>
      <a:lvl7pPr marL="91337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1708" indent="-228341"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598393" indent="-228341"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5075" indent="-228341"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1759" indent="-228341" algn="l" rtl="0" fontAlgn="base">
        <a:spcBef>
          <a:spcPct val="20000"/>
        </a:spcBef>
        <a:spcAft>
          <a:spcPct val="0"/>
        </a:spcAft>
        <a:buFont typeface="Wingdings" pitchFamily="-112" charset="2"/>
        <a:buChar char="ü"/>
        <a:defRPr sz="2000">
          <a:solidFill>
            <a:schemeClr val="tx1"/>
          </a:solidFill>
          <a:latin typeface="+mn-lt"/>
          <a:ea typeface="+mn-ea"/>
        </a:defRPr>
      </a:lvl6pPr>
      <a:lvl7pPr marL="2968447" indent="-228341" algn="l" rtl="0" fontAlgn="base">
        <a:spcBef>
          <a:spcPct val="20000"/>
        </a:spcBef>
        <a:spcAft>
          <a:spcPct val="0"/>
        </a:spcAft>
        <a:buFont typeface="Wingdings" pitchFamily="-112" charset="2"/>
        <a:buChar char="ü"/>
        <a:defRPr sz="2000">
          <a:solidFill>
            <a:schemeClr val="tx1"/>
          </a:solidFill>
          <a:latin typeface="+mn-lt"/>
          <a:ea typeface="+mn-ea"/>
        </a:defRPr>
      </a:lvl7pPr>
      <a:lvl8pPr marL="3425126" indent="-228341" algn="l" rtl="0" fontAlgn="base">
        <a:spcBef>
          <a:spcPct val="20000"/>
        </a:spcBef>
        <a:spcAft>
          <a:spcPct val="0"/>
        </a:spcAft>
        <a:buFont typeface="Wingdings" pitchFamily="-112" charset="2"/>
        <a:buChar char="ü"/>
        <a:defRPr sz="2000">
          <a:solidFill>
            <a:schemeClr val="tx1"/>
          </a:solidFill>
          <a:latin typeface="+mn-lt"/>
          <a:ea typeface="+mn-ea"/>
        </a:defRPr>
      </a:lvl8pPr>
      <a:lvl9pPr marL="3881814" indent="-228341" algn="l" rtl="0" fontAlgn="base">
        <a:spcBef>
          <a:spcPct val="20000"/>
        </a:spcBef>
        <a:spcAft>
          <a:spcPct val="0"/>
        </a:spcAft>
        <a:buFont typeface="Wingdings" pitchFamily="-112" charset="2"/>
        <a:buChar char="ü"/>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6" r:id="rId1"/>
    <p:sldLayoutId id="214748764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3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9.xml"/><Relationship Id="rId1" Type="http://schemas.openxmlformats.org/officeDocument/2006/relationships/slideLayout" Target="../slideLayouts/slideLayout3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1.xml"/><Relationship Id="rId1" Type="http://schemas.openxmlformats.org/officeDocument/2006/relationships/slideLayout" Target="../slideLayouts/slideLayout31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60.xml"/><Relationship Id="rId1" Type="http://schemas.openxmlformats.org/officeDocument/2006/relationships/themeOverride" Target="../theme/themeOverride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3.xml"/><Relationship Id="rId1" Type="http://schemas.openxmlformats.org/officeDocument/2006/relationships/slideLayout" Target="../slideLayouts/slideLayout310.xml"/></Relationships>
</file>

<file path=ppt/slides/_rels/slide10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5.xml"/><Relationship Id="rId6" Type="http://schemas.openxmlformats.org/officeDocument/2006/relationships/image" Target="../media/image141.png"/><Relationship Id="rId5" Type="http://schemas.openxmlformats.org/officeDocument/2006/relationships/notesSlide" Target="../notesSlides/notesSlide84.xml"/><Relationship Id="rId4" Type="http://schemas.openxmlformats.org/officeDocument/2006/relationships/slideLayout" Target="../slideLayouts/slideLayout3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10.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7.xml"/><Relationship Id="rId1" Type="http://schemas.openxmlformats.org/officeDocument/2006/relationships/slideLayout" Target="../slideLayouts/slideLayout310.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28.xml"/><Relationship Id="rId4" Type="http://schemas.openxmlformats.org/officeDocument/2006/relationships/image" Target="../media/image5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8.xml"/><Relationship Id="rId1" Type="http://schemas.openxmlformats.org/officeDocument/2006/relationships/slideLayout" Target="../slideLayouts/slideLayout3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3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0.xml"/><Relationship Id="rId1" Type="http://schemas.openxmlformats.org/officeDocument/2006/relationships/slideLayout" Target="../slideLayouts/slideLayout3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310.xml"/><Relationship Id="rId4" Type="http://schemas.openxmlformats.org/officeDocument/2006/relationships/image" Target="../media/image147.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0.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66.xml"/><Relationship Id="rId1" Type="http://schemas.openxmlformats.org/officeDocument/2006/relationships/themeOverride" Target="../theme/themeOverride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3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10.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6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6.xml"/><Relationship Id="rId1" Type="http://schemas.openxmlformats.org/officeDocument/2006/relationships/slideLayout" Target="../slideLayouts/slideLayout2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3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36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36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36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36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6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36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362.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6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36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36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0.xml"/><Relationship Id="rId1" Type="http://schemas.openxmlformats.org/officeDocument/2006/relationships/slideLayout" Target="../slideLayouts/slideLayout239.xml"/><Relationship Id="rId4" Type="http://schemas.openxmlformats.org/officeDocument/2006/relationships/image" Target="../media/image160.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2.xml"/><Relationship Id="rId1" Type="http://schemas.openxmlformats.org/officeDocument/2006/relationships/slideLayout" Target="../slideLayouts/slideLayout36.xml"/><Relationship Id="rId4" Type="http://schemas.openxmlformats.org/officeDocument/2006/relationships/image" Target="../media/image162.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4.xml"/><Relationship Id="rId1" Type="http://schemas.openxmlformats.org/officeDocument/2006/relationships/slideLayout" Target="../slideLayouts/slideLayout310.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5.xml"/><Relationship Id="rId1" Type="http://schemas.openxmlformats.org/officeDocument/2006/relationships/slideLayout" Target="../slideLayouts/slideLayout339.xml"/><Relationship Id="rId4" Type="http://schemas.openxmlformats.org/officeDocument/2006/relationships/image" Target="../media/image165.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66.xml"/></Relationships>
</file>

<file path=ppt/slides/_rels/slide14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6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6.xml"/><Relationship Id="rId1" Type="http://schemas.openxmlformats.org/officeDocument/2006/relationships/slideLayout" Target="../slideLayouts/slideLayout36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7.xml"/><Relationship Id="rId1" Type="http://schemas.openxmlformats.org/officeDocument/2006/relationships/slideLayout" Target="../slideLayouts/slideLayout3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8.xml"/><Relationship Id="rId1" Type="http://schemas.openxmlformats.org/officeDocument/2006/relationships/slideLayout" Target="../slideLayouts/slideLayout3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9.xml"/><Relationship Id="rId1" Type="http://schemas.openxmlformats.org/officeDocument/2006/relationships/slideLayout" Target="../slideLayouts/slideLayout3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0.xml"/><Relationship Id="rId1" Type="http://schemas.openxmlformats.org/officeDocument/2006/relationships/slideLayout" Target="../slideLayouts/slideLayout310.xml"/></Relationships>
</file>

<file path=ppt/slides/_rels/slide1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31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310.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31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66.xml"/><Relationship Id="rId5" Type="http://schemas.openxmlformats.org/officeDocument/2006/relationships/image" Target="../media/image62.jpeg"/><Relationship Id="rId4" Type="http://schemas.openxmlformats.org/officeDocument/2006/relationships/image" Target="../media/image6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5.xml"/><Relationship Id="rId1" Type="http://schemas.openxmlformats.org/officeDocument/2006/relationships/slideLayout" Target="../slideLayouts/slideLayout376.xml"/><Relationship Id="rId4" Type="http://schemas.openxmlformats.org/officeDocument/2006/relationships/image" Target="../media/image174.png"/></Relationships>
</file>

<file path=ppt/slides/_rels/slide1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6.xml"/><Relationship Id="rId1" Type="http://schemas.openxmlformats.org/officeDocument/2006/relationships/slideLayout" Target="../slideLayouts/slideLayout376.xml"/><Relationship Id="rId5" Type="http://schemas.openxmlformats.org/officeDocument/2006/relationships/image" Target="../media/image177.png"/><Relationship Id="rId4" Type="http://schemas.openxmlformats.org/officeDocument/2006/relationships/image" Target="../media/image176.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6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6.xml"/></Relationships>
</file>

<file path=ppt/slides/_rels/slide15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9.xml"/><Relationship Id="rId1" Type="http://schemas.openxmlformats.org/officeDocument/2006/relationships/slideLayout" Target="../slideLayouts/slideLayout3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0.xml"/><Relationship Id="rId1" Type="http://schemas.openxmlformats.org/officeDocument/2006/relationships/slideLayout" Target="../slideLayouts/slideLayout3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1.xml"/><Relationship Id="rId1" Type="http://schemas.openxmlformats.org/officeDocument/2006/relationships/slideLayout" Target="../slideLayouts/slideLayout3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2.xml"/><Relationship Id="rId1" Type="http://schemas.openxmlformats.org/officeDocument/2006/relationships/slideLayout" Target="../slideLayouts/slideLayout368.xml"/></Relationships>
</file>

<file path=ppt/slides/_rels/slide15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3.xml"/><Relationship Id="rId1" Type="http://schemas.openxmlformats.org/officeDocument/2006/relationships/slideLayout" Target="../slideLayouts/slideLayout36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4.xml"/><Relationship Id="rId1" Type="http://schemas.openxmlformats.org/officeDocument/2006/relationships/slideLayout" Target="../slideLayouts/slideLayout368.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6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68.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6.xml"/><Relationship Id="rId1" Type="http://schemas.openxmlformats.org/officeDocument/2006/relationships/slideLayout" Target="../slideLayouts/slideLayout36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7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4.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104.xml"/></Relationships>
</file>

<file path=ppt/slides/_rels/slide16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76.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6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2.xml"/><Relationship Id="rId1" Type="http://schemas.openxmlformats.org/officeDocument/2006/relationships/slideLayout" Target="../slideLayouts/slideLayout37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6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7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69.xml"/></Relationships>
</file>

<file path=ppt/slides/_rels/slide1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7.xml"/><Relationship Id="rId1" Type="http://schemas.openxmlformats.org/officeDocument/2006/relationships/slideLayout" Target="../slideLayouts/slideLayout369.xml"/></Relationships>
</file>

<file path=ppt/slides/_rels/slide17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8.xml"/><Relationship Id="rId1" Type="http://schemas.openxmlformats.org/officeDocument/2006/relationships/slideLayout" Target="../slideLayouts/slideLayout369.xml"/></Relationships>
</file>

<file path=ppt/slides/_rels/slide1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9.xml"/><Relationship Id="rId1" Type="http://schemas.openxmlformats.org/officeDocument/2006/relationships/slideLayout" Target="../slideLayouts/slideLayout369.xml"/><Relationship Id="rId4" Type="http://schemas.openxmlformats.org/officeDocument/2006/relationships/image" Target="../media/image177.png"/></Relationships>
</file>

<file path=ppt/slides/_rels/slide1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0.xml"/><Relationship Id="rId1" Type="http://schemas.openxmlformats.org/officeDocument/2006/relationships/slideLayout" Target="../slideLayouts/slideLayout369.xml"/></Relationships>
</file>

<file path=ppt/slides/_rels/slide17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1.xml"/><Relationship Id="rId1" Type="http://schemas.openxmlformats.org/officeDocument/2006/relationships/slideLayout" Target="../slideLayouts/slideLayout369.xml"/><Relationship Id="rId4" Type="http://schemas.openxmlformats.org/officeDocument/2006/relationships/image" Target="../media/image18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2.xml"/><Relationship Id="rId1" Type="http://schemas.openxmlformats.org/officeDocument/2006/relationships/slideLayout" Target="../slideLayouts/slideLayout369.xml"/><Relationship Id="rId4" Type="http://schemas.openxmlformats.org/officeDocument/2006/relationships/image" Target="../media/image189.jpeg"/></Relationships>
</file>

<file path=ppt/slides/_rels/slide18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3.xml"/><Relationship Id="rId1" Type="http://schemas.openxmlformats.org/officeDocument/2006/relationships/slideLayout" Target="../slideLayouts/slideLayout369.xml"/></Relationships>
</file>

<file path=ppt/slides/_rels/slide18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4.xml"/><Relationship Id="rId1" Type="http://schemas.openxmlformats.org/officeDocument/2006/relationships/slideLayout" Target="../slideLayouts/slideLayout369.xml"/></Relationships>
</file>

<file path=ppt/slides/_rels/slide18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6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8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5.xml"/><Relationship Id="rId1" Type="http://schemas.openxmlformats.org/officeDocument/2006/relationships/slideLayout" Target="../slideLayouts/slideLayout369.xml"/></Relationships>
</file>

<file path=ppt/slides/_rels/slide18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6.xml"/><Relationship Id="rId1" Type="http://schemas.openxmlformats.org/officeDocument/2006/relationships/slideLayout" Target="../slideLayouts/slideLayout372.xml"/><Relationship Id="rId5" Type="http://schemas.openxmlformats.org/officeDocument/2006/relationships/image" Target="../media/image194.png"/><Relationship Id="rId4" Type="http://schemas.openxmlformats.org/officeDocument/2006/relationships/image" Target="../media/image193.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6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8.xml"/><Relationship Id="rId1" Type="http://schemas.openxmlformats.org/officeDocument/2006/relationships/slideLayout" Target="../slideLayouts/slideLayout365.xml"/><Relationship Id="rId4" Type="http://schemas.openxmlformats.org/officeDocument/2006/relationships/image" Target="../media/image196.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7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63.xml"/></Relationships>
</file>

<file path=ppt/slides/_rels/slide1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0.xml"/><Relationship Id="rId1" Type="http://schemas.openxmlformats.org/officeDocument/2006/relationships/slideLayout" Target="../slideLayouts/slideLayout36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69.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2.xml"/><Relationship Id="rId1" Type="http://schemas.openxmlformats.org/officeDocument/2006/relationships/slideLayout" Target="../slideLayouts/slideLayout368.xml"/><Relationship Id="rId5" Type="http://schemas.openxmlformats.org/officeDocument/2006/relationships/image" Target="../media/image199.png"/><Relationship Id="rId4" Type="http://schemas.openxmlformats.org/officeDocument/2006/relationships/image" Target="../media/image198.png"/></Relationships>
</file>

<file path=ppt/slides/_rels/slide19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154.xml"/><Relationship Id="rId1" Type="http://schemas.openxmlformats.org/officeDocument/2006/relationships/slideLayout" Target="../slideLayouts/slideLayout116.xml"/></Relationships>
</file>

<file path=ppt/slides/_rels/slide19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5.xml"/><Relationship Id="rId1" Type="http://schemas.openxmlformats.org/officeDocument/2006/relationships/slideLayout" Target="../slideLayouts/slideLayout116.xml"/><Relationship Id="rId4" Type="http://schemas.openxmlformats.org/officeDocument/2006/relationships/image" Target="../media/image203.png"/></Relationships>
</file>

<file path=ppt/slides/_rels/slide19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56.xml"/><Relationship Id="rId1" Type="http://schemas.openxmlformats.org/officeDocument/2006/relationships/slideLayout" Target="../slideLayouts/slideLayout116.xml"/></Relationships>
</file>

<file path=ppt/slides/_rels/slide199.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57.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0.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58.xml"/><Relationship Id="rId1" Type="http://schemas.openxmlformats.org/officeDocument/2006/relationships/slideLayout" Target="../slideLayouts/slideLayout116.xml"/></Relationships>
</file>

<file path=ppt/slides/_rels/slide201.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59.xml"/><Relationship Id="rId1" Type="http://schemas.openxmlformats.org/officeDocument/2006/relationships/slideLayout" Target="../slideLayouts/slideLayout116.xml"/></Relationships>
</file>

<file path=ppt/slides/_rels/slide20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0.xml"/><Relationship Id="rId1" Type="http://schemas.openxmlformats.org/officeDocument/2006/relationships/slideLayout" Target="../slideLayouts/slideLayout116.xml"/><Relationship Id="rId4" Type="http://schemas.openxmlformats.org/officeDocument/2006/relationships/image" Target="../media/image203.png"/></Relationships>
</file>

<file path=ppt/slides/_rels/slide20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1.xml"/><Relationship Id="rId1" Type="http://schemas.openxmlformats.org/officeDocument/2006/relationships/slideLayout" Target="../slideLayouts/slideLayout116.xml"/><Relationship Id="rId4" Type="http://schemas.openxmlformats.org/officeDocument/2006/relationships/image" Target="../media/image203.png"/></Relationships>
</file>

<file path=ppt/slides/_rels/slide20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2.xml"/><Relationship Id="rId1" Type="http://schemas.openxmlformats.org/officeDocument/2006/relationships/slideLayout" Target="../slideLayouts/slideLayout127.xml"/><Relationship Id="rId6" Type="http://schemas.openxmlformats.org/officeDocument/2006/relationships/image" Target="../media/image207.jpeg"/><Relationship Id="rId5" Type="http://schemas.openxmlformats.org/officeDocument/2006/relationships/image" Target="../media/image206.png"/><Relationship Id="rId4" Type="http://schemas.openxmlformats.org/officeDocument/2006/relationships/image" Target="../media/image203.png"/></Relationships>
</file>

<file path=ppt/slides/_rels/slide2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3.xml"/><Relationship Id="rId1" Type="http://schemas.openxmlformats.org/officeDocument/2006/relationships/slideLayout" Target="../slideLayouts/slideLayout26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6.xml"/></Relationships>
</file>

<file path=ppt/slides/_rels/slide2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5.xml"/><Relationship Id="rId1" Type="http://schemas.openxmlformats.org/officeDocument/2006/relationships/slideLayout" Target="../slideLayouts/slideLayout266.xml"/><Relationship Id="rId5" Type="http://schemas.openxmlformats.org/officeDocument/2006/relationships/image" Target="../media/image62.jpeg"/><Relationship Id="rId4" Type="http://schemas.openxmlformats.org/officeDocument/2006/relationships/image" Target="../media/image61.jpeg"/></Relationships>
</file>

<file path=ppt/slides/_rels/slide2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6.xml"/><Relationship Id="rId1" Type="http://schemas.openxmlformats.org/officeDocument/2006/relationships/slideLayout" Target="../slideLayouts/slideLayout266.xml"/></Relationships>
</file>

<file path=ppt/slides/_rels/slide20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7.xml"/><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9.xml"/><Relationship Id="rId1" Type="http://schemas.openxmlformats.org/officeDocument/2006/relationships/slideLayout" Target="../slideLayouts/slideLayout279.xml"/></Relationships>
</file>

<file path=ppt/slides/_rels/slide2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0.xml"/><Relationship Id="rId1" Type="http://schemas.openxmlformats.org/officeDocument/2006/relationships/slideLayout" Target="../slideLayouts/slideLayout27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1.xml"/><Relationship Id="rId1" Type="http://schemas.openxmlformats.org/officeDocument/2006/relationships/slideLayout" Target="../slideLayouts/slideLayout65.xml"/><Relationship Id="rId4" Type="http://schemas.openxmlformats.org/officeDocument/2006/relationships/image" Target="../media/image209.png"/></Relationships>
</file>

<file path=ppt/slides/_rels/slide21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94.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94.xml"/></Relationships>
</file>

<file path=ppt/slides/_rels/slide21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94.xml"/></Relationships>
</file>

<file path=ppt/slides/_rels/slide21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94.xml"/></Relationships>
</file>

<file path=ppt/slides/_rels/slide21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2.xml"/><Relationship Id="rId1" Type="http://schemas.openxmlformats.org/officeDocument/2006/relationships/slideLayout" Target="../slideLayouts/slideLayout65.xml"/><Relationship Id="rId4" Type="http://schemas.openxmlformats.org/officeDocument/2006/relationships/image" Target="../media/image209.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02.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309.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30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0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309.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0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9.xml"/><Relationship Id="rId1" Type="http://schemas.openxmlformats.org/officeDocument/2006/relationships/themeOverride" Target="../theme/themeOverride2.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2.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6.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2.xml"/><Relationship Id="rId1" Type="http://schemas.openxmlformats.org/officeDocument/2006/relationships/themeOverride" Target="../theme/themeOverride3.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1.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7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77.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1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31.xml"/><Relationship Id="rId4" Type="http://schemas.openxmlformats.org/officeDocument/2006/relationships/image" Target="../media/image113.jpeg"/></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2.xml"/><Relationship Id="rId1" Type="http://schemas.openxmlformats.org/officeDocument/2006/relationships/slideLayout" Target="../slideLayouts/slideLayout25.xml"/><Relationship Id="rId4" Type="http://schemas.openxmlformats.org/officeDocument/2006/relationships/image" Target="../media/image116.jpeg"/></Relationships>
</file>

<file path=ppt/slides/_rels/slide7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63.xml"/><Relationship Id="rId1" Type="http://schemas.openxmlformats.org/officeDocument/2006/relationships/slideLayout" Target="../slideLayouts/slideLayout30.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1.jpeg"/><Relationship Id="rId1" Type="http://schemas.openxmlformats.org/officeDocument/2006/relationships/slideLayout" Target="../slideLayouts/slideLayout2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44.xml"/></Relationships>
</file>

<file path=ppt/slides/_rels/slide8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8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211.xml"/></Relationships>
</file>

<file path=ppt/slides/_rels/slide9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6.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34.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6.xml"/><Relationship Id="rId1" Type="http://schemas.openxmlformats.org/officeDocument/2006/relationships/slideLayout" Target="../slideLayouts/slideLayout311.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7.xml"/><Relationship Id="rId1" Type="http://schemas.openxmlformats.org/officeDocument/2006/relationships/slideLayout" Target="../slideLayouts/slideLayout31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4544" y="9128"/>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en-US" sz="8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Acts 9–14</a:t>
            </a:r>
          </a:p>
        </p:txBody>
      </p:sp>
      <p:sp>
        <p:nvSpPr>
          <p:cNvPr id="8" name="Rectangle 7">
            <a:extLst>
              <a:ext uri="{FF2B5EF4-FFF2-40B4-BE49-F238E27FC236}">
                <a16:creationId xmlns:a16="http://schemas.microsoft.com/office/drawing/2014/main" id="{5495FBFA-874C-9BF2-9DFB-60D0125DFB0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228095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0" y="324266"/>
            <a:ext cx="79615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 people spread the gospel message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(vs. 19-21)</a:t>
            </a: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79615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They are open to accountability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 22)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79615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steadfast in their faith</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 (vs. 23-24) </a:t>
            </a:r>
          </a:p>
        </p:txBody>
      </p:sp>
      <p:sp>
        <p:nvSpPr>
          <p:cNvPr id="13" name="TextBox 12">
            <a:extLst>
              <a:ext uri="{FF2B5EF4-FFF2-40B4-BE49-F238E27FC236}">
                <a16:creationId xmlns:a16="http://schemas.microsoft.com/office/drawing/2014/main" id="{54CAA58B-849D-4995-937B-6A47AE95636C}"/>
              </a:ext>
            </a:extLst>
          </p:cNvPr>
          <p:cNvSpPr txBox="1"/>
          <p:nvPr/>
        </p:nvSpPr>
        <p:spPr>
          <a:xfrm>
            <a:off x="2170196" y="3167680"/>
            <a:ext cx="4803608" cy="2246769"/>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1 Peter 4:16</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Yet if anyone suffers as a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Christian</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let him not be ashamed, but let him glorify God in that name.</a:t>
            </a:r>
            <a:endParaRPr kumimoji="0" lang="en-US" sz="40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50256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0" y="324266"/>
            <a:ext cx="8026400"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 people spread the gospel message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(vs. 19-21)</a:t>
            </a: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8026400"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They are open to accountability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 22)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8026400"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steadfast in their faith</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 (vs. 23-24) </a:t>
            </a:r>
          </a:p>
        </p:txBody>
      </p:sp>
      <p:sp>
        <p:nvSpPr>
          <p:cNvPr id="8" name="TextBox 7">
            <a:extLst>
              <a:ext uri="{FF2B5EF4-FFF2-40B4-BE49-F238E27FC236}">
                <a16:creationId xmlns:a16="http://schemas.microsoft.com/office/drawing/2014/main" id="{710DF452-C857-4DEE-982E-0BA32428ABB5}"/>
              </a:ext>
            </a:extLst>
          </p:cNvPr>
          <p:cNvSpPr txBox="1"/>
          <p:nvPr/>
        </p:nvSpPr>
        <p:spPr>
          <a:xfrm>
            <a:off x="-24065" y="2572467"/>
            <a:ext cx="8052003"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compassionate to those in need </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(vs. 27-30)</a:t>
            </a:r>
          </a:p>
        </p:txBody>
      </p:sp>
    </p:spTree>
    <p:extLst>
      <p:ext uri="{BB962C8B-B14F-4D97-AF65-F5344CB8AC3E}">
        <p14:creationId xmlns:p14="http://schemas.microsoft.com/office/powerpoint/2010/main" val="27996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517357" y="1443841"/>
            <a:ext cx="8109285" cy="440120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“Their functions were various and included both exhortation and foretelling of the future; they may well have given expositions of the Old Testament, using their spiritual insight to show how its prophecies were being fulfilled in the events connected with the rise of the church. Their activity was connected with the new sense of inspiration associated with the gift of the Spirit to the church.”</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rPr>
              <a:t>I. Howard Marshall</a:t>
            </a:r>
            <a:endParaRPr kumimoji="0" lang="en-US" sz="28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8682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0" y="324266"/>
            <a:ext cx="80250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 people spread the gospel message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(vs. 19-21)</a:t>
            </a: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80250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They are open to accountability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 22)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80250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steadfast in their faith</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 (vs. 23-24) </a:t>
            </a:r>
          </a:p>
        </p:txBody>
      </p:sp>
      <p:sp>
        <p:nvSpPr>
          <p:cNvPr id="8" name="TextBox 7">
            <a:extLst>
              <a:ext uri="{FF2B5EF4-FFF2-40B4-BE49-F238E27FC236}">
                <a16:creationId xmlns:a16="http://schemas.microsoft.com/office/drawing/2014/main" id="{710DF452-C857-4DEE-982E-0BA32428ABB5}"/>
              </a:ext>
            </a:extLst>
          </p:cNvPr>
          <p:cNvSpPr txBox="1"/>
          <p:nvPr/>
        </p:nvSpPr>
        <p:spPr>
          <a:xfrm>
            <a:off x="-24065" y="2572467"/>
            <a:ext cx="8050665"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compassionate to those in need </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(vs. 27-30)</a:t>
            </a:r>
          </a:p>
        </p:txBody>
      </p:sp>
    </p:spTree>
    <p:extLst>
      <p:ext uri="{BB962C8B-B14F-4D97-AF65-F5344CB8AC3E}">
        <p14:creationId xmlns:p14="http://schemas.microsoft.com/office/powerpoint/2010/main" val="219677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12</a:t>
            </a:r>
          </a:p>
        </p:txBody>
      </p:sp>
    </p:spTree>
    <p:extLst>
      <p:ext uri="{BB962C8B-B14F-4D97-AF65-F5344CB8AC3E}">
        <p14:creationId xmlns:p14="http://schemas.microsoft.com/office/powerpoint/2010/main" val="185356061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Unstoppable Review | Movie - Empire">
            <a:extLst>
              <a:ext uri="{FF2B5EF4-FFF2-40B4-BE49-F238E27FC236}">
                <a16:creationId xmlns:a16="http://schemas.microsoft.com/office/drawing/2014/main" id="{531F540A-9D96-234B-9DC5-07C6509D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5" y="723670"/>
            <a:ext cx="9260871" cy="51987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Unstoppable God</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192844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grpSp>
        <p:nvGrpSpPr>
          <p:cNvPr id="6" name="Group 5">
            <a:extLst>
              <a:ext uri="{FF2B5EF4-FFF2-40B4-BE49-F238E27FC236}">
                <a16:creationId xmlns:a16="http://schemas.microsoft.com/office/drawing/2014/main" id="{2237ACC6-5606-134A-AB53-B1961E2D0672}"/>
              </a:ext>
            </a:extLst>
          </p:cNvPr>
          <p:cNvGrpSpPr/>
          <p:nvPr/>
        </p:nvGrpSpPr>
        <p:grpSpPr>
          <a:xfrm>
            <a:off x="5251627" y="521593"/>
            <a:ext cx="4584358" cy="4226010"/>
            <a:chOff x="4473146" y="2224217"/>
            <a:chExt cx="4584358" cy="4226010"/>
          </a:xfrm>
        </p:grpSpPr>
        <p:sp>
          <p:nvSpPr>
            <p:cNvPr id="3" name="Lightning Bolt 2">
              <a:extLst>
                <a:ext uri="{FF2B5EF4-FFF2-40B4-BE49-F238E27FC236}">
                  <a16:creationId xmlns:a16="http://schemas.microsoft.com/office/drawing/2014/main" id="{BC45FB56-106E-654E-B73D-2EDC7D9BD19D}"/>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2">
              <a:extLst>
                <a:ext uri="{FF2B5EF4-FFF2-40B4-BE49-F238E27FC236}">
                  <a16:creationId xmlns:a16="http://schemas.microsoft.com/office/drawing/2014/main" id="{4AAA9BE1-DE37-3B41-9425-F644F5506418}"/>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Herod &amp; 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p>
          </p:txBody>
        </p:sp>
      </p:grpSp>
      <p:grpSp>
        <p:nvGrpSpPr>
          <p:cNvPr id="11" name="Group 10">
            <a:extLst>
              <a:ext uri="{FF2B5EF4-FFF2-40B4-BE49-F238E27FC236}">
                <a16:creationId xmlns:a16="http://schemas.microsoft.com/office/drawing/2014/main" id="{AA334E95-9DFD-C04D-A6DB-C516023C7B2D}"/>
              </a:ext>
            </a:extLst>
          </p:cNvPr>
          <p:cNvGrpSpPr/>
          <p:nvPr/>
        </p:nvGrpSpPr>
        <p:grpSpPr>
          <a:xfrm>
            <a:off x="-623658" y="3898560"/>
            <a:ext cx="3892376" cy="4226010"/>
            <a:chOff x="4473146" y="2224217"/>
            <a:chExt cx="4584358" cy="4226010"/>
          </a:xfrm>
        </p:grpSpPr>
        <p:sp>
          <p:nvSpPr>
            <p:cNvPr id="12" name="Lightning Bolt 11">
              <a:extLst>
                <a:ext uri="{FF2B5EF4-FFF2-40B4-BE49-F238E27FC236}">
                  <a16:creationId xmlns:a16="http://schemas.microsoft.com/office/drawing/2014/main" id="{49E17CB4-E0CD-094A-8B5C-3EA70B8B3FFB}"/>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07EE999-2DAD-184A-8970-A9A19C4FCEE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&amp; John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4:29</a:t>
              </a:r>
            </a:p>
          </p:txBody>
        </p:sp>
      </p:grpSp>
      <p:grpSp>
        <p:nvGrpSpPr>
          <p:cNvPr id="14" name="Group 13">
            <a:extLst>
              <a:ext uri="{FF2B5EF4-FFF2-40B4-BE49-F238E27FC236}">
                <a16:creationId xmlns:a16="http://schemas.microsoft.com/office/drawing/2014/main" id="{2F764706-EA14-0D45-A363-369281B9F518}"/>
              </a:ext>
            </a:extLst>
          </p:cNvPr>
          <p:cNvGrpSpPr/>
          <p:nvPr/>
        </p:nvGrpSpPr>
        <p:grpSpPr>
          <a:xfrm>
            <a:off x="693379" y="2987961"/>
            <a:ext cx="4112354" cy="4226010"/>
            <a:chOff x="4269394" y="2224217"/>
            <a:chExt cx="4843443" cy="4226010"/>
          </a:xfrm>
        </p:grpSpPr>
        <p:sp>
          <p:nvSpPr>
            <p:cNvPr id="15" name="Lightning Bolt 14">
              <a:extLst>
                <a:ext uri="{FF2B5EF4-FFF2-40B4-BE49-F238E27FC236}">
                  <a16:creationId xmlns:a16="http://schemas.microsoft.com/office/drawing/2014/main" id="{D14D9CE5-0487-2C46-ADB0-AE8C57761D6F}"/>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E7DF5F95-3C67-BC4E-8600-5525F709901F}"/>
                </a:ext>
              </a:extLst>
            </p:cNvPr>
            <p:cNvSpPr txBox="1">
              <a:spLocks noChangeArrowheads="1"/>
            </p:cNvSpPr>
            <p:nvPr/>
          </p:nvSpPr>
          <p:spPr bwMode="auto">
            <a:xfrm>
              <a:off x="4269394" y="3342506"/>
              <a:ext cx="4843443"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&amp; Apostles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5:17-40</a:t>
              </a:r>
            </a:p>
          </p:txBody>
        </p:sp>
      </p:grpSp>
      <p:grpSp>
        <p:nvGrpSpPr>
          <p:cNvPr id="17" name="Group 16">
            <a:extLst>
              <a:ext uri="{FF2B5EF4-FFF2-40B4-BE49-F238E27FC236}">
                <a16:creationId xmlns:a16="http://schemas.microsoft.com/office/drawing/2014/main" id="{DE299543-1AE1-B24A-966E-722564E319F8}"/>
              </a:ext>
            </a:extLst>
          </p:cNvPr>
          <p:cNvGrpSpPr/>
          <p:nvPr/>
        </p:nvGrpSpPr>
        <p:grpSpPr>
          <a:xfrm>
            <a:off x="2403391" y="2040291"/>
            <a:ext cx="3892376" cy="4226010"/>
            <a:chOff x="4473146" y="2224217"/>
            <a:chExt cx="4584358" cy="4226010"/>
          </a:xfrm>
        </p:grpSpPr>
        <p:sp>
          <p:nvSpPr>
            <p:cNvPr id="18" name="Lightning Bolt 17">
              <a:extLst>
                <a:ext uri="{FF2B5EF4-FFF2-40B4-BE49-F238E27FC236}">
                  <a16:creationId xmlns:a16="http://schemas.microsoft.com/office/drawing/2014/main" id="{C87234F6-A6D1-0F4C-85F7-391C08ADDFCE}"/>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2">
              <a:extLst>
                <a:ext uri="{FF2B5EF4-FFF2-40B4-BE49-F238E27FC236}">
                  <a16:creationId xmlns:a16="http://schemas.microsoft.com/office/drawing/2014/main" id="{AD615366-9235-4949-A62D-F00C134EBB20}"/>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Stephen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6:11–8:3</a:t>
              </a:r>
            </a:p>
          </p:txBody>
        </p:sp>
      </p:grpSp>
      <p:grpSp>
        <p:nvGrpSpPr>
          <p:cNvPr id="20" name="Group 19">
            <a:extLst>
              <a:ext uri="{FF2B5EF4-FFF2-40B4-BE49-F238E27FC236}">
                <a16:creationId xmlns:a16="http://schemas.microsoft.com/office/drawing/2014/main" id="{874C92C4-0679-8A48-B12D-D075DC4F198B}"/>
              </a:ext>
            </a:extLst>
          </p:cNvPr>
          <p:cNvGrpSpPr/>
          <p:nvPr/>
        </p:nvGrpSpPr>
        <p:grpSpPr>
          <a:xfrm>
            <a:off x="3833625" y="1134691"/>
            <a:ext cx="3892376" cy="4226010"/>
            <a:chOff x="4473146" y="2224217"/>
            <a:chExt cx="4584358" cy="4226010"/>
          </a:xfrm>
        </p:grpSpPr>
        <p:sp>
          <p:nvSpPr>
            <p:cNvPr id="21" name="Lightning Bolt 20">
              <a:extLst>
                <a:ext uri="{FF2B5EF4-FFF2-40B4-BE49-F238E27FC236}">
                  <a16:creationId xmlns:a16="http://schemas.microsoft.com/office/drawing/2014/main" id="{6493D886-41DA-A745-B9E0-2BC98CBBF29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
              <a:extLst>
                <a:ext uri="{FF2B5EF4-FFF2-40B4-BE49-F238E27FC236}">
                  <a16:creationId xmlns:a16="http://schemas.microsoft.com/office/drawing/2014/main" id="{2399AB40-7C4D-8641-AEC9-FD9DFE02043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9:1-2, 29</a:t>
              </a:r>
            </a:p>
          </p:txBody>
        </p:sp>
      </p:grpSp>
    </p:spTree>
    <p:extLst>
      <p:ext uri="{BB962C8B-B14F-4D97-AF65-F5344CB8AC3E}">
        <p14:creationId xmlns:p14="http://schemas.microsoft.com/office/powerpoint/2010/main" val="415793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lum bright="-20000" contrast="22000"/>
            <a:extLst>
              <a:ext uri="{28A0092B-C50C-407E-A947-70E740481C1C}">
                <a14:useLocalDpi xmlns:a14="http://schemas.microsoft.com/office/drawing/2010/main"/>
              </a:ext>
            </a:extLst>
          </a:blip>
          <a:srcRect/>
          <a:stretch>
            <a:fillRect/>
          </a:stretch>
        </p:blipFill>
        <p:spPr bwMode="auto">
          <a:xfrm>
            <a:off x="4572007" y="0"/>
            <a:ext cx="3749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0626" name="Picture 4" descr="barnab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47850"/>
            <a:ext cx="4191000" cy="501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7" name="Rectangle 5"/>
          <p:cNvSpPr>
            <a:spLocks noGrp="1" noChangeArrowheads="1"/>
          </p:cNvSpPr>
          <p:nvPr>
            <p:ph type="title" idx="4294967295"/>
          </p:nvPr>
        </p:nvSpPr>
        <p:spPr>
          <a:xfrm>
            <a:off x="1" y="1111267"/>
            <a:ext cx="4578350" cy="1200329"/>
          </a:xfrm>
          <a:solidFill>
            <a:schemeClr val="hlink"/>
          </a:solidFill>
        </p:spPr>
        <p:txBody>
          <a:bodyPr lIns="91334" tIns="45667" rIns="91334" bIns="45667" anchor="t">
            <a:spAutoFit/>
          </a:bodyPr>
          <a:lstStyle/>
          <a:p>
            <a:pPr eaLnBrk="1" hangingPunct="1"/>
            <a:r>
              <a:rPr lang="en-US" sz="3600" b="1" dirty="0">
                <a:solidFill>
                  <a:srgbClr val="FFFF00"/>
                </a:solidFill>
                <a:latin typeface="Arial" charset="0"/>
                <a:ea typeface="ＭＳ Ｐゴシック" charset="0"/>
                <a:cs typeface="Arial" charset="0"/>
              </a:rPr>
              <a:t>Paul</a:t>
            </a:r>
            <a:r>
              <a:rPr lang="uk-UA" altLang="ja-JP" sz="3600" b="1" dirty="0">
                <a:solidFill>
                  <a:srgbClr val="FFFF00"/>
                </a:solidFill>
                <a:latin typeface="Arial" charset="0"/>
                <a:ea typeface="ＭＳ Ｐゴシック" charset="0"/>
                <a:cs typeface="Arial" charset="0"/>
              </a:rPr>
              <a:t>'</a:t>
            </a:r>
            <a:r>
              <a:rPr lang="en-US" altLang="ja-JP" sz="3600" b="1" dirty="0">
                <a:solidFill>
                  <a:srgbClr val="FFFF00"/>
                </a:solidFill>
                <a:latin typeface="Arial" charset="0"/>
                <a:ea typeface="ＭＳ Ｐゴシック" charset="0"/>
                <a:cs typeface="Arial" charset="0"/>
              </a:rPr>
              <a:t>s Early Journeys</a:t>
            </a:r>
            <a:endParaRPr lang="en-US" sz="3600" b="1" dirty="0">
              <a:solidFill>
                <a:srgbClr val="FFFF00"/>
              </a:solidFill>
              <a:latin typeface="Arial" charset="0"/>
              <a:ea typeface="ＭＳ Ｐゴシック" charset="0"/>
              <a:cs typeface="Arial" charset="0"/>
            </a:endParaRPr>
          </a:p>
        </p:txBody>
      </p:sp>
      <p:sp>
        <p:nvSpPr>
          <p:cNvPr id="5" name="Rectangle 5">
            <a:extLst>
              <a:ext uri="{FF2B5EF4-FFF2-40B4-BE49-F238E27FC236}">
                <a16:creationId xmlns:a16="http://schemas.microsoft.com/office/drawing/2014/main" id="{5BEDFF3A-7FEF-5846-8507-0A52A60C96F1}"/>
              </a:ext>
            </a:extLst>
          </p:cNvPr>
          <p:cNvSpPr txBox="1">
            <a:spLocks noChangeArrowheads="1"/>
          </p:cNvSpPr>
          <p:nvPr/>
        </p:nvSpPr>
        <p:spPr bwMode="auto">
          <a:xfrm>
            <a:off x="5960473" y="5445224"/>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Jerusalem</a:t>
            </a:r>
          </a:p>
        </p:txBody>
      </p:sp>
      <p:sp>
        <p:nvSpPr>
          <p:cNvPr id="6" name="Rectangle 5">
            <a:extLst>
              <a:ext uri="{FF2B5EF4-FFF2-40B4-BE49-F238E27FC236}">
                <a16:creationId xmlns:a16="http://schemas.microsoft.com/office/drawing/2014/main" id="{04F75E4D-7D1B-524C-947A-75A9FC7030D3}"/>
              </a:ext>
            </a:extLst>
          </p:cNvPr>
          <p:cNvSpPr txBox="1">
            <a:spLocks noChangeArrowheads="1"/>
          </p:cNvSpPr>
          <p:nvPr/>
        </p:nvSpPr>
        <p:spPr bwMode="auto">
          <a:xfrm>
            <a:off x="6786383" y="1925276"/>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Antioch</a:t>
            </a:r>
          </a:p>
        </p:txBody>
      </p:sp>
      <p:sp>
        <p:nvSpPr>
          <p:cNvPr id="7" name="Rectangle 5">
            <a:extLst>
              <a:ext uri="{FF2B5EF4-FFF2-40B4-BE49-F238E27FC236}">
                <a16:creationId xmlns:a16="http://schemas.microsoft.com/office/drawing/2014/main" id="{981F31E0-D86C-AA4E-B4DC-82F747F4738F}"/>
              </a:ext>
            </a:extLst>
          </p:cNvPr>
          <p:cNvSpPr txBox="1">
            <a:spLocks noChangeArrowheads="1"/>
          </p:cNvSpPr>
          <p:nvPr/>
        </p:nvSpPr>
        <p:spPr bwMode="auto">
          <a:xfrm>
            <a:off x="4456138" y="86644"/>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Tarsus</a:t>
            </a:r>
          </a:p>
        </p:txBody>
      </p:sp>
      <p:sp>
        <p:nvSpPr>
          <p:cNvPr id="8" name="Rectangle 5">
            <a:extLst>
              <a:ext uri="{FF2B5EF4-FFF2-40B4-BE49-F238E27FC236}">
                <a16:creationId xmlns:a16="http://schemas.microsoft.com/office/drawing/2014/main" id="{5C69E9C5-F122-164F-A61A-53E955717D6B}"/>
              </a:ext>
            </a:extLst>
          </p:cNvPr>
          <p:cNvSpPr txBox="1">
            <a:spLocks noChangeArrowheads="1"/>
          </p:cNvSpPr>
          <p:nvPr/>
        </p:nvSpPr>
        <p:spPr bwMode="auto">
          <a:xfrm>
            <a:off x="6471750" y="3449276"/>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Damascus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Barnabas &amp; 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Famine Gift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11:30</a:t>
              </a:r>
            </a:p>
          </p:txBody>
        </p:sp>
      </p:grpSp>
      <p:grpSp>
        <p:nvGrpSpPr>
          <p:cNvPr id="14" name="Group 13">
            <a:extLst>
              <a:ext uri="{FF2B5EF4-FFF2-40B4-BE49-F238E27FC236}">
                <a16:creationId xmlns:a16="http://schemas.microsoft.com/office/drawing/2014/main" id="{95F8D37D-FD4F-DB49-93C6-0E181625DB4D}"/>
              </a:ext>
            </a:extLst>
          </p:cNvPr>
          <p:cNvGrpSpPr/>
          <p:nvPr/>
        </p:nvGrpSpPr>
        <p:grpSpPr>
          <a:xfrm>
            <a:off x="4658497" y="1439479"/>
            <a:ext cx="4386649" cy="3303373"/>
            <a:chOff x="-1" y="2792626"/>
            <a:chExt cx="4386649" cy="3303373"/>
          </a:xfrm>
        </p:grpSpPr>
        <p:sp>
          <p:nvSpPr>
            <p:cNvPr id="15" name="Heart 14">
              <a:extLst>
                <a:ext uri="{FF2B5EF4-FFF2-40B4-BE49-F238E27FC236}">
                  <a16:creationId xmlns:a16="http://schemas.microsoft.com/office/drawing/2014/main" id="{8FD63090-63E1-9043-ABCD-B5686C204E90}"/>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C26DB13D-FE46-274E-9B23-C283CB83A137}"/>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Barnabas &amp; 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Famine Gift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12:25</a:t>
              </a:r>
            </a:p>
          </p:txBody>
        </p:sp>
      </p:grpSp>
      <p:grpSp>
        <p:nvGrpSpPr>
          <p:cNvPr id="6" name="Group 5">
            <a:extLst>
              <a:ext uri="{FF2B5EF4-FFF2-40B4-BE49-F238E27FC236}">
                <a16:creationId xmlns:a16="http://schemas.microsoft.com/office/drawing/2014/main" id="{ED98C159-CE32-A544-9E89-834E99034215}"/>
              </a:ext>
            </a:extLst>
          </p:cNvPr>
          <p:cNvGrpSpPr/>
          <p:nvPr/>
        </p:nvGrpSpPr>
        <p:grpSpPr>
          <a:xfrm>
            <a:off x="729048" y="3654111"/>
            <a:ext cx="7488195" cy="2697262"/>
            <a:chOff x="0" y="3654111"/>
            <a:chExt cx="9144000" cy="2697262"/>
          </a:xfrm>
        </p:grpSpPr>
        <p:sp>
          <p:nvSpPr>
            <p:cNvPr id="3" name="Up Arrow Callout 2">
              <a:extLst>
                <a:ext uri="{FF2B5EF4-FFF2-40B4-BE49-F238E27FC236}">
                  <a16:creationId xmlns:a16="http://schemas.microsoft.com/office/drawing/2014/main" id="{4D8B77E9-1B68-D642-B69A-6E6447627235}"/>
                </a:ext>
              </a:extLst>
            </p:cNvPr>
            <p:cNvSpPr/>
            <p:nvPr/>
          </p:nvSpPr>
          <p:spPr bwMode="auto">
            <a:xfrm>
              <a:off x="1780514" y="3654111"/>
              <a:ext cx="5643326" cy="2697262"/>
            </a:xfrm>
            <a:prstGeom prst="upArrowCallout">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2">
              <a:extLst>
                <a:ext uri="{FF2B5EF4-FFF2-40B4-BE49-F238E27FC236}">
                  <a16:creationId xmlns:a16="http://schemas.microsoft.com/office/drawing/2014/main" id="{D3090952-BC76-5B48-80FA-163B1BE79F5F}"/>
                </a:ext>
              </a:extLst>
            </p:cNvPr>
            <p:cNvSpPr txBox="1">
              <a:spLocks noChangeArrowheads="1"/>
            </p:cNvSpPr>
            <p:nvPr/>
          </p:nvSpPr>
          <p:spPr bwMode="auto">
            <a:xfrm>
              <a:off x="0" y="5052255"/>
              <a:ext cx="9144000" cy="732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grpSp>
    </p:spTree>
    <p:extLst>
      <p:ext uri="{BB962C8B-B14F-4D97-AF65-F5344CB8AC3E}">
        <p14:creationId xmlns:p14="http://schemas.microsoft.com/office/powerpoint/2010/main" val="318836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64226" y="49785"/>
            <a:ext cx="4979773" cy="282933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Can God’s plan be stopped?</a:t>
            </a:r>
          </a:p>
        </p:txBody>
      </p:sp>
    </p:spTree>
    <p:extLst>
      <p:ext uri="{BB962C8B-B14F-4D97-AF65-F5344CB8AC3E}">
        <p14:creationId xmlns:p14="http://schemas.microsoft.com/office/powerpoint/2010/main" val="206746141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lieve Quotes | Believe in yourself and you will be unstoppable. | Believe  quotes, Positive quotes, Quotes and notes">
            <a:extLst>
              <a:ext uri="{FF2B5EF4-FFF2-40B4-BE49-F238E27FC236}">
                <a16:creationId xmlns:a16="http://schemas.microsoft.com/office/drawing/2014/main" id="{7ABF5E85-1F08-094F-BA31-5874EDB4C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87624" y="1"/>
            <a:ext cx="6741368" cy="4005064"/>
          </a:xfrm>
          <a:solidFill>
            <a:srgbClr val="FEFFFA"/>
          </a:solidFill>
          <a:effectLst/>
        </p:spPr>
        <p:txBody>
          <a:bodyPr/>
          <a:lstStyle/>
          <a:p>
            <a:pPr>
              <a:defRPr/>
            </a:pPr>
            <a:r>
              <a:rPr lang="en-US" sz="4000" b="1" dirty="0">
                <a:solidFill>
                  <a:schemeClr val="tx1"/>
                </a:solidFill>
                <a:effectLst/>
                <a:latin typeface="Arial" charset="0"/>
                <a:ea typeface="ＭＳ Ｐゴシック" charset="0"/>
                <a:cs typeface="ＭＳ Ｐゴシック" charset="0"/>
              </a:rPr>
              <a:t>BELIEVE IN YOURSELF AND YOU WILL BE UNSTOPPABLE.</a:t>
            </a:r>
          </a:p>
        </p:txBody>
      </p:sp>
    </p:spTree>
    <p:extLst>
      <p:ext uri="{BB962C8B-B14F-4D97-AF65-F5344CB8AC3E}">
        <p14:creationId xmlns:p14="http://schemas.microsoft.com/office/powerpoint/2010/main" val="59964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unstoppable?</a:t>
            </a:r>
          </a:p>
        </p:txBody>
      </p:sp>
      <p:pic>
        <p:nvPicPr>
          <p:cNvPr id="3074" name="Picture 2" descr="Hindi Original Web Series | Web TV | CineBee App">
            <a:extLst>
              <a:ext uri="{FF2B5EF4-FFF2-40B4-BE49-F238E27FC236}">
                <a16:creationId xmlns:a16="http://schemas.microsoft.com/office/drawing/2014/main" id="{916510BF-01C5-1F4F-A8C4-F4FC1106F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553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521028" cy="114299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Christian Versions</a:t>
            </a:r>
          </a:p>
        </p:txBody>
      </p:sp>
      <p:pic>
        <p:nvPicPr>
          <p:cNvPr id="2050" name="Picture 2" descr="Unstoppable by Nick Vujicic: 9780307730893 | PenguinRandomHouse.com: Books">
            <a:extLst>
              <a:ext uri="{FF2B5EF4-FFF2-40B4-BE49-F238E27FC236}">
                <a16:creationId xmlns:a16="http://schemas.microsoft.com/office/drawing/2014/main" id="{E12436A0-C4F1-9E4D-A818-9F715B274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5" r="11216"/>
          <a:stretch/>
        </p:blipFill>
        <p:spPr bwMode="auto">
          <a:xfrm>
            <a:off x="0" y="1143000"/>
            <a:ext cx="46291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thany Hamilton: Unstoppable (2018) - Rotten Tomatoes">
            <a:extLst>
              <a:ext uri="{FF2B5EF4-FFF2-40B4-BE49-F238E27FC236}">
                <a16:creationId xmlns:a16="http://schemas.microsoft.com/office/drawing/2014/main" id="{866B14F7-A7AB-AC4D-A96B-00BBC72C9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028"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63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4893276" cy="55015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did the Jews continue to reject the gospel?</a:t>
            </a:r>
          </a:p>
        </p:txBody>
      </p:sp>
      <p:grpSp>
        <p:nvGrpSpPr>
          <p:cNvPr id="3" name="Group 2">
            <a:extLst>
              <a:ext uri="{FF2B5EF4-FFF2-40B4-BE49-F238E27FC236}">
                <a16:creationId xmlns:a16="http://schemas.microsoft.com/office/drawing/2014/main" id="{0A340D01-B7FC-B248-979A-5EB42970AA2C}"/>
              </a:ext>
            </a:extLst>
          </p:cNvPr>
          <p:cNvGrpSpPr/>
          <p:nvPr/>
        </p:nvGrpSpPr>
        <p:grpSpPr>
          <a:xfrm>
            <a:off x="4473148" y="706948"/>
            <a:ext cx="4584358" cy="4226010"/>
            <a:chOff x="4473146" y="2224217"/>
            <a:chExt cx="4584358" cy="4226010"/>
          </a:xfrm>
        </p:grpSpPr>
        <p:sp>
          <p:nvSpPr>
            <p:cNvPr id="4" name="Lightning Bolt 3">
              <a:extLst>
                <a:ext uri="{FF2B5EF4-FFF2-40B4-BE49-F238E27FC236}">
                  <a16:creationId xmlns:a16="http://schemas.microsoft.com/office/drawing/2014/main" id="{46F08D99-E6BE-5B40-8116-04872B2DB4E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6BDCC27-8742-154E-8644-66BE8D5879E3}"/>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gr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effectLst>
                  <a:glow rad="101600">
                    <a:schemeClr val="tx1">
                      <a:alpha val="99000"/>
                    </a:schemeClr>
                  </a:glow>
                </a:effectLst>
              </a:rPr>
              <a:t>Patterns: Acts 12 &amp; Today</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grpSp>
        <p:nvGrpSpPr>
          <p:cNvPr id="8" name="Group 7">
            <a:extLst>
              <a:ext uri="{FF2B5EF4-FFF2-40B4-BE49-F238E27FC236}">
                <a16:creationId xmlns:a16="http://schemas.microsoft.com/office/drawing/2014/main" id="{10143950-181B-264C-B87E-1B88322AEFB0}"/>
              </a:ext>
            </a:extLst>
          </p:cNvPr>
          <p:cNvGrpSpPr/>
          <p:nvPr/>
        </p:nvGrpSpPr>
        <p:grpSpPr>
          <a:xfrm>
            <a:off x="-21686" y="1433727"/>
            <a:ext cx="4584358" cy="4226010"/>
            <a:chOff x="4473146" y="2224217"/>
            <a:chExt cx="4584358" cy="4226010"/>
          </a:xfrm>
        </p:grpSpPr>
        <p:sp>
          <p:nvSpPr>
            <p:cNvPr id="9" name="Lightning Bolt 8">
              <a:extLst>
                <a:ext uri="{FF2B5EF4-FFF2-40B4-BE49-F238E27FC236}">
                  <a16:creationId xmlns:a16="http://schemas.microsoft.com/office/drawing/2014/main" id="{F82255FE-F882-9B4A-8A58-0AD4F6145D7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E923192E-4579-704E-8A25-39042963F0AD}"/>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REJECTION</a:t>
              </a:r>
            </a:p>
          </p:txBody>
        </p:sp>
      </p:grpSp>
      <p:grpSp>
        <p:nvGrpSpPr>
          <p:cNvPr id="12" name="Group 11">
            <a:extLst>
              <a:ext uri="{FF2B5EF4-FFF2-40B4-BE49-F238E27FC236}">
                <a16:creationId xmlns:a16="http://schemas.microsoft.com/office/drawing/2014/main" id="{926EECEC-63AB-3B4A-AC52-D352157DF479}"/>
              </a:ext>
            </a:extLst>
          </p:cNvPr>
          <p:cNvGrpSpPr/>
          <p:nvPr/>
        </p:nvGrpSpPr>
        <p:grpSpPr>
          <a:xfrm>
            <a:off x="4572000" y="1902940"/>
            <a:ext cx="4608451" cy="3656492"/>
            <a:chOff x="4572000" y="1902940"/>
            <a:chExt cx="4608451" cy="3656492"/>
          </a:xfrm>
        </p:grpSpPr>
        <p:sp>
          <p:nvSpPr>
            <p:cNvPr id="11" name="Triangle 10">
              <a:extLst>
                <a:ext uri="{FF2B5EF4-FFF2-40B4-BE49-F238E27FC236}">
                  <a16:creationId xmlns:a16="http://schemas.microsoft.com/office/drawing/2014/main" id="{9659CB93-76E2-B84F-BEEA-917868098C51}"/>
                </a:ext>
              </a:extLst>
            </p:cNvPr>
            <p:cNvSpPr/>
            <p:nvPr/>
          </p:nvSpPr>
          <p:spPr bwMode="auto">
            <a:xfrm>
              <a:off x="5214550" y="1902940"/>
              <a:ext cx="3410465" cy="3052119"/>
            </a:xfrm>
            <a:prstGeom prst="triangle">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2"/>
            <p:cNvSpPr txBox="1">
              <a:spLocks noChangeArrowheads="1"/>
            </p:cNvSpPr>
            <p:nvPr/>
          </p:nvSpPr>
          <p:spPr bwMode="auto">
            <a:xfrm>
              <a:off x="4659115" y="1915297"/>
              <a:ext cx="4521336" cy="36441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
          <p:nvSpPr>
            <p:cNvPr id="6" name="Right Arrow 5">
              <a:extLst>
                <a:ext uri="{FF2B5EF4-FFF2-40B4-BE49-F238E27FC236}">
                  <a16:creationId xmlns:a16="http://schemas.microsoft.com/office/drawing/2014/main" id="{361AE0ED-58E5-544A-8FBD-5E287E0F1921}"/>
                </a:ext>
              </a:extLst>
            </p:cNvPr>
            <p:cNvSpPr/>
            <p:nvPr/>
          </p:nvSpPr>
          <p:spPr bwMode="auto">
            <a:xfrm>
              <a:off x="4572000" y="3311611"/>
              <a:ext cx="716692" cy="8402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Unstoppable | JUVE Creative, Inc.">
            <a:extLst>
              <a:ext uri="{FF2B5EF4-FFF2-40B4-BE49-F238E27FC236}">
                <a16:creationId xmlns:a16="http://schemas.microsoft.com/office/drawing/2014/main" id="{189ECFA3-9D79-854C-BB8C-97E12B3D9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81"/>
          <a:stretch/>
        </p:blipFill>
        <p:spPr bwMode="auto">
          <a:xfrm>
            <a:off x="1142999" y="-611661"/>
            <a:ext cx="7617941" cy="71013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1472" y="368299"/>
            <a:ext cx="8158763" cy="1080120"/>
          </a:xfrm>
          <a:effec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Our</a:t>
            </a:r>
          </a:p>
        </p:txBody>
      </p:sp>
      <p:sp>
        <p:nvSpPr>
          <p:cNvPr id="5" name="Rectangle 2">
            <a:extLst>
              <a:ext uri="{FF2B5EF4-FFF2-40B4-BE49-F238E27FC236}">
                <a16:creationId xmlns:a16="http://schemas.microsoft.com/office/drawing/2014/main" id="{D97E9DBA-A946-7248-88AC-220471EE114E}"/>
              </a:ext>
            </a:extLst>
          </p:cNvPr>
          <p:cNvSpPr txBox="1">
            <a:spLocks noChangeArrowheads="1"/>
          </p:cNvSpPr>
          <p:nvPr/>
        </p:nvSpPr>
        <p:spPr bwMode="auto">
          <a:xfrm>
            <a:off x="0" y="4890871"/>
            <a:ext cx="8316097" cy="18312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GOD</a:t>
            </a:r>
            <a:endParaRPr kumimoji="0" lang="en-US" sz="8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2059849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4893276" cy="55015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did the Jews continue to reject the gospel?</a:t>
            </a:r>
          </a:p>
        </p:txBody>
      </p:sp>
      <p:grpSp>
        <p:nvGrpSpPr>
          <p:cNvPr id="3" name="Group 2">
            <a:extLst>
              <a:ext uri="{FF2B5EF4-FFF2-40B4-BE49-F238E27FC236}">
                <a16:creationId xmlns:a16="http://schemas.microsoft.com/office/drawing/2014/main" id="{0A340D01-B7FC-B248-979A-5EB42970AA2C}"/>
              </a:ext>
            </a:extLst>
          </p:cNvPr>
          <p:cNvGrpSpPr/>
          <p:nvPr/>
        </p:nvGrpSpPr>
        <p:grpSpPr>
          <a:xfrm>
            <a:off x="4473148" y="706948"/>
            <a:ext cx="4584358" cy="4226010"/>
            <a:chOff x="4473146" y="2224217"/>
            <a:chExt cx="4584358" cy="4226010"/>
          </a:xfrm>
        </p:grpSpPr>
        <p:sp>
          <p:nvSpPr>
            <p:cNvPr id="4" name="Lightning Bolt 3">
              <a:extLst>
                <a:ext uri="{FF2B5EF4-FFF2-40B4-BE49-F238E27FC236}">
                  <a16:creationId xmlns:a16="http://schemas.microsoft.com/office/drawing/2014/main" id="{46F08D99-E6BE-5B40-8116-04872B2DB4E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6BDCC27-8742-154E-8644-66BE8D5879E3}"/>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grpSp>
    </p:spTree>
    <p:extLst>
      <p:ext uri="{BB962C8B-B14F-4D97-AF65-F5344CB8AC3E}">
        <p14:creationId xmlns:p14="http://schemas.microsoft.com/office/powerpoint/2010/main" val="36174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Jerusalem Church Challenges in AD 44</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Herod opposed Christ </a:t>
            </a:r>
            <a:b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b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(Acts 12:1-22)</a:t>
            </a:r>
          </a:p>
        </p:txBody>
      </p:sp>
    </p:spTree>
    <p:extLst>
      <p:ext uri="{BB962C8B-B14F-4D97-AF65-F5344CB8AC3E}">
        <p14:creationId xmlns:p14="http://schemas.microsoft.com/office/powerpoint/2010/main" val="2826247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
        <p:nvSpPr>
          <p:cNvPr id="420868" name="Rectangle 5"/>
          <p:cNvSpPr>
            <a:spLocks noGrp="1" noRot="1" noChangeArrowheads="1"/>
          </p:cNvSpPr>
          <p:nvPr>
            <p:ph type="title" idx="4294967295"/>
          </p:nvPr>
        </p:nvSpPr>
        <p:spPr>
          <a:xfrm>
            <a:off x="3631705" y="1286585"/>
            <a:ext cx="5436096" cy="313301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3600" dirty="0">
                <a:solidFill>
                  <a:schemeClr val="tx1"/>
                </a:solidFill>
                <a:effectLst/>
                <a:latin typeface="Arial" charset="0"/>
                <a:ea typeface="ＭＳ Ｐゴシック" charset="0"/>
                <a:cs typeface="Arial" charset="0"/>
              </a:rPr>
              <a:t>Herod</a:t>
            </a:r>
            <a:r>
              <a:rPr lang="uk-UA" altLang="zh-CN" sz="3600" dirty="0">
                <a:solidFill>
                  <a:schemeClr val="tx1"/>
                </a:solidFill>
                <a:effectLst/>
                <a:latin typeface="Arial" charset="0"/>
                <a:ea typeface="ＭＳ Ｐゴシック" charset="0"/>
                <a:cs typeface="Arial" charset="0"/>
              </a:rPr>
              <a:t>'</a:t>
            </a:r>
            <a:r>
              <a:rPr lang="en-US" altLang="zh-CN" sz="3600" dirty="0">
                <a:solidFill>
                  <a:schemeClr val="tx1"/>
                </a:solidFill>
                <a:effectLst/>
                <a:latin typeface="Arial" charset="0"/>
                <a:ea typeface="ＭＳ Ｐゴシック" charset="0"/>
                <a:cs typeface="Arial" charset="0"/>
              </a:rPr>
              <a:t>s Grandson, Agrippa I,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ruled all Israel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for 7 years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from AD 37-44</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(Acts 12:1)</a:t>
            </a:r>
            <a:endParaRPr lang="en-US" sz="3600" dirty="0">
              <a:solidFill>
                <a:schemeClr val="tx1"/>
              </a:solidFill>
              <a:effectLst/>
              <a:latin typeface="Arial" charset="0"/>
              <a:ea typeface="ＭＳ Ｐゴシック" charset="0"/>
              <a:cs typeface="Arial"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a:extLst>
              <a:ext uri="{FF2B5EF4-FFF2-40B4-BE49-F238E27FC236}">
                <a16:creationId xmlns:a16="http://schemas.microsoft.com/office/drawing/2014/main" id="{BB972C2C-65FB-9B46-8076-36DE8BD35AB1}"/>
              </a:ext>
            </a:extLst>
          </p:cNvPr>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0" i="0" u="none" strike="noStrike" kern="1200" cap="none" spc="0" normalizeH="0" baseline="0" noProof="0" dirty="0">
                <a:ln>
                  <a:noFill/>
                </a:ln>
                <a:solidFill>
                  <a:srgbClr val="000514"/>
                </a:solidFill>
                <a:effectLst/>
                <a:uLnTx/>
                <a:uFillTx/>
                <a:latin typeface="Arial" charset="0"/>
                <a:ea typeface="ＭＳ Ｐゴシック" charset="0"/>
                <a:cs typeface="Arial" charset="0"/>
              </a:rPr>
              <a:t> </a:t>
            </a:r>
            <a:r>
              <a:rPr kumimoji="0" lang="en-US" altLang="zh-CN" sz="1400" b="0" i="1" u="none" strike="noStrike" kern="1200" cap="none" spc="0" normalizeH="0" baseline="0" noProof="0" dirty="0">
                <a:ln>
                  <a:noFill/>
                </a:ln>
                <a:solidFill>
                  <a:srgbClr val="000514"/>
                </a:solidFill>
                <a:effectLst/>
                <a:uLnTx/>
                <a:uFillTx/>
                <a:latin typeface="Arial" charset="0"/>
                <a:ea typeface="ＭＳ Ｐゴシック" charset="0"/>
                <a:cs typeface="Arial" charset="0"/>
              </a:rPr>
              <a:t>Bible Visual Resource Book, </a:t>
            </a:r>
            <a:r>
              <a:rPr kumimoji="0" lang="en-US" altLang="zh-CN" sz="1400" b="0" i="0" u="none" strike="noStrike" kern="1200" cap="none" spc="0" normalizeH="0" baseline="0" noProof="0" dirty="0">
                <a:ln>
                  <a:noFill/>
                </a:ln>
                <a:solidFill>
                  <a:srgbClr val="000514"/>
                </a:solidFill>
                <a:effectLst/>
                <a:uLnTx/>
                <a:uFillTx/>
                <a:latin typeface="Arial" charset="0"/>
                <a:ea typeface="ＭＳ Ｐゴシック" charset="0"/>
                <a:cs typeface="Arial" charset="0"/>
              </a:rPr>
              <a:t>181</a:t>
            </a:r>
            <a:endParaRPr kumimoji="0" lang="en-US" sz="1400" b="0"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06256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Antioch</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11:30</a:t>
              </a:r>
            </a:p>
          </p:txBody>
        </p:sp>
      </p:grpSp>
      <p:sp>
        <p:nvSpPr>
          <p:cNvPr id="8" name="Left-Right Arrow 7">
            <a:extLst>
              <a:ext uri="{FF2B5EF4-FFF2-40B4-BE49-F238E27FC236}">
                <a16:creationId xmlns:a16="http://schemas.microsoft.com/office/drawing/2014/main" id="{7782771B-59CE-9949-91EC-B8EC5A49EB2F}"/>
              </a:ext>
            </a:extLst>
          </p:cNvPr>
          <p:cNvSpPr/>
          <p:nvPr/>
        </p:nvSpPr>
        <p:spPr bwMode="auto">
          <a:xfrm>
            <a:off x="4466974" y="2465090"/>
            <a:ext cx="1346886" cy="95147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nvGrpSpPr>
          <p:cNvPr id="11" name="Group 10">
            <a:extLst>
              <a:ext uri="{FF2B5EF4-FFF2-40B4-BE49-F238E27FC236}">
                <a16:creationId xmlns:a16="http://schemas.microsoft.com/office/drawing/2014/main" id="{8C190821-5614-8C4A-859A-C52C804FE42A}"/>
              </a:ext>
            </a:extLst>
          </p:cNvPr>
          <p:cNvGrpSpPr/>
          <p:nvPr/>
        </p:nvGrpSpPr>
        <p:grpSpPr>
          <a:xfrm>
            <a:off x="5251627" y="706948"/>
            <a:ext cx="4584358" cy="4226010"/>
            <a:chOff x="4473146" y="2224217"/>
            <a:chExt cx="4584358" cy="4226010"/>
          </a:xfrm>
        </p:grpSpPr>
        <p:sp>
          <p:nvSpPr>
            <p:cNvPr id="12" name="Lightning Bolt 11">
              <a:extLst>
                <a:ext uri="{FF2B5EF4-FFF2-40B4-BE49-F238E27FC236}">
                  <a16:creationId xmlns:a16="http://schemas.microsoft.com/office/drawing/2014/main" id="{551CE725-9D46-1E46-81E4-6171EC129AC8}"/>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A6587B5-73D1-1047-9840-85E4CEEF52B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Herod &amp; 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Hatred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p>
          </p:txBody>
        </p:sp>
      </p:grpSp>
    </p:spTree>
    <p:extLst>
      <p:ext uri="{BB962C8B-B14F-4D97-AF65-F5344CB8AC3E}">
        <p14:creationId xmlns:p14="http://schemas.microsoft.com/office/powerpoint/2010/main" val="16418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3"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Jerusalem Church Challenges in AD 44</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Peter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Imprisoned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3-19a</a:t>
            </a: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Herod opposed Christ </a:t>
            </a:r>
            <a:b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b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(Acts 12:1-22)</a:t>
            </a:r>
          </a:p>
        </p:txBody>
      </p:sp>
    </p:spTree>
    <p:extLst>
      <p:ext uri="{BB962C8B-B14F-4D97-AF65-F5344CB8AC3E}">
        <p14:creationId xmlns:p14="http://schemas.microsoft.com/office/powerpoint/2010/main" val="128556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1D1527CD-3AF2-F344-913A-BCDB54556EDC}"/>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7259900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5BFD3573-B45D-E540-BD4D-765405990B87}"/>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783260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BAB51CFC-BEEE-EA48-B252-CDE1F4801CDC}"/>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6815941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8AE5CE32-966D-B648-B53F-33689E0C6819}"/>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7147490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BDF6A0C0-9428-724A-B67D-28F9920D3EA1}"/>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97605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16EBC76A-9DBD-F14C-8748-F314D669BFAA}"/>
              </a:ext>
            </a:extLst>
          </p:cNvPr>
          <p:cNvPicPr>
            <a:picLocks noChangeAspect="1"/>
          </p:cNvPicPr>
          <p:nvPr/>
        </p:nvPicPr>
        <p:blipFill>
          <a:blip r:embed="rId2"/>
          <a:stretch>
            <a:fillRect/>
          </a:stretch>
        </p:blipFill>
        <p:spPr>
          <a:xfrm>
            <a:off x="0" y="426143"/>
            <a:ext cx="9144000" cy="5715000"/>
          </a:xfrm>
          <a:prstGeom prst="rect">
            <a:avLst/>
          </a:prstGeom>
        </p:spPr>
      </p:pic>
    </p:spTree>
    <p:extLst>
      <p:ext uri="{BB962C8B-B14F-4D97-AF65-F5344CB8AC3E}">
        <p14:creationId xmlns:p14="http://schemas.microsoft.com/office/powerpoint/2010/main" val="634320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B56D3F2D-6A02-914F-8EB8-899132684DD0}"/>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01601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36D2A048-89F8-914D-9163-498326987DA9}"/>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2153458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en-US" sz="3600" b="1" dirty="0">
                <a:solidFill>
                  <a:srgbClr val="FFFFFF"/>
                </a:solidFill>
                <a:effectLst>
                  <a:glow rad="355600">
                    <a:schemeClr val="tx1"/>
                  </a:glow>
                </a:effectLst>
                <a:latin typeface="Arial" charset="0"/>
                <a:ea typeface="新細明體" charset="0"/>
              </a:rPr>
              <a:t>Peter’s Miraculous Escape from Prison</a:t>
            </a:r>
          </a:p>
        </p:txBody>
      </p:sp>
      <p:pic>
        <p:nvPicPr>
          <p:cNvPr id="3" name="Picture 2">
            <a:extLst>
              <a:ext uri="{FF2B5EF4-FFF2-40B4-BE49-F238E27FC236}">
                <a16:creationId xmlns:a16="http://schemas.microsoft.com/office/drawing/2014/main" id="{43389CE3-89B0-6D41-8E63-33CE74F55550}"/>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9986874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Jerusalem Church Challenges in AD 44</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Peter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Imprisoned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3-19a</a:t>
            </a: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Herod Worshipped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19b-22</a:t>
            </a: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Herod opposed Christ </a:t>
            </a:r>
            <a:b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b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(Acts 12:1-22)</a:t>
            </a:r>
          </a:p>
        </p:txBody>
      </p:sp>
    </p:spTree>
    <p:extLst>
      <p:ext uri="{BB962C8B-B14F-4D97-AF65-F5344CB8AC3E}">
        <p14:creationId xmlns:p14="http://schemas.microsoft.com/office/powerpoint/2010/main" val="1606782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ext Box 3"/>
          <p:cNvSpPr txBox="1">
            <a:spLocks noChangeArrowheads="1"/>
          </p:cNvSpPr>
          <p:nvPr/>
        </p:nvSpPr>
        <p:spPr bwMode="auto">
          <a:xfrm>
            <a:off x="76200" y="6400816"/>
            <a:ext cx="3008312" cy="36922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1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Bible Visual Resource Book, </a:t>
            </a:r>
            <a:r>
              <a:rPr kumimoji="0" lang="en-US" altLang="zh-C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
        <p:nvSpPr>
          <p:cNvPr id="420868" name="Rectangle 5"/>
          <p:cNvSpPr>
            <a:spLocks noGrp="1" noRot="1" noChangeArrowheads="1"/>
          </p:cNvSpPr>
          <p:nvPr>
            <p:ph type="title" idx="4294967295"/>
          </p:nvPr>
        </p:nvSpPr>
        <p:spPr>
          <a:xfrm>
            <a:off x="3429000" y="404664"/>
            <a:ext cx="5715000" cy="23923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3600" dirty="0">
                <a:solidFill>
                  <a:schemeClr val="tx1"/>
                </a:solidFill>
                <a:effectLst/>
                <a:latin typeface="Arial" charset="0"/>
                <a:ea typeface="ＭＳ Ｐゴシック" charset="0"/>
                <a:cs typeface="Arial" charset="0"/>
              </a:rPr>
              <a:t>Herod</a:t>
            </a:r>
            <a:r>
              <a:rPr lang="uk-UA" altLang="zh-CN" sz="3600" dirty="0">
                <a:solidFill>
                  <a:schemeClr val="tx1"/>
                </a:solidFill>
                <a:effectLst/>
                <a:latin typeface="Arial" charset="0"/>
                <a:ea typeface="ＭＳ Ｐゴシック" charset="0"/>
                <a:cs typeface="Arial" charset="0"/>
              </a:rPr>
              <a:t>'</a:t>
            </a:r>
            <a:r>
              <a:rPr lang="en-US" altLang="zh-CN" sz="3600" dirty="0">
                <a:solidFill>
                  <a:schemeClr val="tx1"/>
                </a:solidFill>
                <a:effectLst/>
                <a:latin typeface="Arial" charset="0"/>
                <a:ea typeface="ＭＳ Ｐゴシック" charset="0"/>
                <a:cs typeface="Arial" charset="0"/>
              </a:rPr>
              <a:t>s Grandson, Agrippa I (AD 37-44),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was eaten by worms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(Acts 12:23)</a:t>
            </a:r>
            <a:endParaRPr lang="en-US" sz="3600" dirty="0">
              <a:solidFill>
                <a:schemeClr val="tx1"/>
              </a:solidFill>
              <a:effectLst/>
              <a:latin typeface="Arial" charset="0"/>
              <a:ea typeface="ＭＳ Ｐゴシック" charset="0"/>
              <a:cs typeface="Arial"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20870"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4512" y="2779731"/>
            <a:ext cx="6096000" cy="407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151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God judged Herod but prospered the church</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Peter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Imprisoned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3-19a</a:t>
            </a: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Herod Worshipped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19b-22</a:t>
            </a:r>
          </a:p>
        </p:txBody>
      </p:sp>
      <p:sp>
        <p:nvSpPr>
          <p:cNvPr id="7" name="Rectangle 2">
            <a:extLst>
              <a:ext uri="{FF2B5EF4-FFF2-40B4-BE49-F238E27FC236}">
                <a16:creationId xmlns:a16="http://schemas.microsoft.com/office/drawing/2014/main" id="{8B572D44-C8AB-B84E-BC89-9833F1C7BBDA}"/>
              </a:ext>
            </a:extLst>
          </p:cNvPr>
          <p:cNvSpPr txBox="1">
            <a:spLocks noChangeArrowheads="1"/>
          </p:cNvSpPr>
          <p:nvPr/>
        </p:nvSpPr>
        <p:spPr bwMode="auto">
          <a:xfrm>
            <a:off x="1617061" y="391390"/>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Oppressors</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Judged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23</a:t>
            </a:r>
          </a:p>
        </p:txBody>
      </p:sp>
      <p:sp>
        <p:nvSpPr>
          <p:cNvPr id="8" name="Rectangle 2">
            <a:extLst>
              <a:ext uri="{FF2B5EF4-FFF2-40B4-BE49-F238E27FC236}">
                <a16:creationId xmlns:a16="http://schemas.microsoft.com/office/drawing/2014/main" id="{975779F2-BCC2-D64E-9EDF-4F8CF88721E0}"/>
              </a:ext>
            </a:extLst>
          </p:cNvPr>
          <p:cNvSpPr txBox="1">
            <a:spLocks noChangeArrowheads="1"/>
          </p:cNvSpPr>
          <p:nvPr/>
        </p:nvSpPr>
        <p:spPr bwMode="auto">
          <a:xfrm>
            <a:off x="4634100" y="391390"/>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Church</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Expanded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24</a:t>
            </a:r>
          </a:p>
        </p:txBody>
      </p:sp>
      <p:sp>
        <p:nvSpPr>
          <p:cNvPr id="9" name="Up Arrow 8">
            <a:extLst>
              <a:ext uri="{FF2B5EF4-FFF2-40B4-BE49-F238E27FC236}">
                <a16:creationId xmlns:a16="http://schemas.microsoft.com/office/drawing/2014/main" id="{987570F5-BB8D-AF42-B285-97A4B22669C2}"/>
              </a:ext>
            </a:extLst>
          </p:cNvPr>
          <p:cNvSpPr/>
          <p:nvPr/>
        </p:nvSpPr>
        <p:spPr bwMode="auto">
          <a:xfrm>
            <a:off x="1824001" y="2610975"/>
            <a:ext cx="2363090" cy="1123915"/>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Up Arrow 9">
            <a:extLst>
              <a:ext uri="{FF2B5EF4-FFF2-40B4-BE49-F238E27FC236}">
                <a16:creationId xmlns:a16="http://schemas.microsoft.com/office/drawing/2014/main" id="{E3A03A89-865E-B84B-ADC6-2702675EE793}"/>
              </a:ext>
            </a:extLst>
          </p:cNvPr>
          <p:cNvSpPr/>
          <p:nvPr/>
        </p:nvSpPr>
        <p:spPr bwMode="auto">
          <a:xfrm>
            <a:off x="4885856" y="2527848"/>
            <a:ext cx="2363090" cy="1123915"/>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0098"/>
                                        </p:tgtEl>
                                        <p:attrNameLst>
                                          <p:attrName>style.visibility</p:attrName>
                                        </p:attrNameLst>
                                      </p:cBhvr>
                                      <p:to>
                                        <p:strVal val="visible"/>
                                      </p:to>
                                    </p:set>
                                    <p:anim calcmode="lin" valueType="num">
                                      <p:cBhvr additive="base">
                                        <p:cTn id="30" dur="500" fill="hold"/>
                                        <p:tgtEl>
                                          <p:spTgt spid="900098"/>
                                        </p:tgtEl>
                                        <p:attrNameLst>
                                          <p:attrName>ppt_x</p:attrName>
                                        </p:attrNameLst>
                                      </p:cBhvr>
                                      <p:tavLst>
                                        <p:tav tm="0">
                                          <p:val>
                                            <p:strVal val="#ppt_x"/>
                                          </p:val>
                                        </p:tav>
                                        <p:tav tm="100000">
                                          <p:val>
                                            <p:strVal val="#ppt_x"/>
                                          </p:val>
                                        </p:tav>
                                      </p:tavLst>
                                    </p:anim>
                                    <p:anim calcmode="lin" valueType="num">
                                      <p:cBhvr additive="base">
                                        <p:cTn id="31"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7"/>
                                        </p:tgtEl>
                                        <p:attrNameLst>
                                          <p:attrName>ppt_y</p:attrName>
                                        </p:attrNameLst>
                                      </p:cBhvr>
                                      <p:tavLst>
                                        <p:tav tm="0">
                                          <p:val>
                                            <p:strVal val="#ppt_y"/>
                                          </p:val>
                                        </p:tav>
                                        <p:tav tm="100000">
                                          <p:val>
                                            <p:strVal val="#ppt_y"/>
                                          </p:val>
                                        </p:tav>
                                      </p:tavLst>
                                    </p:anim>
                                    <p:anim calcmode="lin" valueType="num">
                                      <p:cBhvr>
                                        <p:cTn id="4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8"/>
                                        </p:tgtEl>
                                        <p:attrNameLst>
                                          <p:attrName>ppt_y</p:attrName>
                                        </p:attrNameLst>
                                      </p:cBhvr>
                                      <p:tavLst>
                                        <p:tav tm="0">
                                          <p:val>
                                            <p:strVal val="#ppt_y"/>
                                          </p:val>
                                        </p:tav>
                                        <p:tav tm="100000">
                                          <p:val>
                                            <p:strVal val="#ppt_y"/>
                                          </p:val>
                                        </p:tav>
                                      </p:tavLst>
                                    </p:anim>
                                    <p:anim calcmode="lin" valueType="num">
                                      <p:cBhvr>
                                        <p:cTn id="5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5" grpId="0" animBg="1"/>
      <p:bldP spid="6" grpId="0" animBg="1"/>
      <p:bldP spid="7" grpId="0" animBg="1"/>
      <p:bldP spid="8" grpId="0" animBg="1"/>
      <p:bldP spid="9" grpId="0" animBg="1"/>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a:extLst>
              <a:ext uri="{FF2B5EF4-FFF2-40B4-BE49-F238E27FC236}">
                <a16:creationId xmlns:a16="http://schemas.microsoft.com/office/drawing/2014/main" id="{56FF7299-9302-0543-89F0-6081DDF4F676}"/>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Down Arrow Callout 5">
            <a:extLst>
              <a:ext uri="{FF2B5EF4-FFF2-40B4-BE49-F238E27FC236}">
                <a16:creationId xmlns:a16="http://schemas.microsoft.com/office/drawing/2014/main" id="{13EC767D-8C09-F344-B47D-B63F65639DDD}"/>
              </a:ext>
            </a:extLst>
          </p:cNvPr>
          <p:cNvSpPr/>
          <p:nvPr/>
        </p:nvSpPr>
        <p:spPr bwMode="auto">
          <a:xfrm flipV="1">
            <a:off x="4349578" y="121323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12:1-24</a:t>
            </a:r>
          </a:p>
        </p:txBody>
      </p:sp>
      <p:sp>
        <p:nvSpPr>
          <p:cNvPr id="3" name="Rectangle 2"/>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judges oppressors</a:t>
            </a:r>
          </a:p>
        </p:txBody>
      </p:sp>
      <p:sp>
        <p:nvSpPr>
          <p:cNvPr id="4" name="Rectangle 2">
            <a:extLst>
              <a:ext uri="{FF2B5EF4-FFF2-40B4-BE49-F238E27FC236}">
                <a16:creationId xmlns:a16="http://schemas.microsoft.com/office/drawing/2014/main" id="{CD43D39F-44BD-D542-8657-71559424AC33}"/>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while expanding his church</a:t>
            </a:r>
          </a:p>
        </p:txBody>
      </p:sp>
    </p:spTree>
    <p:extLst>
      <p:ext uri="{BB962C8B-B14F-4D97-AF65-F5344CB8AC3E}">
        <p14:creationId xmlns:p14="http://schemas.microsoft.com/office/powerpoint/2010/main" val="423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4107305" cy="142684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Psalm 31: 23-24 (</a:t>
            </a:r>
            <a:r>
              <a:rPr lang="en-US" sz="3200" b="1" dirty="0">
                <a:effectLst>
                  <a:glow rad="127000">
                    <a:schemeClr val="tx1"/>
                  </a:glow>
                </a:effectLst>
                <a:latin typeface="Arial" charset="0"/>
                <a:ea typeface="ＭＳ Ｐゴシック" charset="0"/>
                <a:cs typeface="ＭＳ Ｐゴシック" charset="0"/>
              </a:rPr>
              <a:t>NLT)</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62D1764-C0DC-6941-A211-97AABF1C37DA}"/>
              </a:ext>
            </a:extLst>
          </p:cNvPr>
          <p:cNvSpPr txBox="1">
            <a:spLocks noChangeArrowheads="1"/>
          </p:cNvSpPr>
          <p:nvPr/>
        </p:nvSpPr>
        <p:spPr bwMode="auto">
          <a:xfrm>
            <a:off x="4275441" y="0"/>
            <a:ext cx="484384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Love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all you godly ones!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protects those who are loyal to him,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but he harshly punishes the arrogant.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24 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So be strong and courageous,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all you who put your hope in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367031554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Jews Return in the 20</a:t>
            </a:r>
            <a:r>
              <a:rPr lang="en-US" sz="3600" b="1" baseline="30000">
                <a:solidFill>
                  <a:schemeClr val="bg1"/>
                </a:solidFill>
                <a:latin typeface="Arial" charset="0"/>
                <a:ea typeface="ＭＳ Ｐゴシック" charset="0"/>
                <a:cs typeface="ＭＳ Ｐゴシック" charset="0"/>
              </a:rPr>
              <a:t>th</a:t>
            </a:r>
            <a:r>
              <a:rPr lang="en-US" sz="3600" b="1">
                <a:solidFill>
                  <a:schemeClr val="bg1"/>
                </a:solidFill>
                <a:latin typeface="Arial" charset="0"/>
                <a:ea typeface="ＭＳ Ｐゴシック" charset="0"/>
                <a:cs typeface="ＭＳ Ｐゴシック" charset="0"/>
              </a:rPr>
              <a:t> Century</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millions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Total</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Jews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Growth in the Population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1916-1986</a:t>
            </a:r>
            <a:endPar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960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16880087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ul's Thorn in the Flesh - Terradez Ministries">
            <a:extLst>
              <a:ext uri="{FF2B5EF4-FFF2-40B4-BE49-F238E27FC236}">
                <a16:creationId xmlns:a16="http://schemas.microsoft.com/office/drawing/2014/main" id="{41D536BD-D48A-8749-B59E-FF07931D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64"/>
          <a:stretch/>
        </p:blipFill>
        <p:spPr bwMode="auto">
          <a:xfrm>
            <a:off x="0" y="-179880"/>
            <a:ext cx="9144000" cy="55463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11638"/>
            <a:ext cx="9144000" cy="142525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Paul’s Thorn in the Flesh</a:t>
            </a:r>
          </a:p>
        </p:txBody>
      </p:sp>
      <p:sp>
        <p:nvSpPr>
          <p:cNvPr id="4" name="Rectangle 2">
            <a:extLst>
              <a:ext uri="{FF2B5EF4-FFF2-40B4-BE49-F238E27FC236}">
                <a16:creationId xmlns:a16="http://schemas.microsoft.com/office/drawing/2014/main" id="{431D2097-15C4-6542-9A28-ECEEA10BC4A0}"/>
              </a:ext>
            </a:extLst>
          </p:cNvPr>
          <p:cNvSpPr txBox="1">
            <a:spLocks noChangeArrowheads="1"/>
          </p:cNvSpPr>
          <p:nvPr/>
        </p:nvSpPr>
        <p:spPr bwMode="auto">
          <a:xfrm>
            <a:off x="0" y="5366481"/>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grace is sufficient for you,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my power is made perfect in weakness.”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(2 Cor 12:9a)</a:t>
            </a:r>
          </a:p>
        </p:txBody>
      </p:sp>
      <p:sp>
        <p:nvSpPr>
          <p:cNvPr id="5" name="Rectangle 2">
            <a:extLst>
              <a:ext uri="{FF2B5EF4-FFF2-40B4-BE49-F238E27FC236}">
                <a16:creationId xmlns:a16="http://schemas.microsoft.com/office/drawing/2014/main" id="{BF902AFD-7E5A-F141-B375-4CD711C32261}"/>
              </a:ext>
            </a:extLst>
          </p:cNvPr>
          <p:cNvSpPr txBox="1">
            <a:spLocks noChangeArrowheads="1"/>
          </p:cNvSpPr>
          <p:nvPr/>
        </p:nvSpPr>
        <p:spPr bwMode="auto">
          <a:xfrm>
            <a:off x="0" y="3192908"/>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“That thing you most pray God would remove in your life is what you most want to keep”</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—Dr Don Sunukjian, DTS</a:t>
            </a:r>
          </a:p>
        </p:txBody>
      </p:sp>
    </p:spTree>
    <p:extLst>
      <p:ext uri="{BB962C8B-B14F-4D97-AF65-F5344CB8AC3E}">
        <p14:creationId xmlns:p14="http://schemas.microsoft.com/office/powerpoint/2010/main" val="419862960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is leading us from Asia to MENA</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165653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ddle East &amp; North Africa">
            <a:extLst>
              <a:ext uri="{FF2B5EF4-FFF2-40B4-BE49-F238E27FC236}">
                <a16:creationId xmlns:a16="http://schemas.microsoft.com/office/drawing/2014/main" id="{B60B00A1-34C6-2E43-BBA2-25A6CE4E4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9863"/>
            <a:ext cx="9144000" cy="39782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Do you know the countries of MENA?</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222441" y="2114611"/>
            <a:ext cx="1460678"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Iran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37184" y="2618073"/>
            <a:ext cx="1785257"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 = Middle East/ North Africa</a:t>
            </a:r>
          </a:p>
        </p:txBody>
      </p:sp>
    </p:spTree>
    <p:extLst>
      <p:ext uri="{BB962C8B-B14F-4D97-AF65-F5344CB8AC3E}">
        <p14:creationId xmlns:p14="http://schemas.microsoft.com/office/powerpoint/2010/main" val="835888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Do you know the countries of MENA?</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 = Middle East/ North Africa</a:t>
            </a:r>
          </a:p>
        </p:txBody>
      </p:sp>
      <p:pic>
        <p:nvPicPr>
          <p:cNvPr id="13314" name="Picture 2" descr="MENA MAP 1 - Emerging Market Views">
            <a:extLst>
              <a:ext uri="{FF2B5EF4-FFF2-40B4-BE49-F238E27FC236}">
                <a16:creationId xmlns:a16="http://schemas.microsoft.com/office/drawing/2014/main" id="{5BF52677-7BEB-9449-A60F-A03BD235C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7FEA999-E367-D64B-A165-D73C021460BB}"/>
              </a:ext>
            </a:extLst>
          </p:cNvPr>
          <p:cNvSpPr txBox="1">
            <a:spLocks noChangeArrowheads="1"/>
          </p:cNvSpPr>
          <p:nvPr/>
        </p:nvSpPr>
        <p:spPr bwMode="auto">
          <a:xfrm>
            <a:off x="5350687" y="2587910"/>
            <a:ext cx="1785257"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2140914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75438626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a:extLst>
              <a:ext uri="{FF2B5EF4-FFF2-40B4-BE49-F238E27FC236}">
                <a16:creationId xmlns:a16="http://schemas.microsoft.com/office/drawing/2014/main" id="{56FF7299-9302-0543-89F0-6081DDF4F676}"/>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Down Arrow Callout 5">
            <a:extLst>
              <a:ext uri="{FF2B5EF4-FFF2-40B4-BE49-F238E27FC236}">
                <a16:creationId xmlns:a16="http://schemas.microsoft.com/office/drawing/2014/main" id="{13EC767D-8C09-F344-B47D-B63F65639DDD}"/>
              </a:ext>
            </a:extLst>
          </p:cNvPr>
          <p:cNvSpPr/>
          <p:nvPr/>
        </p:nvSpPr>
        <p:spPr bwMode="auto">
          <a:xfrm flipV="1">
            <a:off x="4349578" y="121323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12:1-24</a:t>
            </a:r>
          </a:p>
        </p:txBody>
      </p:sp>
      <p:sp>
        <p:nvSpPr>
          <p:cNvPr id="3" name="Rectangle 2"/>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judges oppressors</a:t>
            </a:r>
          </a:p>
        </p:txBody>
      </p:sp>
      <p:sp>
        <p:nvSpPr>
          <p:cNvPr id="4" name="Rectangle 2">
            <a:extLst>
              <a:ext uri="{FF2B5EF4-FFF2-40B4-BE49-F238E27FC236}">
                <a16:creationId xmlns:a16="http://schemas.microsoft.com/office/drawing/2014/main" id="{CD43D39F-44BD-D542-8657-71559424AC33}"/>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while expanding his church</a:t>
            </a:r>
          </a:p>
        </p:txBody>
      </p:sp>
    </p:spTree>
    <p:extLst>
      <p:ext uri="{BB962C8B-B14F-4D97-AF65-F5344CB8AC3E}">
        <p14:creationId xmlns:p14="http://schemas.microsoft.com/office/powerpoint/2010/main" val="297155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Unstoppable | JUVE Creative, Inc.">
            <a:extLst>
              <a:ext uri="{FF2B5EF4-FFF2-40B4-BE49-F238E27FC236}">
                <a16:creationId xmlns:a16="http://schemas.microsoft.com/office/drawing/2014/main" id="{189ECFA3-9D79-854C-BB8C-97E12B3D9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81"/>
          <a:stretch/>
        </p:blipFill>
        <p:spPr bwMode="auto">
          <a:xfrm>
            <a:off x="1142999" y="-611661"/>
            <a:ext cx="7617941" cy="71013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1472" y="368299"/>
            <a:ext cx="8158763" cy="1080120"/>
          </a:xfrm>
          <a:effec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Our</a:t>
            </a:r>
          </a:p>
        </p:txBody>
      </p:sp>
      <p:sp>
        <p:nvSpPr>
          <p:cNvPr id="5" name="Rectangle 2">
            <a:extLst>
              <a:ext uri="{FF2B5EF4-FFF2-40B4-BE49-F238E27FC236}">
                <a16:creationId xmlns:a16="http://schemas.microsoft.com/office/drawing/2014/main" id="{D97E9DBA-A946-7248-88AC-220471EE114E}"/>
              </a:ext>
            </a:extLst>
          </p:cNvPr>
          <p:cNvSpPr txBox="1">
            <a:spLocks noChangeArrowheads="1"/>
          </p:cNvSpPr>
          <p:nvPr/>
        </p:nvSpPr>
        <p:spPr bwMode="auto">
          <a:xfrm>
            <a:off x="0" y="4890871"/>
            <a:ext cx="8316097" cy="18312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GOD</a:t>
            </a:r>
            <a:endParaRPr kumimoji="0" lang="en-US" sz="8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4797028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3744097" cy="142684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about you?</a:t>
            </a:r>
          </a:p>
        </p:txBody>
      </p:sp>
      <p:sp>
        <p:nvSpPr>
          <p:cNvPr id="5" name="Rectangle 2">
            <a:extLst>
              <a:ext uri="{FF2B5EF4-FFF2-40B4-BE49-F238E27FC236}">
                <a16:creationId xmlns:a16="http://schemas.microsoft.com/office/drawing/2014/main" id="{F9D2656F-5DD8-854A-9B84-8BC537F0D31D}"/>
              </a:ext>
            </a:extLst>
          </p:cNvPr>
          <p:cNvSpPr txBox="1">
            <a:spLocks noChangeArrowheads="1"/>
          </p:cNvSpPr>
          <p:nvPr/>
        </p:nvSpPr>
        <p:spPr bwMode="auto">
          <a:xfrm>
            <a:off x="4397240" y="95944"/>
            <a:ext cx="4604657" cy="6666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will you trust in God’s timing and way to deal with those who reject him?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Are you suffering for Jesus right now?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your difficulties propel you to greater growth?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Will you let God deal with his opposers as he wishes?</a:t>
            </a:r>
          </a:p>
        </p:txBody>
      </p:sp>
    </p:spTree>
    <p:extLst>
      <p:ext uri="{BB962C8B-B14F-4D97-AF65-F5344CB8AC3E}">
        <p14:creationId xmlns:p14="http://schemas.microsoft.com/office/powerpoint/2010/main" val="33281189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31195950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81F2A"/>
            </a:gs>
            <a:gs pos="4000">
              <a:srgbClr val="681F2A"/>
            </a:gs>
          </a:gsLst>
          <a:lin ang="5400000" scaled="1"/>
          <a:tileRect/>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8A5247-53D6-4E0B-9112-615D3AED165C}"/>
              </a:ext>
            </a:extLst>
          </p:cNvPr>
          <p:cNvSpPr/>
          <p:nvPr/>
        </p:nvSpPr>
        <p:spPr>
          <a:xfrm>
            <a:off x="5871155" y="4844374"/>
            <a:ext cx="3272846" cy="2013625"/>
          </a:xfrm>
          <a:prstGeom prst="roundRect">
            <a:avLst>
              <a:gd name="adj" fmla="val 0"/>
            </a:avLst>
          </a:prstGeom>
          <a:gradFill flip="none" rotWithShape="1">
            <a:gsLst>
              <a:gs pos="100000">
                <a:srgbClr val="681F2A"/>
              </a:gs>
              <a:gs pos="4000">
                <a:srgbClr val="681F2A"/>
              </a:gs>
            </a:gsLst>
            <a:lin ang="0" scaled="0"/>
            <a:tileRect/>
          </a:gra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Famine Relief</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1D95E654-CC7D-4AC5-AD0E-CEEC851BDB80}"/>
              </a:ext>
            </a:extLst>
          </p:cNvPr>
          <p:cNvSpPr txBox="1"/>
          <p:nvPr/>
        </p:nvSpPr>
        <p:spPr>
          <a:xfrm>
            <a:off x="256447" y="80147"/>
            <a:ext cx="5164543" cy="62940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1" i="0"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Acts 11</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a:t>
            </a:r>
            <a:r>
              <a:rPr kumimoji="0" lang="en-US" sz="3100" b="1" i="0" u="none" strike="noStrike" kern="1200" cap="none" spc="0" normalizeH="0" baseline="30000" noProof="0" dirty="0">
                <a:ln>
                  <a:noFill/>
                </a:ln>
                <a:solidFill>
                  <a:prstClr val="white"/>
                </a:solidFill>
                <a:effectLst>
                  <a:glow rad="88900">
                    <a:prstClr val="black"/>
                  </a:glow>
                </a:effectLst>
                <a:uLnTx/>
                <a:uFillTx/>
                <a:latin typeface="Calibri" panose="020F0502020204030204"/>
                <a:ea typeface="+mn-ea"/>
                <a:cs typeface="+mn-cs"/>
              </a:rPr>
              <a:t>28</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And one of them named Agabus stood up and foretold by the Spirit that there would be a great famine over all the world (this took place in the days of Claudius). </a:t>
            </a:r>
            <a:r>
              <a:rPr kumimoji="0" lang="en-US" sz="3100" b="1" i="0" u="none" strike="noStrike" kern="1200" cap="none" spc="0" normalizeH="0" baseline="30000" noProof="0" dirty="0">
                <a:ln>
                  <a:noFill/>
                </a:ln>
                <a:solidFill>
                  <a:prstClr val="white"/>
                </a:solidFill>
                <a:effectLst>
                  <a:glow rad="88900">
                    <a:prstClr val="black"/>
                  </a:glow>
                </a:effectLst>
                <a:uLnTx/>
                <a:uFillTx/>
                <a:latin typeface="Calibri" panose="020F0502020204030204"/>
                <a:ea typeface="+mn-ea"/>
                <a:cs typeface="+mn-cs"/>
              </a:rPr>
              <a:t>29</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So the disciples determined, every one according to his ability, to send relief to the brothers living in Judea. </a:t>
            </a:r>
            <a:r>
              <a:rPr kumimoji="0" lang="en-US" sz="3100" b="1" i="0" u="none" strike="noStrike" kern="1200" cap="none" spc="0" normalizeH="0" baseline="30000" noProof="0" dirty="0">
                <a:ln>
                  <a:noFill/>
                </a:ln>
                <a:solidFill>
                  <a:prstClr val="white"/>
                </a:solidFill>
                <a:effectLst>
                  <a:glow rad="88900">
                    <a:prstClr val="black"/>
                  </a:glow>
                </a:effectLst>
                <a:uLnTx/>
                <a:uFillTx/>
                <a:latin typeface="Calibri" panose="020F0502020204030204"/>
                <a:ea typeface="+mn-ea"/>
                <a:cs typeface="+mn-cs"/>
              </a:rPr>
              <a:t>30</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And they did so, sending it to the elders by the hand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glow rad="88900">
                    <a:prstClr val="black"/>
                  </a:glow>
                </a:effectLst>
                <a:uLnTx/>
                <a:uFillTx/>
                <a:latin typeface="Calibri" panose="020F0502020204030204"/>
                <a:ea typeface="+mn-ea"/>
                <a:cs typeface="+mn-cs"/>
              </a:rPr>
              <a:t>Barnabas and Saul</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C5632566-236C-49A2-B0EC-810017EFAD95}"/>
              </a:ext>
            </a:extLst>
          </p:cNvPr>
          <p:cNvPicPr>
            <a:picLocks noChangeAspect="1"/>
          </p:cNvPicPr>
          <p:nvPr/>
        </p:nvPicPr>
        <p:blipFill>
          <a:blip r:embed="rId3">
            <a:clrChange>
              <a:clrFrom>
                <a:srgbClr val="99D9EA"/>
              </a:clrFrom>
              <a:clrTo>
                <a:srgbClr val="99D9EA">
                  <a:alpha val="0"/>
                </a:srgbClr>
              </a:clrTo>
            </a:clrChange>
          </a:blip>
          <a:stretch>
            <a:fillRect/>
          </a:stretch>
        </p:blipFill>
        <p:spPr>
          <a:xfrm>
            <a:off x="6975465" y="165717"/>
            <a:ext cx="2168535" cy="2580034"/>
          </a:xfrm>
          <a:prstGeom prst="rect">
            <a:avLst/>
          </a:prstGeom>
        </p:spPr>
      </p:pic>
      <p:pic>
        <p:nvPicPr>
          <p:cNvPr id="2" name="Picture 1">
            <a:extLst>
              <a:ext uri="{FF2B5EF4-FFF2-40B4-BE49-F238E27FC236}">
                <a16:creationId xmlns:a16="http://schemas.microsoft.com/office/drawing/2014/main" id="{C8E3EA84-0FB1-47A7-A9EF-78C8002450E2}"/>
              </a:ext>
            </a:extLst>
          </p:cNvPr>
          <p:cNvPicPr>
            <a:picLocks noChangeAspect="1"/>
          </p:cNvPicPr>
          <p:nvPr/>
        </p:nvPicPr>
        <p:blipFill>
          <a:blip r:embed="rId4">
            <a:clrChange>
              <a:clrFrom>
                <a:srgbClr val="EFE4B0"/>
              </a:clrFrom>
              <a:clrTo>
                <a:srgbClr val="EFE4B0">
                  <a:alpha val="0"/>
                </a:srgbClr>
              </a:clrTo>
            </a:clrChange>
          </a:blip>
          <a:stretch>
            <a:fillRect/>
          </a:stretch>
        </p:blipFill>
        <p:spPr>
          <a:xfrm>
            <a:off x="5583566" y="899570"/>
            <a:ext cx="2086588" cy="2327592"/>
          </a:xfrm>
          <a:prstGeom prst="rect">
            <a:avLst/>
          </a:prstGeom>
        </p:spPr>
      </p:pic>
    </p:spTree>
    <p:extLst>
      <p:ext uri="{BB962C8B-B14F-4D97-AF65-F5344CB8AC3E}">
        <p14:creationId xmlns:p14="http://schemas.microsoft.com/office/powerpoint/2010/main" val="33059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81F2A"/>
            </a:gs>
            <a:gs pos="4000">
              <a:srgbClr val="681F2A"/>
            </a:gs>
          </a:gsLst>
          <a:lin ang="54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2283E5-B93F-4985-9E8D-7553027A1DE6}"/>
              </a:ext>
            </a:extLst>
          </p:cNvPr>
          <p:cNvPicPr>
            <a:picLocks noChangeAspect="1"/>
          </p:cNvPicPr>
          <p:nvPr/>
        </p:nvPicPr>
        <p:blipFill>
          <a:blip r:embed="rId3">
            <a:clrChange>
              <a:clrFrom>
                <a:srgbClr val="99D9EA"/>
              </a:clrFrom>
              <a:clrTo>
                <a:srgbClr val="99D9EA">
                  <a:alpha val="0"/>
                </a:srgbClr>
              </a:clrTo>
            </a:clrChange>
          </a:blip>
          <a:stretch>
            <a:fillRect/>
          </a:stretch>
        </p:blipFill>
        <p:spPr>
          <a:xfrm>
            <a:off x="6975464" y="165717"/>
            <a:ext cx="2168536" cy="2580035"/>
          </a:xfrm>
          <a:prstGeom prst="rect">
            <a:avLst/>
          </a:prstGeom>
          <a:ln>
            <a:noFill/>
          </a:ln>
        </p:spPr>
      </p:pic>
      <p:sp>
        <p:nvSpPr>
          <p:cNvPr id="4" name="Rectangle: Rounded Corners 3">
            <a:extLst>
              <a:ext uri="{FF2B5EF4-FFF2-40B4-BE49-F238E27FC236}">
                <a16:creationId xmlns:a16="http://schemas.microsoft.com/office/drawing/2014/main" id="{778A5247-53D6-4E0B-9112-615D3AED165C}"/>
              </a:ext>
            </a:extLst>
          </p:cNvPr>
          <p:cNvSpPr/>
          <p:nvPr/>
        </p:nvSpPr>
        <p:spPr>
          <a:xfrm>
            <a:off x="5871155" y="4844374"/>
            <a:ext cx="3272846" cy="2013625"/>
          </a:xfrm>
          <a:prstGeom prst="roundRect">
            <a:avLst>
              <a:gd name="adj" fmla="val 0"/>
            </a:avLst>
          </a:prstGeom>
          <a:gradFill flip="none" rotWithShape="1">
            <a:gsLst>
              <a:gs pos="100000">
                <a:srgbClr val="681F2A"/>
              </a:gs>
              <a:gs pos="4000">
                <a:srgbClr val="681F2A"/>
              </a:gs>
            </a:gsLst>
            <a:lin ang="0" scaled="0"/>
            <a:tileRect/>
          </a:gra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Famine Relief</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1D95E654-CC7D-4AC5-AD0E-CEEC851BDB80}"/>
              </a:ext>
            </a:extLst>
          </p:cNvPr>
          <p:cNvSpPr txBox="1"/>
          <p:nvPr/>
        </p:nvSpPr>
        <p:spPr>
          <a:xfrm>
            <a:off x="256447" y="80147"/>
            <a:ext cx="5164543" cy="29546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1" i="0"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Acts 12</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a:t>
            </a:r>
            <a:r>
              <a:rPr kumimoji="0" lang="en-US" sz="3100" b="1" i="0" u="none" strike="noStrike" kern="1200" cap="none" spc="0" normalizeH="0" baseline="30000" noProof="0" dirty="0">
                <a:ln>
                  <a:noFill/>
                </a:ln>
                <a:solidFill>
                  <a:prstClr val="white"/>
                </a:solidFill>
                <a:effectLst>
                  <a:glow rad="88900">
                    <a:prstClr val="black"/>
                  </a:glow>
                </a:effectLst>
                <a:uLnTx/>
                <a:uFillTx/>
                <a:latin typeface="Calibri" panose="020F0502020204030204"/>
                <a:ea typeface="+mn-ea"/>
                <a:cs typeface="+mn-cs"/>
              </a:rPr>
              <a:t>25</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And </a:t>
            </a:r>
            <a:r>
              <a:rPr kumimoji="0" lang="en-US" sz="3100" b="1" i="0" u="none" strike="noStrike" kern="1200" cap="none" spc="0" normalizeH="0" baseline="0" noProof="0" dirty="0">
                <a:ln>
                  <a:noFill/>
                </a:ln>
                <a:solidFill>
                  <a:srgbClr val="FFFF00"/>
                </a:solidFill>
                <a:effectLst>
                  <a:glow rad="88900">
                    <a:prstClr val="black"/>
                  </a:glow>
                </a:effectLst>
                <a:uLnTx/>
                <a:uFillTx/>
                <a:latin typeface="Calibri" panose="020F0502020204030204"/>
                <a:ea typeface="+mn-ea"/>
                <a:cs typeface="+mn-cs"/>
              </a:rPr>
              <a:t>Barnabas and Saul</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returned from Jerusalem when they had completed their service,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bringing with them </a:t>
            </a:r>
            <a:r>
              <a:rPr kumimoji="0" lang="en-US" sz="3100" b="1" i="0" u="none" strike="noStrike" kern="1200" cap="none" spc="0" normalizeH="0" baseline="0" noProof="0" dirty="0">
                <a:ln>
                  <a:noFill/>
                </a:ln>
                <a:solidFill>
                  <a:srgbClr val="FFFF00"/>
                </a:solidFill>
                <a:effectLst>
                  <a:glow rad="88900">
                    <a:prstClr val="black"/>
                  </a:glow>
                </a:effectLst>
                <a:uLnTx/>
                <a:uFillTx/>
                <a:latin typeface="Calibri" panose="020F0502020204030204"/>
                <a:ea typeface="+mn-ea"/>
                <a:cs typeface="+mn-cs"/>
              </a:rPr>
              <a:t>John</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whose other name was </a:t>
            </a:r>
            <a:r>
              <a:rPr kumimoji="0" lang="en-US" sz="3100" b="1" i="0" u="none" strike="noStrike" kern="1200" cap="none" spc="0" normalizeH="0" baseline="0" noProof="0" dirty="0">
                <a:ln>
                  <a:noFill/>
                </a:ln>
                <a:solidFill>
                  <a:srgbClr val="FFFF00"/>
                </a:solidFill>
                <a:effectLst>
                  <a:glow rad="88900">
                    <a:prstClr val="black"/>
                  </a:glow>
                </a:effectLst>
                <a:uLnTx/>
                <a:uFillTx/>
                <a:latin typeface="Calibri" panose="020F0502020204030204"/>
                <a:ea typeface="+mn-ea"/>
                <a:cs typeface="+mn-cs"/>
              </a:rPr>
              <a:t>Mark</a:t>
            </a:r>
            <a:r>
              <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t>
            </a:r>
          </a:p>
        </p:txBody>
      </p:sp>
      <p:pic>
        <p:nvPicPr>
          <p:cNvPr id="9" name="Picture 8">
            <a:extLst>
              <a:ext uri="{FF2B5EF4-FFF2-40B4-BE49-F238E27FC236}">
                <a16:creationId xmlns:a16="http://schemas.microsoft.com/office/drawing/2014/main" id="{8EF09110-747F-48E3-9B38-35AE78053295}"/>
              </a:ext>
            </a:extLst>
          </p:cNvPr>
          <p:cNvPicPr>
            <a:picLocks noChangeAspect="1"/>
          </p:cNvPicPr>
          <p:nvPr/>
        </p:nvPicPr>
        <p:blipFill>
          <a:blip r:embed="rId4">
            <a:clrChange>
              <a:clrFrom>
                <a:srgbClr val="99D9EA"/>
              </a:clrFrom>
              <a:clrTo>
                <a:srgbClr val="99D9EA">
                  <a:alpha val="0"/>
                </a:srgbClr>
              </a:clrTo>
            </a:clrChange>
          </a:blip>
          <a:stretch>
            <a:fillRect/>
          </a:stretch>
        </p:blipFill>
        <p:spPr>
          <a:xfrm>
            <a:off x="5588431" y="895060"/>
            <a:ext cx="1519240" cy="2327592"/>
          </a:xfrm>
          <a:prstGeom prst="rect">
            <a:avLst/>
          </a:prstGeom>
        </p:spPr>
      </p:pic>
      <p:pic>
        <p:nvPicPr>
          <p:cNvPr id="13" name="Picture 12">
            <a:extLst>
              <a:ext uri="{FF2B5EF4-FFF2-40B4-BE49-F238E27FC236}">
                <a16:creationId xmlns:a16="http://schemas.microsoft.com/office/drawing/2014/main" id="{BA7643DE-ADBE-45B2-812F-7D13406C2399}"/>
              </a:ext>
            </a:extLst>
          </p:cNvPr>
          <p:cNvPicPr>
            <a:picLocks noChangeAspect="1"/>
          </p:cNvPicPr>
          <p:nvPr/>
        </p:nvPicPr>
        <p:blipFill>
          <a:blip r:embed="rId5">
            <a:clrChange>
              <a:clrFrom>
                <a:srgbClr val="99D9EA"/>
              </a:clrFrom>
              <a:clrTo>
                <a:srgbClr val="99D9EA">
                  <a:alpha val="0"/>
                </a:srgbClr>
              </a:clrTo>
            </a:clrChange>
          </a:blip>
          <a:stretch>
            <a:fillRect/>
          </a:stretch>
        </p:blipFill>
        <p:spPr>
          <a:xfrm>
            <a:off x="7275112" y="2835577"/>
            <a:ext cx="1522656" cy="1735703"/>
          </a:xfrm>
          <a:prstGeom prst="rect">
            <a:avLst/>
          </a:prstGeom>
        </p:spPr>
      </p:pic>
    </p:spTree>
    <p:extLst>
      <p:ext uri="{BB962C8B-B14F-4D97-AF65-F5344CB8AC3E}">
        <p14:creationId xmlns:p14="http://schemas.microsoft.com/office/powerpoint/2010/main" val="238570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94B9DA-779F-4758-A0A5-45E465E7A949}"/>
              </a:ext>
            </a:extLst>
          </p:cNvPr>
          <p:cNvSpPr/>
          <p:nvPr/>
        </p:nvSpPr>
        <p:spPr>
          <a:xfrm>
            <a:off x="1005787" y="2281844"/>
            <a:ext cx="7430240"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8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Going on a </a:t>
            </a:r>
          </a:p>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8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Journey</a:t>
            </a:r>
            <a:endParaRPr kumimoji="0" lang="en-US" sz="6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389DCC7C-78F1-4C11-99A6-BBDE26FF8A0F}"/>
              </a:ext>
            </a:extLst>
          </p:cNvPr>
          <p:cNvSpPr txBox="1">
            <a:spLocks noChangeArrowheads="1"/>
          </p:cNvSpPr>
          <p:nvPr/>
        </p:nvSpPr>
        <p:spPr bwMode="auto">
          <a:xfrm>
            <a:off x="337929" y="4332458"/>
            <a:ext cx="8468141" cy="853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Acts 12:25 – 14:28</a:t>
            </a:r>
          </a:p>
        </p:txBody>
      </p:sp>
      <p:sp>
        <p:nvSpPr>
          <p:cNvPr id="4" name="Rectangle 3">
            <a:extLst>
              <a:ext uri="{FF2B5EF4-FFF2-40B4-BE49-F238E27FC236}">
                <a16:creationId xmlns:a16="http://schemas.microsoft.com/office/drawing/2014/main" id="{62346C3D-25C2-2D48-9912-415A3E7DC50B}"/>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Matthew Lyle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9303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FB26E-1100-42AD-8961-6862208CDC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3" name="Group 2">
            <a:extLst>
              <a:ext uri="{FF2B5EF4-FFF2-40B4-BE49-F238E27FC236}">
                <a16:creationId xmlns:a16="http://schemas.microsoft.com/office/drawing/2014/main" id="{F498DD93-10F7-408A-9F81-ADE336566AB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BB6E9467-CA6B-469D-922D-A03F1719D678}"/>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5" name="Arrow: Right 4">
              <a:extLst>
                <a:ext uri="{FF2B5EF4-FFF2-40B4-BE49-F238E27FC236}">
                  <a16:creationId xmlns:a16="http://schemas.microsoft.com/office/drawing/2014/main" id="{981CBF73-5327-4DFA-B9AD-3B4A8EBD540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6" name="TextBox 5">
            <a:extLst>
              <a:ext uri="{FF2B5EF4-FFF2-40B4-BE49-F238E27FC236}">
                <a16:creationId xmlns:a16="http://schemas.microsoft.com/office/drawing/2014/main" id="{BA99DF39-671E-425F-891E-1765E32DACDF}"/>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7" name="TextBox 6">
            <a:extLst>
              <a:ext uri="{FF2B5EF4-FFF2-40B4-BE49-F238E27FC236}">
                <a16:creationId xmlns:a16="http://schemas.microsoft.com/office/drawing/2014/main" id="{954F1407-03E7-42C6-A6AD-DE3EF3504F84}"/>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8" name="Rectangle 7">
            <a:extLst>
              <a:ext uri="{FF2B5EF4-FFF2-40B4-BE49-F238E27FC236}">
                <a16:creationId xmlns:a16="http://schemas.microsoft.com/office/drawing/2014/main" id="{B889E20D-4F51-48C1-9CAE-FE1592B9BD5D}"/>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7FDFC49F-4864-4759-8913-28849C86964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19A5B9F6-0C48-40FE-96BB-FFA0FA41D37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11" name="Arrow: Right 10">
              <a:extLst>
                <a:ext uri="{FF2B5EF4-FFF2-40B4-BE49-F238E27FC236}">
                  <a16:creationId xmlns:a16="http://schemas.microsoft.com/office/drawing/2014/main" id="{3B7C88E5-E639-414E-AFC8-5F25BBD3B60A}"/>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7F178CC-66C7-4188-9B90-3F5FA209B671}"/>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DF9BCD23-7E3B-46DF-AAC0-3875CD06A278}"/>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410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urch Growth Tech – Growing Ministries Through Tech">
            <a:extLst>
              <a:ext uri="{FF2B5EF4-FFF2-40B4-BE49-F238E27FC236}">
                <a16:creationId xmlns:a16="http://schemas.microsoft.com/office/drawing/2014/main" id="{B03443E0-6C97-485F-8815-4399452406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0" y="29469"/>
            <a:ext cx="5372100"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Growth</a:t>
            </a:r>
          </a:p>
        </p:txBody>
      </p:sp>
      <p:sp>
        <p:nvSpPr>
          <p:cNvPr id="4" name="Rectangle 2">
            <a:extLst>
              <a:ext uri="{FF2B5EF4-FFF2-40B4-BE49-F238E27FC236}">
                <a16:creationId xmlns:a16="http://schemas.microsoft.com/office/drawing/2014/main" id="{326EA579-A27C-402C-90AB-2744B8CEFDEF}"/>
              </a:ext>
            </a:extLst>
          </p:cNvPr>
          <p:cNvSpPr txBox="1">
            <a:spLocks noChangeArrowheads="1"/>
          </p:cNvSpPr>
          <p:nvPr/>
        </p:nvSpPr>
        <p:spPr bwMode="auto">
          <a:xfrm>
            <a:off x="0" y="3642738"/>
            <a:ext cx="1918447"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Pentecost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3000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2</a:t>
            </a:r>
          </a:p>
        </p:txBody>
      </p:sp>
      <p:sp>
        <p:nvSpPr>
          <p:cNvPr id="5" name="Rectangle 2">
            <a:extLst>
              <a:ext uri="{FF2B5EF4-FFF2-40B4-BE49-F238E27FC236}">
                <a16:creationId xmlns:a16="http://schemas.microsoft.com/office/drawing/2014/main" id="{110FABF6-5ECF-434F-8A9A-BFC656C26C7E}"/>
              </a:ext>
            </a:extLst>
          </p:cNvPr>
          <p:cNvSpPr txBox="1">
            <a:spLocks noChangeArrowheads="1"/>
          </p:cNvSpPr>
          <p:nvPr/>
        </p:nvSpPr>
        <p:spPr bwMode="auto">
          <a:xfrm>
            <a:off x="1918447" y="2346863"/>
            <a:ext cx="2325636"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Persecution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5000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4:4</a:t>
            </a:r>
          </a:p>
        </p:txBody>
      </p:sp>
      <p:sp>
        <p:nvSpPr>
          <p:cNvPr id="6" name="Rectangle 2">
            <a:extLst>
              <a:ext uri="{FF2B5EF4-FFF2-40B4-BE49-F238E27FC236}">
                <a16:creationId xmlns:a16="http://schemas.microsoft.com/office/drawing/2014/main" id="{A7606E17-306F-4343-AF03-596E09490A20}"/>
              </a:ext>
            </a:extLst>
          </p:cNvPr>
          <p:cNvSpPr txBox="1">
            <a:spLocks noChangeArrowheads="1"/>
          </p:cNvSpPr>
          <p:nvPr/>
        </p:nvSpPr>
        <p:spPr bwMode="auto">
          <a:xfrm>
            <a:off x="4244083" y="1050988"/>
            <a:ext cx="2049141"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Increasing in Number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6:1</a:t>
            </a:r>
          </a:p>
        </p:txBody>
      </p:sp>
    </p:spTree>
    <p:extLst>
      <p:ext uri="{BB962C8B-B14F-4D97-AF65-F5344CB8AC3E}">
        <p14:creationId xmlns:p14="http://schemas.microsoft.com/office/powerpoint/2010/main" val="9695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9A118A93-8AB7-490A-8BE3-757425B9E5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reeform 5">
            <a:extLst>
              <a:ext uri="{FF2B5EF4-FFF2-40B4-BE49-F238E27FC236}">
                <a16:creationId xmlns:a16="http://schemas.microsoft.com/office/drawing/2014/main" id="{AC977B35-F986-44A0-8291-8E99C3EDED2E}"/>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 name="Text Box 6">
            <a:extLst>
              <a:ext uri="{FF2B5EF4-FFF2-40B4-BE49-F238E27FC236}">
                <a16:creationId xmlns:a16="http://schemas.microsoft.com/office/drawing/2014/main" id="{E6F3FFD8-E700-47FA-91FE-6DA692C30D24}"/>
              </a:ext>
            </a:extLst>
          </p:cNvPr>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mn-cs"/>
              </a:rPr>
              <a:t>Judea</a:t>
            </a:r>
          </a:p>
        </p:txBody>
      </p:sp>
      <p:grpSp>
        <p:nvGrpSpPr>
          <p:cNvPr id="5" name="Group 4">
            <a:extLst>
              <a:ext uri="{FF2B5EF4-FFF2-40B4-BE49-F238E27FC236}">
                <a16:creationId xmlns:a16="http://schemas.microsoft.com/office/drawing/2014/main" id="{084DD774-709C-4919-901A-A347980612F6}"/>
              </a:ext>
            </a:extLst>
          </p:cNvPr>
          <p:cNvGrpSpPr/>
          <p:nvPr/>
        </p:nvGrpSpPr>
        <p:grpSpPr>
          <a:xfrm>
            <a:off x="5646742" y="2669109"/>
            <a:ext cx="2667000" cy="590092"/>
            <a:chOff x="5646742" y="2669109"/>
            <a:chExt cx="2667000" cy="590092"/>
          </a:xfrm>
        </p:grpSpPr>
        <p:sp>
          <p:nvSpPr>
            <p:cNvPr id="6" name="Freeform 8">
              <a:extLst>
                <a:ext uri="{FF2B5EF4-FFF2-40B4-BE49-F238E27FC236}">
                  <a16:creationId xmlns:a16="http://schemas.microsoft.com/office/drawing/2014/main" id="{D5EA7D26-65AC-40EA-A3D3-B44385C67F9C}"/>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 name="Text Box 11">
              <a:extLst>
                <a:ext uri="{FF2B5EF4-FFF2-40B4-BE49-F238E27FC236}">
                  <a16:creationId xmlns:a16="http://schemas.microsoft.com/office/drawing/2014/main" id="{6FEDBE81-F3E9-40F4-BD24-C4ADD7C3BA0E}"/>
                </a:ext>
              </a:extLst>
            </p:cNvPr>
            <p:cNvSpPr txBox="1">
              <a:spLocks noChangeArrowheads="1"/>
            </p:cNvSpPr>
            <p:nvPr/>
          </p:nvSpPr>
          <p:spPr bwMode="auto">
            <a:xfrm>
              <a:off x="5646742" y="2669109"/>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sp>
        <p:nvSpPr>
          <p:cNvPr id="10" name="Freeform 9">
            <a:extLst>
              <a:ext uri="{FF2B5EF4-FFF2-40B4-BE49-F238E27FC236}">
                <a16:creationId xmlns:a16="http://schemas.microsoft.com/office/drawing/2014/main" id="{9B27AB4D-DE20-431B-99BA-FA1FEC04AA3E}"/>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10">
            <a:extLst>
              <a:ext uri="{FF2B5EF4-FFF2-40B4-BE49-F238E27FC236}">
                <a16:creationId xmlns:a16="http://schemas.microsoft.com/office/drawing/2014/main" id="{29B138E9-CEDB-45DC-8CE3-9C63B4AF1832}"/>
              </a:ext>
            </a:extLst>
          </p:cNvPr>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sp>
        <p:nvSpPr>
          <p:cNvPr id="12" name="Rectangle 2">
            <a:extLst>
              <a:ext uri="{FF2B5EF4-FFF2-40B4-BE49-F238E27FC236}">
                <a16:creationId xmlns:a16="http://schemas.microsoft.com/office/drawing/2014/main" id="{FBD2E88A-FF1F-47A8-9B17-D373660E066E}"/>
              </a:ext>
            </a:extLst>
          </p:cNvPr>
          <p:cNvSpPr txBox="1">
            <a:spLocks noChangeArrowheads="1"/>
          </p:cNvSpPr>
          <p:nvPr/>
        </p:nvSpPr>
        <p:spPr bwMode="auto">
          <a:xfrm>
            <a:off x="0" y="148480"/>
            <a:ext cx="4572000" cy="285031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those who were scattered went about preaching the word.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8:4</a:t>
            </a:r>
          </a:p>
        </p:txBody>
      </p:sp>
      <p:sp>
        <p:nvSpPr>
          <p:cNvPr id="13" name="Rectangle 2">
            <a:extLst>
              <a:ext uri="{FF2B5EF4-FFF2-40B4-BE49-F238E27FC236}">
                <a16:creationId xmlns:a16="http://schemas.microsoft.com/office/drawing/2014/main" id="{57F82037-8DA5-434D-BE6B-7D8CD80E9556}"/>
              </a:ext>
            </a:extLst>
          </p:cNvPr>
          <p:cNvSpPr txBox="1">
            <a:spLocks noChangeArrowheads="1"/>
          </p:cNvSpPr>
          <p:nvPr/>
        </p:nvSpPr>
        <p:spPr bwMode="auto">
          <a:xfrm>
            <a:off x="76200" y="3298787"/>
            <a:ext cx="4572000" cy="35592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believed Philip as he preached good news about the kingdom of God and the name of Jesus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8:12</a:t>
            </a:r>
          </a:p>
        </p:txBody>
      </p:sp>
    </p:spTree>
    <p:extLst>
      <p:ext uri="{BB962C8B-B14F-4D97-AF65-F5344CB8AC3E}">
        <p14:creationId xmlns:p14="http://schemas.microsoft.com/office/powerpoint/2010/main" val="13435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urch Growth Tech – Growing Ministries Through Tech">
            <a:extLst>
              <a:ext uri="{FF2B5EF4-FFF2-40B4-BE49-F238E27FC236}">
                <a16:creationId xmlns:a16="http://schemas.microsoft.com/office/drawing/2014/main" id="{B03443E0-6C97-485F-8815-4399452406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0" y="29469"/>
            <a:ext cx="5372100"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Growth</a:t>
            </a:r>
          </a:p>
        </p:txBody>
      </p:sp>
      <p:sp>
        <p:nvSpPr>
          <p:cNvPr id="4" name="Rectangle 2">
            <a:extLst>
              <a:ext uri="{FF2B5EF4-FFF2-40B4-BE49-F238E27FC236}">
                <a16:creationId xmlns:a16="http://schemas.microsoft.com/office/drawing/2014/main" id="{326EA579-A27C-402C-90AB-2744B8CEFDEF}"/>
              </a:ext>
            </a:extLst>
          </p:cNvPr>
          <p:cNvSpPr txBox="1">
            <a:spLocks noChangeArrowheads="1"/>
          </p:cNvSpPr>
          <p:nvPr/>
        </p:nvSpPr>
        <p:spPr bwMode="auto">
          <a:xfrm>
            <a:off x="0" y="3642738"/>
            <a:ext cx="1918447"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Pentecost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3000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2</a:t>
            </a:r>
          </a:p>
        </p:txBody>
      </p:sp>
      <p:sp>
        <p:nvSpPr>
          <p:cNvPr id="5" name="Rectangle 2">
            <a:extLst>
              <a:ext uri="{FF2B5EF4-FFF2-40B4-BE49-F238E27FC236}">
                <a16:creationId xmlns:a16="http://schemas.microsoft.com/office/drawing/2014/main" id="{110FABF6-5ECF-434F-8A9A-BFC656C26C7E}"/>
              </a:ext>
            </a:extLst>
          </p:cNvPr>
          <p:cNvSpPr txBox="1">
            <a:spLocks noChangeArrowheads="1"/>
          </p:cNvSpPr>
          <p:nvPr/>
        </p:nvSpPr>
        <p:spPr bwMode="auto">
          <a:xfrm>
            <a:off x="1918447" y="2346863"/>
            <a:ext cx="2325636"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Persecution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5000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4:4</a:t>
            </a:r>
          </a:p>
        </p:txBody>
      </p:sp>
      <p:sp>
        <p:nvSpPr>
          <p:cNvPr id="6" name="Rectangle 2">
            <a:extLst>
              <a:ext uri="{FF2B5EF4-FFF2-40B4-BE49-F238E27FC236}">
                <a16:creationId xmlns:a16="http://schemas.microsoft.com/office/drawing/2014/main" id="{A7606E17-306F-4343-AF03-596E09490A20}"/>
              </a:ext>
            </a:extLst>
          </p:cNvPr>
          <p:cNvSpPr txBox="1">
            <a:spLocks noChangeArrowheads="1"/>
          </p:cNvSpPr>
          <p:nvPr/>
        </p:nvSpPr>
        <p:spPr bwMode="auto">
          <a:xfrm>
            <a:off x="4244083" y="1050988"/>
            <a:ext cx="2049141"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Increasing in Number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6:1</a:t>
            </a:r>
          </a:p>
        </p:txBody>
      </p:sp>
      <p:sp>
        <p:nvSpPr>
          <p:cNvPr id="7" name="Rectangle 2">
            <a:extLst>
              <a:ext uri="{FF2B5EF4-FFF2-40B4-BE49-F238E27FC236}">
                <a16:creationId xmlns:a16="http://schemas.microsoft.com/office/drawing/2014/main" id="{82165C98-D149-4132-8AF2-99CA62F56183}"/>
              </a:ext>
            </a:extLst>
          </p:cNvPr>
          <p:cNvSpPr txBox="1">
            <a:spLocks noChangeArrowheads="1"/>
          </p:cNvSpPr>
          <p:nvPr/>
        </p:nvSpPr>
        <p:spPr bwMode="auto">
          <a:xfrm>
            <a:off x="6293224" y="11540"/>
            <a:ext cx="2833058" cy="1039448"/>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Gentiles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8, 10-12</a:t>
            </a:r>
          </a:p>
        </p:txBody>
      </p:sp>
    </p:spTree>
    <p:extLst>
      <p:ext uri="{BB962C8B-B14F-4D97-AF65-F5344CB8AC3E}">
        <p14:creationId xmlns:p14="http://schemas.microsoft.com/office/powerpoint/2010/main" val="45351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1" y="29858"/>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              Opposition</a:t>
            </a:r>
          </a:p>
        </p:txBody>
      </p:sp>
      <p:sp>
        <p:nvSpPr>
          <p:cNvPr id="15" name="Rectangle 2">
            <a:extLst>
              <a:ext uri="{FF2B5EF4-FFF2-40B4-BE49-F238E27FC236}">
                <a16:creationId xmlns:a16="http://schemas.microsoft.com/office/drawing/2014/main" id="{2C0FA5AF-D673-4F6E-82A2-148D4646C909}"/>
              </a:ext>
            </a:extLst>
          </p:cNvPr>
          <p:cNvSpPr txBox="1">
            <a:spLocks noChangeArrowheads="1"/>
          </p:cNvSpPr>
          <p:nvPr/>
        </p:nvSpPr>
        <p:spPr bwMode="auto">
          <a:xfrm>
            <a:off x="738203" y="1026343"/>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6" name="Picture 2" descr="Image result for church icon">
            <a:extLst>
              <a:ext uri="{FF2B5EF4-FFF2-40B4-BE49-F238E27FC236}">
                <a16:creationId xmlns:a16="http://schemas.microsoft.com/office/drawing/2014/main" id="{5439F911-38D0-4DF5-A684-CB1531CAE8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1293" y="186247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a:extLst>
              <a:ext uri="{FF2B5EF4-FFF2-40B4-BE49-F238E27FC236}">
                <a16:creationId xmlns:a16="http://schemas.microsoft.com/office/drawing/2014/main" id="{8C98EF93-F680-41F1-A4CB-B1FDB523C37D}"/>
              </a:ext>
            </a:extLst>
          </p:cNvPr>
          <p:cNvSpPr txBox="1">
            <a:spLocks noChangeArrowheads="1"/>
          </p:cNvSpPr>
          <p:nvPr/>
        </p:nvSpPr>
        <p:spPr bwMode="auto">
          <a:xfrm>
            <a:off x="253429" y="3756443"/>
            <a:ext cx="8549912"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4   - Arrested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5   - Arrested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7   - Stoned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8   - Persecution</a:t>
            </a:r>
            <a:r>
              <a:rPr kumimoji="0" lang="en-US" sz="2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(Jews – Saul)</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12 - Persecution </a:t>
            </a:r>
            <a:r>
              <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(Jews – Herod)</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1" name="Lightning Bolt 20">
            <a:extLst>
              <a:ext uri="{FF2B5EF4-FFF2-40B4-BE49-F238E27FC236}">
                <a16:creationId xmlns:a16="http://schemas.microsoft.com/office/drawing/2014/main" id="{0E61F524-5929-432E-BDFC-724ABAF03301}"/>
              </a:ext>
            </a:extLst>
          </p:cNvPr>
          <p:cNvSpPr/>
          <p:nvPr/>
        </p:nvSpPr>
        <p:spPr bwMode="auto">
          <a:xfrm>
            <a:off x="550407" y="1177725"/>
            <a:ext cx="690886" cy="845103"/>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8097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30E24DFF-34B1-4D3D-B2C7-A04A81BC12F2}"/>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Despite </a:t>
            </a:r>
            <a:r>
              <a:rPr kumimoji="0" lang="en-US" sz="3600" b="1" i="0" u="none" strike="noStrike" kern="0" cap="none" spc="0" normalizeH="0" baseline="0" noProof="0" dirty="0">
                <a:ln>
                  <a:noFill/>
                </a:ln>
                <a:solidFill>
                  <a:srgbClr val="100716"/>
                </a:solidFill>
                <a:effectLst/>
                <a:uLnTx/>
                <a:uFillTx/>
                <a:latin typeface="Arial" charset="0"/>
                <a:ea typeface="ＭＳ Ｐゴシック" charset="0"/>
                <a:cs typeface="ＭＳ Ｐゴシック" charset="0"/>
              </a:rPr>
              <a:t>Opposition </a:t>
            </a: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the Church Grew</a:t>
            </a:r>
            <a:endParaRPr kumimoji="0" lang="en-US" sz="3600" b="1" i="0" u="none" strike="noStrike" kern="0" cap="none" spc="0" normalizeH="0" baseline="0" noProof="0" dirty="0">
              <a:ln>
                <a:noFill/>
              </a:ln>
              <a:solidFill>
                <a:srgbClr val="100716"/>
              </a:solidFill>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1" y="29858"/>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              Opposition</a:t>
            </a:r>
          </a:p>
        </p:txBody>
      </p:sp>
      <p:sp>
        <p:nvSpPr>
          <p:cNvPr id="15" name="Rectangle 2">
            <a:extLst>
              <a:ext uri="{FF2B5EF4-FFF2-40B4-BE49-F238E27FC236}">
                <a16:creationId xmlns:a16="http://schemas.microsoft.com/office/drawing/2014/main" id="{2C0FA5AF-D673-4F6E-82A2-148D4646C909}"/>
              </a:ext>
            </a:extLst>
          </p:cNvPr>
          <p:cNvSpPr txBox="1">
            <a:spLocks noChangeArrowheads="1"/>
          </p:cNvSpPr>
          <p:nvPr/>
        </p:nvSpPr>
        <p:spPr bwMode="auto">
          <a:xfrm>
            <a:off x="738203" y="1026343"/>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External</a:t>
            </a:r>
          </a:p>
        </p:txBody>
      </p:sp>
      <p:pic>
        <p:nvPicPr>
          <p:cNvPr id="16" name="Picture 2" descr="Image result for church icon">
            <a:extLst>
              <a:ext uri="{FF2B5EF4-FFF2-40B4-BE49-F238E27FC236}">
                <a16:creationId xmlns:a16="http://schemas.microsoft.com/office/drawing/2014/main" id="{5439F911-38D0-4DF5-A684-CB1531CAE804}"/>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241293" y="186247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a:extLst>
              <a:ext uri="{FF2B5EF4-FFF2-40B4-BE49-F238E27FC236}">
                <a16:creationId xmlns:a16="http://schemas.microsoft.com/office/drawing/2014/main" id="{8C98EF93-F680-41F1-A4CB-B1FDB523C37D}"/>
              </a:ext>
            </a:extLst>
          </p:cNvPr>
          <p:cNvSpPr txBox="1">
            <a:spLocks noChangeArrowheads="1"/>
          </p:cNvSpPr>
          <p:nvPr/>
        </p:nvSpPr>
        <p:spPr bwMode="auto">
          <a:xfrm>
            <a:off x="253429" y="3756443"/>
            <a:ext cx="8549912"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Acts 4   - Arrested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Acts 5   - Arrested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Acts 7   - Stoned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Acts 8   - Persecution</a:t>
            </a:r>
            <a:r>
              <a:rPr kumimoji="0" lang="en-US" sz="2800" b="0"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 </a:t>
            </a:r>
            <a:r>
              <a:rPr kumimoji="0" lang="en-US" sz="2400" b="0"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(Jews – Saul)</a:t>
            </a:r>
            <a:endParaRPr kumimoji="0" lang="en-US" sz="24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Acts 12 - Persecution </a:t>
            </a:r>
            <a:r>
              <a:rPr kumimoji="0" lang="en-US" sz="2400" b="0"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rPr>
              <a:t>(Jews – Herod)</a:t>
            </a:r>
            <a:endPar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lumMod val="50000"/>
                </a:prstClr>
              </a:solidFill>
              <a:effectLst/>
              <a:uLnTx/>
              <a:uFillTx/>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49CA97A5-686B-4EFA-9A08-6A175EB13672}"/>
              </a:ext>
            </a:extLst>
          </p:cNvPr>
          <p:cNvSpPr txBox="1">
            <a:spLocks noChangeArrowheads="1"/>
          </p:cNvSpPr>
          <p:nvPr/>
        </p:nvSpPr>
        <p:spPr bwMode="auto">
          <a:xfrm>
            <a:off x="5340113" y="1026343"/>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19" name="Picture 2" descr="Image result for church icon">
            <a:extLst>
              <a:ext uri="{FF2B5EF4-FFF2-40B4-BE49-F238E27FC236}">
                <a16:creationId xmlns:a16="http://schemas.microsoft.com/office/drawing/2014/main" id="{1AEAA972-FD5F-4392-B7D6-080D872EED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3203" y="186155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4106779" y="3794359"/>
            <a:ext cx="485209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5 - Ananias/Sapphira</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6 - Food Distribution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rPr>
              <a:t>Acts 8 - Simon </a:t>
            </a:r>
            <a:r>
              <a:rPr kumimoji="0" lang="en-US" sz="2400" b="1" i="0" u="none" strike="noStrike" kern="0" cap="none" spc="-150" normalizeH="0" baseline="0" noProof="0" dirty="0">
                <a:ln>
                  <a:noFill/>
                </a:ln>
                <a:solidFill>
                  <a:srgbClr val="FFFF00"/>
                </a:solidFill>
                <a:effectLst/>
                <a:uLnTx/>
                <a:uFillTx/>
                <a:latin typeface="Arial" charset="0"/>
                <a:ea typeface="ＭＳ Ｐゴシック" charset="0"/>
                <a:cs typeface="ＭＳ Ｐゴシック" charset="0"/>
              </a:rPr>
              <a:t>the</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rPr>
              <a:t> Magician</a:t>
            </a:r>
          </a:p>
        </p:txBody>
      </p:sp>
      <p:sp>
        <p:nvSpPr>
          <p:cNvPr id="21" name="Lightning Bolt 20">
            <a:extLst>
              <a:ext uri="{FF2B5EF4-FFF2-40B4-BE49-F238E27FC236}">
                <a16:creationId xmlns:a16="http://schemas.microsoft.com/office/drawing/2014/main" id="{0E61F524-5929-432E-BDFC-724ABAF03301}"/>
              </a:ext>
            </a:extLst>
          </p:cNvPr>
          <p:cNvSpPr/>
          <p:nvPr/>
        </p:nvSpPr>
        <p:spPr bwMode="auto">
          <a:xfrm>
            <a:off x="550407" y="1177725"/>
            <a:ext cx="690886" cy="845103"/>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2" name="Lightning Bolt 21">
            <a:extLst>
              <a:ext uri="{FF2B5EF4-FFF2-40B4-BE49-F238E27FC236}">
                <a16:creationId xmlns:a16="http://schemas.microsoft.com/office/drawing/2014/main" id="{EC300F92-B2C4-42BC-A5E1-E3D356ECCECB}"/>
              </a:ext>
            </a:extLst>
          </p:cNvPr>
          <p:cNvSpPr/>
          <p:nvPr/>
        </p:nvSpPr>
        <p:spPr bwMode="auto">
          <a:xfrm rot="17053972">
            <a:off x="6383073" y="2937579"/>
            <a:ext cx="302921" cy="272577"/>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3" name="Lightning Bolt 22">
            <a:extLst>
              <a:ext uri="{FF2B5EF4-FFF2-40B4-BE49-F238E27FC236}">
                <a16:creationId xmlns:a16="http://schemas.microsoft.com/office/drawing/2014/main" id="{69AB2117-9953-4573-8CA5-5D9CD315BC39}"/>
              </a:ext>
            </a:extLst>
          </p:cNvPr>
          <p:cNvSpPr/>
          <p:nvPr/>
        </p:nvSpPr>
        <p:spPr bwMode="auto">
          <a:xfrm rot="9217220">
            <a:off x="6845903" y="2729605"/>
            <a:ext cx="259441" cy="31826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0002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188324212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Callout 1">
            <a:extLst>
              <a:ext uri="{FF2B5EF4-FFF2-40B4-BE49-F238E27FC236}">
                <a16:creationId xmlns:a16="http://schemas.microsoft.com/office/drawing/2014/main" id="{2334A954-FB47-487A-86C2-5BFC13CA4832}"/>
              </a:ext>
            </a:extLst>
          </p:cNvPr>
          <p:cNvSpPr/>
          <p:nvPr/>
        </p:nvSpPr>
        <p:spPr bwMode="auto">
          <a:xfrm>
            <a:off x="0" y="2495713"/>
            <a:ext cx="4349577" cy="3608531"/>
          </a:xfrm>
          <a:prstGeom prst="downArrowCallout">
            <a:avLst/>
          </a:prstGeom>
          <a:solidFill>
            <a:srgbClr val="C00000"/>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Callout 5">
            <a:extLst>
              <a:ext uri="{FF2B5EF4-FFF2-40B4-BE49-F238E27FC236}">
                <a16:creationId xmlns:a16="http://schemas.microsoft.com/office/drawing/2014/main" id="{88398196-3C1D-42D9-A9A8-6597BF662F6E}"/>
              </a:ext>
            </a:extLst>
          </p:cNvPr>
          <p:cNvSpPr/>
          <p:nvPr/>
        </p:nvSpPr>
        <p:spPr bwMode="auto">
          <a:xfrm flipV="1">
            <a:off x="4349578" y="1236346"/>
            <a:ext cx="4794422" cy="3608531"/>
          </a:xfrm>
          <a:prstGeom prst="downArrowCallout">
            <a:avLst/>
          </a:prstGeom>
          <a:solidFill>
            <a:srgbClr val="3333CC">
              <a:lumMod val="75000"/>
            </a:srgbClr>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2">
            <a:extLst>
              <a:ext uri="{FF2B5EF4-FFF2-40B4-BE49-F238E27FC236}">
                <a16:creationId xmlns:a16="http://schemas.microsoft.com/office/drawing/2014/main" id="{3FCACFD5-EA94-434B-A797-13C8B929BEB6}"/>
              </a:ext>
            </a:extLst>
          </p:cNvPr>
          <p:cNvSpPr txBox="1">
            <a:spLocks noChangeArrowheads="1"/>
          </p:cNvSpPr>
          <p:nvPr/>
        </p:nvSpPr>
        <p:spPr bwMode="auto">
          <a:xfrm>
            <a:off x="0" y="1"/>
            <a:ext cx="9144000" cy="10013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Background</a:t>
            </a:r>
          </a:p>
        </p:txBody>
      </p:sp>
      <p:sp>
        <p:nvSpPr>
          <p:cNvPr id="10" name="Rectangle 2">
            <a:extLst>
              <a:ext uri="{FF2B5EF4-FFF2-40B4-BE49-F238E27FC236}">
                <a16:creationId xmlns:a16="http://schemas.microsoft.com/office/drawing/2014/main" id="{114743AF-8D22-4040-9874-AD9E248EA506}"/>
              </a:ext>
            </a:extLst>
          </p:cNvPr>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Despite Opposition</a:t>
            </a:r>
          </a:p>
        </p:txBody>
      </p:sp>
      <p:sp>
        <p:nvSpPr>
          <p:cNvPr id="11" name="Rectangle 2">
            <a:extLst>
              <a:ext uri="{FF2B5EF4-FFF2-40B4-BE49-F238E27FC236}">
                <a16:creationId xmlns:a16="http://schemas.microsoft.com/office/drawing/2014/main" id="{DC6BC864-5DA8-49F7-85A2-BBCD9036B255}"/>
              </a:ext>
            </a:extLst>
          </p:cNvPr>
          <p:cNvSpPr txBox="1">
            <a:spLocks noChangeArrowheads="1"/>
          </p:cNvSpPr>
          <p:nvPr/>
        </p:nvSpPr>
        <p:spPr bwMode="auto">
          <a:xfrm>
            <a:off x="4349578" y="2496744"/>
            <a:ext cx="4794422" cy="24099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Grows the Church</a:t>
            </a:r>
          </a:p>
        </p:txBody>
      </p:sp>
      <p:sp>
        <p:nvSpPr>
          <p:cNvPr id="12" name="Rectangle 2">
            <a:extLst>
              <a:ext uri="{FF2B5EF4-FFF2-40B4-BE49-F238E27FC236}">
                <a16:creationId xmlns:a16="http://schemas.microsoft.com/office/drawing/2014/main" id="{1A0A2258-30A1-4B3A-8937-153BBBAE237A}"/>
              </a:ext>
            </a:extLst>
          </p:cNvPr>
          <p:cNvSpPr txBox="1">
            <a:spLocks noChangeArrowheads="1"/>
          </p:cNvSpPr>
          <p:nvPr/>
        </p:nvSpPr>
        <p:spPr bwMode="auto">
          <a:xfrm>
            <a:off x="5156200" y="5716683"/>
            <a:ext cx="3864476"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rPr>
              <a:t>POSSIBLE</a:t>
            </a:r>
            <a:endParaRPr kumimoji="0" lang="en-US" sz="24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B80E10CE-69D7-4081-8D69-7268A3EFC6D2}"/>
              </a:ext>
            </a:extLst>
          </p:cNvPr>
          <p:cNvSpPr txBox="1">
            <a:spLocks noChangeArrowheads="1"/>
          </p:cNvSpPr>
          <p:nvPr/>
        </p:nvSpPr>
        <p:spPr bwMode="auto">
          <a:xfrm>
            <a:off x="4610101" y="5717288"/>
            <a:ext cx="1422400"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rPr>
              <a:t>IM</a:t>
            </a:r>
            <a:endParaRPr kumimoji="0" lang="en-US" sz="2400" b="1" i="0" u="none" strike="noStrike" kern="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grpId="1" nodeType="clickEffect">
                                  <p:stCondLst>
                                    <p:cond delay="0"/>
                                  </p:stCondLst>
                                  <p:childTnLst>
                                    <p:anim calcmode="lin" valueType="num">
                                      <p:cBhvr>
                                        <p:cTn id="23" dur="1000"/>
                                        <p:tgtEl>
                                          <p:spTgt spid="13"/>
                                        </p:tgtEl>
                                        <p:attrNameLst>
                                          <p:attrName>ppt_w</p:attrName>
                                        </p:attrNameLst>
                                      </p:cBhvr>
                                      <p:tavLst>
                                        <p:tav tm="0">
                                          <p:val>
                                            <p:strVal val="ppt_w"/>
                                          </p:val>
                                        </p:tav>
                                        <p:tav tm="100000">
                                          <p:val>
                                            <p:fltVal val="0"/>
                                          </p:val>
                                        </p:tav>
                                      </p:tavLst>
                                    </p:anim>
                                    <p:anim calcmode="lin" valueType="num">
                                      <p:cBhvr>
                                        <p:cTn id="24" dur="1000"/>
                                        <p:tgtEl>
                                          <p:spTgt spid="13"/>
                                        </p:tgtEl>
                                        <p:attrNameLst>
                                          <p:attrName>ppt_h</p:attrName>
                                        </p:attrNameLst>
                                      </p:cBhvr>
                                      <p:tavLst>
                                        <p:tav tm="0">
                                          <p:val>
                                            <p:strVal val="ppt_h"/>
                                          </p:val>
                                        </p:tav>
                                        <p:tav tm="100000">
                                          <p:val>
                                            <p:fltVal val="0"/>
                                          </p:val>
                                        </p:tav>
                                      </p:tavLst>
                                    </p:anim>
                                    <p:anim calcmode="lin" valueType="num">
                                      <p:cBhvr>
                                        <p:cTn id="25" dur="1000"/>
                                        <p:tgtEl>
                                          <p:spTgt spid="13"/>
                                        </p:tgtEl>
                                        <p:attrNameLst>
                                          <p:attrName>style.rotation</p:attrName>
                                        </p:attrNameLst>
                                      </p:cBhvr>
                                      <p:tavLst>
                                        <p:tav tm="0">
                                          <p:val>
                                            <p:fltVal val="0"/>
                                          </p:val>
                                        </p:tav>
                                        <p:tav tm="100000">
                                          <p:val>
                                            <p:fltVal val="90"/>
                                          </p:val>
                                        </p:tav>
                                      </p:tavLst>
                                    </p:anim>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3" grpId="0"/>
      <p:bldP spid="13" grpId="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9A118A93-8AB7-490A-8BE3-757425B9E5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5">
            <a:extLst>
              <a:ext uri="{FF2B5EF4-FFF2-40B4-BE49-F238E27FC236}">
                <a16:creationId xmlns:a16="http://schemas.microsoft.com/office/drawing/2014/main" id="{AC977B35-F986-44A0-8291-8E99C3EDED2E}"/>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 name="Text Box 6">
            <a:extLst>
              <a:ext uri="{FF2B5EF4-FFF2-40B4-BE49-F238E27FC236}">
                <a16:creationId xmlns:a16="http://schemas.microsoft.com/office/drawing/2014/main" id="{E6F3FFD8-E700-47FA-91FE-6DA692C30D24}"/>
              </a:ext>
            </a:extLst>
          </p:cNvPr>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mn-cs"/>
              </a:rPr>
              <a:t>Judea</a:t>
            </a:r>
          </a:p>
        </p:txBody>
      </p:sp>
      <p:grpSp>
        <p:nvGrpSpPr>
          <p:cNvPr id="5" name="Group 4">
            <a:extLst>
              <a:ext uri="{FF2B5EF4-FFF2-40B4-BE49-F238E27FC236}">
                <a16:creationId xmlns:a16="http://schemas.microsoft.com/office/drawing/2014/main" id="{084DD774-709C-4919-901A-A347980612F6}"/>
              </a:ext>
            </a:extLst>
          </p:cNvPr>
          <p:cNvGrpSpPr/>
          <p:nvPr/>
        </p:nvGrpSpPr>
        <p:grpSpPr>
          <a:xfrm>
            <a:off x="5646742" y="2669109"/>
            <a:ext cx="2667000" cy="590092"/>
            <a:chOff x="5646742" y="2669109"/>
            <a:chExt cx="2667000" cy="590092"/>
          </a:xfrm>
        </p:grpSpPr>
        <p:sp>
          <p:nvSpPr>
            <p:cNvPr id="6" name="Freeform 8">
              <a:extLst>
                <a:ext uri="{FF2B5EF4-FFF2-40B4-BE49-F238E27FC236}">
                  <a16:creationId xmlns:a16="http://schemas.microsoft.com/office/drawing/2014/main" id="{D5EA7D26-65AC-40EA-A3D3-B44385C67F9C}"/>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 name="Text Box 11">
              <a:extLst>
                <a:ext uri="{FF2B5EF4-FFF2-40B4-BE49-F238E27FC236}">
                  <a16:creationId xmlns:a16="http://schemas.microsoft.com/office/drawing/2014/main" id="{6FEDBE81-F3E9-40F4-BD24-C4ADD7C3BA0E}"/>
                </a:ext>
              </a:extLst>
            </p:cNvPr>
            <p:cNvSpPr txBox="1">
              <a:spLocks noChangeArrowheads="1"/>
            </p:cNvSpPr>
            <p:nvPr/>
          </p:nvSpPr>
          <p:spPr bwMode="auto">
            <a:xfrm>
              <a:off x="5646742" y="2669109"/>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sp>
        <p:nvSpPr>
          <p:cNvPr id="10" name="Freeform 9">
            <a:extLst>
              <a:ext uri="{FF2B5EF4-FFF2-40B4-BE49-F238E27FC236}">
                <a16:creationId xmlns:a16="http://schemas.microsoft.com/office/drawing/2014/main" id="{9B27AB4D-DE20-431B-99BA-FA1FEC04AA3E}"/>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10">
            <a:extLst>
              <a:ext uri="{FF2B5EF4-FFF2-40B4-BE49-F238E27FC236}">
                <a16:creationId xmlns:a16="http://schemas.microsoft.com/office/drawing/2014/main" id="{29B138E9-CEDB-45DC-8CE3-9C63B4AF1832}"/>
              </a:ext>
            </a:extLst>
          </p:cNvPr>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sp>
        <p:nvSpPr>
          <p:cNvPr id="14" name="AutoShape 12">
            <a:extLst>
              <a:ext uri="{FF2B5EF4-FFF2-40B4-BE49-F238E27FC236}">
                <a16:creationId xmlns:a16="http://schemas.microsoft.com/office/drawing/2014/main" id="{99968C42-BAB8-41A2-B223-F8A30C00824C}"/>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rgbClr val="BBE0E3"/>
          </a:solidFill>
          <a:ln w="9525">
            <a:solidFill>
              <a:srgbClr val="000000"/>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5" name="Text Box 7">
            <a:extLst>
              <a:ext uri="{FF2B5EF4-FFF2-40B4-BE49-F238E27FC236}">
                <a16:creationId xmlns:a16="http://schemas.microsoft.com/office/drawing/2014/main" id="{C3173AB7-B09D-49BA-8C7D-A8131912DFBD}"/>
              </a:ext>
            </a:extLst>
          </p:cNvPr>
          <p:cNvSpPr txBox="1">
            <a:spLocks noChangeArrowheads="1"/>
          </p:cNvSpPr>
          <p:nvPr/>
        </p:nvSpPr>
        <p:spPr bwMode="auto">
          <a:xfrm>
            <a:off x="4662079" y="108090"/>
            <a:ext cx="2286000" cy="1077111"/>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Rectangle 2">
            <a:extLst>
              <a:ext uri="{FF2B5EF4-FFF2-40B4-BE49-F238E27FC236}">
                <a16:creationId xmlns:a16="http://schemas.microsoft.com/office/drawing/2014/main" id="{B4F82D81-D908-4D18-8A43-365DCABF7516}"/>
              </a:ext>
            </a:extLst>
          </p:cNvPr>
          <p:cNvSpPr txBox="1">
            <a:spLocks noChangeArrowheads="1"/>
          </p:cNvSpPr>
          <p:nvPr/>
        </p:nvSpPr>
        <p:spPr bwMode="auto">
          <a:xfrm>
            <a:off x="-152399" y="304800"/>
            <a:ext cx="4648200"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1:8 </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NLT</a:t>
            </a:r>
            <a:endPar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7" name="Text Box 4">
            <a:extLst>
              <a:ext uri="{FF2B5EF4-FFF2-40B4-BE49-F238E27FC236}">
                <a16:creationId xmlns:a16="http://schemas.microsoft.com/office/drawing/2014/main" id="{7C033DC1-E6A8-4D35-97A3-C4F432213574}"/>
              </a:ext>
            </a:extLst>
          </p:cNvPr>
          <p:cNvSpPr txBox="1">
            <a:spLocks noChangeArrowheads="1"/>
          </p:cNvSpPr>
          <p:nvPr/>
        </p:nvSpPr>
        <p:spPr bwMode="auto">
          <a:xfrm>
            <a:off x="90439" y="1247274"/>
            <a:ext cx="4648200" cy="5509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comes upon you. And you will be my witnesses, telling people about me everywhere—in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throughout </a:t>
            </a:r>
            <a:r>
              <a:rPr kumimoji="0" lang="en-US" altLang="ja-JP" sz="3200" b="1" i="0" u="none" strike="noStrike" kern="1200" cap="none" spc="0" normalizeH="0" baseline="0" noProof="0" dirty="0">
                <a:ln>
                  <a:noFill/>
                </a:ln>
                <a:solidFill>
                  <a:srgbClr val="66FFFF"/>
                </a:solidFill>
                <a:effectLst/>
                <a:uLnTx/>
                <a:uFillTx/>
                <a:latin typeface="Arial" charset="0"/>
                <a:ea typeface="ＭＳ Ｐゴシック" charset="0"/>
              </a:rPr>
              <a:t>Judea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in </a:t>
            </a:r>
            <a:r>
              <a:rPr kumimoji="0" lang="en-US" altLang="ja-JP" sz="3200" b="1" i="0" u="none" strike="noStrike" kern="1200" cap="none" spc="0" normalizeH="0" baseline="0" noProof="0" dirty="0">
                <a:ln>
                  <a:noFill/>
                </a:ln>
                <a:solidFill>
                  <a:srgbClr val="FF00FF"/>
                </a:solidFill>
                <a:effectLst/>
                <a:uLnTx/>
                <a:uFillTx/>
                <a:latin typeface="Arial" charset="0"/>
                <a:ea typeface="ＭＳ Ｐゴシック" charset="0"/>
              </a:rPr>
              <a:t>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Rectangle 2">
            <a:extLst>
              <a:ext uri="{FF2B5EF4-FFF2-40B4-BE49-F238E27FC236}">
                <a16:creationId xmlns:a16="http://schemas.microsoft.com/office/drawing/2014/main" id="{37D69542-66F9-4203-A9C4-485A06F964BB}"/>
              </a:ext>
            </a:extLst>
          </p:cNvPr>
          <p:cNvSpPr txBox="1">
            <a:spLocks noChangeArrowheads="1"/>
          </p:cNvSpPr>
          <p:nvPr/>
        </p:nvSpPr>
        <p:spPr bwMode="auto">
          <a:xfrm>
            <a:off x="4495801" y="5716683"/>
            <a:ext cx="4524875"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77800">
                    <a:prstClr val="black"/>
                  </a:glow>
                </a:effectLst>
                <a:uLnTx/>
                <a:uFillTx/>
                <a:latin typeface="Arial" charset="0"/>
                <a:ea typeface="ＭＳ Ｐゴシック" charset="0"/>
                <a:cs typeface="ＭＳ Ｐゴシック" charset="0"/>
              </a:rPr>
              <a:t>IMPOSSIBLE</a:t>
            </a:r>
            <a:endParaRPr kumimoji="0" lang="en-US" sz="2400" b="1" i="0" u="none" strike="noStrike" kern="0" cap="none" spc="0" normalizeH="0" baseline="0" noProof="0" dirty="0">
              <a:ln>
                <a:noFill/>
              </a:ln>
              <a:solidFill>
                <a:srgbClr val="FFFF00"/>
              </a:solidFill>
              <a:effectLst>
                <a:glow rad="1778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396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allAtOnce"/>
      <p:bldP spid="1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940EB0-64F2-44DE-8614-12E11EB6EA0A}"/>
              </a:ext>
            </a:extLst>
          </p:cNvPr>
          <p:cNvSpPr/>
          <p:nvPr/>
        </p:nvSpPr>
        <p:spPr>
          <a:xfrm>
            <a:off x="856880" y="549612"/>
            <a:ext cx="7430240" cy="25272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Seek Counsel from the Holy Spirit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(Acts 12:25–13:3).</a:t>
            </a:r>
          </a:p>
        </p:txBody>
      </p:sp>
    </p:spTree>
    <p:extLst>
      <p:ext uri="{BB962C8B-B14F-4D97-AF65-F5344CB8AC3E}">
        <p14:creationId xmlns:p14="http://schemas.microsoft.com/office/powerpoint/2010/main" val="10517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13</a:t>
            </a:r>
          </a:p>
        </p:txBody>
      </p:sp>
    </p:spTree>
    <p:extLst>
      <p:ext uri="{BB962C8B-B14F-4D97-AF65-F5344CB8AC3E}">
        <p14:creationId xmlns:p14="http://schemas.microsoft.com/office/powerpoint/2010/main" val="10205286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tioch_1st_Century_Eastern_Section.jpg">
            <a:extLst>
              <a:ext uri="{FF2B5EF4-FFF2-40B4-BE49-F238E27FC236}">
                <a16:creationId xmlns:a16="http://schemas.microsoft.com/office/drawing/2014/main" id="{4BBE8A77-982F-8440-A18D-189435878D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
            <a:ext cx="9144000" cy="6858000"/>
          </a:xfrm>
          <a:prstGeom prst="rect">
            <a:avLst/>
          </a:prstGeom>
        </p:spPr>
      </p:pic>
      <p:sp>
        <p:nvSpPr>
          <p:cNvPr id="2" name="Title 1">
            <a:extLst>
              <a:ext uri="{FF2B5EF4-FFF2-40B4-BE49-F238E27FC236}">
                <a16:creationId xmlns:a16="http://schemas.microsoft.com/office/drawing/2014/main" id="{CB78B0E5-0D1B-E34F-AD4A-85BACA5A5CEC}"/>
              </a:ext>
            </a:extLst>
          </p:cNvPr>
          <p:cNvSpPr>
            <a:spLocks noGrp="1"/>
          </p:cNvSpPr>
          <p:nvPr>
            <p:ph type="title"/>
          </p:nvPr>
        </p:nvSpPr>
        <p:spPr>
          <a:xfrm>
            <a:off x="457200" y="274638"/>
            <a:ext cx="8229600" cy="1498178"/>
          </a:xfrm>
          <a:solidFill>
            <a:schemeClr val="bg2"/>
          </a:solidFill>
        </p:spPr>
        <p:txBody>
          <a:bodyPr/>
          <a:lstStyle/>
          <a:p>
            <a:r>
              <a:rPr lang="en-US" dirty="0">
                <a:solidFill>
                  <a:schemeClr val="tx1"/>
                </a:solidFill>
                <a:latin typeface="Arial" panose="020B0604020202020204" pitchFamily="34" charset="0"/>
                <a:cs typeface="Arial" panose="020B0604020202020204" pitchFamily="34" charset="0"/>
              </a:rPr>
              <a:t>The Church at Antioch</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(Acts 13)</a:t>
            </a:r>
          </a:p>
        </p:txBody>
      </p:sp>
    </p:spTree>
    <p:extLst>
      <p:ext uri="{BB962C8B-B14F-4D97-AF65-F5344CB8AC3E}">
        <p14:creationId xmlns:p14="http://schemas.microsoft.com/office/powerpoint/2010/main" val="12601690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1" y="88900"/>
            <a:ext cx="8890000" cy="6667500"/>
          </a:xfrm>
          <a:prstGeom prst="rect">
            <a:avLst/>
          </a:prstGeom>
        </p:spPr>
      </p:pic>
      <p:sp>
        <p:nvSpPr>
          <p:cNvPr id="2" name="Title 1"/>
          <p:cNvSpPr>
            <a:spLocks noGrp="1"/>
          </p:cNvSpPr>
          <p:nvPr>
            <p:ph type="title" idx="4294967295"/>
          </p:nvPr>
        </p:nvSpPr>
        <p:spPr>
          <a:xfrm>
            <a:off x="0" y="116632"/>
            <a:ext cx="9144000" cy="778098"/>
          </a:xfrm>
        </p:spPr>
        <p:txBody>
          <a:bodyPr/>
          <a:lstStyle/>
          <a:p>
            <a:r>
              <a:rPr lang="en-US" sz="4000" b="1" dirty="0">
                <a:solidFill>
                  <a:schemeClr val="bg1"/>
                </a:solidFill>
                <a:effectLst>
                  <a:glow rad="177800">
                    <a:schemeClr val="tx1"/>
                  </a:glow>
                </a:effectLst>
              </a:rPr>
              <a:t>Early Prophets &amp; Teachers</a:t>
            </a:r>
          </a:p>
        </p:txBody>
      </p:sp>
      <p:sp>
        <p:nvSpPr>
          <p:cNvPr id="3" name="Title 1"/>
          <p:cNvSpPr txBox="1">
            <a:spLocks/>
          </p:cNvSpPr>
          <p:nvPr/>
        </p:nvSpPr>
        <p:spPr bwMode="auto">
          <a:xfrm>
            <a:off x="2483771" y="1844824"/>
            <a:ext cx="6141368" cy="475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ru-RU" sz="3200" b="1" dirty="0">
                <a:solidFill>
                  <a:schemeClr val="bg1"/>
                </a:solidFill>
                <a:effectLst>
                  <a:glow rad="177800">
                    <a:schemeClr val="tx1"/>
                  </a:glow>
                </a:effectLst>
              </a:rPr>
              <a:t>"</a:t>
            </a:r>
            <a:r>
              <a:rPr lang="en-US" sz="3200" b="1" dirty="0">
                <a:solidFill>
                  <a:schemeClr val="bg1"/>
                </a:solidFill>
                <a:effectLst>
                  <a:glow rad="177800">
                    <a:schemeClr val="tx1"/>
                  </a:glow>
                </a:effectLst>
              </a:rPr>
              <a:t>Among the prophets and teachers of the church at Antioch of Syria were Barnabas, Simeon (called </a:t>
            </a:r>
            <a:r>
              <a:rPr lang="uk-UA" sz="3200" b="1" dirty="0">
                <a:solidFill>
                  <a:schemeClr val="bg1"/>
                </a:solidFill>
                <a:effectLst>
                  <a:glow rad="177800">
                    <a:schemeClr val="tx1"/>
                  </a:glow>
                </a:effectLst>
              </a:rPr>
              <a:t>'</a:t>
            </a:r>
            <a:r>
              <a:rPr lang="en-US" sz="3200" b="1" dirty="0">
                <a:solidFill>
                  <a:schemeClr val="bg1"/>
                </a:solidFill>
                <a:effectLst>
                  <a:glow rad="177800">
                    <a:schemeClr val="tx1"/>
                  </a:glow>
                </a:effectLst>
              </a:rPr>
              <a:t>the black man</a:t>
            </a:r>
            <a:r>
              <a:rPr lang="uk-UA" sz="3200" b="1" dirty="0">
                <a:solidFill>
                  <a:schemeClr val="bg1"/>
                </a:solidFill>
                <a:effectLst>
                  <a:glow rad="177800">
                    <a:schemeClr val="tx1"/>
                  </a:glow>
                </a:effectLst>
              </a:rPr>
              <a:t>'</a:t>
            </a:r>
            <a:r>
              <a:rPr lang="en-US" sz="3200" b="1" dirty="0">
                <a:solidFill>
                  <a:schemeClr val="bg1"/>
                </a:solidFill>
                <a:effectLst>
                  <a:glow rad="177800">
                    <a:schemeClr val="tx1"/>
                  </a:glow>
                </a:effectLst>
              </a:rPr>
              <a:t>), Lucius (from Cyrene), </a:t>
            </a:r>
            <a:r>
              <a:rPr lang="en-US" sz="3200" b="1" dirty="0" err="1">
                <a:solidFill>
                  <a:schemeClr val="bg1"/>
                </a:solidFill>
                <a:effectLst>
                  <a:glow rad="177800">
                    <a:schemeClr val="tx1"/>
                  </a:glow>
                </a:effectLst>
              </a:rPr>
              <a:t>Manaen</a:t>
            </a:r>
            <a:r>
              <a:rPr lang="en-US" sz="3200" b="1" dirty="0">
                <a:solidFill>
                  <a:schemeClr val="bg1"/>
                </a:solidFill>
                <a:effectLst>
                  <a:glow rad="177800">
                    <a:schemeClr val="tx1"/>
                  </a:glow>
                </a:effectLst>
              </a:rPr>
              <a:t> (the childhood companion of King Herod Antipas), and Saul</a:t>
            </a:r>
            <a:r>
              <a:rPr lang="ru-RU" sz="3200" b="1" dirty="0">
                <a:solidFill>
                  <a:schemeClr val="bg1"/>
                </a:solidFill>
                <a:effectLst>
                  <a:glow rad="177800">
                    <a:schemeClr val="tx1"/>
                  </a:glow>
                </a:effectLst>
              </a:rPr>
              <a:t>"</a:t>
            </a:r>
            <a:r>
              <a:rPr lang="en-US" sz="3200" b="1" dirty="0">
                <a:solidFill>
                  <a:schemeClr val="bg1"/>
                </a:solidFill>
                <a:effectLst>
                  <a:glow rad="177800">
                    <a:schemeClr val="tx1"/>
                  </a:glow>
                </a:effectLst>
              </a:rPr>
              <a:t> (Acts 13:1 </a:t>
            </a:r>
            <a:r>
              <a:rPr lang="en-US" sz="2800" b="1" dirty="0">
                <a:solidFill>
                  <a:schemeClr val="bg1"/>
                </a:solidFill>
                <a:effectLst>
                  <a:glow rad="177800">
                    <a:schemeClr val="tx1"/>
                  </a:glow>
                </a:effectLst>
              </a:rPr>
              <a:t>NLT</a:t>
            </a:r>
            <a:r>
              <a:rPr lang="en-US" sz="3200" b="1" dirty="0">
                <a:solidFill>
                  <a:schemeClr val="bg1"/>
                </a:solidFill>
                <a:effectLst>
                  <a:glow rad="177800">
                    <a:schemeClr val="tx1"/>
                  </a:glow>
                </a:effectLst>
              </a:rPr>
              <a:t>).</a:t>
            </a:r>
          </a:p>
        </p:txBody>
      </p:sp>
    </p:spTree>
    <p:extLst>
      <p:ext uri="{BB962C8B-B14F-4D97-AF65-F5344CB8AC3E}">
        <p14:creationId xmlns:p14="http://schemas.microsoft.com/office/powerpoint/2010/main" val="35955820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228600" y="533402"/>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nchor="ctr"/>
          <a:lstStyle/>
          <a:p>
            <a:endParaRPr lang="en-US" b="1">
              <a:solidFill>
                <a:srgbClr val="000000"/>
              </a:solidFill>
              <a:latin typeface="Arial" charset="0"/>
            </a:endParaRPr>
          </a:p>
        </p:txBody>
      </p:sp>
      <p:sp>
        <p:nvSpPr>
          <p:cNvPr id="540675" name="Rectangle 3"/>
          <p:cNvSpPr>
            <a:spLocks noChangeArrowheads="1"/>
          </p:cNvSpPr>
          <p:nvPr/>
        </p:nvSpPr>
        <p:spPr bwMode="auto">
          <a:xfrm>
            <a:off x="304801" y="533419"/>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3200" b="1" dirty="0">
                <a:solidFill>
                  <a:srgbClr val="FFFFFF"/>
                </a:solidFill>
                <a:latin typeface="Arial Narrow" charset="0"/>
                <a:ea typeface="SimSun" charset="0"/>
                <a:cs typeface="SimSun" charset="0"/>
              </a:rPr>
              <a:t>Grudem</a:t>
            </a:r>
            <a:r>
              <a:rPr lang="uk-UA" altLang="zh-CN" sz="3200" b="1" dirty="0">
                <a:solidFill>
                  <a:srgbClr val="FFFFFF"/>
                </a:solidFill>
                <a:latin typeface="Arial Narrow" charset="0"/>
                <a:ea typeface="SimSun" charset="0"/>
                <a:cs typeface="SimSun" charset="0"/>
              </a:rPr>
              <a:t>'</a:t>
            </a:r>
            <a:r>
              <a:rPr lang="en-US" altLang="zh-CN" sz="3200" b="1" dirty="0">
                <a:solidFill>
                  <a:srgbClr val="FFFFFF"/>
                </a:solidFill>
                <a:latin typeface="Arial Narrow" charset="0"/>
                <a:ea typeface="SimSun" charset="0"/>
                <a:cs typeface="SimSun" charset="0"/>
              </a:rPr>
              <a:t>s View</a:t>
            </a:r>
          </a:p>
        </p:txBody>
      </p:sp>
      <p:sp>
        <p:nvSpPr>
          <p:cNvPr id="540676" name="Rectangle 4"/>
          <p:cNvSpPr>
            <a:spLocks noChangeArrowheads="1"/>
          </p:cNvSpPr>
          <p:nvPr/>
        </p:nvSpPr>
        <p:spPr bwMode="auto">
          <a:xfrm>
            <a:off x="4800621" y="533419"/>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3200" b="1">
                <a:solidFill>
                  <a:srgbClr val="FFFFFF"/>
                </a:solidFill>
                <a:latin typeface="Arial Narrow" charset="0"/>
                <a:ea typeface="SimSun" charset="0"/>
                <a:cs typeface="SimSun" charset="0"/>
              </a:rPr>
              <a:t>Biblical View</a:t>
            </a:r>
          </a:p>
        </p:txBody>
      </p:sp>
      <p:grpSp>
        <p:nvGrpSpPr>
          <p:cNvPr id="540677" name="Group 5"/>
          <p:cNvGrpSpPr>
            <a:grpSpLocks/>
          </p:cNvGrpSpPr>
          <p:nvPr/>
        </p:nvGrpSpPr>
        <p:grpSpPr bwMode="auto">
          <a:xfrm>
            <a:off x="236538" y="1044579"/>
            <a:ext cx="4495800" cy="673100"/>
            <a:chOff x="0" y="432"/>
            <a:chExt cx="2109" cy="575"/>
          </a:xfrm>
        </p:grpSpPr>
        <p:sp>
          <p:nvSpPr>
            <p:cNvPr id="540716"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dirty="0">
                  <a:solidFill>
                    <a:srgbClr val="000000"/>
                  </a:solidFill>
                  <a:latin typeface="Arial Narrow" charset="0"/>
                  <a:ea typeface="SimSun" charset="0"/>
                  <a:cs typeface="SimSun" charset="0"/>
                </a:rPr>
                <a:t>Prophecy is declaring anything (true or false) that the Spirit brings to one</a:t>
              </a:r>
              <a:r>
                <a:rPr lang="uk-UA" altLang="zh-CN" sz="2000" b="1" dirty="0">
                  <a:solidFill>
                    <a:srgbClr val="000000"/>
                  </a:solidFill>
                  <a:latin typeface="Arial Narrow" charset="0"/>
                  <a:ea typeface="SimSun" charset="0"/>
                  <a:cs typeface="SimSun" charset="0"/>
                </a:rPr>
                <a:t>'</a:t>
              </a:r>
              <a:r>
                <a:rPr lang="en-US" altLang="zh-CN" sz="2000" b="1" dirty="0">
                  <a:solidFill>
                    <a:srgbClr val="000000"/>
                  </a:solidFill>
                  <a:latin typeface="Arial Narrow" charset="0"/>
                  <a:ea typeface="SimSun" charset="0"/>
                  <a:cs typeface="SimSun" charset="0"/>
                </a:rPr>
                <a:t>s mind</a:t>
              </a:r>
            </a:p>
          </p:txBody>
        </p:sp>
        <p:sp>
          <p:nvSpPr>
            <p:cNvPr id="540717"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grpSp>
        <p:nvGrpSpPr>
          <p:cNvPr id="540678" name="Group 8"/>
          <p:cNvGrpSpPr>
            <a:grpSpLocks/>
          </p:cNvGrpSpPr>
          <p:nvPr/>
        </p:nvGrpSpPr>
        <p:grpSpPr bwMode="auto">
          <a:xfrm>
            <a:off x="4732351" y="1044579"/>
            <a:ext cx="4175125" cy="673100"/>
            <a:chOff x="2109" y="432"/>
            <a:chExt cx="1958" cy="575"/>
          </a:xfrm>
        </p:grpSpPr>
        <p:sp>
          <p:nvSpPr>
            <p:cNvPr id="540714"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dirty="0">
                  <a:solidFill>
                    <a:srgbClr val="000000"/>
                  </a:solidFill>
                  <a:latin typeface="Arial Narrow" charset="0"/>
                  <a:ea typeface="SimSun" charset="0"/>
                  <a:cs typeface="SimSun" charset="0"/>
                </a:rPr>
                <a:t>Prophecy is declaring God</a:t>
              </a:r>
              <a:r>
                <a:rPr lang="uk-UA" altLang="zh-CN" sz="2000" b="1" dirty="0">
                  <a:solidFill>
                    <a:srgbClr val="000000"/>
                  </a:solidFill>
                  <a:latin typeface="Arial Narrow" charset="0"/>
                  <a:ea typeface="SimSun" charset="0"/>
                  <a:cs typeface="SimSun" charset="0"/>
                </a:rPr>
                <a:t>'</a:t>
              </a:r>
              <a:r>
                <a:rPr lang="en-US" altLang="zh-CN" sz="2000" b="1" dirty="0">
                  <a:solidFill>
                    <a:srgbClr val="000000"/>
                  </a:solidFill>
                  <a:latin typeface="Arial Narrow" charset="0"/>
                  <a:ea typeface="SimSun" charset="0"/>
                  <a:cs typeface="SimSun" charset="0"/>
                </a:rPr>
                <a:t>s inspired and inerrant revelation to others</a:t>
              </a:r>
            </a:p>
          </p:txBody>
        </p:sp>
        <p:sp>
          <p:nvSpPr>
            <p:cNvPr id="540715"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sp>
        <p:nvSpPr>
          <p:cNvPr id="540679" name="Rectangle 11"/>
          <p:cNvSpPr>
            <a:spLocks noChangeArrowheads="1"/>
          </p:cNvSpPr>
          <p:nvPr/>
        </p:nvSpPr>
        <p:spPr bwMode="auto">
          <a:xfrm>
            <a:off x="304801"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dirty="0">
                <a:solidFill>
                  <a:srgbClr val="FFFFFF"/>
                </a:solidFill>
                <a:latin typeface="Arial Narrow" charset="0"/>
                <a:ea typeface="SimSun" charset="0"/>
                <a:cs typeface="SimSun" charset="0"/>
              </a:rPr>
              <a:t>The above definition was invented </a:t>
            </a:r>
          </a:p>
          <a:p>
            <a:r>
              <a:rPr lang="en-US" altLang="zh-CN" sz="2000" b="1" dirty="0">
                <a:solidFill>
                  <a:srgbClr val="FFFFFF"/>
                </a:solidFill>
                <a:latin typeface="Arial Narrow" charset="0"/>
                <a:ea typeface="SimSun" charset="0"/>
                <a:cs typeface="SimSun" charset="0"/>
              </a:rPr>
              <a:t>in 1988 by Wayne Grudem</a:t>
            </a:r>
          </a:p>
        </p:txBody>
      </p:sp>
      <p:sp>
        <p:nvSpPr>
          <p:cNvPr id="540680" name="Rectangle 12"/>
          <p:cNvSpPr>
            <a:spLocks noChangeArrowheads="1"/>
          </p:cNvSpPr>
          <p:nvPr/>
        </p:nvSpPr>
        <p:spPr bwMode="auto">
          <a:xfrm>
            <a:off x="4800621"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The above definition has been the teaching of the church for 20 centuries</a:t>
            </a:r>
          </a:p>
        </p:txBody>
      </p:sp>
      <p:grpSp>
        <p:nvGrpSpPr>
          <p:cNvPr id="540681" name="Group 13"/>
          <p:cNvGrpSpPr>
            <a:grpSpLocks/>
          </p:cNvGrpSpPr>
          <p:nvPr/>
        </p:nvGrpSpPr>
        <p:grpSpPr bwMode="auto">
          <a:xfrm>
            <a:off x="236538" y="2390775"/>
            <a:ext cx="4495800" cy="573088"/>
            <a:chOff x="0" y="1582"/>
            <a:chExt cx="2109" cy="489"/>
          </a:xfrm>
        </p:grpSpPr>
        <p:sp>
          <p:nvSpPr>
            <p:cNvPr id="540712"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OT prophets are parallel to NT apostles</a:t>
              </a:r>
            </a:p>
          </p:txBody>
        </p:sp>
        <p:sp>
          <p:nvSpPr>
            <p:cNvPr id="540713"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grpSp>
        <p:nvGrpSpPr>
          <p:cNvPr id="540682" name="Group 16"/>
          <p:cNvGrpSpPr>
            <a:grpSpLocks/>
          </p:cNvGrpSpPr>
          <p:nvPr/>
        </p:nvGrpSpPr>
        <p:grpSpPr bwMode="auto">
          <a:xfrm>
            <a:off x="4732351" y="2390775"/>
            <a:ext cx="4175125" cy="573088"/>
            <a:chOff x="2109" y="1582"/>
            <a:chExt cx="1958" cy="489"/>
          </a:xfrm>
        </p:grpSpPr>
        <p:sp>
          <p:nvSpPr>
            <p:cNvPr id="540710"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OT prophets are parallel to NT prophets</a:t>
              </a:r>
            </a:p>
          </p:txBody>
        </p:sp>
        <p:sp>
          <p:nvSpPr>
            <p:cNvPr id="540711"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sp>
        <p:nvSpPr>
          <p:cNvPr id="540683" name="Rectangle 19"/>
          <p:cNvSpPr>
            <a:spLocks noChangeArrowheads="1"/>
          </p:cNvSpPr>
          <p:nvPr/>
        </p:nvSpPr>
        <p:spPr bwMode="auto">
          <a:xfrm>
            <a:off x="328613" y="2963866"/>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God changed the definition of prophecy from the OT to the NT</a:t>
            </a:r>
          </a:p>
        </p:txBody>
      </p:sp>
      <p:sp>
        <p:nvSpPr>
          <p:cNvPr id="540684" name="Rectangle 20"/>
          <p:cNvSpPr>
            <a:spLocks noChangeArrowheads="1"/>
          </p:cNvSpPr>
          <p:nvPr/>
        </p:nvSpPr>
        <p:spPr bwMode="auto">
          <a:xfrm>
            <a:off x="4824435" y="2963866"/>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God kept the meaning of prophecy consistent between the two testaments</a:t>
            </a:r>
          </a:p>
        </p:txBody>
      </p:sp>
      <p:grpSp>
        <p:nvGrpSpPr>
          <p:cNvPr id="540685" name="Group 21"/>
          <p:cNvGrpSpPr>
            <a:grpSpLocks/>
          </p:cNvGrpSpPr>
          <p:nvPr/>
        </p:nvGrpSpPr>
        <p:grpSpPr bwMode="auto">
          <a:xfrm>
            <a:off x="236538" y="3636963"/>
            <a:ext cx="4495800" cy="571500"/>
            <a:chOff x="0" y="2646"/>
            <a:chExt cx="2109" cy="489"/>
          </a:xfrm>
        </p:grpSpPr>
        <p:sp>
          <p:nvSpPr>
            <p:cNvPr id="540708"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God gives some prophecies with errors</a:t>
              </a:r>
            </a:p>
          </p:txBody>
        </p:sp>
        <p:sp>
          <p:nvSpPr>
            <p:cNvPr id="540709"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grpSp>
        <p:nvGrpSpPr>
          <p:cNvPr id="540686" name="Group 24"/>
          <p:cNvGrpSpPr>
            <a:grpSpLocks/>
          </p:cNvGrpSpPr>
          <p:nvPr/>
        </p:nvGrpSpPr>
        <p:grpSpPr bwMode="auto">
          <a:xfrm>
            <a:off x="4724412" y="3657600"/>
            <a:ext cx="4175125" cy="571500"/>
            <a:chOff x="2109" y="2646"/>
            <a:chExt cx="1958" cy="489"/>
          </a:xfrm>
        </p:grpSpPr>
        <p:sp>
          <p:nvSpPr>
            <p:cNvPr id="540706"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God gives all prophecies without errors </a:t>
              </a:r>
            </a:p>
            <a:p>
              <a:r>
                <a:rPr lang="en-US" altLang="zh-CN" sz="2000" b="1">
                  <a:solidFill>
                    <a:srgbClr val="000000"/>
                  </a:solidFill>
                  <a:latin typeface="Arial Narrow" charset="0"/>
                  <a:ea typeface="SimSun" charset="0"/>
                  <a:cs typeface="SimSun" charset="0"/>
                </a:rPr>
                <a:t>(2 Pet. 1:20-21)</a:t>
              </a:r>
            </a:p>
          </p:txBody>
        </p:sp>
        <p:sp>
          <p:nvSpPr>
            <p:cNvPr id="540707"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sp>
        <p:nvSpPr>
          <p:cNvPr id="540687" name="Rectangle 27"/>
          <p:cNvSpPr>
            <a:spLocks noChangeArrowheads="1"/>
          </p:cNvSpPr>
          <p:nvPr/>
        </p:nvSpPr>
        <p:spPr bwMode="auto">
          <a:xfrm>
            <a:off x="328613" y="4208486"/>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Any believer can prophesy</a:t>
            </a:r>
          </a:p>
        </p:txBody>
      </p:sp>
      <p:sp>
        <p:nvSpPr>
          <p:cNvPr id="540688" name="Rectangle 28"/>
          <p:cNvSpPr>
            <a:spLocks noChangeArrowheads="1"/>
          </p:cNvSpPr>
          <p:nvPr/>
        </p:nvSpPr>
        <p:spPr bwMode="auto">
          <a:xfrm>
            <a:off x="4824435" y="4208486"/>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Only those with the gift of prophecy can prophesy (1 Cor. 12:29)</a:t>
            </a:r>
          </a:p>
        </p:txBody>
      </p:sp>
      <p:grpSp>
        <p:nvGrpSpPr>
          <p:cNvPr id="540689" name="Group 29"/>
          <p:cNvGrpSpPr>
            <a:grpSpLocks/>
          </p:cNvGrpSpPr>
          <p:nvPr/>
        </p:nvGrpSpPr>
        <p:grpSpPr bwMode="auto">
          <a:xfrm>
            <a:off x="236538" y="4883154"/>
            <a:ext cx="4495800" cy="673100"/>
            <a:chOff x="0" y="3710"/>
            <a:chExt cx="2109" cy="575"/>
          </a:xfrm>
        </p:grpSpPr>
        <p:sp>
          <p:nvSpPr>
            <p:cNvPr id="540704"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dirty="0">
                  <a:solidFill>
                    <a:srgbClr val="000000"/>
                  </a:solidFill>
                  <a:latin typeface="Arial Narrow" charset="0"/>
                  <a:ea typeface="SimSun" charset="0"/>
                  <a:cs typeface="SimSun" charset="0"/>
                </a:rPr>
                <a:t>There</a:t>
              </a:r>
              <a:r>
                <a:rPr lang="fr-FR" altLang="zh-CN" sz="2000" b="1" dirty="0">
                  <a:solidFill>
                    <a:srgbClr val="000000"/>
                  </a:solidFill>
                  <a:latin typeface="Arial Narrow" charset="0"/>
                  <a:ea typeface="SimSun" charset="0"/>
                  <a:cs typeface="SimSun" charset="0"/>
                </a:rPr>
                <a:t> are</a:t>
              </a:r>
              <a:r>
                <a:rPr lang="en-US" altLang="zh-CN" sz="2000" b="1" dirty="0">
                  <a:solidFill>
                    <a:srgbClr val="000000"/>
                  </a:solidFill>
                  <a:latin typeface="Arial Narrow" charset="0"/>
                  <a:ea typeface="SimSun" charset="0"/>
                  <a:cs typeface="SimSun" charset="0"/>
                </a:rPr>
                <a:t> two kinds of NT prophecy </a:t>
              </a:r>
            </a:p>
            <a:p>
              <a:pPr eaLnBrk="0" hangingPunct="0"/>
              <a:r>
                <a:rPr lang="en-US" altLang="zh-CN" sz="2000" b="1" dirty="0">
                  <a:solidFill>
                    <a:srgbClr val="000000"/>
                  </a:solidFill>
                  <a:latin typeface="Arial Narrow" charset="0"/>
                  <a:ea typeface="SimSun" charset="0"/>
                  <a:cs typeface="SimSun" charset="0"/>
                </a:rPr>
                <a:t>(fallible and infallible)</a:t>
              </a:r>
            </a:p>
          </p:txBody>
        </p:sp>
        <p:sp>
          <p:nvSpPr>
            <p:cNvPr id="540705"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grpSp>
        <p:nvGrpSpPr>
          <p:cNvPr id="540690" name="Group 32"/>
          <p:cNvGrpSpPr>
            <a:grpSpLocks/>
          </p:cNvGrpSpPr>
          <p:nvPr/>
        </p:nvGrpSpPr>
        <p:grpSpPr bwMode="auto">
          <a:xfrm>
            <a:off x="4732351" y="4883154"/>
            <a:ext cx="4175125" cy="673100"/>
            <a:chOff x="2109" y="3710"/>
            <a:chExt cx="1958" cy="575"/>
          </a:xfrm>
        </p:grpSpPr>
        <p:sp>
          <p:nvSpPr>
            <p:cNvPr id="540702"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dirty="0">
                  <a:solidFill>
                    <a:srgbClr val="000000"/>
                  </a:solidFill>
                  <a:latin typeface="Arial Narrow" charset="0"/>
                  <a:ea typeface="SimSun" charset="0"/>
                  <a:cs typeface="SimSun" charset="0"/>
                </a:rPr>
                <a:t>There</a:t>
              </a:r>
              <a:r>
                <a:rPr lang="fr-FR" altLang="zh-CN" sz="2000" b="1" dirty="0">
                  <a:solidFill>
                    <a:srgbClr val="000000"/>
                  </a:solidFill>
                  <a:latin typeface="Arial Narrow" charset="0"/>
                  <a:ea typeface="SimSun" charset="0"/>
                  <a:cs typeface="SimSun" charset="0"/>
                </a:rPr>
                <a:t> is</a:t>
              </a:r>
              <a:r>
                <a:rPr lang="en-US" altLang="zh-CN" sz="2000" b="1" dirty="0">
                  <a:solidFill>
                    <a:srgbClr val="000000"/>
                  </a:solidFill>
                  <a:latin typeface="Arial Narrow" charset="0"/>
                  <a:ea typeface="SimSun" charset="0"/>
                  <a:cs typeface="SimSun" charset="0"/>
                </a:rPr>
                <a:t> one kind of NT prophecy</a:t>
              </a:r>
            </a:p>
            <a:p>
              <a:pPr eaLnBrk="0" hangingPunct="0"/>
              <a:r>
                <a:rPr lang="en-US" altLang="zh-CN" sz="2000" b="1" dirty="0">
                  <a:solidFill>
                    <a:srgbClr val="000000"/>
                  </a:solidFill>
                  <a:latin typeface="Arial Narrow" charset="0"/>
                  <a:ea typeface="SimSun" charset="0"/>
                  <a:cs typeface="SimSun" charset="0"/>
                </a:rPr>
                <a:t>(infallible)</a:t>
              </a:r>
            </a:p>
          </p:txBody>
        </p:sp>
        <p:sp>
          <p:nvSpPr>
            <p:cNvPr id="540703"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sp>
        <p:nvSpPr>
          <p:cNvPr id="540691"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Fallible prophecy can be inspired</a:t>
            </a:r>
          </a:p>
        </p:txBody>
      </p:sp>
      <p:sp>
        <p:nvSpPr>
          <p:cNvPr id="540692" name="Rectangle 36"/>
          <p:cNvSpPr>
            <a:spLocks noChangeArrowheads="1"/>
          </p:cNvSpPr>
          <p:nvPr/>
        </p:nvSpPr>
        <p:spPr bwMode="auto">
          <a:xfrm>
            <a:off x="4824435"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FFFFFF"/>
                </a:solidFill>
                <a:latin typeface="Arial Narrow" charset="0"/>
                <a:ea typeface="SimSun" charset="0"/>
                <a:cs typeface="SimSun" charset="0"/>
              </a:rPr>
              <a:t>Fallible prophecy is false prophecy </a:t>
            </a:r>
          </a:p>
          <a:p>
            <a:r>
              <a:rPr lang="en-US" altLang="zh-CN" sz="2000" b="1">
                <a:solidFill>
                  <a:srgbClr val="FFFFFF"/>
                </a:solidFill>
                <a:latin typeface="Arial Narrow" charset="0"/>
                <a:ea typeface="SimSun" charset="0"/>
                <a:cs typeface="SimSun" charset="0"/>
              </a:rPr>
              <a:t>(Deut. 13:1-5; 18:14-20)</a:t>
            </a:r>
          </a:p>
        </p:txBody>
      </p:sp>
      <p:grpSp>
        <p:nvGrpSpPr>
          <p:cNvPr id="540693" name="Group 37"/>
          <p:cNvGrpSpPr>
            <a:grpSpLocks/>
          </p:cNvGrpSpPr>
          <p:nvPr/>
        </p:nvGrpSpPr>
        <p:grpSpPr bwMode="auto">
          <a:xfrm>
            <a:off x="236538" y="6127750"/>
            <a:ext cx="4495800" cy="573088"/>
            <a:chOff x="0" y="4774"/>
            <a:chExt cx="2109" cy="489"/>
          </a:xfrm>
        </p:grpSpPr>
        <p:sp>
          <p:nvSpPr>
            <p:cNvPr id="540700"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God sometimes lies</a:t>
              </a:r>
            </a:p>
          </p:txBody>
        </p:sp>
        <p:sp>
          <p:nvSpPr>
            <p:cNvPr id="540701"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grpSp>
        <p:nvGrpSpPr>
          <p:cNvPr id="540694" name="Group 40"/>
          <p:cNvGrpSpPr>
            <a:grpSpLocks/>
          </p:cNvGrpSpPr>
          <p:nvPr/>
        </p:nvGrpSpPr>
        <p:grpSpPr bwMode="auto">
          <a:xfrm>
            <a:off x="4732351" y="6127750"/>
            <a:ext cx="4175125" cy="573088"/>
            <a:chOff x="2109" y="4774"/>
            <a:chExt cx="1958" cy="489"/>
          </a:xfrm>
        </p:grpSpPr>
        <p:sp>
          <p:nvSpPr>
            <p:cNvPr id="540698"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r>
                <a:rPr lang="en-US" altLang="zh-CN" sz="2000" b="1">
                  <a:solidFill>
                    <a:srgbClr val="000000"/>
                  </a:solidFill>
                  <a:latin typeface="Arial Narrow" charset="0"/>
                  <a:ea typeface="SimSun" charset="0"/>
                  <a:cs typeface="SimSun" charset="0"/>
                </a:rPr>
                <a:t>God always tells the truth since He cannot lie (Heb. 6:18)</a:t>
              </a:r>
            </a:p>
          </p:txBody>
        </p:sp>
        <p:sp>
          <p:nvSpPr>
            <p:cNvPr id="540699"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grpSp>
      <p:sp>
        <p:nvSpPr>
          <p:cNvPr id="540695"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endParaRPr lang="en-US" b="1">
              <a:solidFill>
                <a:srgbClr val="000000"/>
              </a:solidFill>
              <a:latin typeface="Arial" charset="0"/>
            </a:endParaRPr>
          </a:p>
        </p:txBody>
      </p:sp>
      <p:sp>
        <p:nvSpPr>
          <p:cNvPr id="540696" name="Text Box 44"/>
          <p:cNvSpPr txBox="1">
            <a:spLocks noChangeArrowheads="1"/>
          </p:cNvSpPr>
          <p:nvPr/>
        </p:nvSpPr>
        <p:spPr bwMode="auto">
          <a:xfrm>
            <a:off x="8185110" y="76206"/>
            <a:ext cx="885920" cy="46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FFFFFF"/>
                </a:solidFill>
              </a:rPr>
              <a:t>161g</a:t>
            </a:r>
          </a:p>
        </p:txBody>
      </p:sp>
      <p:sp>
        <p:nvSpPr>
          <p:cNvPr id="540697" name="Rectangle 45"/>
          <p:cNvSpPr>
            <a:spLocks noGrp="1" noChangeArrowheads="1"/>
          </p:cNvSpPr>
          <p:nvPr>
            <p:ph type="title" idx="4294967295"/>
          </p:nvPr>
        </p:nvSpPr>
        <p:spPr>
          <a:xfrm>
            <a:off x="755581" y="1"/>
            <a:ext cx="7272808" cy="523198"/>
          </a:xfrm>
          <a:solidFill>
            <a:srgbClr val="000000"/>
          </a:solidFill>
        </p:spPr>
        <p:txBody>
          <a:bodyPr wrap="square" anchor="t">
            <a:spAutoFit/>
          </a:bodyPr>
          <a:lstStyle/>
          <a:p>
            <a:pPr algn="ctr" eaLnBrk="1" hangingPunct="1"/>
            <a:r>
              <a:rPr lang="en-US" altLang="zh-CN" sz="2800" b="1" dirty="0">
                <a:solidFill>
                  <a:srgbClr val="FFFFFF"/>
                </a:solidFill>
                <a:latin typeface="Arial" charset="0"/>
                <a:ea typeface="SimSun" charset="0"/>
                <a:cs typeface="SimSun" charset="0"/>
              </a:rPr>
              <a:t>Contrasts Between Prophetic Views</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9444922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endParaRPr lang="en-US" b="1">
              <a:solidFill>
                <a:srgbClr val="000000"/>
              </a:solidFill>
              <a:latin typeface="Arial"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Teaching versus Prophecy</a:t>
            </a:r>
          </a:p>
        </p:txBody>
      </p:sp>
      <p:graphicFrame>
        <p:nvGraphicFramePr>
          <p:cNvPr id="55" name="Table 54"/>
          <p:cNvGraphicFramePr>
            <a:graphicFrameLocks noGrp="1"/>
          </p:cNvGraphicFramePr>
          <p:nvPr>
            <p:extLst>
              <p:ext uri="{D42A27DB-BD31-4B8C-83A1-F6EECF244321}">
                <p14:modId xmlns:p14="http://schemas.microsoft.com/office/powerpoint/2010/main" val="4116110854"/>
              </p:ext>
            </p:extLst>
          </p:nvPr>
        </p:nvGraphicFramePr>
        <p:xfrm>
          <a:off x="-36510" y="620690"/>
          <a:ext cx="9180512" cy="5806408"/>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0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Teaching</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Prophecy</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28564">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i="1" dirty="0">
                          <a:latin typeface="Arial Narrow" charset="0"/>
                          <a:ea typeface="SimSun" charset="0"/>
                          <a:cs typeface="SimSun" charset="0"/>
                        </a:rPr>
                        <a:t>Value</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Inferior: Teaching is listed after prophecy in the leadership structure of the church at Antioch (Acts 13:1)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Superior: Prophecy has a long OT history of declaring an </a:t>
                      </a:r>
                      <a:r>
                        <a:rPr lang="en-US" altLang="zh-CN" sz="2000" b="1" dirty="0" err="1">
                          <a:latin typeface="Arial Narrow" charset="0"/>
                          <a:ea typeface="SimSun" charset="0"/>
                          <a:cs typeface="SimSun" charset="0"/>
                        </a:rPr>
                        <a:t>uninterpreted</a:t>
                      </a:r>
                      <a:r>
                        <a:rPr lang="en-US" altLang="zh-CN" sz="2000" b="1" dirty="0">
                          <a:latin typeface="Arial Narrow" charset="0"/>
                          <a:ea typeface="SimSun" charset="0"/>
                          <a:cs typeface="SimSun" charset="0"/>
                        </a:rPr>
                        <a:t> word of God (2 Pet. 1:20-21) whereas teachers must interpret it</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19282">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dirty="0">
                          <a:latin typeface="Arial Narrow" charset="0"/>
                          <a:ea typeface="SimSun" charset="0"/>
                          <a:cs typeface="SimSun" charset="0"/>
                        </a:rPr>
                        <a:t>Relation to the Other Gift</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A less important gift: listed after prophecy in the priority of the gifts (1 Cor. 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The second most important gift, superseded only by apostleship </a:t>
                      </a:r>
                      <a:br>
                        <a:rPr lang="en-US" altLang="zh-CN" sz="2000" b="1" dirty="0">
                          <a:latin typeface="Arial Narrow" charset="0"/>
                          <a:ea typeface="SimSun" charset="0"/>
                          <a:cs typeface="SimSun" charset="0"/>
                        </a:rPr>
                      </a:br>
                      <a:r>
                        <a:rPr lang="en-US" altLang="zh-CN" sz="2000" b="1" dirty="0">
                          <a:latin typeface="Arial Narrow" charset="0"/>
                          <a:ea typeface="SimSun" charset="0"/>
                          <a:cs typeface="SimSun" charset="0"/>
                        </a:rPr>
                        <a:t>(1 Cor. 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192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dirty="0">
                          <a:latin typeface="Arial Narrow" charset="0"/>
                          <a:ea typeface="SimSun" charset="0"/>
                          <a:cs typeface="SimSun" charset="0"/>
                        </a:rPr>
                        <a:t>Authority</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Less authoritative than prophecy since the teacher must interpret the Bible</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More authoritative than teaching as the spoken word is divinely inspired &amp; </a:t>
                      </a:r>
                      <a:r>
                        <a:rPr lang="en-US" altLang="zh-CN" sz="2000" b="1" dirty="0" err="1">
                          <a:latin typeface="Arial Narrow" charset="0"/>
                          <a:ea typeface="SimSun" charset="0"/>
                          <a:cs typeface="SimSun" charset="0"/>
                        </a:rPr>
                        <a:t>uninterpreted</a:t>
                      </a:r>
                      <a:r>
                        <a:rPr lang="en-US" altLang="zh-CN" sz="2000" b="1" dirty="0">
                          <a:latin typeface="Arial Narrow" charset="0"/>
                          <a:ea typeface="SimSun" charset="0"/>
                          <a:cs typeface="SimSun" charset="0"/>
                        </a:rPr>
                        <a:t> (2 Pet. 1:20-21)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9999">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dirty="0">
                          <a:latin typeface="Arial Narrow" charset="0"/>
                          <a:ea typeface="SimSun" charset="0"/>
                          <a:cs typeface="SimSun" charset="0"/>
                        </a:rPr>
                        <a:t>Source of Truth</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God</a:t>
                      </a:r>
                      <a:r>
                        <a:rPr lang="uk-UA"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s Word (Col. 3:16)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God</a:t>
                      </a:r>
                      <a:r>
                        <a:rPr lang="uk-UA"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s Spirit (2 Pet. 1:21)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2856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dirty="0">
                          <a:latin typeface="Arial Narrow" charset="0"/>
                          <a:ea typeface="SimSun" charset="0"/>
                          <a:cs typeface="SimSun" charset="0"/>
                        </a:rPr>
                        <a:t>Revelatory Nature</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Uninspired explanation of already revealed truth (Acts 15:35; 11:12, 26; Rom. 2:21; 15:4; Heb. 5:12)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dirty="0">
                          <a:latin typeface="Arial Narrow" charset="0"/>
                          <a:ea typeface="SimSun" charset="0"/>
                          <a:cs typeface="SimSun" charset="0"/>
                        </a:rPr>
                        <a:t>Inspired foretelling the future or </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forth-telling</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 (declaring doctrinal truth) received by revelation (1 Cor. 14:19, 26, 29-30; Eph. 3:5)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5" y="4579"/>
            <a:ext cx="76921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dirty="0">
                <a:solidFill>
                  <a:srgbClr val="FFFFFF"/>
                </a:solidFill>
              </a:rPr>
              <a:t>161h</a:t>
            </a:r>
          </a:p>
        </p:txBody>
      </p:sp>
    </p:spTree>
    <p:extLst>
      <p:ext uri="{BB962C8B-B14F-4D97-AF65-F5344CB8AC3E}">
        <p14:creationId xmlns:p14="http://schemas.microsoft.com/office/powerpoint/2010/main" val="21315178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endParaRPr lang="en-US" b="1">
              <a:solidFill>
                <a:srgbClr val="000000"/>
              </a:solidFill>
              <a:latin typeface="Arial"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Teaching versus Prophecy</a:t>
            </a:r>
          </a:p>
        </p:txBody>
      </p:sp>
      <p:graphicFrame>
        <p:nvGraphicFramePr>
          <p:cNvPr id="55" name="Table 54"/>
          <p:cNvGraphicFramePr>
            <a:graphicFrameLocks noGrp="1"/>
          </p:cNvGraphicFramePr>
          <p:nvPr>
            <p:extLst>
              <p:ext uri="{D42A27DB-BD31-4B8C-83A1-F6EECF244321}">
                <p14:modId xmlns:p14="http://schemas.microsoft.com/office/powerpoint/2010/main" val="2177892145"/>
              </p:ext>
            </p:extLst>
          </p:nvPr>
        </p:nvGraphicFramePr>
        <p:xfrm>
          <a:off x="-36510" y="620695"/>
          <a:ext cx="9180512" cy="5316222"/>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0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Teaching</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Prophecy</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i="1" dirty="0">
                          <a:latin typeface="Arial Narrow" charset="0"/>
                          <a:ea typeface="SimSun" charset="0"/>
                          <a:cs typeface="SimSun" charset="0"/>
                        </a:rPr>
                        <a:t>Style</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r>
                        <a:rPr lang="en-US" altLang="zh-CN" sz="1800" b="1" dirty="0">
                          <a:latin typeface="Arial Narrow" charset="0"/>
                          <a:ea typeface="SimSun" charset="0"/>
                          <a:cs typeface="SimSun" charset="0"/>
                        </a:rPr>
                        <a:t>Systematic</a:t>
                      </a:r>
                      <a:endParaRPr lang="en-US" sz="1800" b="1" dirty="0"/>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Spontaneous (Acts 11:28; 21:4, 10-11)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927389">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dirty="0">
                          <a:latin typeface="Arial Narrow" charset="0"/>
                          <a:ea typeface="SimSun" charset="0"/>
                          <a:cs typeface="SimSun" charset="0"/>
                        </a:rPr>
                        <a:t>Limitations</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No limitation on teaching is given in church services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Two or three prophetic messages per service (14:29a), speak in turn (14:30-31), weigh what is said (14:29b,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60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dirty="0">
                          <a:latin typeface="Arial Narrow" charset="0"/>
                          <a:ea typeface="SimSun" charset="0"/>
                          <a:cs typeface="SimSun" charset="0"/>
                        </a:rPr>
                        <a:t>Leadership Requirements</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Required of elders (1 Tim. 3:2; 5:17; Tit. 1:9) since the church needs continued teaching of truth through its history</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Not required of elders as this would provide too high a standard; also, revelation need not continue after the canon is complete (Rev. 22:18-19)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1206040">
                <a:tc>
                  <a:txBody>
                    <a:bodyPr/>
                    <a:lstStyle/>
                    <a:p>
                      <a:pPr>
                        <a:tabLst>
                          <a:tab pos="4113747" algn="l"/>
                          <a:tab pos="4856506" algn="l"/>
                        </a:tabLst>
                      </a:pPr>
                      <a:r>
                        <a:rPr lang="en-US" altLang="zh-CN" sz="2000" b="1" i="1" dirty="0">
                          <a:latin typeface="Arial Narrow" charset="0"/>
                          <a:ea typeface="SimSun" charset="0"/>
                          <a:cs typeface="SimSun" charset="0"/>
                        </a:rPr>
                        <a:t>Foundation for the Church</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No—the foundation is not interpreted messages but divinely spoken and written messages from God to apostles and prophets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Foundational with apostleship (Eph. 2:20), meaning that it need not continue through Church history as a foundation is once-for-all (e.g., no apostles today)</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273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dirty="0">
                          <a:latin typeface="Arial Narrow" charset="0"/>
                          <a:ea typeface="SimSun" charset="0"/>
                          <a:cs typeface="SimSun" charset="0"/>
                        </a:rPr>
                        <a:t>Cessation</a:t>
                      </a: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No hint is given in the NT that this gift has ceased or will do so in the church age</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dirty="0">
                          <a:latin typeface="Arial Narrow" charset="0"/>
                          <a:ea typeface="SimSun" charset="0"/>
                          <a:cs typeface="SimSun" charset="0"/>
                        </a:rPr>
                        <a:t>The gift will cease by someone other than self: passive voice (1 Cor. 13:8a; cf. Spiritual Gifts notes, 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5" y="4579"/>
            <a:ext cx="76921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dirty="0">
                <a:solidFill>
                  <a:srgbClr val="FFFFFF"/>
                </a:solidFill>
              </a:rPr>
              <a:t>161h</a:t>
            </a:r>
          </a:p>
        </p:txBody>
      </p:sp>
    </p:spTree>
    <p:extLst>
      <p:ext uri="{BB962C8B-B14F-4D97-AF65-F5344CB8AC3E}">
        <p14:creationId xmlns:p14="http://schemas.microsoft.com/office/powerpoint/2010/main" val="39985900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3FC16D-8EAB-4947-ABBA-EEDC5B252AB6}"/>
              </a:ext>
            </a:extLst>
          </p:cNvPr>
          <p:cNvSpPr/>
          <p:nvPr/>
        </p:nvSpPr>
        <p:spPr>
          <a:xfrm>
            <a:off x="856880" y="549613"/>
            <a:ext cx="7430240"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Church Leadership</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74EB4F11-56D1-4625-ABCD-E49B86E50D04}"/>
              </a:ext>
            </a:extLst>
          </p:cNvPr>
          <p:cNvSpPr txBox="1">
            <a:spLocks noChangeArrowheads="1"/>
          </p:cNvSpPr>
          <p:nvPr/>
        </p:nvSpPr>
        <p:spPr bwMode="auto">
          <a:xfrm>
            <a:off x="449179" y="1453169"/>
            <a:ext cx="4572000" cy="29011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Barnabas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Simeon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Lucius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Manaen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Saul</a:t>
            </a:r>
          </a:p>
        </p:txBody>
      </p:sp>
    </p:spTree>
    <p:extLst>
      <p:ext uri="{BB962C8B-B14F-4D97-AF65-F5344CB8AC3E}">
        <p14:creationId xmlns:p14="http://schemas.microsoft.com/office/powerpoint/2010/main" val="33987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our men looking to the paper on table">
            <a:extLst>
              <a:ext uri="{FF2B5EF4-FFF2-40B4-BE49-F238E27FC236}">
                <a16:creationId xmlns:a16="http://schemas.microsoft.com/office/drawing/2014/main" id="{50808F90-BC09-4207-8A38-074064DA9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2"/>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C3FC16D-8EAB-4947-ABBA-EEDC5B252AB6}"/>
              </a:ext>
            </a:extLst>
          </p:cNvPr>
          <p:cNvSpPr/>
          <p:nvPr/>
        </p:nvSpPr>
        <p:spPr>
          <a:xfrm>
            <a:off x="1" y="5312229"/>
            <a:ext cx="9144000" cy="1545771"/>
          </a:xfrm>
          <a:prstGeom prst="roundRect">
            <a:avLst>
              <a:gd name="adj" fmla="val 0"/>
            </a:avLst>
          </a:prstGeom>
          <a:solidFill>
            <a:srgbClr val="5B253D"/>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One day as these men were worshiping the Lord and fasting,</a:t>
            </a: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4089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1127758" y="1854200"/>
            <a:ext cx="6988629" cy="4064000"/>
          </a:xfrm>
          <a:prstGeom prst="rect">
            <a:avLst/>
          </a:prstGeom>
          <a:ln>
            <a:noFill/>
          </a:ln>
        </p:spPr>
        <p:txBody>
          <a:bodyPr/>
          <a:lstStyle/>
          <a:p>
            <a:endParaRPr lang="en-US"/>
          </a:p>
        </p:txBody>
      </p:sp>
      <p:sp>
        <p:nvSpPr>
          <p:cNvPr id="13" name="Freeform: Shape 12">
            <a:extLst>
              <a:ext uri="{FF2B5EF4-FFF2-40B4-BE49-F238E27FC236}">
                <a16:creationId xmlns:a16="http://schemas.microsoft.com/office/drawing/2014/main" id="{7C67594D-2F55-423A-8641-91C2B8C9800F}"/>
              </a:ext>
            </a:extLst>
          </p:cNvPr>
          <p:cNvSpPr/>
          <p:nvPr/>
        </p:nvSpPr>
        <p:spPr>
          <a:xfrm>
            <a:off x="2593226" y="1987154"/>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Resurrection</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Pentecost</a:t>
            </a:r>
          </a:p>
        </p:txBody>
      </p:sp>
      <p:sp>
        <p:nvSpPr>
          <p:cNvPr id="14" name="Freeform: Shape 13">
            <a:extLst>
              <a:ext uri="{FF2B5EF4-FFF2-40B4-BE49-F238E27FC236}">
                <a16:creationId xmlns:a16="http://schemas.microsoft.com/office/drawing/2014/main" id="{DA9B85B0-84E7-4601-8ED2-846414DF8A05}"/>
              </a:ext>
            </a:extLst>
          </p:cNvPr>
          <p:cNvSpPr/>
          <p:nvPr/>
        </p:nvSpPr>
        <p:spPr>
          <a:xfrm>
            <a:off x="1128810" y="1856184"/>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AD 33</a:t>
            </a:r>
          </a:p>
        </p:txBody>
      </p:sp>
      <p:sp>
        <p:nvSpPr>
          <p:cNvPr id="15" name="Freeform: Shape 14">
            <a:extLst>
              <a:ext uri="{FF2B5EF4-FFF2-40B4-BE49-F238E27FC236}">
                <a16:creationId xmlns:a16="http://schemas.microsoft.com/office/drawing/2014/main" id="{BEEDCEE8-7B7A-481F-9525-863453176A1E}"/>
              </a:ext>
            </a:extLst>
          </p:cNvPr>
          <p:cNvSpPr/>
          <p:nvPr/>
        </p:nvSpPr>
        <p:spPr>
          <a:xfrm>
            <a:off x="2593226" y="3362325"/>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Death of Stephen</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Saul’s Conversion</a:t>
            </a:r>
          </a:p>
        </p:txBody>
      </p:sp>
      <p:sp>
        <p:nvSpPr>
          <p:cNvPr id="16" name="Freeform: Shape 15">
            <a:extLst>
              <a:ext uri="{FF2B5EF4-FFF2-40B4-BE49-F238E27FC236}">
                <a16:creationId xmlns:a16="http://schemas.microsoft.com/office/drawing/2014/main" id="{18ADEA97-913A-44BD-89DE-13C0ECBFFAEC}"/>
              </a:ext>
            </a:extLst>
          </p:cNvPr>
          <p:cNvSpPr/>
          <p:nvPr/>
        </p:nvSpPr>
        <p:spPr>
          <a:xfrm>
            <a:off x="1128810" y="3231356"/>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AD 35</a:t>
            </a:r>
          </a:p>
        </p:txBody>
      </p:sp>
      <p:sp>
        <p:nvSpPr>
          <p:cNvPr id="17" name="Freeform: Shape 16">
            <a:extLst>
              <a:ext uri="{FF2B5EF4-FFF2-40B4-BE49-F238E27FC236}">
                <a16:creationId xmlns:a16="http://schemas.microsoft.com/office/drawing/2014/main" id="{E3AF960C-7842-4C5E-AAA4-B97E07DA0BBA}"/>
              </a:ext>
            </a:extLst>
          </p:cNvPr>
          <p:cNvSpPr/>
          <p:nvPr/>
        </p:nvSpPr>
        <p:spPr>
          <a:xfrm>
            <a:off x="2593226" y="4737496"/>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First Missionary Journey</a:t>
            </a:r>
          </a:p>
        </p:txBody>
      </p:sp>
      <p:sp>
        <p:nvSpPr>
          <p:cNvPr id="18" name="Freeform: Shape 17">
            <a:extLst>
              <a:ext uri="{FF2B5EF4-FFF2-40B4-BE49-F238E27FC236}">
                <a16:creationId xmlns:a16="http://schemas.microsoft.com/office/drawing/2014/main" id="{8441ECE0-919F-45FB-B50D-BE710248A301}"/>
              </a:ext>
            </a:extLst>
          </p:cNvPr>
          <p:cNvSpPr/>
          <p:nvPr/>
        </p:nvSpPr>
        <p:spPr>
          <a:xfrm>
            <a:off x="1128810" y="4606528"/>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AD 48</a:t>
            </a:r>
          </a:p>
        </p:txBody>
      </p:sp>
      <p:sp>
        <p:nvSpPr>
          <p:cNvPr id="19" name="Rectangle: Rounded Corners 18">
            <a:extLst>
              <a:ext uri="{FF2B5EF4-FFF2-40B4-BE49-F238E27FC236}">
                <a16:creationId xmlns:a16="http://schemas.microsoft.com/office/drawing/2014/main" id="{EF448051-A8F7-4A37-AB84-F818A497051A}"/>
              </a:ext>
            </a:extLst>
          </p:cNvPr>
          <p:cNvSpPr/>
          <p:nvPr/>
        </p:nvSpPr>
        <p:spPr>
          <a:xfrm>
            <a:off x="856880" y="549613"/>
            <a:ext cx="7430240" cy="977166"/>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Timeline in Acts</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5115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26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dirty="0">
                <a:solidFill>
                  <a:srgbClr val="FFFF00"/>
                </a:solidFill>
                <a:latin typeface="Arial" charset="0"/>
                <a:ea typeface="ＭＳ Ｐゴシック" charset="0"/>
                <a:cs typeface="Arial" charset="0"/>
              </a:rPr>
              <a:t>Paul</a:t>
            </a:r>
            <a:r>
              <a:rPr lang="uk-UA" altLang="ja-JP" sz="3200" b="1" dirty="0">
                <a:solidFill>
                  <a:srgbClr val="FFFF00"/>
                </a:solidFill>
                <a:latin typeface="Arial" charset="0"/>
                <a:ea typeface="ＭＳ Ｐゴシック" charset="0"/>
                <a:cs typeface="Arial" charset="0"/>
              </a:rPr>
              <a:t>'</a:t>
            </a:r>
            <a:r>
              <a:rPr lang="en-US" altLang="ja-JP" sz="3200" b="1" dirty="0">
                <a:solidFill>
                  <a:srgbClr val="FFFF00"/>
                </a:solidFill>
                <a:latin typeface="Arial" charset="0"/>
                <a:ea typeface="ＭＳ Ｐゴシック" charset="0"/>
                <a:cs typeface="Arial" charset="0"/>
              </a:rPr>
              <a:t>s First &amp; Second Missionary Journeys</a:t>
            </a:r>
            <a:endParaRPr lang="en-US" sz="3200" b="1" dirty="0">
              <a:solidFill>
                <a:srgbClr val="FFFF00"/>
              </a:solidFill>
              <a:latin typeface="Arial" charset="0"/>
              <a:ea typeface="ＭＳ Ｐゴシック" charset="0"/>
              <a:cs typeface="Arial" charset="0"/>
            </a:endParaRPr>
          </a:p>
        </p:txBody>
      </p:sp>
      <p:sp>
        <p:nvSpPr>
          <p:cNvPr id="412675" name="Text Box 5"/>
          <p:cNvSpPr txBox="1">
            <a:spLocks noChangeArrowheads="1"/>
          </p:cNvSpPr>
          <p:nvPr/>
        </p:nvSpPr>
        <p:spPr bwMode="auto">
          <a:xfrm>
            <a:off x="7848607" y="-76193"/>
            <a:ext cx="1313968"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00"/>
                </a:solidFill>
                <a:latin typeface="Arial" charset="0"/>
                <a:cs typeface="Arial" charset="0"/>
              </a:rPr>
              <a:t>138-139</a:t>
            </a:r>
          </a:p>
        </p:txBody>
      </p:sp>
    </p:spTree>
    <p:extLst>
      <p:ext uri="{BB962C8B-B14F-4D97-AF65-F5344CB8AC3E}">
        <p14:creationId xmlns:p14="http://schemas.microsoft.com/office/powerpoint/2010/main" val="36768079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940EB0-64F2-44DE-8614-12E11EB6EA0A}"/>
              </a:ext>
            </a:extLst>
          </p:cNvPr>
          <p:cNvSpPr/>
          <p:nvPr/>
        </p:nvSpPr>
        <p:spPr>
          <a:xfrm>
            <a:off x="856880" y="549612"/>
            <a:ext cx="7430240" cy="25272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Seek Counsel from the Holy Spirit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(Acts 12:25–13:3).</a:t>
            </a:r>
          </a:p>
        </p:txBody>
      </p:sp>
    </p:spTree>
    <p:extLst>
      <p:ext uri="{BB962C8B-B14F-4D97-AF65-F5344CB8AC3E}">
        <p14:creationId xmlns:p14="http://schemas.microsoft.com/office/powerpoint/2010/main" val="4257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C5F00-8B28-4374-9507-7AE038C4F2CE}"/>
              </a:ext>
            </a:extLst>
          </p:cNvPr>
          <p:cNvSpPr/>
          <p:nvPr/>
        </p:nvSpPr>
        <p:spPr>
          <a:xfrm>
            <a:off x="856880" y="549612"/>
            <a:ext cx="7430240" cy="232951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Seek Counsel from the Holy Spirit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(Acts 12:25–13:3).</a:t>
            </a:r>
          </a:p>
        </p:txBody>
      </p:sp>
      <p:sp>
        <p:nvSpPr>
          <p:cNvPr id="3" name="Rectangle: Rounded Corners 2">
            <a:extLst>
              <a:ext uri="{FF2B5EF4-FFF2-40B4-BE49-F238E27FC236}">
                <a16:creationId xmlns:a16="http://schemas.microsoft.com/office/drawing/2014/main" id="{F102DC55-32CB-43B7-98F0-1DDE1B8AB32F}"/>
              </a:ext>
            </a:extLst>
          </p:cNvPr>
          <p:cNvSpPr/>
          <p:nvPr/>
        </p:nvSpPr>
        <p:spPr>
          <a:xfrm>
            <a:off x="856880" y="3743539"/>
            <a:ext cx="7430240" cy="1792287"/>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Follow the Holy Spirit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(Acts 13:4 – 14:28). </a:t>
            </a:r>
          </a:p>
        </p:txBody>
      </p:sp>
    </p:spTree>
    <p:extLst>
      <p:ext uri="{BB962C8B-B14F-4D97-AF65-F5344CB8AC3E}">
        <p14:creationId xmlns:p14="http://schemas.microsoft.com/office/powerpoint/2010/main" val="372006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564CE-BDCD-4881-8FD6-A8B7C1B9AB91}"/>
              </a:ext>
            </a:extLst>
          </p:cNvPr>
          <p:cNvPicPr>
            <a:picLocks noChangeAspect="1"/>
          </p:cNvPicPr>
          <p:nvPr/>
        </p:nvPicPr>
        <p:blipFill rotWithShape="1">
          <a:blip r:embed="rId3"/>
          <a:srcRect r="7556"/>
          <a:stretch/>
        </p:blipFill>
        <p:spPr>
          <a:xfrm>
            <a:off x="0" y="186836"/>
            <a:ext cx="9144000" cy="6484327"/>
          </a:xfrm>
          <a:prstGeom prst="rect">
            <a:avLst/>
          </a:prstGeom>
        </p:spPr>
      </p:pic>
    </p:spTree>
    <p:extLst>
      <p:ext uri="{BB962C8B-B14F-4D97-AF65-F5344CB8AC3E}">
        <p14:creationId xmlns:p14="http://schemas.microsoft.com/office/powerpoint/2010/main" val="34334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Paphos</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 </a:t>
            </a:r>
            <a:r>
              <a:rPr kumimoji="0" lang="en-US" sz="36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Lystra</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Derbe</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1" name="Rectangle: Rounded Corners 10">
            <a:extLst>
              <a:ext uri="{FF2B5EF4-FFF2-40B4-BE49-F238E27FC236}">
                <a16:creationId xmlns:a16="http://schemas.microsoft.com/office/drawing/2014/main" id="{9DBF9AD9-EDBE-4C19-B95B-B8BCFD7C1707}"/>
              </a:ext>
            </a:extLst>
          </p:cNvPr>
          <p:cNvSpPr/>
          <p:nvPr/>
        </p:nvSpPr>
        <p:spPr>
          <a:xfrm>
            <a:off x="4572000" y="-42489"/>
            <a:ext cx="2563091"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Lystra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endParaRPr>
          </a:p>
        </p:txBody>
      </p:sp>
      <p:sp>
        <p:nvSpPr>
          <p:cNvPr id="12" name="Rectangle: Rounded Corners 11">
            <a:extLst>
              <a:ext uri="{FF2B5EF4-FFF2-40B4-BE49-F238E27FC236}">
                <a16:creationId xmlns:a16="http://schemas.microsoft.com/office/drawing/2014/main" id="{824849ED-2D4C-4E31-9907-F35D7456262E}"/>
              </a:ext>
            </a:extLst>
          </p:cNvPr>
          <p:cNvSpPr/>
          <p:nvPr/>
        </p:nvSpPr>
        <p:spPr>
          <a:xfrm>
            <a:off x="0" y="13857"/>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charset="0"/>
                <a:ea typeface="ＭＳ Ｐゴシック" charset="0"/>
                <a:cs typeface="+mn-cs"/>
              </a:rPr>
              <a:t>Perga</a:t>
            </a: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 </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=&gt; </a:t>
            </a:r>
            <a:r>
              <a:rPr kumimoji="0" lang="en-US" sz="4000" b="0" i="0" u="none" strike="noStrike" kern="0" cap="none" spc="0" normalizeH="0" baseline="0" noProof="0" dirty="0" err="1">
                <a:ln>
                  <a:noFill/>
                </a:ln>
                <a:solidFill>
                  <a:srgbClr val="FFFF00"/>
                </a:solidFill>
                <a:effectLst>
                  <a:glow rad="190500">
                    <a:srgbClr val="000000"/>
                  </a:glow>
                </a:effectLst>
                <a:uLnTx/>
                <a:uFillTx/>
                <a:latin typeface="Arial" charset="0"/>
                <a:ea typeface="ＭＳ Ｐゴシック" charset="0"/>
                <a:cs typeface="+mn-cs"/>
              </a:rPr>
              <a:t>Attalia</a:t>
            </a:r>
            <a:endPar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Antioch </a:t>
            </a:r>
            <a:r>
              <a:rPr kumimoji="0" lang="en-US" sz="3600" b="0"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3" name="Rectangle: Rounded Corners 12">
            <a:extLst>
              <a:ext uri="{FF2B5EF4-FFF2-40B4-BE49-F238E27FC236}">
                <a16:creationId xmlns:a16="http://schemas.microsoft.com/office/drawing/2014/main" id="{4DB0363E-548E-45FA-822E-C45B316B714B}"/>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8000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fade">
                                      <p:cBhvr>
                                        <p:cTn id="52" dur="500"/>
                                        <p:tgtEl>
                                          <p:spTgt spid="1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fade">
                                      <p:cBhvr>
                                        <p:cTn id="57" dur="500"/>
                                        <p:tgtEl>
                                          <p:spTgt spid="1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fade">
                                      <p:cBhvr>
                                        <p:cTn id="6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 </a:t>
            </a:r>
            <a:r>
              <a:rPr kumimoji="0" lang="en-US" sz="36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Lystra</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Derbe</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8" name="Rectangle: Rounded Corners 7">
            <a:extLst>
              <a:ext uri="{FF2B5EF4-FFF2-40B4-BE49-F238E27FC236}">
                <a16:creationId xmlns:a16="http://schemas.microsoft.com/office/drawing/2014/main" id="{0654D545-F56B-4A1B-ACE9-CCAA12F9A56A}"/>
              </a:ext>
            </a:extLst>
          </p:cNvPr>
          <p:cNvSpPr/>
          <p:nvPr/>
        </p:nvSpPr>
        <p:spPr>
          <a:xfrm>
            <a:off x="0" y="1"/>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endParaRPr>
          </a:p>
        </p:txBody>
      </p:sp>
      <p:pic>
        <p:nvPicPr>
          <p:cNvPr id="9" name="Picture 8">
            <a:extLst>
              <a:ext uri="{FF2B5EF4-FFF2-40B4-BE49-F238E27FC236}">
                <a16:creationId xmlns:a16="http://schemas.microsoft.com/office/drawing/2014/main" id="{C0E95F43-8CBC-43F5-A85D-824A67D7AF1E}"/>
              </a:ext>
            </a:extLst>
          </p:cNvPr>
          <p:cNvPicPr>
            <a:picLocks noChangeAspect="1"/>
          </p:cNvPicPr>
          <p:nvPr/>
        </p:nvPicPr>
        <p:blipFill>
          <a:blip r:embed="rId4">
            <a:clrChange>
              <a:clrFrom>
                <a:srgbClr val="99D9EA"/>
              </a:clrFrom>
              <a:clrTo>
                <a:srgbClr val="99D9EA">
                  <a:alpha val="0"/>
                </a:srgbClr>
              </a:clrTo>
            </a:clrChange>
          </a:blip>
          <a:stretch>
            <a:fillRect/>
          </a:stretch>
        </p:blipFill>
        <p:spPr>
          <a:xfrm>
            <a:off x="5978235" y="3948546"/>
            <a:ext cx="2041237" cy="2326843"/>
          </a:xfrm>
          <a:prstGeom prst="rect">
            <a:avLst/>
          </a:prstGeom>
        </p:spPr>
      </p:pic>
      <p:pic>
        <p:nvPicPr>
          <p:cNvPr id="11" name="Picture 10">
            <a:extLst>
              <a:ext uri="{FF2B5EF4-FFF2-40B4-BE49-F238E27FC236}">
                <a16:creationId xmlns:a16="http://schemas.microsoft.com/office/drawing/2014/main" id="{DF6F29E4-49E4-438B-BC20-70375768D9F5}"/>
              </a:ext>
            </a:extLst>
          </p:cNvPr>
          <p:cNvPicPr>
            <a:picLocks noChangeAspect="1"/>
          </p:cNvPicPr>
          <p:nvPr/>
        </p:nvPicPr>
        <p:blipFill>
          <a:blip r:embed="rId4">
            <a:clrChange>
              <a:clrFrom>
                <a:srgbClr val="99D9EA"/>
              </a:clrFrom>
              <a:clrTo>
                <a:srgbClr val="99D9EA">
                  <a:alpha val="0"/>
                </a:srgbClr>
              </a:clrTo>
            </a:clrChange>
          </a:blip>
          <a:stretch>
            <a:fillRect/>
          </a:stretch>
        </p:blipFill>
        <p:spPr>
          <a:xfrm flipH="1">
            <a:off x="2530764" y="3699524"/>
            <a:ext cx="2041236" cy="2326843"/>
          </a:xfrm>
          <a:prstGeom prst="rect">
            <a:avLst/>
          </a:prstGeom>
        </p:spPr>
      </p:pic>
    </p:spTree>
    <p:extLst>
      <p:ext uri="{BB962C8B-B14F-4D97-AF65-F5344CB8AC3E}">
        <p14:creationId xmlns:p14="http://schemas.microsoft.com/office/powerpoint/2010/main" val="351100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1+ppt_w/2"/>
                                          </p:val>
                                        </p:tav>
                                      </p:tavLst>
                                    </p:anim>
                                    <p:anim calcmode="lin" valueType="num">
                                      <p:cBhvr additive="base">
                                        <p:cTn id="26" dur="500"/>
                                        <p:tgtEl>
                                          <p:spTgt spid="11"/>
                                        </p:tgtEl>
                                        <p:attrNameLst>
                                          <p:attrName>ppt_y</p:attrName>
                                        </p:attrNameLst>
                                      </p:cBhvr>
                                      <p:tavLst>
                                        <p:tav tm="0">
                                          <p:val>
                                            <p:strVal val="ppt_y"/>
                                          </p:val>
                                        </p:tav>
                                        <p:tav tm="100000">
                                          <p:val>
                                            <p:strVal val="ppt_y"/>
                                          </p:val>
                                        </p:tav>
                                      </p:tavLst>
                                    </p:anim>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Paphos</a:t>
            </a:r>
            <a:endParaRPr kumimoji="0" lang="en-US" sz="4000" b="1"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 </a:t>
            </a:r>
            <a:r>
              <a:rPr kumimoji="0" lang="en-US" sz="36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Lystra</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Derbe</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71521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C25572-D007-40E3-AA25-FE90027EC95B}"/>
              </a:ext>
            </a:extLst>
          </p:cNvPr>
          <p:cNvSpPr/>
          <p:nvPr/>
        </p:nvSpPr>
        <p:spPr>
          <a:xfrm>
            <a:off x="5378429" y="789538"/>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err="1">
                <a:ln>
                  <a:noFill/>
                </a:ln>
                <a:solidFill>
                  <a:srgbClr val="253652"/>
                </a:solidFill>
                <a:effectLst/>
                <a:uLnTx/>
                <a:uFillTx/>
                <a:latin typeface="Calibri" panose="020F0502020204030204"/>
                <a:ea typeface="+mn-ea"/>
                <a:cs typeface="+mn-cs"/>
              </a:rPr>
              <a:t>Elymas</a:t>
            </a:r>
            <a:r>
              <a:rPr kumimoji="0" lang="en-US" sz="2800" b="1" i="0" u="none" strike="noStrike" kern="1200" cap="none" spc="-150" normalizeH="0" baseline="0" noProof="0" dirty="0">
                <a:ln>
                  <a:noFill/>
                </a:ln>
                <a:solidFill>
                  <a:srgbClr val="253652"/>
                </a:solidFill>
                <a:effectLst/>
                <a:uLnTx/>
                <a:uFillTx/>
                <a:latin typeface="Calibri" panose="020F0502020204030204"/>
                <a:ea typeface="+mn-ea"/>
                <a:cs typeface="+mn-cs"/>
              </a:rPr>
              <a:t> the Magician</a:t>
            </a:r>
          </a:p>
        </p:txBody>
      </p:sp>
      <p:sp>
        <p:nvSpPr>
          <p:cNvPr id="5" name="TextBox 4">
            <a:extLst>
              <a:ext uri="{FF2B5EF4-FFF2-40B4-BE49-F238E27FC236}">
                <a16:creationId xmlns:a16="http://schemas.microsoft.com/office/drawing/2014/main" id="{FCB5C218-BD8D-40BF-AC45-0DB008FF746C}"/>
              </a:ext>
            </a:extLst>
          </p:cNvPr>
          <p:cNvSpPr txBox="1"/>
          <p:nvPr/>
        </p:nvSpPr>
        <p:spPr>
          <a:xfrm>
            <a:off x="4096214" y="3119689"/>
            <a:ext cx="9981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vs</a:t>
            </a:r>
          </a:p>
        </p:txBody>
      </p:sp>
      <p:sp>
        <p:nvSpPr>
          <p:cNvPr id="6" name="TextBox 5">
            <a:extLst>
              <a:ext uri="{FF2B5EF4-FFF2-40B4-BE49-F238E27FC236}">
                <a16:creationId xmlns:a16="http://schemas.microsoft.com/office/drawing/2014/main" id="{6D6F2A2F-61B5-4823-9FDE-62A3A6795225}"/>
              </a:ext>
            </a:extLst>
          </p:cNvPr>
          <p:cNvSpPr txBox="1"/>
          <p:nvPr/>
        </p:nvSpPr>
        <p:spPr>
          <a:xfrm>
            <a:off x="764922" y="6083818"/>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a:t>
            </a:r>
          </a:p>
        </p:txBody>
      </p:sp>
      <p:sp>
        <p:nvSpPr>
          <p:cNvPr id="7" name="TextBox 6">
            <a:extLst>
              <a:ext uri="{FF2B5EF4-FFF2-40B4-BE49-F238E27FC236}">
                <a16:creationId xmlns:a16="http://schemas.microsoft.com/office/drawing/2014/main" id="{14227975-E2F4-4A08-91D2-40A5192B7587}"/>
              </a:ext>
            </a:extLst>
          </p:cNvPr>
          <p:cNvSpPr txBox="1"/>
          <p:nvPr/>
        </p:nvSpPr>
        <p:spPr>
          <a:xfrm>
            <a:off x="5378486" y="6047329"/>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13</a:t>
            </a:r>
          </a:p>
        </p:txBody>
      </p:sp>
      <p:grpSp>
        <p:nvGrpSpPr>
          <p:cNvPr id="8" name="Group 7">
            <a:extLst>
              <a:ext uri="{FF2B5EF4-FFF2-40B4-BE49-F238E27FC236}">
                <a16:creationId xmlns:a16="http://schemas.microsoft.com/office/drawing/2014/main" id="{129DF12E-AF8F-40B9-8BD3-F106255E4CB8}"/>
              </a:ext>
            </a:extLst>
          </p:cNvPr>
          <p:cNvGrpSpPr/>
          <p:nvPr/>
        </p:nvGrpSpPr>
        <p:grpSpPr>
          <a:xfrm>
            <a:off x="917265" y="789539"/>
            <a:ext cx="3132667" cy="5257791"/>
            <a:chOff x="184511" y="800104"/>
            <a:chExt cx="3132667" cy="5257791"/>
          </a:xfrm>
        </p:grpSpPr>
        <p:pic>
          <p:nvPicPr>
            <p:cNvPr id="9" name="Picture 8">
              <a:extLst>
                <a:ext uri="{FF2B5EF4-FFF2-40B4-BE49-F238E27FC236}">
                  <a16:creationId xmlns:a16="http://schemas.microsoft.com/office/drawing/2014/main" id="{D4DFBCAD-7B91-4CEC-BD1F-FC146F6780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BF7AA8-2561-41AE-91DA-9C89BEED59F9}"/>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Simon the Magician</a:t>
              </a:r>
            </a:p>
          </p:txBody>
        </p:sp>
      </p:grpSp>
      <p:pic>
        <p:nvPicPr>
          <p:cNvPr id="6146" name="Picture 2" descr="The Case Of Elymas The Sorcerer by Brian Flynn – In Search of the Classic  Mystery Novel">
            <a:extLst>
              <a:ext uri="{FF2B5EF4-FFF2-40B4-BE49-F238E27FC236}">
                <a16:creationId xmlns:a16="http://schemas.microsoft.com/office/drawing/2014/main" id="{0E1CC4BB-A8D2-491A-8EDF-A2A991EFB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7" t="17944" r="17532" b="16063"/>
          <a:stretch/>
        </p:blipFill>
        <p:spPr bwMode="auto">
          <a:xfrm>
            <a:off x="5378429" y="1284476"/>
            <a:ext cx="3122710" cy="44931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A511670-0790-40E2-BADF-E1CF1A05F6FC}"/>
              </a:ext>
            </a:extLst>
          </p:cNvPr>
          <p:cNvSpPr/>
          <p:nvPr/>
        </p:nvSpPr>
        <p:spPr>
          <a:xfrm>
            <a:off x="457965" y="2460479"/>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Believed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Baptized</a:t>
            </a: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79821" y="2459657"/>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Opposed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Blinded</a:t>
            </a: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r>
              <a:rPr kumimoji="0" lang="en-US" sz="40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(13:4-12)</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44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DBE8B2-8B1A-4A85-911A-F1A75E299E39}"/>
              </a:ext>
            </a:extLst>
          </p:cNvPr>
          <p:cNvPicPr>
            <a:picLocks noChangeAspect="1"/>
          </p:cNvPicPr>
          <p:nvPr/>
        </p:nvPicPr>
        <p:blipFill>
          <a:blip r:embed="rId3"/>
          <a:stretch>
            <a:fillRect/>
          </a:stretch>
        </p:blipFill>
        <p:spPr>
          <a:xfrm>
            <a:off x="920498" y="1282832"/>
            <a:ext cx="3122710" cy="4515132"/>
          </a:xfrm>
          <a:prstGeom prst="rect">
            <a:avLst/>
          </a:prstGeom>
        </p:spPr>
      </p:pic>
      <p:sp>
        <p:nvSpPr>
          <p:cNvPr id="4" name="Rectangle 3">
            <a:extLst>
              <a:ext uri="{FF2B5EF4-FFF2-40B4-BE49-F238E27FC236}">
                <a16:creationId xmlns:a16="http://schemas.microsoft.com/office/drawing/2014/main" id="{6CC25572-D007-40E3-AA25-FE90027EC95B}"/>
              </a:ext>
            </a:extLst>
          </p:cNvPr>
          <p:cNvSpPr/>
          <p:nvPr/>
        </p:nvSpPr>
        <p:spPr>
          <a:xfrm>
            <a:off x="5378429" y="789538"/>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err="1">
                <a:ln>
                  <a:noFill/>
                </a:ln>
                <a:solidFill>
                  <a:srgbClr val="253652"/>
                </a:solidFill>
                <a:effectLst/>
                <a:uLnTx/>
                <a:uFillTx/>
                <a:latin typeface="Calibri" panose="020F0502020204030204"/>
                <a:ea typeface="+mn-ea"/>
                <a:cs typeface="+mn-cs"/>
              </a:rPr>
              <a:t>Elymas</a:t>
            </a:r>
            <a:r>
              <a:rPr kumimoji="0" lang="en-US" sz="2800" b="1" i="0" u="none" strike="noStrike" kern="1200" cap="none" spc="-150" normalizeH="0" baseline="0" noProof="0" dirty="0">
                <a:ln>
                  <a:noFill/>
                </a:ln>
                <a:solidFill>
                  <a:srgbClr val="253652"/>
                </a:solidFill>
                <a:effectLst/>
                <a:uLnTx/>
                <a:uFillTx/>
                <a:latin typeface="Calibri" panose="020F0502020204030204"/>
                <a:ea typeface="+mn-ea"/>
                <a:cs typeface="+mn-cs"/>
              </a:rPr>
              <a:t> the Magician</a:t>
            </a:r>
          </a:p>
        </p:txBody>
      </p:sp>
      <p:sp>
        <p:nvSpPr>
          <p:cNvPr id="5" name="TextBox 4">
            <a:extLst>
              <a:ext uri="{FF2B5EF4-FFF2-40B4-BE49-F238E27FC236}">
                <a16:creationId xmlns:a16="http://schemas.microsoft.com/office/drawing/2014/main" id="{FCB5C218-BD8D-40BF-AC45-0DB008FF746C}"/>
              </a:ext>
            </a:extLst>
          </p:cNvPr>
          <p:cNvSpPr txBox="1"/>
          <p:nvPr/>
        </p:nvSpPr>
        <p:spPr>
          <a:xfrm>
            <a:off x="4096214" y="3119689"/>
            <a:ext cx="9981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vs</a:t>
            </a:r>
          </a:p>
        </p:txBody>
      </p:sp>
      <p:sp>
        <p:nvSpPr>
          <p:cNvPr id="6" name="TextBox 5">
            <a:extLst>
              <a:ext uri="{FF2B5EF4-FFF2-40B4-BE49-F238E27FC236}">
                <a16:creationId xmlns:a16="http://schemas.microsoft.com/office/drawing/2014/main" id="{6D6F2A2F-61B5-4823-9FDE-62A3A6795225}"/>
              </a:ext>
            </a:extLst>
          </p:cNvPr>
          <p:cNvSpPr txBox="1"/>
          <p:nvPr/>
        </p:nvSpPr>
        <p:spPr>
          <a:xfrm>
            <a:off x="764922" y="6083818"/>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13</a:t>
            </a:r>
          </a:p>
        </p:txBody>
      </p:sp>
      <p:sp>
        <p:nvSpPr>
          <p:cNvPr id="7" name="TextBox 6">
            <a:extLst>
              <a:ext uri="{FF2B5EF4-FFF2-40B4-BE49-F238E27FC236}">
                <a16:creationId xmlns:a16="http://schemas.microsoft.com/office/drawing/2014/main" id="{14227975-E2F4-4A08-91D2-40A5192B7587}"/>
              </a:ext>
            </a:extLst>
          </p:cNvPr>
          <p:cNvSpPr txBox="1"/>
          <p:nvPr/>
        </p:nvSpPr>
        <p:spPr>
          <a:xfrm>
            <a:off x="5378486" y="6047329"/>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13</a:t>
            </a:r>
          </a:p>
        </p:txBody>
      </p:sp>
      <p:sp>
        <p:nvSpPr>
          <p:cNvPr id="10" name="Rectangle 9">
            <a:extLst>
              <a:ext uri="{FF2B5EF4-FFF2-40B4-BE49-F238E27FC236}">
                <a16:creationId xmlns:a16="http://schemas.microsoft.com/office/drawing/2014/main" id="{3CBF7AA8-2561-41AE-91DA-9C89BEED59F9}"/>
              </a:ext>
            </a:extLst>
          </p:cNvPr>
          <p:cNvSpPr/>
          <p:nvPr/>
        </p:nvSpPr>
        <p:spPr>
          <a:xfrm>
            <a:off x="917265" y="789539"/>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53652"/>
                </a:solidFill>
                <a:effectLst/>
                <a:uLnTx/>
                <a:uFillTx/>
                <a:latin typeface="Calibri" panose="020F0502020204030204"/>
                <a:ea typeface="+mn-ea"/>
                <a:cs typeface="+mn-cs"/>
              </a:rPr>
              <a:t>Sergius</a:t>
            </a: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 Paulus</a:t>
            </a:r>
          </a:p>
        </p:txBody>
      </p:sp>
      <p:pic>
        <p:nvPicPr>
          <p:cNvPr id="6146" name="Picture 2" descr="The Case Of Elymas The Sorcerer by Brian Flynn – In Search of the Classic  Mystery Novel">
            <a:extLst>
              <a:ext uri="{FF2B5EF4-FFF2-40B4-BE49-F238E27FC236}">
                <a16:creationId xmlns:a16="http://schemas.microsoft.com/office/drawing/2014/main" id="{0E1CC4BB-A8D2-491A-8EDF-A2A991EFB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7" t="17944" r="17532" b="16063"/>
          <a:stretch/>
        </p:blipFill>
        <p:spPr bwMode="auto">
          <a:xfrm>
            <a:off x="5378429" y="1284476"/>
            <a:ext cx="3122710" cy="44931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A511670-0790-40E2-BADF-E1CF1A05F6FC}"/>
              </a:ext>
            </a:extLst>
          </p:cNvPr>
          <p:cNvSpPr/>
          <p:nvPr/>
        </p:nvSpPr>
        <p:spPr>
          <a:xfrm>
            <a:off x="457965" y="2460479"/>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Believed</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79821" y="2459657"/>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Opposed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Blinded</a:t>
            </a: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r>
              <a:rPr kumimoji="0" lang="en-US" sz="40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(13:4-12)</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42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DBE8B2-8B1A-4A85-911A-F1A75E299E39}"/>
              </a:ext>
            </a:extLst>
          </p:cNvPr>
          <p:cNvPicPr>
            <a:picLocks noChangeAspect="1"/>
          </p:cNvPicPr>
          <p:nvPr/>
        </p:nvPicPr>
        <p:blipFill>
          <a:blip r:embed="rId3"/>
          <a:stretch>
            <a:fillRect/>
          </a:stretch>
        </p:blipFill>
        <p:spPr>
          <a:xfrm>
            <a:off x="920498" y="1282832"/>
            <a:ext cx="3122710" cy="4515132"/>
          </a:xfrm>
          <a:prstGeom prst="rect">
            <a:avLst/>
          </a:prstGeom>
        </p:spPr>
      </p:pic>
      <p:sp>
        <p:nvSpPr>
          <p:cNvPr id="6" name="TextBox 5">
            <a:extLst>
              <a:ext uri="{FF2B5EF4-FFF2-40B4-BE49-F238E27FC236}">
                <a16:creationId xmlns:a16="http://schemas.microsoft.com/office/drawing/2014/main" id="{6D6F2A2F-61B5-4823-9FDE-62A3A6795225}"/>
              </a:ext>
            </a:extLst>
          </p:cNvPr>
          <p:cNvSpPr txBox="1"/>
          <p:nvPr/>
        </p:nvSpPr>
        <p:spPr>
          <a:xfrm>
            <a:off x="764922" y="6083818"/>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13:12</a:t>
            </a:r>
          </a:p>
        </p:txBody>
      </p:sp>
      <p:sp>
        <p:nvSpPr>
          <p:cNvPr id="10" name="Rectangle 9">
            <a:extLst>
              <a:ext uri="{FF2B5EF4-FFF2-40B4-BE49-F238E27FC236}">
                <a16:creationId xmlns:a16="http://schemas.microsoft.com/office/drawing/2014/main" id="{3CBF7AA8-2561-41AE-91DA-9C89BEED59F9}"/>
              </a:ext>
            </a:extLst>
          </p:cNvPr>
          <p:cNvSpPr/>
          <p:nvPr/>
        </p:nvSpPr>
        <p:spPr>
          <a:xfrm>
            <a:off x="917265" y="789539"/>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53652"/>
                </a:solidFill>
                <a:effectLst/>
                <a:uLnTx/>
                <a:uFillTx/>
                <a:latin typeface="Calibri" panose="020F0502020204030204"/>
                <a:ea typeface="+mn-ea"/>
                <a:cs typeface="+mn-cs"/>
              </a:rPr>
              <a:t>Sergius</a:t>
            </a: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 Paulus</a:t>
            </a: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52112" y="811618"/>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When the governor saw what had happened, he became a believer, for he </a:t>
            </a:r>
            <a:r>
              <a:rPr kumimoji="0" lang="en-US" sz="3600" b="1" i="0" u="none" strike="noStrike" kern="0" cap="none" spc="0" normalizeH="0" baseline="0" noProof="0" dirty="0">
                <a:ln>
                  <a:noFill/>
                </a:ln>
                <a:solidFill>
                  <a:srgbClr val="FFFF00"/>
                </a:solidFill>
                <a:effectLst>
                  <a:glow rad="190500">
                    <a:srgbClr val="000000"/>
                  </a:glow>
                </a:effectLst>
                <a:uLnTx/>
                <a:uFillTx/>
                <a:latin typeface="Arial" charset="0"/>
                <a:ea typeface="ＭＳ Ｐゴシック" charset="0"/>
                <a:cs typeface="+mn-cs"/>
              </a:rPr>
              <a:t>was astonished at the teaching </a:t>
            </a:r>
            <a:r>
              <a:rPr kumimoji="0" lang="en-US" sz="36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about the Lord.</a:t>
            </a: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r>
              <a:rPr kumimoji="0" lang="en-US" sz="40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(13:4-12)</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46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Antioch </a:t>
            </a:r>
            <a:r>
              <a:rPr kumimoji="0" lang="en-US" sz="3600" b="0"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Lystra</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Derbe</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2680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A6AB9-1AA0-4B16-8847-9150BAAE9A37}"/>
              </a:ext>
            </a:extLst>
          </p:cNvPr>
          <p:cNvPicPr>
            <a:picLocks noChangeAspect="1"/>
          </p:cNvPicPr>
          <p:nvPr/>
        </p:nvPicPr>
        <p:blipFill>
          <a:blip r:embed="rId2"/>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AC938CD3-3B71-47C0-A276-FBAFFABD2749}"/>
              </a:ext>
            </a:extLst>
          </p:cNvPr>
          <p:cNvSpPr/>
          <p:nvPr/>
        </p:nvSpPr>
        <p:spPr>
          <a:xfrm>
            <a:off x="0" y="1"/>
            <a:ext cx="7869382"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tab pos="2063750" algn="l"/>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Antioch of Pisidia  </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(13:13-52)</a:t>
            </a:r>
          </a:p>
          <a:p>
            <a:pPr marL="0" marR="0" lvl="0" indent="0" algn="l" defTabSz="457200" rtl="0" eaLnBrk="0" fontAlgn="base" latinLnBrk="0" hangingPunct="0">
              <a:lnSpc>
                <a:spcPct val="100000"/>
              </a:lnSpc>
              <a:spcBef>
                <a:spcPct val="0"/>
              </a:spcBef>
              <a:spcAft>
                <a:spcPct val="0"/>
              </a:spcAft>
              <a:buClrTx/>
              <a:buSzTx/>
              <a:buFontTx/>
              <a:buNone/>
              <a:tabLst>
                <a:tab pos="2063750" algn="l"/>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1CFD0EAB-3EAF-44B4-BDD8-12120233DCA3}"/>
              </a:ext>
            </a:extLst>
          </p:cNvPr>
          <p:cNvSpPr txBox="1"/>
          <p:nvPr/>
        </p:nvSpPr>
        <p:spPr>
          <a:xfrm>
            <a:off x="4211782" y="1207854"/>
            <a:ext cx="4932218" cy="1938992"/>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white"/>
                </a:solidFill>
                <a:effectLst/>
                <a:uLnTx/>
                <a:uFillTx/>
                <a:latin typeface="system-ui"/>
                <a:ea typeface="+mn-ea"/>
                <a:cs typeface="+mn-cs"/>
              </a:rPr>
              <a:t>32 </a:t>
            </a:r>
            <a:r>
              <a:rPr kumimoji="0" lang="en-US" sz="2400" b="1" i="0" u="none" strike="noStrike" kern="1200" cap="none" spc="0" normalizeH="0" baseline="0" noProof="0" dirty="0">
                <a:ln>
                  <a:noFill/>
                </a:ln>
                <a:solidFill>
                  <a:prstClr val="white"/>
                </a:solidFill>
                <a:effectLst/>
                <a:uLnTx/>
                <a:uFillTx/>
                <a:latin typeface="system-ui"/>
                <a:ea typeface="+mn-ea"/>
                <a:cs typeface="+mn-cs"/>
              </a:rPr>
              <a:t>And now we are here to bring you this Good News. The promise was made to our ancestors, </a:t>
            </a:r>
            <a:r>
              <a:rPr kumimoji="0" lang="en-US" sz="2400" b="1" i="0" u="none" strike="noStrike" kern="1200" cap="none" spc="0" normalizeH="0" baseline="30000" noProof="0" dirty="0">
                <a:ln>
                  <a:noFill/>
                </a:ln>
                <a:solidFill>
                  <a:prstClr val="white"/>
                </a:solidFill>
                <a:effectLst/>
                <a:uLnTx/>
                <a:uFillTx/>
                <a:latin typeface="system-ui"/>
                <a:ea typeface="+mn-ea"/>
                <a:cs typeface="+mn-cs"/>
              </a:rPr>
              <a:t>33 </a:t>
            </a:r>
            <a:r>
              <a:rPr kumimoji="0" lang="en-US" sz="2400" b="1" i="0" u="none" strike="noStrike" kern="1200" cap="none" spc="0" normalizeH="0" baseline="0" noProof="0" dirty="0">
                <a:ln>
                  <a:noFill/>
                </a:ln>
                <a:solidFill>
                  <a:prstClr val="white"/>
                </a:solidFill>
                <a:effectLst/>
                <a:uLnTx/>
                <a:uFillTx/>
                <a:latin typeface="system-ui"/>
                <a:ea typeface="+mn-ea"/>
                <a:cs typeface="+mn-cs"/>
              </a:rPr>
              <a:t>and God has now fulfilled it for us, their descendants, by raising Jesus.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E1D3B2-B366-4318-AA1D-341B5E86542E}"/>
              </a:ext>
            </a:extLst>
          </p:cNvPr>
          <p:cNvSpPr txBox="1"/>
          <p:nvPr/>
        </p:nvSpPr>
        <p:spPr>
          <a:xfrm>
            <a:off x="4211782" y="3985736"/>
            <a:ext cx="4932218" cy="2677656"/>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white"/>
                </a:solidFill>
                <a:effectLst/>
                <a:uLnTx/>
                <a:uFillTx/>
                <a:latin typeface="system-ui"/>
                <a:ea typeface="+mn-ea"/>
                <a:cs typeface="+mn-cs"/>
              </a:rPr>
              <a:t>38 </a:t>
            </a:r>
            <a:r>
              <a:rPr kumimoji="0" lang="en-US" sz="2400" b="1" i="0" u="none" strike="noStrike" kern="1200" cap="none" spc="0" normalizeH="0" baseline="0" noProof="0" dirty="0">
                <a:ln>
                  <a:noFill/>
                </a:ln>
                <a:solidFill>
                  <a:prstClr val="white"/>
                </a:solidFill>
                <a:effectLst/>
                <a:uLnTx/>
                <a:uFillTx/>
                <a:latin typeface="system-ui"/>
                <a:ea typeface="+mn-ea"/>
                <a:cs typeface="+mn-cs"/>
              </a:rPr>
              <a:t>Brothers, listen! We are here to proclaim that through this man Jesus there is forgiveness for your sins. </a:t>
            </a:r>
            <a:r>
              <a:rPr kumimoji="0" lang="en-US" sz="2400" b="1" i="0" u="none" strike="noStrike" kern="1200" cap="none" spc="0" normalizeH="0" baseline="30000" noProof="0" dirty="0">
                <a:ln>
                  <a:noFill/>
                </a:ln>
                <a:solidFill>
                  <a:prstClr val="white"/>
                </a:solidFill>
                <a:effectLst/>
                <a:uLnTx/>
                <a:uFillTx/>
                <a:latin typeface="system-ui"/>
                <a:ea typeface="+mn-ea"/>
                <a:cs typeface="+mn-cs"/>
              </a:rPr>
              <a:t>39 </a:t>
            </a:r>
            <a:r>
              <a:rPr kumimoji="0" lang="en-US" sz="2400" b="1" i="0" u="none" strike="noStrike" kern="1200" cap="none" spc="0" normalizeH="0" baseline="0" noProof="0" dirty="0">
                <a:ln>
                  <a:noFill/>
                </a:ln>
                <a:solidFill>
                  <a:prstClr val="white"/>
                </a:solidFill>
                <a:effectLst/>
                <a:uLnTx/>
                <a:uFillTx/>
                <a:latin typeface="system-ui"/>
                <a:ea typeface="+mn-ea"/>
                <a:cs typeface="+mn-cs"/>
              </a:rPr>
              <a:t>Everyone who believes in him is made right in God’s sight—something the law of Moses could never do.</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6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1A3D88-034B-46AA-9E88-FAD2511114AC}"/>
              </a:ext>
            </a:extLst>
          </p:cNvPr>
          <p:cNvSpPr/>
          <p:nvPr/>
        </p:nvSpPr>
        <p:spPr>
          <a:xfrm>
            <a:off x="0" y="1"/>
            <a:ext cx="7869382"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tab pos="2063750" algn="l"/>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Antioch of Pisidia  </a:t>
            </a:r>
            <a:r>
              <a:rPr kumimoji="0" lang="en-US" sz="4000" b="0"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(13:13-52)</a:t>
            </a:r>
          </a:p>
          <a:p>
            <a:pPr marL="0" marR="0" lvl="0" indent="0" algn="l" defTabSz="457200" rtl="0" eaLnBrk="0" fontAlgn="base" latinLnBrk="0" hangingPunct="0">
              <a:lnSpc>
                <a:spcPct val="100000"/>
              </a:lnSpc>
              <a:spcBef>
                <a:spcPct val="0"/>
              </a:spcBef>
              <a:spcAft>
                <a:spcPct val="0"/>
              </a:spcAft>
              <a:buClrTx/>
              <a:buSzTx/>
              <a:buFontTx/>
              <a:buNone/>
              <a:tabLst>
                <a:tab pos="2063750" algn="l"/>
              </a:tabLst>
              <a:defRPr/>
            </a:pPr>
            <a:endParaRPr kumimoji="0" lang="en-US" sz="2800" b="1" i="0"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657F6749-D9B9-49BB-A217-336E599636AC}"/>
              </a:ext>
            </a:extLst>
          </p:cNvPr>
          <p:cNvSpPr txBox="1"/>
          <p:nvPr/>
        </p:nvSpPr>
        <p:spPr>
          <a:xfrm>
            <a:off x="367146" y="1429801"/>
            <a:ext cx="8409708"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glow rad="127000">
                    <a:prstClr val="black"/>
                  </a:glow>
                </a:effectLst>
                <a:uLnTx/>
                <a:uFillTx/>
                <a:latin typeface="system-ui"/>
                <a:ea typeface="+mn-ea"/>
                <a:cs typeface="+mn-cs"/>
              </a:rPr>
              <a:t>46 </a:t>
            </a:r>
            <a:r>
              <a:rPr kumimoji="0" lang="en-US" sz="3200" b="1" i="0" u="none" strike="noStrike" kern="1200" cap="none" spc="0" normalizeH="0" baseline="0" noProof="0" dirty="0">
                <a:ln>
                  <a:noFill/>
                </a:ln>
                <a:solidFill>
                  <a:prstClr val="white"/>
                </a:solidFill>
                <a:effectLst>
                  <a:glow rad="127000">
                    <a:prstClr val="black"/>
                  </a:glow>
                </a:effectLst>
                <a:uLnTx/>
                <a:uFillTx/>
                <a:latin typeface="system-ui"/>
                <a:ea typeface="+mn-ea"/>
                <a:cs typeface="+mn-cs"/>
              </a:rPr>
              <a:t>Then Paul and Barnabas spoke out boldly and declared, “It was necessary that we first preach the word of God to you Jews. But since </a:t>
            </a:r>
            <a:r>
              <a:rPr kumimoji="0" lang="en-US" sz="3200" b="1" i="0" u="none" strike="noStrike" kern="1200" cap="none" spc="0" normalizeH="0" baseline="0" noProof="0" dirty="0">
                <a:ln>
                  <a:noFill/>
                </a:ln>
                <a:solidFill>
                  <a:srgbClr val="FFFF00"/>
                </a:solidFill>
                <a:effectLst>
                  <a:glow rad="127000">
                    <a:prstClr val="black"/>
                  </a:glow>
                </a:effectLst>
                <a:uLnTx/>
                <a:uFillTx/>
                <a:latin typeface="system-ui"/>
                <a:ea typeface="+mn-ea"/>
                <a:cs typeface="+mn-cs"/>
              </a:rPr>
              <a:t>you have rejected it and judged yourselves unworthy of eternal life</a:t>
            </a:r>
            <a:r>
              <a:rPr kumimoji="0" lang="en-US" sz="3200" b="1" i="0" u="none" strike="noStrike" kern="1200" cap="none" spc="0" normalizeH="0" baseline="0" noProof="0" dirty="0">
                <a:ln>
                  <a:noFill/>
                </a:ln>
                <a:solidFill>
                  <a:prstClr val="white"/>
                </a:solidFill>
                <a:effectLst>
                  <a:glow rad="127000">
                    <a:prstClr val="black"/>
                  </a:glow>
                </a:effectLst>
                <a:uLnTx/>
                <a:uFillTx/>
                <a:latin typeface="system-ui"/>
                <a:ea typeface="+mn-ea"/>
                <a:cs typeface="+mn-cs"/>
              </a:rPr>
              <a:t>, we will offer it to the Gentiles. </a:t>
            </a:r>
            <a:r>
              <a:rPr kumimoji="0" lang="en-US" sz="3200" b="1" i="0" u="none" strike="noStrike" kern="1200" cap="none" spc="0" normalizeH="0" baseline="30000" noProof="0" dirty="0">
                <a:ln>
                  <a:noFill/>
                </a:ln>
                <a:solidFill>
                  <a:prstClr val="white"/>
                </a:solidFill>
                <a:effectLst>
                  <a:glow rad="127000">
                    <a:prstClr val="black"/>
                  </a:glow>
                </a:effectLst>
                <a:uLnTx/>
                <a:uFillTx/>
                <a:latin typeface="system-ui"/>
                <a:ea typeface="+mn-ea"/>
                <a:cs typeface="+mn-cs"/>
              </a:rPr>
              <a:t>47 </a:t>
            </a:r>
            <a:r>
              <a:rPr kumimoji="0" lang="en-US" sz="3200" b="1" i="0" u="none" strike="noStrike" kern="1200" cap="none" spc="0" normalizeH="0" baseline="0" noProof="0" dirty="0">
                <a:ln>
                  <a:noFill/>
                </a:ln>
                <a:solidFill>
                  <a:prstClr val="white"/>
                </a:solidFill>
                <a:effectLst>
                  <a:glow rad="127000">
                    <a:prstClr val="black"/>
                  </a:glow>
                </a:effectLst>
                <a:uLnTx/>
                <a:uFillTx/>
                <a:latin typeface="system-ui"/>
                <a:ea typeface="+mn-ea"/>
                <a:cs typeface="+mn-cs"/>
              </a:rPr>
              <a:t>For the Lord gave us this command when he said,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system-ui"/>
                <a:ea typeface="+mn-ea"/>
                <a:cs typeface="+mn-cs"/>
              </a:rPr>
              <a:t>‘I have made you a light to the Gentiles, to bring salvation to the farthest corners of the earth.’”</a:t>
            </a:r>
          </a:p>
        </p:txBody>
      </p:sp>
    </p:spTree>
    <p:extLst>
      <p:ext uri="{BB962C8B-B14F-4D97-AF65-F5344CB8AC3E}">
        <p14:creationId xmlns:p14="http://schemas.microsoft.com/office/powerpoint/2010/main" val="17443780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14</a:t>
            </a:r>
          </a:p>
        </p:txBody>
      </p:sp>
    </p:spTree>
    <p:extLst>
      <p:ext uri="{BB962C8B-B14F-4D97-AF65-F5344CB8AC3E}">
        <p14:creationId xmlns:p14="http://schemas.microsoft.com/office/powerpoint/2010/main" val="2665357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Salamis</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Paphos</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Perga</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Antioch </a:t>
            </a:r>
            <a:r>
              <a:rPr kumimoji="0" lang="en-US" sz="3600" b="0" i="0"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(Pisidia)</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Iconium</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Lystra (14:8)</a:t>
            </a: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prstClr val="white"/>
                </a:solidFill>
                <a:effectLst>
                  <a:glow rad="190500">
                    <a:srgbClr val="000000"/>
                  </a:glow>
                </a:effectLst>
                <a:uLnTx/>
                <a:uFillTx/>
                <a:latin typeface="Arial" charset="0"/>
                <a:ea typeface="ＭＳ Ｐゴシック" charset="0"/>
                <a:cs typeface="+mn-cs"/>
              </a:rPr>
              <a:t>Derbe</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Antioch</a:t>
            </a:r>
            <a:r>
              <a:rPr kumimoji="0" lang="en-US" sz="40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 (Syria)</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91461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4EF516F-5CC1-4262-BE19-330C133A3D19}"/>
              </a:ext>
            </a:extLst>
          </p:cNvPr>
          <p:cNvSpPr/>
          <p:nvPr/>
        </p:nvSpPr>
        <p:spPr>
          <a:xfrm>
            <a:off x="309606" y="3298648"/>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Healing</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3" name="TextBox 2">
            <a:extLst>
              <a:ext uri="{FF2B5EF4-FFF2-40B4-BE49-F238E27FC236}">
                <a16:creationId xmlns:a16="http://schemas.microsoft.com/office/drawing/2014/main" id="{9599456D-5487-469C-972C-88F1DFEEF23F}"/>
              </a:ext>
            </a:extLst>
          </p:cNvPr>
          <p:cNvSpPr txBox="1"/>
          <p:nvPr/>
        </p:nvSpPr>
        <p:spPr>
          <a:xfrm>
            <a:off x="7236296" y="493113"/>
            <a:ext cx="1907704" cy="107721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Lystra</a:t>
            </a:r>
          </a:p>
          <a:p>
            <a:pPr marL="0" marR="0" lvl="0" indent="0" defTabSz="457200" rtl="0" eaLnBrk="1" fontAlgn="auto" latinLnBrk="0" hangingPunct="1">
              <a:lnSpc>
                <a:spcPct val="100000"/>
              </a:lnSpc>
              <a:spcBef>
                <a:spcPts val="0"/>
              </a:spcBef>
              <a:spcAft>
                <a:spcPts val="0"/>
              </a:spcAft>
              <a:buClrTx/>
              <a:buSzTx/>
              <a:buFontTx/>
              <a:buNone/>
              <a:tabLst/>
              <a:defRPr/>
            </a:pPr>
            <a:r>
              <a:rPr lang="en-US" sz="2800" b="1" kern="0" dirty="0">
                <a:solidFill>
                  <a:srgbClr val="FFFF00"/>
                </a:solidFill>
                <a:effectLst>
                  <a:glow rad="190500">
                    <a:srgbClr val="000000"/>
                  </a:glow>
                </a:effectLst>
                <a:latin typeface="Arial Black" panose="020B0A04020102020204" pitchFamily="34" charset="0"/>
                <a:cs typeface="+mn-cs"/>
              </a:rPr>
              <a:t>14:8-20</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099005-1DFA-4C50-AB83-00F16532744B}"/>
              </a:ext>
            </a:extLst>
          </p:cNvPr>
          <p:cNvPicPr>
            <a:picLocks noChangeAspect="1"/>
          </p:cNvPicPr>
          <p:nvPr/>
        </p:nvPicPr>
        <p:blipFill rotWithShape="1">
          <a:blip r:embed="rId3"/>
          <a:srcRect b="11111"/>
          <a:stretch/>
        </p:blipFill>
        <p:spPr>
          <a:xfrm>
            <a:off x="0" y="0"/>
            <a:ext cx="3247444" cy="3299547"/>
          </a:xfrm>
          <a:prstGeom prst="rect">
            <a:avLst/>
          </a:prstGeom>
        </p:spPr>
      </p:pic>
      <p:pic>
        <p:nvPicPr>
          <p:cNvPr id="5" name="Picture 4">
            <a:extLst>
              <a:ext uri="{FF2B5EF4-FFF2-40B4-BE49-F238E27FC236}">
                <a16:creationId xmlns:a16="http://schemas.microsoft.com/office/drawing/2014/main" id="{4CBDC8CB-AEFA-4830-A2B1-6D13061119C0}"/>
              </a:ext>
            </a:extLst>
          </p:cNvPr>
          <p:cNvPicPr>
            <a:picLocks noChangeAspect="1"/>
          </p:cNvPicPr>
          <p:nvPr/>
        </p:nvPicPr>
        <p:blipFill rotWithShape="1">
          <a:blip r:embed="rId4"/>
          <a:srcRect b="14854"/>
          <a:stretch/>
        </p:blipFill>
        <p:spPr>
          <a:xfrm>
            <a:off x="1952226" y="1632255"/>
            <a:ext cx="4443795" cy="3200458"/>
          </a:xfrm>
          <a:prstGeom prst="rect">
            <a:avLst/>
          </a:prstGeom>
        </p:spPr>
      </p:pic>
      <p:pic>
        <p:nvPicPr>
          <p:cNvPr id="6" name="Picture 5">
            <a:extLst>
              <a:ext uri="{FF2B5EF4-FFF2-40B4-BE49-F238E27FC236}">
                <a16:creationId xmlns:a16="http://schemas.microsoft.com/office/drawing/2014/main" id="{733210C4-7D74-4ADA-8F54-CC04E5322A22}"/>
              </a:ext>
            </a:extLst>
          </p:cNvPr>
          <p:cNvPicPr>
            <a:picLocks noChangeAspect="1"/>
          </p:cNvPicPr>
          <p:nvPr/>
        </p:nvPicPr>
        <p:blipFill>
          <a:blip r:embed="rId5"/>
          <a:stretch>
            <a:fillRect/>
          </a:stretch>
        </p:blipFill>
        <p:spPr>
          <a:xfrm>
            <a:off x="4836492" y="3625516"/>
            <a:ext cx="4307508" cy="3200458"/>
          </a:xfrm>
          <a:prstGeom prst="rect">
            <a:avLst/>
          </a:prstGeom>
        </p:spPr>
      </p:pic>
      <p:sp>
        <p:nvSpPr>
          <p:cNvPr id="9" name="Rectangle: Rounded Corners 8">
            <a:extLst>
              <a:ext uri="{FF2B5EF4-FFF2-40B4-BE49-F238E27FC236}">
                <a16:creationId xmlns:a16="http://schemas.microsoft.com/office/drawing/2014/main" id="{33243F41-959F-444D-A55B-16EE68308952}"/>
              </a:ext>
            </a:extLst>
          </p:cNvPr>
          <p:cNvSpPr/>
          <p:nvPr/>
        </p:nvSpPr>
        <p:spPr>
          <a:xfrm>
            <a:off x="2420017" y="4788090"/>
            <a:ext cx="2619773"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Idolized</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21C4CBC-872E-425E-A5AA-8FBC4B189AF6}"/>
              </a:ext>
            </a:extLst>
          </p:cNvPr>
          <p:cNvSpPr/>
          <p:nvPr/>
        </p:nvSpPr>
        <p:spPr>
          <a:xfrm>
            <a:off x="6243145" y="2842916"/>
            <a:ext cx="2619773"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Stoned</a:t>
            </a:r>
            <a:endParaRPr kumimoji="0" lang="en-US" sz="2800"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5894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P spid="1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E41ADD-19F3-49EC-AB3C-8E066D58F3D2}"/>
              </a:ext>
            </a:extLst>
          </p:cNvPr>
          <p:cNvSpPr/>
          <p:nvPr/>
        </p:nvSpPr>
        <p:spPr>
          <a:xfrm>
            <a:off x="-1" y="0"/>
            <a:ext cx="9144001" cy="2184400"/>
          </a:xfrm>
          <a:prstGeom prst="roundRect">
            <a:avLst>
              <a:gd name="adj" fmla="val 0"/>
            </a:avLst>
          </a:prstGeom>
          <a:solidFill>
            <a:srgbClr val="000000">
              <a:alpha val="2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Eric Liddell</a:t>
            </a:r>
          </a:p>
        </p:txBody>
      </p:sp>
    </p:spTree>
    <p:extLst>
      <p:ext uri="{BB962C8B-B14F-4D97-AF65-F5344CB8AC3E}">
        <p14:creationId xmlns:p14="http://schemas.microsoft.com/office/powerpoint/2010/main" val="664410513"/>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Olympics – Let's Learn All About It!">
            <a:extLst>
              <a:ext uri="{FF2B5EF4-FFF2-40B4-BE49-F238E27FC236}">
                <a16:creationId xmlns:a16="http://schemas.microsoft.com/office/drawing/2014/main" id="{FE28BFC0-6717-4656-8BCF-817660888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49" y="915987"/>
            <a:ext cx="6008931" cy="34401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B956E1-2AAA-4875-A644-50648E474D55}"/>
              </a:ext>
            </a:extLst>
          </p:cNvPr>
          <p:cNvSpPr/>
          <p:nvPr/>
        </p:nvSpPr>
        <p:spPr>
          <a:xfrm>
            <a:off x="635000" y="5156200"/>
            <a:ext cx="7429500" cy="254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1168141-9798-4376-A5C0-10C87EAC9B97}"/>
              </a:ext>
            </a:extLst>
          </p:cNvPr>
          <p:cNvSpPr/>
          <p:nvPr/>
        </p:nvSpPr>
        <p:spPr>
          <a:xfrm>
            <a:off x="2146300" y="5689142"/>
            <a:ext cx="4851400"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1924 Olympic Games</a:t>
            </a:r>
          </a:p>
        </p:txBody>
      </p:sp>
      <p:pic>
        <p:nvPicPr>
          <p:cNvPr id="6" name="Picture 2" descr="What Is Your Favorite Quote from the Movie – “Chariots of Fire?”">
            <a:extLst>
              <a:ext uri="{FF2B5EF4-FFF2-40B4-BE49-F238E27FC236}">
                <a16:creationId xmlns:a16="http://schemas.microsoft.com/office/drawing/2014/main" id="{BB9FD93F-81B1-4BCA-B179-42FC5A676910}"/>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0650" y="-25858"/>
            <a:ext cx="40513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4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C42B4-9391-47C2-BC45-FF36E192D35A}"/>
              </a:ext>
            </a:extLst>
          </p:cNvPr>
          <p:cNvSpPr txBox="1"/>
          <p:nvPr/>
        </p:nvSpPr>
        <p:spPr>
          <a:xfrm>
            <a:off x="1665771" y="125730"/>
            <a:ext cx="5464018" cy="769441"/>
          </a:xfrm>
          <a:prstGeom prst="rect">
            <a:avLst/>
          </a:prstGeom>
          <a:noFill/>
        </p:spPr>
        <p:txBody>
          <a:bodyPr wrap="square">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B2925"/>
                </a:solidFill>
                <a:effectLst/>
                <a:uLnTx/>
                <a:uFillTx/>
                <a:latin typeface="Arial Black" panose="020B0A04020102020204" pitchFamily="34" charset="0"/>
                <a:ea typeface="+mn-ea"/>
                <a:cs typeface="+mn-cs"/>
              </a:rPr>
              <a:t>Return to China</a:t>
            </a:r>
          </a:p>
        </p:txBody>
      </p:sp>
      <p:sp>
        <p:nvSpPr>
          <p:cNvPr id="3" name="TextBox 2">
            <a:extLst>
              <a:ext uri="{FF2B5EF4-FFF2-40B4-BE49-F238E27FC236}">
                <a16:creationId xmlns:a16="http://schemas.microsoft.com/office/drawing/2014/main" id="{C01B4F46-A699-4E42-89C7-3FED7502B39F}"/>
              </a:ext>
            </a:extLst>
          </p:cNvPr>
          <p:cNvSpPr txBox="1"/>
          <p:nvPr/>
        </p:nvSpPr>
        <p:spPr>
          <a:xfrm>
            <a:off x="293371" y="2028616"/>
            <a:ext cx="6717029" cy="2123658"/>
          </a:xfrm>
          <a:prstGeom prst="rect">
            <a:avLst/>
          </a:prstGeom>
          <a:noFill/>
        </p:spPr>
        <p:txBody>
          <a:bodyPr wrap="square">
            <a:spAutoFit/>
          </a:bodyPr>
          <a:lstStyle/>
          <a:p>
            <a:pPr marL="571500" marR="0" lvl="0" indent="-5715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2B2925"/>
                </a:solidFill>
                <a:effectLst/>
                <a:uLnTx/>
                <a:uFillTx/>
                <a:latin typeface="Arial Black" panose="020B0A04020102020204" pitchFamily="34" charset="0"/>
                <a:ea typeface="+mn-ea"/>
                <a:cs typeface="+mn-cs"/>
              </a:rPr>
              <a:t>Teacher</a:t>
            </a:r>
          </a:p>
          <a:p>
            <a:pPr marL="571500" marR="0" lvl="0" indent="-5715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2B2925"/>
                </a:solidFill>
                <a:effectLst/>
                <a:uLnTx/>
                <a:uFillTx/>
                <a:latin typeface="Arial Black" panose="020B0A04020102020204" pitchFamily="34" charset="0"/>
                <a:ea typeface="+mn-ea"/>
                <a:cs typeface="+mn-cs"/>
              </a:rPr>
              <a:t>Husband / Father</a:t>
            </a:r>
          </a:p>
          <a:p>
            <a:pPr marL="571500" marR="0" lvl="0" indent="-5715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2B2925"/>
                </a:solidFill>
                <a:effectLst/>
                <a:uLnTx/>
                <a:uFillTx/>
                <a:latin typeface="Arial Black" panose="020B0A04020102020204" pitchFamily="34" charset="0"/>
                <a:ea typeface="+mn-ea"/>
                <a:cs typeface="+mn-cs"/>
              </a:rPr>
              <a:t>Ordained Minister</a:t>
            </a:r>
          </a:p>
        </p:txBody>
      </p:sp>
      <p:sp>
        <p:nvSpPr>
          <p:cNvPr id="4" name="TextBox 3">
            <a:extLst>
              <a:ext uri="{FF2B5EF4-FFF2-40B4-BE49-F238E27FC236}">
                <a16:creationId xmlns:a16="http://schemas.microsoft.com/office/drawing/2014/main" id="{51390B54-C101-4824-9764-B8ADA14DE93A}"/>
              </a:ext>
            </a:extLst>
          </p:cNvPr>
          <p:cNvSpPr txBox="1"/>
          <p:nvPr/>
        </p:nvSpPr>
        <p:spPr>
          <a:xfrm>
            <a:off x="647701" y="5893624"/>
            <a:ext cx="3750079" cy="769441"/>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B2925"/>
                </a:solidFill>
                <a:effectLst/>
                <a:uLnTx/>
                <a:uFillTx/>
                <a:latin typeface="Arial Black" panose="020B0A04020102020204" pitchFamily="34" charset="0"/>
                <a:ea typeface="+mn-ea"/>
                <a:cs typeface="+mn-cs"/>
              </a:rPr>
              <a:t>1925 - 1943</a:t>
            </a:r>
          </a:p>
        </p:txBody>
      </p:sp>
    </p:spTree>
    <p:extLst>
      <p:ext uri="{BB962C8B-B14F-4D97-AF65-F5344CB8AC3E}">
        <p14:creationId xmlns:p14="http://schemas.microsoft.com/office/powerpoint/2010/main" val="1308612352"/>
      </p:ext>
    </p:extLst>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EA0F-BEBA-4634-9808-D3772D0AB408}"/>
              </a:ext>
            </a:extLst>
          </p:cNvPr>
          <p:cNvSpPr txBox="1"/>
          <p:nvPr/>
        </p:nvSpPr>
        <p:spPr>
          <a:xfrm>
            <a:off x="850900" y="125730"/>
            <a:ext cx="7531899" cy="769441"/>
          </a:xfrm>
          <a:prstGeom prst="rect">
            <a:avLst/>
          </a:prstGeom>
          <a:noFill/>
        </p:spPr>
        <p:txBody>
          <a:bodyPr wrap="square">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glow rad="228600">
                    <a:schemeClr val="tx1">
                      <a:alpha val="63000"/>
                    </a:schemeClr>
                  </a:glow>
                </a:effectLst>
                <a:uLnTx/>
                <a:uFillTx/>
                <a:latin typeface="Arial Black" panose="020B0A04020102020204" pitchFamily="34" charset="0"/>
                <a:ea typeface="+mn-ea"/>
                <a:cs typeface="+mn-cs"/>
              </a:rPr>
              <a:t>Japanese Internment</a:t>
            </a:r>
          </a:p>
        </p:txBody>
      </p:sp>
      <p:sp>
        <p:nvSpPr>
          <p:cNvPr id="3" name="TextBox 2">
            <a:extLst>
              <a:ext uri="{FF2B5EF4-FFF2-40B4-BE49-F238E27FC236}">
                <a16:creationId xmlns:a16="http://schemas.microsoft.com/office/drawing/2014/main" id="{0D57C938-1FA4-44B9-87C0-2E447DC0ABD3}"/>
              </a:ext>
            </a:extLst>
          </p:cNvPr>
          <p:cNvSpPr txBox="1"/>
          <p:nvPr/>
        </p:nvSpPr>
        <p:spPr>
          <a:xfrm>
            <a:off x="338220" y="1196752"/>
            <a:ext cx="8089428" cy="1193147"/>
          </a:xfrm>
          <a:prstGeom prst="rect">
            <a:avLst/>
          </a:prstGeom>
          <a:noFill/>
        </p:spPr>
        <p:txBody>
          <a:bodyPr wrap="square">
            <a:spAutoFit/>
          </a:bodyPr>
          <a:lstStyle/>
          <a:p>
            <a:pPr marL="228600" marR="0" lvl="0" indent="-220663" algn="l" defTabSz="457200" rtl="0" eaLnBrk="1" fontAlgn="base"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glow rad="228600">
                    <a:schemeClr val="tx1">
                      <a:alpha val="63000"/>
                    </a:schemeClr>
                  </a:glow>
                </a:effectLst>
                <a:uLnTx/>
                <a:uFillTx/>
                <a:latin typeface="Tw Cen MT Condensed" panose="020B0606020104020203" pitchFamily="34" charset="0"/>
                <a:ea typeface="+mn-ea"/>
                <a:cs typeface="+mn-cs"/>
              </a:rPr>
              <a:t>"I never heard him say a bad word about anybody"</a:t>
            </a:r>
          </a:p>
        </p:txBody>
      </p:sp>
      <p:sp>
        <p:nvSpPr>
          <p:cNvPr id="4" name="TextBox 3">
            <a:extLst>
              <a:ext uri="{FF2B5EF4-FFF2-40B4-BE49-F238E27FC236}">
                <a16:creationId xmlns:a16="http://schemas.microsoft.com/office/drawing/2014/main" id="{65A8BC0C-8A02-4B8C-AA8F-CF8BEA6669D1}"/>
              </a:ext>
            </a:extLst>
          </p:cNvPr>
          <p:cNvSpPr txBox="1"/>
          <p:nvPr/>
        </p:nvSpPr>
        <p:spPr>
          <a:xfrm>
            <a:off x="647701" y="5893624"/>
            <a:ext cx="3750079" cy="769441"/>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1943 - 1945</a:t>
            </a:r>
          </a:p>
        </p:txBody>
      </p:sp>
      <p:sp>
        <p:nvSpPr>
          <p:cNvPr id="5" name="TextBox 4">
            <a:extLst>
              <a:ext uri="{FF2B5EF4-FFF2-40B4-BE49-F238E27FC236}">
                <a16:creationId xmlns:a16="http://schemas.microsoft.com/office/drawing/2014/main" id="{640A1D1C-F698-46E2-A2E2-19EA7F9AA467}"/>
              </a:ext>
            </a:extLst>
          </p:cNvPr>
          <p:cNvSpPr txBox="1"/>
          <p:nvPr/>
        </p:nvSpPr>
        <p:spPr>
          <a:xfrm>
            <a:off x="338220" y="2780928"/>
            <a:ext cx="8557258" cy="1734834"/>
          </a:xfrm>
          <a:prstGeom prst="rect">
            <a:avLst/>
          </a:prstGeom>
          <a:noFill/>
        </p:spPr>
        <p:txBody>
          <a:bodyPr wrap="square">
            <a:spAutoFit/>
          </a:bodyPr>
          <a:lstStyle/>
          <a:p>
            <a:pPr marL="228600" marR="0" lvl="0" indent="-228600" algn="l" defTabSz="4572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glow rad="228600">
                    <a:schemeClr val="tx1">
                      <a:alpha val="63000"/>
                    </a:schemeClr>
                  </a:glow>
                </a:effectLst>
                <a:uLnTx/>
                <a:uFillTx/>
                <a:latin typeface="Tw Cen MT Condensed" panose="020B0606020104020203" pitchFamily="34" charset="0"/>
                <a:ea typeface="+mn-ea"/>
                <a:cs typeface="+mn-cs"/>
              </a:rPr>
              <a:t>"The best thing he gave me was his baton of forgiveness. He taught me to love my enemies, the Japanese, and to pray for them."</a:t>
            </a:r>
          </a:p>
        </p:txBody>
      </p:sp>
    </p:spTree>
    <p:extLst>
      <p:ext uri="{BB962C8B-B14F-4D97-AF65-F5344CB8AC3E}">
        <p14:creationId xmlns:p14="http://schemas.microsoft.com/office/powerpoint/2010/main" val="237480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1039091"/>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rPr>
              <a:t>The Return Trip</a:t>
            </a:r>
            <a:endParaRPr kumimoji="0" lang="en-US" sz="3600" b="0" i="0"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103908" y="4135582"/>
            <a:ext cx="8936181" cy="2317754"/>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“They encouraged them to continue in the faith, reminding them that we must suffer many hardships to enter the Kingdom of God” (Acts</a:t>
            </a:r>
            <a:r>
              <a:rPr kumimoji="0" lang="en-US" sz="3600" b="1" i="0" u="none" strike="noStrike" kern="0" cap="none" spc="0" normalizeH="0" noProof="0" dirty="0">
                <a:ln>
                  <a:noFill/>
                </a:ln>
                <a:solidFill>
                  <a:prstClr val="white"/>
                </a:solidFill>
                <a:effectLst>
                  <a:glow rad="190500">
                    <a:srgbClr val="000000"/>
                  </a:glow>
                </a:effectLst>
                <a:uLnTx/>
                <a:uFillTx/>
                <a:latin typeface="Arial" charset="0"/>
                <a:ea typeface="ＭＳ Ｐゴシック" charset="0"/>
                <a:cs typeface="+mn-cs"/>
              </a:rPr>
              <a:t> 14:22)</a:t>
            </a:r>
            <a:endParaRPr kumimoji="0" lang="en-US" b="0"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3663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C5F00-8B28-4374-9507-7AE038C4F2CE}"/>
              </a:ext>
            </a:extLst>
          </p:cNvPr>
          <p:cNvSpPr/>
          <p:nvPr/>
        </p:nvSpPr>
        <p:spPr>
          <a:xfrm>
            <a:off x="856880" y="2110579"/>
            <a:ext cx="7430240" cy="2175093"/>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Nothing is impossible when you seek and follow the Holy Spirit</a:t>
            </a:r>
            <a:endParaRPr kumimoji="0" lang="en-US" sz="40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3" name="Rectangle: Rounded Corners 1">
            <a:extLst>
              <a:ext uri="{FF2B5EF4-FFF2-40B4-BE49-F238E27FC236}">
                <a16:creationId xmlns:a16="http://schemas.microsoft.com/office/drawing/2014/main" id="{D4276987-2430-CA4A-87FF-ACBF84B15E73}"/>
              </a:ext>
            </a:extLst>
          </p:cNvPr>
          <p:cNvSpPr/>
          <p:nvPr/>
        </p:nvSpPr>
        <p:spPr>
          <a:xfrm>
            <a:off x="0" y="5486400"/>
            <a:ext cx="9144000" cy="136781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44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rPr>
              <a:t>Main Idea of Acts 12:25–14:28</a:t>
            </a:r>
            <a:endParaRPr kumimoji="0" lang="en-US" sz="32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8627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405EDA-ABD0-44D7-A03B-3CB66D8A2CD9}"/>
              </a:ext>
            </a:extLst>
          </p:cNvPr>
          <p:cNvPicPr>
            <a:picLocks noChangeAspect="1"/>
          </p:cNvPicPr>
          <p:nvPr/>
        </p:nvPicPr>
        <p:blipFill>
          <a:blip r:embed="rId3">
            <a:clrChange>
              <a:clrFrom>
                <a:srgbClr val="00A2E8"/>
              </a:clrFrom>
              <a:clrTo>
                <a:srgbClr val="00A2E8">
                  <a:alpha val="0"/>
                </a:srgbClr>
              </a:clrTo>
            </a:clrChange>
          </a:blip>
          <a:stretch>
            <a:fillRect/>
          </a:stretch>
        </p:blipFill>
        <p:spPr>
          <a:xfrm rot="10800000">
            <a:off x="1124202" y="778900"/>
            <a:ext cx="6791885" cy="3446126"/>
          </a:xfrm>
          <a:prstGeom prst="rect">
            <a:avLst/>
          </a:prstGeom>
        </p:spPr>
      </p:pic>
      <p:sp>
        <p:nvSpPr>
          <p:cNvPr id="2" name="TextBox 1">
            <a:extLst>
              <a:ext uri="{FF2B5EF4-FFF2-40B4-BE49-F238E27FC236}">
                <a16:creationId xmlns:a16="http://schemas.microsoft.com/office/drawing/2014/main" id="{A5A9F9BB-1CCB-4C23-BD29-433425CC39DC}"/>
              </a:ext>
            </a:extLst>
          </p:cNvPr>
          <p:cNvSpPr txBox="1"/>
          <p:nvPr/>
        </p:nvSpPr>
        <p:spPr>
          <a:xfrm>
            <a:off x="47063" y="76294"/>
            <a:ext cx="9049871" cy="1015663"/>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6000" b="1" i="0" u="none" strike="noStrike" kern="1200" cap="none" spc="0" normalizeH="0" baseline="0" noProof="0" dirty="0">
                <a:ln>
                  <a:noFill/>
                </a:ln>
                <a:solidFill>
                  <a:srgbClr val="FFFFFF"/>
                </a:solidFill>
                <a:effectLst>
                  <a:glow rad="228600">
                    <a:srgbClr val="000000">
                      <a:satMod val="175000"/>
                    </a:srgbClr>
                  </a:glow>
                </a:effectLst>
                <a:uLnTx/>
                <a:uFillTx/>
                <a:latin typeface="Tw Cen MT" panose="020B0602020104020603" pitchFamily="34" charset="0"/>
                <a:ea typeface="ＭＳ Ｐゴシック" charset="0"/>
                <a:cs typeface="Arial"/>
              </a:rPr>
              <a:t>The Holy Spirit</a:t>
            </a:r>
          </a:p>
        </p:txBody>
      </p:sp>
      <p:pic>
        <p:nvPicPr>
          <p:cNvPr id="3" name="Picture 2">
            <a:extLst>
              <a:ext uri="{FF2B5EF4-FFF2-40B4-BE49-F238E27FC236}">
                <a16:creationId xmlns:a16="http://schemas.microsoft.com/office/drawing/2014/main" id="{57F9BA03-BBBC-4994-A0FB-FF34223007BE}"/>
              </a:ext>
            </a:extLst>
          </p:cNvPr>
          <p:cNvPicPr>
            <a:picLocks noChangeAspect="1"/>
          </p:cNvPicPr>
          <p:nvPr/>
        </p:nvPicPr>
        <p:blipFill>
          <a:blip r:embed="rId3">
            <a:clrChange>
              <a:clrFrom>
                <a:srgbClr val="00A2E8"/>
              </a:clrFrom>
              <a:clrTo>
                <a:srgbClr val="00A2E8">
                  <a:alpha val="0"/>
                </a:srgbClr>
              </a:clrTo>
            </a:clrChange>
          </a:blip>
          <a:stretch>
            <a:fillRect/>
          </a:stretch>
        </p:blipFill>
        <p:spPr>
          <a:xfrm>
            <a:off x="1176057" y="3952657"/>
            <a:ext cx="6791885" cy="2865844"/>
          </a:xfrm>
          <a:prstGeom prst="rect">
            <a:avLst/>
          </a:prstGeom>
        </p:spPr>
      </p:pic>
      <p:sp>
        <p:nvSpPr>
          <p:cNvPr id="4" name="Rectangle 3">
            <a:extLst>
              <a:ext uri="{FF2B5EF4-FFF2-40B4-BE49-F238E27FC236}">
                <a16:creationId xmlns:a16="http://schemas.microsoft.com/office/drawing/2014/main" id="{8DDA9297-0881-4FC6-BE77-248F9F493899}"/>
              </a:ext>
            </a:extLst>
          </p:cNvPr>
          <p:cNvSpPr/>
          <p:nvPr/>
        </p:nvSpPr>
        <p:spPr>
          <a:xfrm>
            <a:off x="2372606" y="5129592"/>
            <a:ext cx="4398786" cy="923330"/>
          </a:xfrm>
          <a:prstGeom prst="rect">
            <a:avLst/>
          </a:prstGeom>
          <a:noFill/>
        </p:spPr>
        <p:txBody>
          <a:bodyPr wrap="none" lIns="91440" tIns="45720" rIns="91440" bIns="45720">
            <a:prstTxWarp prst="textArchDown">
              <a:avLst>
                <a:gd name="adj" fmla="val 532391"/>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FFFFFF"/>
                </a:solidFill>
                <a:effectLst>
                  <a:glow rad="114300">
                    <a:prstClr val="black"/>
                  </a:glow>
                </a:effectLst>
                <a:uLnTx/>
                <a:uFillTx/>
                <a:latin typeface="Tw Cen MT" panose="020B0602020104020603" pitchFamily="34" charset="0"/>
                <a:ea typeface="ＭＳ Ｐゴシック" charset="0"/>
                <a:cs typeface="Arial"/>
              </a:rPr>
              <a:t>Since AD 33</a:t>
            </a:r>
            <a:endParaRPr kumimoji="0" lang="en-US" sz="4800" b="0" i="0" u="none" strike="noStrike" kern="1200" cap="none" spc="0" normalizeH="0" baseline="0" noProof="0" dirty="0">
              <a:ln w="13462">
                <a:solidFill>
                  <a:prstClr val="white"/>
                </a:solidFill>
                <a:prstDash val="solid"/>
              </a:ln>
              <a:solidFill>
                <a:prstClr val="black">
                  <a:lumMod val="85000"/>
                  <a:lumOff val="15000"/>
                </a:prstClr>
              </a:solidFill>
              <a:effectLst>
                <a:glow rad="114300">
                  <a:prstClr val="black"/>
                </a:glow>
                <a:outerShdw dist="38100" dir="2700000" algn="bl" rotWithShape="0">
                  <a:srgbClr val="5B9BD5"/>
                </a:outerShdw>
              </a:effectLst>
              <a:uLnTx/>
              <a:uFillTx/>
              <a:latin typeface="Tw Cen MT" panose="020B0602020104020603" pitchFamily="34" charset="0"/>
              <a:ea typeface="+mn-ea"/>
              <a:cs typeface="+mn-cs"/>
            </a:endParaRPr>
          </a:p>
        </p:txBody>
      </p:sp>
      <p:pic>
        <p:nvPicPr>
          <p:cNvPr id="5" name="Picture 4">
            <a:extLst>
              <a:ext uri="{FF2B5EF4-FFF2-40B4-BE49-F238E27FC236}">
                <a16:creationId xmlns:a16="http://schemas.microsoft.com/office/drawing/2014/main" id="{B0D02B2E-9960-4F97-9E68-CE91A290880B}"/>
              </a:ext>
            </a:extLst>
          </p:cNvPr>
          <p:cNvPicPr>
            <a:picLocks noChangeAspect="1"/>
          </p:cNvPicPr>
          <p:nvPr/>
        </p:nvPicPr>
        <p:blipFill>
          <a:blip r:embed="rId4" cstate="email">
            <a:clrChange>
              <a:clrFrom>
                <a:srgbClr val="00A2E8"/>
              </a:clrFrom>
              <a:clrTo>
                <a:srgbClr val="00A2E8">
                  <a:alpha val="0"/>
                </a:srgbClr>
              </a:clrTo>
            </a:clrChange>
            <a:extLst>
              <a:ext uri="{28A0092B-C50C-407E-A947-70E740481C1C}">
                <a14:useLocalDpi xmlns:a14="http://schemas.microsoft.com/office/drawing/2010/main"/>
              </a:ext>
            </a:extLst>
          </a:blip>
          <a:stretch>
            <a:fillRect/>
          </a:stretch>
        </p:blipFill>
        <p:spPr>
          <a:xfrm>
            <a:off x="2016753" y="2834726"/>
            <a:ext cx="3449003" cy="1979718"/>
          </a:xfrm>
          <a:prstGeom prst="rect">
            <a:avLst/>
          </a:prstGeom>
        </p:spPr>
      </p:pic>
      <p:pic>
        <p:nvPicPr>
          <p:cNvPr id="6" name="Picture 2" descr="Clipart Flames Tongue - Holy Spirit Tongue Of Fire , Free Transparent  Clipart - ClipartKey">
            <a:extLst>
              <a:ext uri="{FF2B5EF4-FFF2-40B4-BE49-F238E27FC236}">
                <a16:creationId xmlns:a16="http://schemas.microsoft.com/office/drawing/2014/main" id="{CABF9808-4E7F-436C-BB81-CC1CE4F647A9}"/>
              </a:ext>
            </a:extLst>
          </p:cNvPr>
          <p:cNvPicPr>
            <a:picLocks noChangeAspect="1" noChangeArrowheads="1"/>
          </p:cNvPicPr>
          <p:nvPr/>
        </p:nvPicPr>
        <p:blipFill>
          <a:blip r:embed="rId5"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4611233" y="2711829"/>
            <a:ext cx="2079688" cy="22601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FB31BE8-FEC7-41B5-9285-46C050E257F7}"/>
              </a:ext>
            </a:extLst>
          </p:cNvPr>
          <p:cNvSpPr/>
          <p:nvPr/>
        </p:nvSpPr>
        <p:spPr>
          <a:xfrm>
            <a:off x="2309565" y="2207814"/>
            <a:ext cx="4398786" cy="923330"/>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FFFFFF"/>
                </a:solidFill>
                <a:effectLst>
                  <a:glow rad="114300">
                    <a:prstClr val="black"/>
                  </a:glow>
                </a:effectLst>
                <a:uLnTx/>
                <a:uFillTx/>
                <a:latin typeface="Tw Cen MT" panose="020B0602020104020603" pitchFamily="34" charset="0"/>
                <a:ea typeface="ＭＳ Ｐゴシック" charset="0"/>
                <a:cs typeface="Arial"/>
              </a:rPr>
              <a:t>Achieving the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FFFFFF"/>
                </a:solidFill>
                <a:effectLst>
                  <a:glow rad="114300">
                    <a:prstClr val="black"/>
                  </a:glow>
                </a:effectLst>
                <a:uLnTx/>
                <a:uFillTx/>
                <a:latin typeface="Tw Cen MT" panose="020B0602020104020603" pitchFamily="34" charset="0"/>
                <a:ea typeface="ＭＳ Ｐゴシック" charset="0"/>
                <a:cs typeface="Arial"/>
              </a:rPr>
              <a:t>Impossible</a:t>
            </a:r>
            <a:endParaRPr kumimoji="0" lang="en-US" sz="4800" b="0" i="0" u="none" strike="noStrike" kern="1200" cap="none" spc="0" normalizeH="0" baseline="0" noProof="0" dirty="0">
              <a:ln w="13462">
                <a:solidFill>
                  <a:prstClr val="white"/>
                </a:solidFill>
                <a:prstDash val="solid"/>
              </a:ln>
              <a:solidFill>
                <a:prstClr val="black">
                  <a:lumMod val="85000"/>
                  <a:lumOff val="15000"/>
                </a:prstClr>
              </a:solidFill>
              <a:effectLst>
                <a:glow rad="114300">
                  <a:prstClr val="black"/>
                </a:glow>
                <a:outerShdw dist="38100" dir="2700000" algn="bl" rotWithShape="0">
                  <a:srgbClr val="5B9BD5"/>
                </a:outerShdw>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39310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ext Box 2"/>
          <p:cNvSpPr txBox="1">
            <a:spLocks noChangeArrowheads="1"/>
          </p:cNvSpPr>
          <p:nvPr/>
        </p:nvSpPr>
        <p:spPr bwMode="auto">
          <a:xfrm>
            <a:off x="8366133"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131</a:t>
            </a:r>
          </a:p>
        </p:txBody>
      </p:sp>
      <p:pic>
        <p:nvPicPr>
          <p:cNvPr id="39833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2838"/>
            <a:ext cx="9144000" cy="574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9" name="Rectangle 5"/>
          <p:cNvSpPr>
            <a:spLocks noGrp="1" noChangeArrowheads="1"/>
          </p:cNvSpPr>
          <p:nvPr>
            <p:ph type="title" idx="4294967295"/>
          </p:nvPr>
        </p:nvSpPr>
        <p:spPr>
          <a:xfrm>
            <a:off x="1187626" y="188640"/>
            <a:ext cx="7272808" cy="432048"/>
          </a:xfrm>
        </p:spPr>
        <p:txBody>
          <a:bodyPr/>
          <a:lstStyle/>
          <a:p>
            <a:pPr eaLnBrk="1" hangingPunct="1"/>
            <a:r>
              <a:rPr lang="en-US" altLang="zh-CN" sz="3200" b="1" dirty="0">
                <a:solidFill>
                  <a:schemeClr val="tx1"/>
                </a:solidFill>
                <a:latin typeface="Arial" charset="0"/>
                <a:ea typeface="ＭＳ Ｐゴシック" charset="0"/>
                <a:cs typeface="Arial" charset="0"/>
              </a:rPr>
              <a:t>Chronology of the Book of Acts</a:t>
            </a:r>
            <a:endParaRPr lang="en-US" sz="4800" b="1" dirty="0">
              <a:latin typeface="Arial" charset="0"/>
              <a:ea typeface="ＭＳ Ｐゴシック" charset="0"/>
              <a:cs typeface="Arial" charset="0"/>
            </a:endParaRPr>
          </a:p>
        </p:txBody>
      </p:sp>
      <p:sp>
        <p:nvSpPr>
          <p:cNvPr id="5" name="Rectangle 5"/>
          <p:cNvSpPr txBox="1">
            <a:spLocks noChangeArrowheads="1"/>
          </p:cNvSpPr>
          <p:nvPr/>
        </p:nvSpPr>
        <p:spPr bwMode="auto">
          <a:xfrm>
            <a:off x="1187624" y="593304"/>
            <a:ext cx="7543800" cy="45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r>
              <a:rPr lang="en-US" altLang="zh-CN" sz="2400" b="1" i="1" dirty="0">
                <a:solidFill>
                  <a:schemeClr val="tx1"/>
                </a:solidFill>
                <a:latin typeface="Arial" charset="0"/>
                <a:ea typeface="ＭＳ Ｐゴシック" charset="0"/>
                <a:cs typeface="Arial" charset="0"/>
              </a:rPr>
              <a:t>Walk Thru the Bible</a:t>
            </a:r>
            <a:endParaRPr lang="en-US" sz="4000" b="1" i="1" dirty="0">
              <a:latin typeface="Arial" charset="0"/>
              <a:ea typeface="ＭＳ Ｐゴシック" charset="0"/>
              <a:cs typeface="Arial"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4426" y="6554041"/>
            <a:ext cx="1321955" cy="21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36868" name="Rectangle 4"/>
          <p:cNvSpPr>
            <a:spLocks noChangeArrowheads="1"/>
          </p:cNvSpPr>
          <p:nvPr/>
        </p:nvSpPr>
        <p:spPr bwMode="auto">
          <a:xfrm>
            <a:off x="1691412" y="1840569"/>
            <a:ext cx="7114886" cy="1734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lnSpc>
                <a:spcPct val="105000"/>
              </a:lnSpc>
              <a:spcBef>
                <a:spcPts val="3197"/>
              </a:spcBef>
              <a:buClr>
                <a:srgbClr val="FFFF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5100" b="1" i="1">
                <a:solidFill>
                  <a:srgbClr val="FFFF00"/>
                </a:solidFill>
                <a:latin typeface="Helvetica" charset="0"/>
              </a:rPr>
              <a:t>Straightening Out Paul</a:t>
            </a:r>
            <a:r>
              <a:rPr lang="uk-UA" altLang="ja-JP" sz="5100" b="1" i="1">
                <a:solidFill>
                  <a:srgbClr val="FFFF00"/>
                </a:solidFill>
                <a:latin typeface="Helvetica" charset="0"/>
              </a:rPr>
              <a:t>'</a:t>
            </a:r>
            <a:r>
              <a:rPr lang="en-GB" altLang="ja-JP" sz="5100" b="1" i="1">
                <a:solidFill>
                  <a:srgbClr val="FFFF00"/>
                </a:solidFill>
                <a:latin typeface="Helvetica" charset="0"/>
              </a:rPr>
              <a:t>s Travels</a:t>
            </a:r>
            <a:endParaRPr lang="en-GB" sz="5100" b="1" i="1">
              <a:solidFill>
                <a:srgbClr val="FFFF00"/>
              </a:solidFill>
              <a:latin typeface="Helvetica" charset="0"/>
            </a:endParaRPr>
          </a:p>
        </p:txBody>
      </p:sp>
      <p:sp>
        <p:nvSpPr>
          <p:cNvPr id="36869" name="Rectangle 5"/>
          <p:cNvSpPr>
            <a:spLocks noChangeArrowheads="1"/>
          </p:cNvSpPr>
          <p:nvPr/>
        </p:nvSpPr>
        <p:spPr bwMode="auto">
          <a:xfrm>
            <a:off x="2339398" y="3682549"/>
            <a:ext cx="6083011" cy="2802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lnSpc>
                <a:spcPct val="105000"/>
              </a:lnSpc>
              <a:spcBef>
                <a:spcPts val="1739"/>
              </a:spcBef>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2800" b="1" i="1">
                <a:solidFill>
                  <a:srgbClr val="FFFFFF"/>
                </a:solidFill>
                <a:latin typeface="Helvetica" charset="0"/>
              </a:rPr>
              <a:t>You know that map in the back of your Bible…the one with all the dotted lines…the dashed lines…the straight lines…lines of little circles and different colors, often printed </a:t>
            </a:r>
            <a:r>
              <a:rPr lang="en-GB" sz="2800" b="1" i="1" u="sng">
                <a:solidFill>
                  <a:srgbClr val="FFFFFF"/>
                </a:solidFill>
                <a:latin typeface="Helvetica" charset="0"/>
              </a:rPr>
              <a:t>on top of each other!</a:t>
            </a:r>
          </a:p>
        </p:txBody>
      </p:sp>
      <p:pic>
        <p:nvPicPr>
          <p:cNvPr id="747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273" y="2837902"/>
            <a:ext cx="1697182" cy="3541059"/>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pic>
      <p:sp>
        <p:nvSpPr>
          <p:cNvPr id="74757" name="Text Box 7"/>
          <p:cNvSpPr txBox="1">
            <a:spLocks noChangeArrowheads="1"/>
          </p:cNvSpPr>
          <p:nvPr/>
        </p:nvSpPr>
        <p:spPr bwMode="auto">
          <a:xfrm>
            <a:off x="8599925" y="6213662"/>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74758" name="Text Box 8"/>
          <p:cNvSpPr txBox="1">
            <a:spLocks noChangeArrowheads="1"/>
          </p:cNvSpPr>
          <p:nvPr/>
        </p:nvSpPr>
        <p:spPr bwMode="auto">
          <a:xfrm>
            <a:off x="8357545"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34</a:t>
            </a:r>
          </a:p>
        </p:txBody>
      </p:sp>
      <p:sp>
        <p:nvSpPr>
          <p:cNvPr id="74759" name="Text Box 9"/>
          <p:cNvSpPr txBox="1">
            <a:spLocks noChangeArrowheads="1"/>
          </p:cNvSpPr>
          <p:nvPr/>
        </p:nvSpPr>
        <p:spPr bwMode="auto">
          <a:xfrm>
            <a:off x="8696629" y="6481207"/>
            <a:ext cx="279977" cy="299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1</a:t>
            </a:r>
          </a:p>
        </p:txBody>
      </p:sp>
    </p:spTree>
    <p:extLst>
      <p:ext uri="{BB962C8B-B14F-4D97-AF65-F5344CB8AC3E}">
        <p14:creationId xmlns:p14="http://schemas.microsoft.com/office/powerpoint/2010/main" val="27737631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71"/>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02" name="Text Box 2"/>
          <p:cNvSpPr txBox="1">
            <a:spLocks noChangeArrowheads="1"/>
          </p:cNvSpPr>
          <p:nvPr/>
        </p:nvSpPr>
        <p:spPr bwMode="auto">
          <a:xfrm>
            <a:off x="914989" y="5245754"/>
            <a:ext cx="2615045"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2244"/>
              </a:spcBef>
              <a:buClr>
                <a:srgbClr val="0033CC"/>
              </a:buClr>
              <a:buSzPct val="100000"/>
            </a:pPr>
            <a:r>
              <a:rPr lang="en-GB" sz="3600" b="1">
                <a:solidFill>
                  <a:srgbClr val="0033CC"/>
                </a:solidFill>
                <a:latin typeface="Comic Sans MS" charset="0"/>
              </a:rPr>
              <a:t>AFRICA</a:t>
            </a:r>
          </a:p>
        </p:txBody>
      </p:sp>
      <p:sp>
        <p:nvSpPr>
          <p:cNvPr id="76803" name="Text Box 3"/>
          <p:cNvSpPr txBox="1">
            <a:spLocks noChangeArrowheads="1"/>
          </p:cNvSpPr>
          <p:nvPr/>
        </p:nvSpPr>
        <p:spPr bwMode="auto">
          <a:xfrm>
            <a:off x="6324028" y="4915185"/>
            <a:ext cx="2147455"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2244"/>
              </a:spcBef>
              <a:buClr>
                <a:srgbClr val="0033CC"/>
              </a:buClr>
              <a:buSzPct val="100000"/>
            </a:pPr>
            <a:r>
              <a:rPr lang="en-GB" sz="3600" b="1">
                <a:solidFill>
                  <a:srgbClr val="0033CC"/>
                </a:solidFill>
                <a:latin typeface="Comic Sans MS" charset="0"/>
              </a:rPr>
              <a:t>ARABIA</a:t>
            </a:r>
          </a:p>
        </p:txBody>
      </p:sp>
      <p:sp>
        <p:nvSpPr>
          <p:cNvPr id="76804" name="Text Box 4"/>
          <p:cNvSpPr txBox="1">
            <a:spLocks noChangeArrowheads="1"/>
          </p:cNvSpPr>
          <p:nvPr/>
        </p:nvSpPr>
        <p:spPr bwMode="auto">
          <a:xfrm>
            <a:off x="6324038" y="2095515"/>
            <a:ext cx="148647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1739"/>
              </a:spcBef>
              <a:buClr>
                <a:srgbClr val="0033CC"/>
              </a:buClr>
              <a:buSzPct val="100000"/>
            </a:pPr>
            <a:r>
              <a:rPr lang="en-GB" sz="2800" b="1">
                <a:solidFill>
                  <a:srgbClr val="0033CC"/>
                </a:solidFill>
                <a:latin typeface="Comic Sans MS" charset="0"/>
              </a:rPr>
              <a:t>ASIA</a:t>
            </a:r>
          </a:p>
        </p:txBody>
      </p:sp>
      <p:sp>
        <p:nvSpPr>
          <p:cNvPr id="76805" name="Text Box 5"/>
          <p:cNvSpPr txBox="1">
            <a:spLocks noChangeArrowheads="1"/>
          </p:cNvSpPr>
          <p:nvPr/>
        </p:nvSpPr>
        <p:spPr bwMode="auto">
          <a:xfrm rot="1320000">
            <a:off x="3187991" y="4192404"/>
            <a:ext cx="2108488"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MEDITERRANEAN SEA</a:t>
            </a:r>
          </a:p>
        </p:txBody>
      </p:sp>
      <p:sp>
        <p:nvSpPr>
          <p:cNvPr id="76806" name="Text Box 6"/>
          <p:cNvSpPr txBox="1">
            <a:spLocks noChangeArrowheads="1"/>
          </p:cNvSpPr>
          <p:nvPr/>
        </p:nvSpPr>
        <p:spPr bwMode="auto">
          <a:xfrm rot="1320000">
            <a:off x="584492" y="1273269"/>
            <a:ext cx="1363806"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ATLANTIC OCEAN</a:t>
            </a:r>
          </a:p>
        </p:txBody>
      </p:sp>
      <p:sp>
        <p:nvSpPr>
          <p:cNvPr id="76807" name="Freeform 7"/>
          <p:cNvSpPr>
            <a:spLocks noChangeArrowheads="1"/>
          </p:cNvSpPr>
          <p:nvPr/>
        </p:nvSpPr>
        <p:spPr bwMode="auto">
          <a:xfrm>
            <a:off x="6251878"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6808"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6809" name="AutoShape 9"/>
          <p:cNvSpPr>
            <a:spLocks noChangeArrowheads="1"/>
          </p:cNvSpPr>
          <p:nvPr/>
        </p:nvSpPr>
        <p:spPr bwMode="auto">
          <a:xfrm>
            <a:off x="7964921" y="3452813"/>
            <a:ext cx="730250" cy="358588"/>
          </a:xfrm>
          <a:prstGeom prst="roundRect">
            <a:avLst>
              <a:gd name="adj" fmla="val 16667"/>
            </a:avLst>
          </a:prstGeom>
          <a:solidFill>
            <a:srgbClr val="E7EC26"/>
          </a:solidFill>
          <a:ln w="38160">
            <a:solidFill>
              <a:srgbClr val="919191"/>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6810" name="Rectangle 10"/>
          <p:cNvSpPr>
            <a:spLocks noChangeArrowheads="1"/>
          </p:cNvSpPr>
          <p:nvPr/>
        </p:nvSpPr>
        <p:spPr bwMode="auto">
          <a:xfrm>
            <a:off x="7963477" y="3584487"/>
            <a:ext cx="952500" cy="395007"/>
          </a:xfrm>
          <a:prstGeom prst="rect">
            <a:avLst/>
          </a:prstGeom>
          <a:solidFill>
            <a:srgbClr val="FFFF00"/>
          </a:solidFill>
          <a:ln w="3816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6811" name="AutoShape 11"/>
          <p:cNvSpPr>
            <a:spLocks noChangeArrowheads="1"/>
          </p:cNvSpPr>
          <p:nvPr/>
        </p:nvSpPr>
        <p:spPr bwMode="auto">
          <a:xfrm>
            <a:off x="7983686" y="3478026"/>
            <a:ext cx="692727" cy="358588"/>
          </a:xfrm>
          <a:prstGeom prst="roundRect">
            <a:avLst>
              <a:gd name="adj" fmla="val 16667"/>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6812" name="Line 12"/>
          <p:cNvSpPr>
            <a:spLocks noChangeShapeType="1"/>
          </p:cNvSpPr>
          <p:nvPr/>
        </p:nvSpPr>
        <p:spPr bwMode="auto">
          <a:xfrm>
            <a:off x="8005341" y="3739964"/>
            <a:ext cx="864465" cy="1401"/>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sp>
        <p:nvSpPr>
          <p:cNvPr id="76813" name="Line 13"/>
          <p:cNvSpPr>
            <a:spLocks noChangeShapeType="1"/>
          </p:cNvSpPr>
          <p:nvPr/>
        </p:nvSpPr>
        <p:spPr bwMode="auto">
          <a:xfrm>
            <a:off x="8005341" y="3892644"/>
            <a:ext cx="864465" cy="1400"/>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sp>
        <p:nvSpPr>
          <p:cNvPr id="76814" name="Rectangle 14"/>
          <p:cNvSpPr>
            <a:spLocks noChangeArrowheads="1"/>
          </p:cNvSpPr>
          <p:nvPr/>
        </p:nvSpPr>
        <p:spPr bwMode="auto">
          <a:xfrm>
            <a:off x="7931730" y="3724554"/>
            <a:ext cx="1094380" cy="230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176" tIns="44446" rIns="90176" bIns="44446">
            <a:spAutoFit/>
          </a:bodyPr>
          <a:lstStyle/>
          <a:p>
            <a:pPr algn="l" defTabSz="404184" eaLnBrk="0" hangingPunct="0">
              <a:buClr>
                <a:srgbClr val="0000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000000"/>
                </a:solidFill>
                <a:latin typeface="Helvetica" charset="0"/>
              </a:rPr>
              <a:t>Roman Systems</a:t>
            </a:r>
          </a:p>
        </p:txBody>
      </p:sp>
      <p:sp>
        <p:nvSpPr>
          <p:cNvPr id="76815" name="Rectangle 15"/>
          <p:cNvSpPr>
            <a:spLocks noChangeArrowheads="1"/>
          </p:cNvSpPr>
          <p:nvPr/>
        </p:nvSpPr>
        <p:spPr bwMode="auto">
          <a:xfrm>
            <a:off x="7953378" y="3569072"/>
            <a:ext cx="1003248" cy="230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176" tIns="44446" rIns="90176" bIns="44446">
            <a:spAutoFit/>
          </a:bodyPr>
          <a:lstStyle/>
          <a:p>
            <a:pPr algn="l" defTabSz="404184" eaLnBrk="0" hangingPunct="0">
              <a:buClr>
                <a:srgbClr val="0000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000000"/>
                </a:solidFill>
                <a:latin typeface="Helvetica" charset="0"/>
              </a:rPr>
              <a:t>Alex the Greek</a:t>
            </a:r>
          </a:p>
        </p:txBody>
      </p:sp>
      <p:sp>
        <p:nvSpPr>
          <p:cNvPr id="76816" name="Rectangle 16"/>
          <p:cNvSpPr>
            <a:spLocks noChangeArrowheads="1"/>
          </p:cNvSpPr>
          <p:nvPr/>
        </p:nvSpPr>
        <p:spPr bwMode="auto">
          <a:xfrm>
            <a:off x="7976472" y="3429000"/>
            <a:ext cx="690300" cy="230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176" tIns="44446" rIns="90176" bIns="44446">
            <a:spAutoFit/>
          </a:bodyPr>
          <a:lstStyle/>
          <a:p>
            <a:pPr algn="l" defTabSz="404184" eaLnBrk="0" hangingPunct="0">
              <a:buClr>
                <a:srgbClr val="0000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000000"/>
                </a:solidFill>
                <a:latin typeface="Chicago" charset="0"/>
              </a:rPr>
              <a:t>SILENCE</a:t>
            </a:r>
          </a:p>
        </p:txBody>
      </p:sp>
      <p:sp>
        <p:nvSpPr>
          <p:cNvPr id="76817" name="Text Box 17"/>
          <p:cNvSpPr txBox="1">
            <a:spLocks noChangeArrowheads="1"/>
          </p:cNvSpPr>
          <p:nvPr/>
        </p:nvSpPr>
        <p:spPr bwMode="auto">
          <a:xfrm>
            <a:off x="8758232" y="89160"/>
            <a:ext cx="184167" cy="4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40" tIns="45733" rIns="91140" bIns="4573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1234"/>
              </a:spcBef>
              <a:buClr>
                <a:srgbClr val="FFA27C"/>
              </a:buClr>
              <a:buSzPct val="100000"/>
            </a:pPr>
            <a:r>
              <a:rPr lang="en-GB" sz="2000">
                <a:solidFill>
                  <a:srgbClr val="FFA27C"/>
                </a:solidFill>
                <a:latin typeface="Comic Sans MS" charset="0"/>
              </a:rPr>
              <a:t> </a:t>
            </a:r>
          </a:p>
        </p:txBody>
      </p:sp>
      <p:sp>
        <p:nvSpPr>
          <p:cNvPr id="37906" name="Rectangle 18"/>
          <p:cNvSpPr>
            <a:spLocks noChangeArrowheads="1"/>
          </p:cNvSpPr>
          <p:nvPr/>
        </p:nvSpPr>
        <p:spPr bwMode="auto">
          <a:xfrm>
            <a:off x="1024662" y="682174"/>
            <a:ext cx="7114886" cy="22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spcBef>
                <a:spcPts val="2861"/>
              </a:spcBef>
              <a:buClr>
                <a:srgbClr val="FC0128"/>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defRPr/>
            </a:pPr>
            <a:r>
              <a:rPr lang="en-GB" sz="4600" b="1" i="1" dirty="0">
                <a:solidFill>
                  <a:srgbClr val="FC0128"/>
                </a:solidFill>
                <a:effectLst>
                  <a:glow rad="101600">
                    <a:srgbClr val="FFFFFF"/>
                  </a:glow>
                </a:effectLst>
                <a:latin typeface="Helvetica" charset="0"/>
              </a:rPr>
              <a:t>Paul was a real </a:t>
            </a:r>
            <a:r>
              <a:rPr lang="en-GB" sz="4600" b="1" i="1" dirty="0" err="1">
                <a:solidFill>
                  <a:srgbClr val="FC0128"/>
                </a:solidFill>
                <a:effectLst>
                  <a:glow rad="101600">
                    <a:srgbClr val="FFFFFF"/>
                  </a:glow>
                </a:effectLst>
                <a:latin typeface="Helvetica" charset="0"/>
              </a:rPr>
              <a:t>traveler</a:t>
            </a:r>
            <a:r>
              <a:rPr lang="en-GB" sz="4600" b="1" i="1" dirty="0">
                <a:solidFill>
                  <a:srgbClr val="FC0128"/>
                </a:solidFill>
                <a:effectLst>
                  <a:glow rad="101600">
                    <a:srgbClr val="FFFFFF"/>
                  </a:glow>
                </a:effectLst>
                <a:latin typeface="Helvetica" charset="0"/>
              </a:rPr>
              <a:t>…all over the Mediterranean Basin!</a:t>
            </a:r>
          </a:p>
        </p:txBody>
      </p:sp>
      <p:sp>
        <p:nvSpPr>
          <p:cNvPr id="37907" name="Oval 19"/>
          <p:cNvSpPr>
            <a:spLocks noChangeArrowheads="1"/>
          </p:cNvSpPr>
          <p:nvPr/>
        </p:nvSpPr>
        <p:spPr bwMode="auto">
          <a:xfrm rot="1200000">
            <a:off x="2502493" y="3259511"/>
            <a:ext cx="472497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37908" name="Oval 20"/>
          <p:cNvSpPr>
            <a:spLocks noChangeArrowheads="1"/>
          </p:cNvSpPr>
          <p:nvPr/>
        </p:nvSpPr>
        <p:spPr bwMode="auto">
          <a:xfrm rot="1200000">
            <a:off x="2514038" y="3248306"/>
            <a:ext cx="472497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37909" name="Oval 21"/>
          <p:cNvSpPr>
            <a:spLocks noChangeArrowheads="1"/>
          </p:cNvSpPr>
          <p:nvPr/>
        </p:nvSpPr>
        <p:spPr bwMode="auto">
          <a:xfrm rot="1200000">
            <a:off x="2475073" y="3246906"/>
            <a:ext cx="472497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37910" name="Oval 22"/>
          <p:cNvSpPr>
            <a:spLocks noChangeArrowheads="1"/>
          </p:cNvSpPr>
          <p:nvPr/>
        </p:nvSpPr>
        <p:spPr bwMode="auto">
          <a:xfrm rot="1200000">
            <a:off x="2490947" y="3237100"/>
            <a:ext cx="472497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76823" name="Text Box 23"/>
          <p:cNvSpPr txBox="1">
            <a:spLocks noChangeArrowheads="1"/>
          </p:cNvSpPr>
          <p:nvPr/>
        </p:nvSpPr>
        <p:spPr bwMode="auto">
          <a:xfrm>
            <a:off x="8019766"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76824" name="Text Box 24"/>
          <p:cNvSpPr txBox="1">
            <a:spLocks noChangeArrowheads="1"/>
          </p:cNvSpPr>
          <p:nvPr/>
        </p:nvSpPr>
        <p:spPr bwMode="auto">
          <a:xfrm>
            <a:off x="8357547"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35</a:t>
            </a:r>
          </a:p>
        </p:txBody>
      </p:sp>
    </p:spTree>
    <p:extLst>
      <p:ext uri="{BB962C8B-B14F-4D97-AF65-F5344CB8AC3E}">
        <p14:creationId xmlns:p14="http://schemas.microsoft.com/office/powerpoint/2010/main" val="16020109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p:val>
                                            <p:strVal val="#ppt_w"/>
                                          </p:val>
                                        </p:tav>
                                      </p:tavLst>
                                    </p:anim>
                                    <p:anim calcmode="lin" valueType="num">
                                      <p:cBhvr>
                                        <p:cTn id="8" dur="500" fill="hold"/>
                                        <p:tgtEl>
                                          <p:spTgt spid="37910"/>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p:val>
                                            <p:strVal val="#ppt_w"/>
                                          </p:val>
                                        </p:tav>
                                      </p:tavLst>
                                    </p:anim>
                                    <p:anim calcmode="lin" valueType="num">
                                      <p:cBhvr>
                                        <p:cTn id="13" dur="500" fill="hold"/>
                                        <p:tgtEl>
                                          <p:spTgt spid="37907"/>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p:val>
                                            <p:strVal val="#ppt_w"/>
                                          </p:val>
                                        </p:tav>
                                      </p:tavLst>
                                    </p:anim>
                                    <p:anim calcmode="lin" valueType="num">
                                      <p:cBhvr>
                                        <p:cTn id="18" dur="500" fill="hold"/>
                                        <p:tgtEl>
                                          <p:spTgt spid="37908"/>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p:val>
                                            <p:strVal val="#ppt_w"/>
                                          </p:val>
                                        </p:tav>
                                      </p:tavLst>
                                    </p:anim>
                                    <p:anim calcmode="lin" valueType="num">
                                      <p:cBhvr>
                                        <p:cTn id="23" dur="500" fill="hold"/>
                                        <p:tgtEl>
                                          <p:spTgt spid="3790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648" y="-28011"/>
            <a:ext cx="9120909" cy="6884614"/>
            <a:chOff x="15" y="-20"/>
            <a:chExt cx="6320" cy="4915"/>
          </a:xfrm>
        </p:grpSpPr>
        <p:pic>
          <p:nvPicPr>
            <p:cNvPr id="788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85" y="58"/>
              <a:ext cx="5398" cy="4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61"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sp>
          <p:nvSpPr>
            <p:cNvPr id="78862"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sp>
          <p:nvSpPr>
            <p:cNvPr id="78863"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sp>
          <p:nvSpPr>
            <p:cNvPr id="78864"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sp>
          <p:nvSpPr>
            <p:cNvPr id="78865"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grpSp>
      <p:sp>
        <p:nvSpPr>
          <p:cNvPr id="78850" name="Rectangle 8"/>
          <p:cNvSpPr>
            <a:spLocks noChangeArrowheads="1"/>
          </p:cNvSpPr>
          <p:nvPr/>
        </p:nvSpPr>
        <p:spPr bwMode="auto">
          <a:xfrm>
            <a:off x="0" y="44826"/>
            <a:ext cx="9144000" cy="6813176"/>
          </a:xfrm>
          <a:prstGeom prst="rect">
            <a:avLst/>
          </a:prstGeom>
          <a:solidFill>
            <a:srgbClr val="040404">
              <a:alpha val="50195"/>
            </a:srgbClr>
          </a:soli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78851" name="Line 9"/>
          <p:cNvSpPr>
            <a:spLocks noChangeShapeType="1"/>
          </p:cNvSpPr>
          <p:nvPr/>
        </p:nvSpPr>
        <p:spPr bwMode="auto">
          <a:xfrm>
            <a:off x="2857515" y="470649"/>
            <a:ext cx="5801591" cy="140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sp>
        <p:nvSpPr>
          <p:cNvPr id="38922" name="Rectangle 10"/>
          <p:cNvSpPr>
            <a:spLocks noChangeArrowheads="1"/>
          </p:cNvSpPr>
          <p:nvPr/>
        </p:nvSpPr>
        <p:spPr bwMode="auto">
          <a:xfrm>
            <a:off x="1202172" y="1250868"/>
            <a:ext cx="7114886" cy="829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lnSpc>
                <a:spcPct val="105000"/>
              </a:lnSpc>
              <a:spcBef>
                <a:spcPts val="2861"/>
              </a:spcBef>
              <a:buClr>
                <a:srgbClr val="FFFF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defRPr/>
            </a:pPr>
            <a:r>
              <a:rPr lang="en-GB" sz="4600" b="1" i="1" dirty="0">
                <a:solidFill>
                  <a:srgbClr val="FFFF00"/>
                </a:solidFill>
                <a:effectLst>
                  <a:outerShdw blurRad="50800" dist="63500" dir="2700000" algn="tl" rotWithShape="0">
                    <a:srgbClr val="000000"/>
                  </a:outerShdw>
                </a:effectLst>
                <a:latin typeface="Helvetica" charset="0"/>
              </a:rPr>
              <a:t>Why is this important?</a:t>
            </a:r>
          </a:p>
        </p:txBody>
      </p:sp>
      <p:sp>
        <p:nvSpPr>
          <p:cNvPr id="38923" name="Rectangle 11"/>
          <p:cNvSpPr>
            <a:spLocks noChangeArrowheads="1"/>
          </p:cNvSpPr>
          <p:nvPr/>
        </p:nvSpPr>
        <p:spPr bwMode="auto">
          <a:xfrm>
            <a:off x="1011672" y="2166949"/>
            <a:ext cx="7114886" cy="829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lnSpc>
                <a:spcPct val="105000"/>
              </a:lnSpc>
              <a:spcBef>
                <a:spcPts val="2861"/>
              </a:spcBef>
              <a:buClr>
                <a:srgbClr val="FFFF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defRPr/>
            </a:pPr>
            <a:r>
              <a:rPr lang="en-GB" sz="4600" b="1" i="1" dirty="0">
                <a:solidFill>
                  <a:srgbClr val="FFFF00"/>
                </a:solidFill>
                <a:effectLst>
                  <a:outerShdw blurRad="50800" dist="63500" dir="2700000" algn="tl" rotWithShape="0">
                    <a:srgbClr val="000000"/>
                  </a:outerShdw>
                </a:effectLst>
                <a:latin typeface="Helvetica" charset="0"/>
              </a:rPr>
              <a:t>Because…</a:t>
            </a:r>
          </a:p>
        </p:txBody>
      </p:sp>
      <p:sp>
        <p:nvSpPr>
          <p:cNvPr id="38924" name="Rectangle 12"/>
          <p:cNvSpPr>
            <a:spLocks noChangeArrowheads="1"/>
          </p:cNvSpPr>
          <p:nvPr/>
        </p:nvSpPr>
        <p:spPr bwMode="auto">
          <a:xfrm>
            <a:off x="766330" y="3535456"/>
            <a:ext cx="7634432" cy="3059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20" tIns="45413" rIns="90820" bIns="45413">
            <a:spAutoFit/>
          </a:bodyPr>
          <a:lstStyle/>
          <a:p>
            <a:pPr defTabSz="404184" eaLnBrk="0" hangingPunct="0">
              <a:lnSpc>
                <a:spcPct val="105000"/>
              </a:lnSpc>
              <a:spcBef>
                <a:spcPts val="2861"/>
              </a:spcBef>
              <a:buClr>
                <a:srgbClr val="FFFF00"/>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defRPr/>
            </a:pPr>
            <a:r>
              <a:rPr lang="en-GB" sz="4600" b="1" i="1" dirty="0">
                <a:solidFill>
                  <a:srgbClr val="FFFF00"/>
                </a:solidFill>
                <a:effectLst>
                  <a:outerShdw blurRad="50800" dist="63500" dir="2700000" algn="tl" rotWithShape="0">
                    <a:srgbClr val="000000"/>
                  </a:outerShdw>
                </a:effectLst>
                <a:latin typeface="Helvetica" charset="0"/>
              </a:rPr>
              <a:t>Right here…in The Acts… are the absolute beginnings of world missions!!!</a:t>
            </a:r>
          </a:p>
        </p:txBody>
      </p:sp>
      <p:sp>
        <p:nvSpPr>
          <p:cNvPr id="78855" name="Rectangle 13"/>
          <p:cNvSpPr>
            <a:spLocks noChangeArrowheads="1"/>
          </p:cNvSpPr>
          <p:nvPr/>
        </p:nvSpPr>
        <p:spPr bwMode="auto">
          <a:xfrm>
            <a:off x="7902647" y="6533850"/>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FFFFFF"/>
                </a:solidFill>
                <a:latin typeface="Comic Sans MS" charset="0"/>
              </a:rPr>
              <a:t>9.65.08.</a:t>
            </a:r>
          </a:p>
        </p:txBody>
      </p:sp>
      <p:sp>
        <p:nvSpPr>
          <p:cNvPr id="78856" name="Text Box 14"/>
          <p:cNvSpPr txBox="1">
            <a:spLocks noChangeArrowheads="1"/>
          </p:cNvSpPr>
          <p:nvPr/>
        </p:nvSpPr>
        <p:spPr bwMode="auto">
          <a:xfrm>
            <a:off x="795874" y="6553856"/>
            <a:ext cx="819835" cy="20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©2006 TBBMI</a:t>
            </a:r>
          </a:p>
        </p:txBody>
      </p:sp>
      <p:sp>
        <p:nvSpPr>
          <p:cNvPr id="78857" name="Text Box 15"/>
          <p:cNvSpPr txBox="1">
            <a:spLocks noChangeArrowheads="1"/>
          </p:cNvSpPr>
          <p:nvPr/>
        </p:nvSpPr>
        <p:spPr bwMode="auto">
          <a:xfrm>
            <a:off x="8507558" y="6115614"/>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78858" name="Text Box 16"/>
          <p:cNvSpPr txBox="1">
            <a:spLocks noChangeArrowheads="1"/>
          </p:cNvSpPr>
          <p:nvPr/>
        </p:nvSpPr>
        <p:spPr bwMode="auto">
          <a:xfrm>
            <a:off x="8356102"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36</a:t>
            </a:r>
          </a:p>
        </p:txBody>
      </p:sp>
      <p:sp>
        <p:nvSpPr>
          <p:cNvPr id="78859" name="Text Box 17"/>
          <p:cNvSpPr txBox="1">
            <a:spLocks noChangeArrowheads="1"/>
          </p:cNvSpPr>
          <p:nvPr/>
        </p:nvSpPr>
        <p:spPr bwMode="auto">
          <a:xfrm>
            <a:off x="8696629" y="6484010"/>
            <a:ext cx="279977" cy="299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1</a:t>
            </a:r>
          </a:p>
        </p:txBody>
      </p:sp>
    </p:spTree>
    <p:extLst>
      <p:ext uri="{BB962C8B-B14F-4D97-AF65-F5344CB8AC3E}">
        <p14:creationId xmlns:p14="http://schemas.microsoft.com/office/powerpoint/2010/main" val="1641524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p:val>
                                            <p:strVal val="#ppt_w"/>
                                          </p:val>
                                        </p:tav>
                                      </p:tavLst>
                                    </p:anim>
                                    <p:anim calcmode="lin" valueType="num">
                                      <p:cBhvr>
                                        <p:cTn id="17" dur="500" fill="hold"/>
                                        <p:tgtEl>
                                          <p:spTgt spid="2"/>
                                        </p:tgtEl>
                                        <p:attrNameLst>
                                          <p:attrName>ppt_h</p:attrName>
                                        </p:attrNameLst>
                                      </p:cBhvr>
                                      <p:tavLst>
                                        <p:tav tm="100000">
                                          <p:val>
                                            <p:fltVal val="0"/>
                                          </p:val>
                                        </p:tav>
                                        <p:tav>
                                          <p:val>
                                            <p:strVal val="#ppt_h"/>
                                          </p:val>
                                        </p:tav>
                                      </p:tavLst>
                                    </p:anim>
                                    <p:anim calcmode="lin" valueType="num">
                                      <p:cBhvr>
                                        <p:cTn id="18" dur="500" fill="hold"/>
                                        <p:tgtEl>
                                          <p:spTgt spid="2"/>
                                        </p:tgtEl>
                                        <p:attrNameLst>
                                          <p:attrName>ppt_x</p:attrName>
                                        </p:attrNameLst>
                                      </p:cBhvr>
                                      <p:tavLst>
                                        <p:tav tm="100000">
                                          <p:val>
                                            <p:fltVal val="0.5"/>
                                          </p:val>
                                        </p:tav>
                                        <p:tav>
                                          <p:val>
                                            <p:strVal val="#ppt_x"/>
                                          </p:val>
                                        </p:tav>
                                      </p:tavLst>
                                    </p:anim>
                                    <p:anim calcmode="lin" valueType="num">
                                      <p:cBhvr>
                                        <p:cTn id="19" dur="500" fill="hold"/>
                                        <p:tgtEl>
                                          <p:spTgt spid="2"/>
                                        </p:tgtEl>
                                        <p:attrNameLst>
                                          <p:attrName>ppt_y</p:attrName>
                                        </p:attrNameLst>
                                      </p:cBhvr>
                                      <p:tavLst>
                                        <p:tav tm="100000">
                                          <p:val>
                                            <p:fltVal val="0.5"/>
                                          </p:val>
                                        </p:tav>
                                        <p:tav>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0898" name="Line 2"/>
          <p:cNvSpPr>
            <a:spLocks noChangeShapeType="1"/>
          </p:cNvSpPr>
          <p:nvPr/>
        </p:nvSpPr>
        <p:spPr bwMode="auto">
          <a:xfrm>
            <a:off x="2857515" y="470649"/>
            <a:ext cx="5801591" cy="140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pic>
        <p:nvPicPr>
          <p:cNvPr id="39939" name="Picture 3"/>
          <p:cNvPicPr>
            <a:picLocks noChangeAspect="1" noChangeArrowheads="1"/>
          </p:cNvPicPr>
          <p:nvPr/>
        </p:nvPicPr>
        <p:blipFill>
          <a:blip r:embed="rId3"/>
          <a:srcRect/>
          <a:stretch>
            <a:fillRect/>
          </a:stretch>
        </p:blipFill>
        <p:spPr bwMode="auto">
          <a:xfrm>
            <a:off x="2356716" y="112059"/>
            <a:ext cx="871682" cy="2045074"/>
          </a:xfrm>
          <a:prstGeom prst="rect">
            <a:avLst/>
          </a:prstGeom>
          <a:noFill/>
          <a:ln>
            <a:noFill/>
          </a:ln>
          <a:effectLst>
            <a:outerShdw blurRad="63500" dist="107933" dir="2700000" algn="ctr" rotWithShape="0">
              <a:srgbClr val="000000"/>
            </a:outerShdw>
          </a:effectLst>
        </p:spPr>
      </p:pic>
      <p:sp>
        <p:nvSpPr>
          <p:cNvPr id="39940" name="Text Box 4"/>
          <p:cNvSpPr txBox="1">
            <a:spLocks noChangeArrowheads="1"/>
          </p:cNvSpPr>
          <p:nvPr/>
        </p:nvSpPr>
        <p:spPr bwMode="auto">
          <a:xfrm>
            <a:off x="2122921" y="511284"/>
            <a:ext cx="1044864" cy="1085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037"/>
              </a:spcBef>
              <a:buClr>
                <a:srgbClr val="FFEA18"/>
              </a:buClr>
              <a:buSzPct val="100000"/>
            </a:pPr>
            <a:r>
              <a:rPr lang="en-GB" sz="6500" b="1">
                <a:solidFill>
                  <a:srgbClr val="FFEA18"/>
                </a:solidFill>
                <a:latin typeface="Comic Sans MS" charset="0"/>
              </a:rPr>
              <a:t>?</a:t>
            </a:r>
          </a:p>
        </p:txBody>
      </p:sp>
      <p:sp>
        <p:nvSpPr>
          <p:cNvPr id="39941" name="Text Box 5"/>
          <p:cNvSpPr txBox="1">
            <a:spLocks noChangeArrowheads="1"/>
          </p:cNvSpPr>
          <p:nvPr/>
        </p:nvSpPr>
        <p:spPr bwMode="auto">
          <a:xfrm>
            <a:off x="1808308" y="0"/>
            <a:ext cx="1044864" cy="119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483"/>
              </a:spcBef>
              <a:buClr>
                <a:srgbClr val="19FF21"/>
              </a:buClr>
              <a:buSzPct val="100000"/>
            </a:pPr>
            <a:r>
              <a:rPr lang="en-GB" sz="7200" b="1">
                <a:solidFill>
                  <a:srgbClr val="19FF21"/>
                </a:solidFill>
                <a:latin typeface="Comic Sans MS" charset="0"/>
              </a:rPr>
              <a:t>?</a:t>
            </a:r>
          </a:p>
        </p:txBody>
      </p:sp>
      <p:sp>
        <p:nvSpPr>
          <p:cNvPr id="39942" name="Text Box 6"/>
          <p:cNvSpPr txBox="1">
            <a:spLocks noChangeArrowheads="1"/>
          </p:cNvSpPr>
          <p:nvPr/>
        </p:nvSpPr>
        <p:spPr bwMode="auto">
          <a:xfrm>
            <a:off x="2785342" y="539299"/>
            <a:ext cx="1044864" cy="99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FF5757"/>
              </a:buClr>
              <a:buSzPct val="100000"/>
            </a:pPr>
            <a:r>
              <a:rPr lang="en-GB" sz="5900" b="1">
                <a:solidFill>
                  <a:srgbClr val="FF5757"/>
                </a:solidFill>
                <a:latin typeface="Comic Sans MS" charset="0"/>
              </a:rPr>
              <a:t>?</a:t>
            </a:r>
          </a:p>
        </p:txBody>
      </p:sp>
      <p:sp>
        <p:nvSpPr>
          <p:cNvPr id="39943" name="Text Box 7"/>
          <p:cNvSpPr txBox="1">
            <a:spLocks noChangeArrowheads="1"/>
          </p:cNvSpPr>
          <p:nvPr/>
        </p:nvSpPr>
        <p:spPr bwMode="auto">
          <a:xfrm>
            <a:off x="3189447" y="84045"/>
            <a:ext cx="660977" cy="746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2690"/>
              </a:spcBef>
              <a:buClr>
                <a:srgbClr val="FC0128"/>
              </a:buClr>
              <a:buSzPct val="100000"/>
            </a:pPr>
            <a:r>
              <a:rPr lang="en-GB" sz="4300" b="1">
                <a:solidFill>
                  <a:srgbClr val="FC0128"/>
                </a:solidFill>
                <a:latin typeface="Comic Sans MS" charset="0"/>
              </a:rPr>
              <a:t>?</a:t>
            </a:r>
          </a:p>
        </p:txBody>
      </p:sp>
      <p:sp>
        <p:nvSpPr>
          <p:cNvPr id="39944" name="Text Box 8"/>
          <p:cNvSpPr txBox="1">
            <a:spLocks noChangeArrowheads="1"/>
          </p:cNvSpPr>
          <p:nvPr/>
        </p:nvSpPr>
        <p:spPr bwMode="auto">
          <a:xfrm>
            <a:off x="2616489" y="-126066"/>
            <a:ext cx="1044864" cy="993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919191"/>
              </a:buClr>
              <a:buSzPct val="100000"/>
            </a:pPr>
            <a:r>
              <a:rPr lang="en-GB" sz="5900" b="1">
                <a:solidFill>
                  <a:srgbClr val="919191"/>
                </a:solidFill>
                <a:latin typeface="Comic Sans MS" charset="0"/>
              </a:rPr>
              <a:t>?</a:t>
            </a:r>
          </a:p>
        </p:txBody>
      </p:sp>
      <p:sp>
        <p:nvSpPr>
          <p:cNvPr id="39945" name="Text Box 9"/>
          <p:cNvSpPr txBox="1">
            <a:spLocks noChangeArrowheads="1"/>
          </p:cNvSpPr>
          <p:nvPr/>
        </p:nvSpPr>
        <p:spPr bwMode="auto">
          <a:xfrm>
            <a:off x="1170436" y="2413473"/>
            <a:ext cx="6707909" cy="331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4037"/>
              </a:spcBef>
              <a:buClr>
                <a:srgbClr val="FFFFFF"/>
              </a:buClr>
              <a:buSzPct val="100000"/>
            </a:pPr>
            <a:r>
              <a:rPr lang="en-GB" sz="6500" b="1">
                <a:solidFill>
                  <a:srgbClr val="FFFFFF"/>
                </a:solidFill>
                <a:latin typeface="Comic Sans MS" charset="0"/>
              </a:rPr>
              <a:t>How would </a:t>
            </a:r>
            <a:r>
              <a:rPr lang="en-GB" sz="6500" b="1" i="1" u="sng">
                <a:solidFill>
                  <a:srgbClr val="FFFFFF"/>
                </a:solidFill>
                <a:latin typeface="Comic Sans MS" charset="0"/>
              </a:rPr>
              <a:t>you</a:t>
            </a:r>
            <a:r>
              <a:rPr lang="en-GB" sz="6500" b="1">
                <a:solidFill>
                  <a:srgbClr val="FFFFFF"/>
                </a:solidFill>
                <a:latin typeface="Comic Sans MS" charset="0"/>
              </a:rPr>
              <a:t> plan and pack for four </a:t>
            </a:r>
            <a:r>
              <a:rPr lang="en-GB" sz="6500" b="1" i="1">
                <a:solidFill>
                  <a:srgbClr val="FFFFFF"/>
                </a:solidFill>
                <a:latin typeface="Comic Sans MS" charset="0"/>
              </a:rPr>
              <a:t>really</a:t>
            </a:r>
            <a:r>
              <a:rPr lang="en-GB" sz="6500" b="1">
                <a:solidFill>
                  <a:srgbClr val="FFFFFF"/>
                </a:solidFill>
                <a:latin typeface="Comic Sans MS" charset="0"/>
              </a:rPr>
              <a:t> long trips?</a:t>
            </a:r>
          </a:p>
        </p:txBody>
      </p:sp>
      <p:sp>
        <p:nvSpPr>
          <p:cNvPr id="80906" name="Rectangle 10"/>
          <p:cNvSpPr>
            <a:spLocks noChangeArrowheads="1"/>
          </p:cNvSpPr>
          <p:nvPr/>
        </p:nvSpPr>
        <p:spPr bwMode="auto">
          <a:xfrm>
            <a:off x="7902647" y="6536651"/>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FFFFFF"/>
                </a:solidFill>
                <a:latin typeface="Comic Sans MS" charset="0"/>
              </a:rPr>
              <a:t>9.65.08.</a:t>
            </a:r>
          </a:p>
        </p:txBody>
      </p:sp>
      <p:sp>
        <p:nvSpPr>
          <p:cNvPr id="80907" name="Text Box 11"/>
          <p:cNvSpPr txBox="1">
            <a:spLocks noChangeArrowheads="1"/>
          </p:cNvSpPr>
          <p:nvPr/>
        </p:nvSpPr>
        <p:spPr bwMode="auto">
          <a:xfrm>
            <a:off x="795874" y="6553856"/>
            <a:ext cx="819835" cy="20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©2006 TBBMI</a:t>
            </a:r>
          </a:p>
        </p:txBody>
      </p:sp>
      <p:sp>
        <p:nvSpPr>
          <p:cNvPr id="80908" name="Text Box 12"/>
          <p:cNvSpPr txBox="1">
            <a:spLocks noChangeArrowheads="1"/>
          </p:cNvSpPr>
          <p:nvPr/>
        </p:nvSpPr>
        <p:spPr bwMode="auto">
          <a:xfrm>
            <a:off x="8356955" y="6535251"/>
            <a:ext cx="30698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37</a:t>
            </a:r>
          </a:p>
        </p:txBody>
      </p:sp>
    </p:spTree>
    <p:extLst>
      <p:ext uri="{BB962C8B-B14F-4D97-AF65-F5344CB8AC3E}">
        <p14:creationId xmlns:p14="http://schemas.microsoft.com/office/powerpoint/2010/main" val="2840818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40962" name="Text Box 2"/>
          <p:cNvSpPr txBox="1">
            <a:spLocks noChangeArrowheads="1"/>
          </p:cNvSpPr>
          <p:nvPr/>
        </p:nvSpPr>
        <p:spPr bwMode="auto">
          <a:xfrm>
            <a:off x="6989331" y="1920409"/>
            <a:ext cx="1854488" cy="3639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25000"/>
              </a:lnSpc>
              <a:buClr>
                <a:srgbClr val="19FF21"/>
              </a:buClr>
              <a:buSzPct val="100000"/>
            </a:pPr>
            <a:r>
              <a:rPr lang="en-GB" sz="1800" b="1">
                <a:solidFill>
                  <a:srgbClr val="19FF21"/>
                </a:solidFill>
                <a:latin typeface="Comic Sans MS" charset="0"/>
              </a:rPr>
              <a:t> </a:t>
            </a:r>
            <a:r>
              <a:rPr lang="en-GB" sz="1400" b="1">
                <a:solidFill>
                  <a:srgbClr val="FFEA18"/>
                </a:solidFill>
                <a:latin typeface="Comic Sans MS" charset="0"/>
              </a:rPr>
              <a:t>Caesarea</a:t>
            </a:r>
          </a:p>
          <a:p>
            <a:pPr defTabSz="404184" eaLnBrk="0" hangingPunct="0">
              <a:lnSpc>
                <a:spcPct val="125000"/>
              </a:lnSpc>
              <a:buClr>
                <a:srgbClr val="FFEA18"/>
              </a:buClr>
              <a:buSzPct val="100000"/>
            </a:pPr>
            <a:r>
              <a:rPr lang="en-GB" sz="1400" b="1">
                <a:solidFill>
                  <a:srgbClr val="FFEA18"/>
                </a:solidFill>
                <a:latin typeface="Comic Sans MS" charset="0"/>
              </a:rPr>
              <a:t>Sidon</a:t>
            </a:r>
          </a:p>
          <a:p>
            <a:pPr defTabSz="404184" eaLnBrk="0" hangingPunct="0">
              <a:lnSpc>
                <a:spcPct val="125000"/>
              </a:lnSpc>
              <a:buClr>
                <a:srgbClr val="FFEA18"/>
              </a:buClr>
              <a:buSzPct val="100000"/>
            </a:pPr>
            <a:r>
              <a:rPr lang="en-GB" sz="1400" b="1">
                <a:solidFill>
                  <a:srgbClr val="FFEA18"/>
                </a:solidFill>
                <a:latin typeface="Comic Sans MS" charset="0"/>
              </a:rPr>
              <a:t>Around Cyprus</a:t>
            </a:r>
          </a:p>
          <a:p>
            <a:pPr defTabSz="404184" eaLnBrk="0" hangingPunct="0">
              <a:lnSpc>
                <a:spcPct val="125000"/>
              </a:lnSpc>
              <a:buClr>
                <a:srgbClr val="FFEA18"/>
              </a:buClr>
              <a:buSzPct val="100000"/>
            </a:pPr>
            <a:r>
              <a:rPr lang="en-GB" sz="1400" b="1">
                <a:solidFill>
                  <a:srgbClr val="FFEA18"/>
                </a:solidFill>
                <a:latin typeface="Comic Sans MS" charset="0"/>
              </a:rPr>
              <a:t>Myra</a:t>
            </a:r>
          </a:p>
          <a:p>
            <a:pPr defTabSz="404184" eaLnBrk="0" hangingPunct="0">
              <a:lnSpc>
                <a:spcPct val="125000"/>
              </a:lnSpc>
              <a:buClr>
                <a:srgbClr val="FFEA18"/>
              </a:buClr>
              <a:buSzPct val="100000"/>
            </a:pPr>
            <a:r>
              <a:rPr lang="en-GB" sz="1400" b="1">
                <a:solidFill>
                  <a:srgbClr val="FFEA18"/>
                </a:solidFill>
                <a:latin typeface="Comic Sans MS" charset="0"/>
              </a:rPr>
              <a:t>Crete</a:t>
            </a:r>
          </a:p>
          <a:p>
            <a:pPr defTabSz="404184" eaLnBrk="0" hangingPunct="0">
              <a:lnSpc>
                <a:spcPct val="125000"/>
              </a:lnSpc>
              <a:buClr>
                <a:srgbClr val="FFEA18"/>
              </a:buClr>
              <a:buSzPct val="100000"/>
            </a:pPr>
            <a:r>
              <a:rPr lang="en-GB" sz="1400" b="1">
                <a:solidFill>
                  <a:srgbClr val="FFEA18"/>
                </a:solidFill>
                <a:latin typeface="Comic Sans MS" charset="0"/>
              </a:rPr>
              <a:t>Fair Havens</a:t>
            </a:r>
          </a:p>
          <a:p>
            <a:pPr defTabSz="404184" eaLnBrk="0" hangingPunct="0">
              <a:lnSpc>
                <a:spcPct val="125000"/>
              </a:lnSpc>
              <a:buClr>
                <a:srgbClr val="FFEA18"/>
              </a:buClr>
              <a:buSzPct val="100000"/>
            </a:pPr>
            <a:r>
              <a:rPr lang="en-GB" sz="1400" b="1">
                <a:solidFill>
                  <a:srgbClr val="FFEA18"/>
                </a:solidFill>
                <a:latin typeface="Comic Sans MS" charset="0"/>
              </a:rPr>
              <a:t>Melita</a:t>
            </a:r>
          </a:p>
          <a:p>
            <a:pPr defTabSz="404184" eaLnBrk="0" hangingPunct="0">
              <a:lnSpc>
                <a:spcPct val="125000"/>
              </a:lnSpc>
              <a:buClr>
                <a:srgbClr val="FFEA18"/>
              </a:buClr>
              <a:buSzPct val="100000"/>
            </a:pPr>
            <a:r>
              <a:rPr lang="en-GB" sz="1400" b="1">
                <a:solidFill>
                  <a:srgbClr val="FFEA18"/>
                </a:solidFill>
                <a:latin typeface="Comic Sans MS" charset="0"/>
              </a:rPr>
              <a:t>Sicily Syracuse </a:t>
            </a:r>
          </a:p>
          <a:p>
            <a:pPr defTabSz="404184" eaLnBrk="0" hangingPunct="0">
              <a:lnSpc>
                <a:spcPct val="125000"/>
              </a:lnSpc>
              <a:buClr>
                <a:srgbClr val="FFEA18"/>
              </a:buClr>
              <a:buSzPct val="100000"/>
            </a:pPr>
            <a:r>
              <a:rPr lang="en-GB" sz="1400" b="1">
                <a:solidFill>
                  <a:srgbClr val="FFEA18"/>
                </a:solidFill>
                <a:latin typeface="Comic Sans MS" charset="0"/>
              </a:rPr>
              <a:t>Rhegium</a:t>
            </a:r>
          </a:p>
          <a:p>
            <a:pPr defTabSz="404184" eaLnBrk="0" hangingPunct="0">
              <a:lnSpc>
                <a:spcPct val="125000"/>
              </a:lnSpc>
              <a:buClr>
                <a:srgbClr val="FFEA18"/>
              </a:buClr>
              <a:buSzPct val="100000"/>
            </a:pPr>
            <a:r>
              <a:rPr lang="en-GB" sz="1400" b="1">
                <a:solidFill>
                  <a:srgbClr val="FFEA18"/>
                </a:solidFill>
                <a:latin typeface="Comic Sans MS" charset="0"/>
              </a:rPr>
              <a:t>Puteoli</a:t>
            </a:r>
          </a:p>
          <a:p>
            <a:pPr defTabSz="404184" eaLnBrk="0" hangingPunct="0">
              <a:lnSpc>
                <a:spcPct val="125000"/>
              </a:lnSpc>
              <a:buClr>
                <a:srgbClr val="FFEA18"/>
              </a:buClr>
              <a:buSzPct val="100000"/>
            </a:pPr>
            <a:r>
              <a:rPr lang="en-GB" sz="1400" b="1">
                <a:solidFill>
                  <a:srgbClr val="FFEA18"/>
                </a:solidFill>
                <a:latin typeface="Comic Sans MS" charset="0"/>
              </a:rPr>
              <a:t>Forum of Appius</a:t>
            </a:r>
          </a:p>
          <a:p>
            <a:pPr defTabSz="404184" eaLnBrk="0" hangingPunct="0">
              <a:lnSpc>
                <a:spcPct val="125000"/>
              </a:lnSpc>
              <a:buClr>
                <a:srgbClr val="FFEA18"/>
              </a:buClr>
              <a:buSzPct val="100000"/>
            </a:pPr>
            <a:r>
              <a:rPr lang="en-GB" sz="1400" b="1">
                <a:solidFill>
                  <a:srgbClr val="FFEA18"/>
                </a:solidFill>
                <a:latin typeface="Comic Sans MS" charset="0"/>
              </a:rPr>
              <a:t>Three Taverns</a:t>
            </a:r>
          </a:p>
          <a:p>
            <a:pPr defTabSz="404184" eaLnBrk="0" hangingPunct="0">
              <a:lnSpc>
                <a:spcPct val="125000"/>
              </a:lnSpc>
              <a:buClr>
                <a:srgbClr val="FFFFFF"/>
              </a:buClr>
              <a:buSzPct val="100000"/>
            </a:pPr>
            <a:r>
              <a:rPr lang="en-GB" sz="1400" b="1" i="1" u="sng">
                <a:solidFill>
                  <a:srgbClr val="FFFFFF"/>
                </a:solidFill>
                <a:latin typeface="Comic Sans MS" charset="0"/>
              </a:rPr>
              <a:t>ROME</a:t>
            </a:r>
          </a:p>
        </p:txBody>
      </p:sp>
      <p:sp>
        <p:nvSpPr>
          <p:cNvPr id="82947" name="Line 3"/>
          <p:cNvSpPr>
            <a:spLocks noChangeShapeType="1"/>
          </p:cNvSpPr>
          <p:nvPr/>
        </p:nvSpPr>
        <p:spPr bwMode="auto">
          <a:xfrm>
            <a:off x="2857515" y="470649"/>
            <a:ext cx="5801591" cy="140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sp>
        <p:nvSpPr>
          <p:cNvPr id="40964" name="Text Box 4"/>
          <p:cNvSpPr txBox="1">
            <a:spLocks noChangeArrowheads="1"/>
          </p:cNvSpPr>
          <p:nvPr/>
        </p:nvSpPr>
        <p:spPr bwMode="auto">
          <a:xfrm>
            <a:off x="3183661" y="305371"/>
            <a:ext cx="2625148" cy="6512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15000"/>
              </a:lnSpc>
              <a:buClr>
                <a:srgbClr val="FFEA18"/>
              </a:buClr>
              <a:buSzPct val="100000"/>
            </a:pPr>
            <a:endParaRPr lang="en-GB" sz="1400" b="1">
              <a:solidFill>
                <a:srgbClr val="FFEA18"/>
              </a:solidFill>
              <a:latin typeface="Comic Sans MS" charset="0"/>
            </a:endParaRPr>
          </a:p>
          <a:p>
            <a:pPr defTabSz="404184" eaLnBrk="0" hangingPunct="0">
              <a:lnSpc>
                <a:spcPct val="115000"/>
              </a:lnSpc>
              <a:buClr>
                <a:srgbClr val="FFEA18"/>
              </a:buClr>
              <a:buSzPct val="100000"/>
            </a:pPr>
            <a:r>
              <a:rPr lang="en-GB" sz="1400" b="1">
                <a:solidFill>
                  <a:srgbClr val="FFEA18"/>
                </a:solidFill>
                <a:latin typeface="Comic Sans MS" charset="0"/>
              </a:rPr>
              <a:t>Syrian Antioch</a:t>
            </a:r>
          </a:p>
          <a:p>
            <a:pPr defTabSz="404184" eaLnBrk="0" hangingPunct="0">
              <a:lnSpc>
                <a:spcPct val="115000"/>
              </a:lnSpc>
              <a:buClr>
                <a:srgbClr val="FFEA18"/>
              </a:buClr>
              <a:buSzPct val="100000"/>
            </a:pPr>
            <a:r>
              <a:rPr lang="en-GB" sz="1400" b="1">
                <a:solidFill>
                  <a:srgbClr val="FFEA18"/>
                </a:solidFill>
                <a:latin typeface="Comic Sans MS" charset="0"/>
              </a:rPr>
              <a:t>Tarsus</a:t>
            </a:r>
          </a:p>
          <a:p>
            <a:pPr defTabSz="404184" eaLnBrk="0" hangingPunct="0">
              <a:lnSpc>
                <a:spcPct val="115000"/>
              </a:lnSpc>
              <a:buClr>
                <a:srgbClr val="FFEA18"/>
              </a:buClr>
              <a:buSzPct val="100000"/>
            </a:pPr>
            <a:r>
              <a:rPr lang="en-GB" sz="1400" b="1">
                <a:solidFill>
                  <a:srgbClr val="FFEA18"/>
                </a:solidFill>
                <a:latin typeface="Comic Sans MS" charset="0"/>
              </a:rPr>
              <a:t>Derbe</a:t>
            </a:r>
          </a:p>
          <a:p>
            <a:pPr defTabSz="404184" eaLnBrk="0" hangingPunct="0">
              <a:lnSpc>
                <a:spcPct val="115000"/>
              </a:lnSpc>
              <a:buClr>
                <a:srgbClr val="FFEA18"/>
              </a:buClr>
              <a:buSzPct val="100000"/>
            </a:pPr>
            <a:r>
              <a:rPr lang="en-GB" sz="1400" b="1">
                <a:solidFill>
                  <a:srgbClr val="FFEA18"/>
                </a:solidFill>
                <a:latin typeface="Comic Sans MS" charset="0"/>
              </a:rPr>
              <a:t>Lystra</a:t>
            </a:r>
          </a:p>
          <a:p>
            <a:pPr defTabSz="404184" eaLnBrk="0" hangingPunct="0">
              <a:lnSpc>
                <a:spcPct val="115000"/>
              </a:lnSpc>
              <a:buClr>
                <a:srgbClr val="FFEA18"/>
              </a:buClr>
              <a:buSzPct val="100000"/>
            </a:pPr>
            <a:r>
              <a:rPr lang="en-GB" sz="1400" b="1">
                <a:solidFill>
                  <a:srgbClr val="FFEA18"/>
                </a:solidFill>
                <a:latin typeface="Comic Sans MS" charset="0"/>
              </a:rPr>
              <a:t>Iconium</a:t>
            </a:r>
          </a:p>
          <a:p>
            <a:pPr defTabSz="404184" eaLnBrk="0" hangingPunct="0">
              <a:lnSpc>
                <a:spcPct val="115000"/>
              </a:lnSpc>
              <a:buClr>
                <a:srgbClr val="FFEA18"/>
              </a:buClr>
              <a:buSzPct val="100000"/>
            </a:pPr>
            <a:r>
              <a:rPr lang="en-GB" sz="1400" b="1">
                <a:solidFill>
                  <a:srgbClr val="FFEA18"/>
                </a:solidFill>
                <a:latin typeface="Comic Sans MS" charset="0"/>
              </a:rPr>
              <a:t>Pisidian Antioch</a:t>
            </a:r>
          </a:p>
          <a:p>
            <a:pPr defTabSz="404184" eaLnBrk="0" hangingPunct="0">
              <a:lnSpc>
                <a:spcPct val="115000"/>
              </a:lnSpc>
              <a:buClr>
                <a:srgbClr val="FFEA18"/>
              </a:buClr>
              <a:buSzPct val="100000"/>
            </a:pPr>
            <a:r>
              <a:rPr lang="en-GB" sz="1400" b="1">
                <a:solidFill>
                  <a:srgbClr val="FFEA18"/>
                </a:solidFill>
                <a:latin typeface="Comic Sans MS" charset="0"/>
              </a:rPr>
              <a:t>Phrygian</a:t>
            </a:r>
          </a:p>
          <a:p>
            <a:pPr defTabSz="404184" eaLnBrk="0" hangingPunct="0">
              <a:lnSpc>
                <a:spcPct val="115000"/>
              </a:lnSpc>
              <a:buClr>
                <a:srgbClr val="FFEA18"/>
              </a:buClr>
              <a:buSzPct val="100000"/>
            </a:pPr>
            <a:r>
              <a:rPr lang="en-GB" sz="1400" b="1">
                <a:solidFill>
                  <a:srgbClr val="FFEA18"/>
                </a:solidFill>
                <a:latin typeface="Comic Sans MS" charset="0"/>
              </a:rPr>
              <a:t>Galatia</a:t>
            </a:r>
          </a:p>
          <a:p>
            <a:pPr defTabSz="404184" eaLnBrk="0" hangingPunct="0">
              <a:lnSpc>
                <a:spcPct val="115000"/>
              </a:lnSpc>
              <a:buClr>
                <a:srgbClr val="FFEA18"/>
              </a:buClr>
              <a:buSzPct val="100000"/>
            </a:pPr>
            <a:r>
              <a:rPr lang="en-GB" sz="1400" b="1">
                <a:solidFill>
                  <a:srgbClr val="FFEA18"/>
                </a:solidFill>
                <a:latin typeface="Comic Sans MS" charset="0"/>
              </a:rPr>
              <a:t>Mysia</a:t>
            </a:r>
          </a:p>
          <a:p>
            <a:pPr defTabSz="404184" eaLnBrk="0" hangingPunct="0">
              <a:lnSpc>
                <a:spcPct val="115000"/>
              </a:lnSpc>
              <a:buClr>
                <a:srgbClr val="FFEA18"/>
              </a:buClr>
              <a:buSzPct val="100000"/>
            </a:pPr>
            <a:r>
              <a:rPr lang="en-GB" sz="1400" b="1">
                <a:solidFill>
                  <a:srgbClr val="FFEA18"/>
                </a:solidFill>
                <a:latin typeface="Comic Sans MS" charset="0"/>
              </a:rPr>
              <a:t>Troas (Troy)‏</a:t>
            </a:r>
          </a:p>
          <a:p>
            <a:pPr defTabSz="404184" eaLnBrk="0" hangingPunct="0">
              <a:lnSpc>
                <a:spcPct val="115000"/>
              </a:lnSpc>
              <a:buClr>
                <a:srgbClr val="FFEA18"/>
              </a:buClr>
              <a:buSzPct val="100000"/>
            </a:pPr>
            <a:r>
              <a:rPr lang="en-GB" sz="1400" b="1">
                <a:solidFill>
                  <a:srgbClr val="FFEA18"/>
                </a:solidFill>
                <a:latin typeface="Comic Sans MS" charset="0"/>
              </a:rPr>
              <a:t>Samothrace</a:t>
            </a:r>
          </a:p>
          <a:p>
            <a:pPr defTabSz="404184" eaLnBrk="0" hangingPunct="0">
              <a:lnSpc>
                <a:spcPct val="115000"/>
              </a:lnSpc>
              <a:buClr>
                <a:srgbClr val="FFEA18"/>
              </a:buClr>
              <a:buSzPct val="100000"/>
            </a:pPr>
            <a:r>
              <a:rPr lang="en-GB" sz="1400" b="1">
                <a:solidFill>
                  <a:srgbClr val="FFEA18"/>
                </a:solidFill>
                <a:latin typeface="Comic Sans MS" charset="0"/>
              </a:rPr>
              <a:t>Neapolis</a:t>
            </a:r>
          </a:p>
          <a:p>
            <a:pPr defTabSz="404184" eaLnBrk="0" hangingPunct="0">
              <a:lnSpc>
                <a:spcPct val="115000"/>
              </a:lnSpc>
              <a:buClr>
                <a:srgbClr val="FFEA18"/>
              </a:buClr>
              <a:buSzPct val="100000"/>
            </a:pPr>
            <a:r>
              <a:rPr lang="en-GB" sz="1400" b="1">
                <a:solidFill>
                  <a:srgbClr val="FFEA18"/>
                </a:solidFill>
                <a:latin typeface="Comic Sans MS" charset="0"/>
              </a:rPr>
              <a:t>Philippi</a:t>
            </a:r>
          </a:p>
          <a:p>
            <a:pPr defTabSz="404184" eaLnBrk="0" hangingPunct="0">
              <a:lnSpc>
                <a:spcPct val="115000"/>
              </a:lnSpc>
              <a:buClr>
                <a:srgbClr val="FFEA18"/>
              </a:buClr>
              <a:buSzPct val="100000"/>
            </a:pPr>
            <a:r>
              <a:rPr lang="en-GB" sz="1400" b="1">
                <a:solidFill>
                  <a:srgbClr val="FFEA18"/>
                </a:solidFill>
                <a:latin typeface="Comic Sans MS" charset="0"/>
              </a:rPr>
              <a:t>Amphipolis</a:t>
            </a:r>
          </a:p>
          <a:p>
            <a:pPr defTabSz="404184" eaLnBrk="0" hangingPunct="0">
              <a:lnSpc>
                <a:spcPct val="115000"/>
              </a:lnSpc>
              <a:buClr>
                <a:srgbClr val="FFEA18"/>
              </a:buClr>
              <a:buSzPct val="100000"/>
            </a:pPr>
            <a:r>
              <a:rPr lang="en-GB" sz="1400" b="1">
                <a:solidFill>
                  <a:srgbClr val="FFEA18"/>
                </a:solidFill>
                <a:latin typeface="Comic Sans MS" charset="0"/>
              </a:rPr>
              <a:t>Apollonia</a:t>
            </a:r>
          </a:p>
          <a:p>
            <a:pPr defTabSz="404184" eaLnBrk="0" hangingPunct="0">
              <a:lnSpc>
                <a:spcPct val="115000"/>
              </a:lnSpc>
              <a:buClr>
                <a:srgbClr val="FFEA18"/>
              </a:buClr>
              <a:buSzPct val="100000"/>
            </a:pPr>
            <a:r>
              <a:rPr lang="en-GB" sz="1400" b="1">
                <a:solidFill>
                  <a:srgbClr val="FFEA18"/>
                </a:solidFill>
                <a:latin typeface="Comic Sans MS" charset="0"/>
              </a:rPr>
              <a:t>Thessalonica</a:t>
            </a:r>
          </a:p>
          <a:p>
            <a:pPr defTabSz="404184" eaLnBrk="0" hangingPunct="0">
              <a:lnSpc>
                <a:spcPct val="115000"/>
              </a:lnSpc>
              <a:buClr>
                <a:srgbClr val="FFEA18"/>
              </a:buClr>
              <a:buSzPct val="100000"/>
            </a:pPr>
            <a:r>
              <a:rPr lang="en-GB" sz="1400" b="1">
                <a:solidFill>
                  <a:srgbClr val="FFEA18"/>
                </a:solidFill>
                <a:latin typeface="Comic Sans MS" charset="0"/>
              </a:rPr>
              <a:t>Berea</a:t>
            </a:r>
          </a:p>
          <a:p>
            <a:pPr defTabSz="404184" eaLnBrk="0" hangingPunct="0">
              <a:lnSpc>
                <a:spcPct val="115000"/>
              </a:lnSpc>
              <a:buClr>
                <a:srgbClr val="FFFFFF"/>
              </a:buClr>
              <a:buSzPct val="100000"/>
            </a:pPr>
            <a:r>
              <a:rPr lang="en-GB" sz="1400" b="1" i="1" u="sng">
                <a:solidFill>
                  <a:srgbClr val="FFFFFF"/>
                </a:solidFill>
                <a:latin typeface="Comic Sans MS" charset="0"/>
              </a:rPr>
              <a:t>ATHENS</a:t>
            </a:r>
          </a:p>
          <a:p>
            <a:pPr defTabSz="404184" eaLnBrk="0" hangingPunct="0">
              <a:lnSpc>
                <a:spcPct val="115000"/>
              </a:lnSpc>
              <a:buClr>
                <a:srgbClr val="FFFFFF"/>
              </a:buClr>
              <a:buSzPct val="100000"/>
            </a:pPr>
            <a:r>
              <a:rPr lang="en-GB" sz="1400" b="1" i="1" u="sng">
                <a:solidFill>
                  <a:srgbClr val="FFFFFF"/>
                </a:solidFill>
                <a:latin typeface="Comic Sans MS" charset="0"/>
              </a:rPr>
              <a:t>CORINTH</a:t>
            </a:r>
          </a:p>
          <a:p>
            <a:pPr defTabSz="404184" eaLnBrk="0" hangingPunct="0">
              <a:lnSpc>
                <a:spcPct val="115000"/>
              </a:lnSpc>
              <a:buClr>
                <a:srgbClr val="FFEA18"/>
              </a:buClr>
              <a:buSzPct val="100000"/>
            </a:pPr>
            <a:r>
              <a:rPr lang="en-GB" sz="1400" b="1">
                <a:solidFill>
                  <a:srgbClr val="FFEA18"/>
                </a:solidFill>
                <a:latin typeface="Comic Sans MS" charset="0"/>
              </a:rPr>
              <a:t>Cenchrea</a:t>
            </a:r>
          </a:p>
          <a:p>
            <a:pPr defTabSz="404184" eaLnBrk="0" hangingPunct="0">
              <a:lnSpc>
                <a:spcPct val="115000"/>
              </a:lnSpc>
              <a:buClr>
                <a:srgbClr val="FFEA18"/>
              </a:buClr>
              <a:buSzPct val="100000"/>
            </a:pPr>
            <a:r>
              <a:rPr lang="en-GB" sz="1400" b="1">
                <a:solidFill>
                  <a:srgbClr val="FFEA18"/>
                </a:solidFill>
                <a:latin typeface="Comic Sans MS" charset="0"/>
              </a:rPr>
              <a:t>Ephesus</a:t>
            </a:r>
          </a:p>
          <a:p>
            <a:pPr defTabSz="404184" eaLnBrk="0" hangingPunct="0">
              <a:lnSpc>
                <a:spcPct val="115000"/>
              </a:lnSpc>
              <a:buClr>
                <a:srgbClr val="FFEA18"/>
              </a:buClr>
              <a:buSzPct val="100000"/>
            </a:pPr>
            <a:r>
              <a:rPr lang="en-GB" sz="1400" b="1">
                <a:solidFill>
                  <a:srgbClr val="FFEA18"/>
                </a:solidFill>
                <a:latin typeface="Comic Sans MS" charset="0"/>
              </a:rPr>
              <a:t>Caesarea</a:t>
            </a:r>
          </a:p>
          <a:p>
            <a:pPr defTabSz="404184" eaLnBrk="0" hangingPunct="0">
              <a:lnSpc>
                <a:spcPct val="115000"/>
              </a:lnSpc>
              <a:buClr>
                <a:srgbClr val="FFEA18"/>
              </a:buClr>
              <a:buSzPct val="100000"/>
            </a:pPr>
            <a:r>
              <a:rPr lang="en-GB" sz="1400" b="1">
                <a:solidFill>
                  <a:srgbClr val="FFEA18"/>
                </a:solidFill>
                <a:latin typeface="Comic Sans MS" charset="0"/>
              </a:rPr>
              <a:t>Jerusalem</a:t>
            </a:r>
          </a:p>
          <a:p>
            <a:pPr defTabSz="404184" eaLnBrk="0" hangingPunct="0">
              <a:lnSpc>
                <a:spcPct val="115000"/>
              </a:lnSpc>
              <a:buClr>
                <a:srgbClr val="FFEA18"/>
              </a:buClr>
              <a:buSzPct val="100000"/>
            </a:pPr>
            <a:r>
              <a:rPr lang="en-GB" sz="1400" b="1">
                <a:solidFill>
                  <a:srgbClr val="FFEA18"/>
                </a:solidFill>
                <a:latin typeface="Comic Sans MS" charset="0"/>
              </a:rPr>
              <a:t>Caesarea</a:t>
            </a:r>
          </a:p>
          <a:p>
            <a:pPr defTabSz="404184" eaLnBrk="0" hangingPunct="0">
              <a:lnSpc>
                <a:spcPct val="115000"/>
              </a:lnSpc>
              <a:buClr>
                <a:srgbClr val="FFEA18"/>
              </a:buClr>
              <a:buSzPct val="100000"/>
            </a:pPr>
            <a:r>
              <a:rPr lang="en-GB" sz="1400" b="1">
                <a:solidFill>
                  <a:srgbClr val="FFEA18"/>
                </a:solidFill>
                <a:latin typeface="Comic Sans MS" charset="0"/>
              </a:rPr>
              <a:t>Syrian Antioch</a:t>
            </a:r>
          </a:p>
        </p:txBody>
      </p:sp>
      <p:sp>
        <p:nvSpPr>
          <p:cNvPr id="40965" name="Text Box 5"/>
          <p:cNvSpPr txBox="1">
            <a:spLocks noChangeArrowheads="1"/>
          </p:cNvSpPr>
          <p:nvPr/>
        </p:nvSpPr>
        <p:spPr bwMode="auto">
          <a:xfrm>
            <a:off x="5273389" y="972114"/>
            <a:ext cx="1855932" cy="5551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20000"/>
              </a:lnSpc>
              <a:buClr>
                <a:srgbClr val="FFEA18"/>
              </a:buClr>
              <a:buSzPct val="100000"/>
            </a:pPr>
            <a:endParaRPr lang="en-GB" sz="1400" b="1">
              <a:solidFill>
                <a:srgbClr val="FFEA18"/>
              </a:solidFill>
              <a:latin typeface="Comic Sans MS" charset="0"/>
            </a:endParaRPr>
          </a:p>
          <a:p>
            <a:pPr defTabSz="404184" eaLnBrk="0" hangingPunct="0">
              <a:lnSpc>
                <a:spcPct val="120000"/>
              </a:lnSpc>
              <a:buClr>
                <a:srgbClr val="FFEA18"/>
              </a:buClr>
              <a:buSzPct val="100000"/>
            </a:pPr>
            <a:r>
              <a:rPr lang="en-GB" sz="1400" b="1">
                <a:solidFill>
                  <a:srgbClr val="FFEA18"/>
                </a:solidFill>
                <a:latin typeface="Comic Sans MS" charset="0"/>
              </a:rPr>
              <a:t>Syrian Antioch</a:t>
            </a:r>
          </a:p>
          <a:p>
            <a:pPr defTabSz="404184" eaLnBrk="0" hangingPunct="0">
              <a:lnSpc>
                <a:spcPct val="120000"/>
              </a:lnSpc>
              <a:buClr>
                <a:srgbClr val="FFEA18"/>
              </a:buClr>
              <a:buSzPct val="100000"/>
            </a:pPr>
            <a:r>
              <a:rPr lang="en-GB" sz="1400" b="1">
                <a:solidFill>
                  <a:srgbClr val="FFEA18"/>
                </a:solidFill>
                <a:latin typeface="Comic Sans MS" charset="0"/>
              </a:rPr>
              <a:t>Galatia</a:t>
            </a:r>
          </a:p>
          <a:p>
            <a:pPr defTabSz="404184" eaLnBrk="0" hangingPunct="0">
              <a:lnSpc>
                <a:spcPct val="120000"/>
              </a:lnSpc>
              <a:buClr>
                <a:srgbClr val="FFEA18"/>
              </a:buClr>
              <a:buSzPct val="100000"/>
            </a:pPr>
            <a:r>
              <a:rPr lang="en-GB" sz="1400" b="1">
                <a:solidFill>
                  <a:srgbClr val="FFEA18"/>
                </a:solidFill>
                <a:latin typeface="Comic Sans MS" charset="0"/>
              </a:rPr>
              <a:t>Phrygian   </a:t>
            </a:r>
          </a:p>
          <a:p>
            <a:pPr defTabSz="404184" eaLnBrk="0" hangingPunct="0">
              <a:lnSpc>
                <a:spcPct val="120000"/>
              </a:lnSpc>
              <a:buClr>
                <a:srgbClr val="FFEA18"/>
              </a:buClr>
              <a:buSzPct val="100000"/>
            </a:pPr>
            <a:r>
              <a:rPr lang="en-GB" sz="1400" b="1">
                <a:solidFill>
                  <a:srgbClr val="FFEA18"/>
                </a:solidFill>
                <a:latin typeface="Comic Sans MS" charset="0"/>
              </a:rPr>
              <a:t>   Regions</a:t>
            </a:r>
          </a:p>
          <a:p>
            <a:pPr defTabSz="404184" eaLnBrk="0" hangingPunct="0">
              <a:lnSpc>
                <a:spcPct val="120000"/>
              </a:lnSpc>
              <a:buClr>
                <a:srgbClr val="FFFFFF"/>
              </a:buClr>
              <a:buSzPct val="100000"/>
            </a:pPr>
            <a:r>
              <a:rPr lang="en-GB" sz="1400" b="1" i="1" u="sng">
                <a:solidFill>
                  <a:srgbClr val="FFFFFF"/>
                </a:solidFill>
                <a:latin typeface="Comic Sans MS" charset="0"/>
              </a:rPr>
              <a:t>EPHESUS</a:t>
            </a:r>
          </a:p>
          <a:p>
            <a:pPr defTabSz="404184" eaLnBrk="0" hangingPunct="0">
              <a:lnSpc>
                <a:spcPct val="120000"/>
              </a:lnSpc>
              <a:buClr>
                <a:srgbClr val="FFEA18"/>
              </a:buClr>
              <a:buSzPct val="100000"/>
            </a:pPr>
            <a:r>
              <a:rPr lang="en-GB" sz="1400" b="1">
                <a:solidFill>
                  <a:srgbClr val="FFEA18"/>
                </a:solidFill>
                <a:latin typeface="Comic Sans MS" charset="0"/>
              </a:rPr>
              <a:t>Macedonia</a:t>
            </a:r>
          </a:p>
          <a:p>
            <a:pPr defTabSz="404184" eaLnBrk="0" hangingPunct="0">
              <a:lnSpc>
                <a:spcPct val="120000"/>
              </a:lnSpc>
              <a:buClr>
                <a:srgbClr val="FFEA18"/>
              </a:buClr>
              <a:buSzPct val="100000"/>
            </a:pPr>
            <a:r>
              <a:rPr lang="en-GB" sz="1400" b="1">
                <a:solidFill>
                  <a:srgbClr val="FFEA18"/>
                </a:solidFill>
                <a:latin typeface="Comic Sans MS" charset="0"/>
              </a:rPr>
              <a:t>Troas</a:t>
            </a:r>
          </a:p>
          <a:p>
            <a:pPr defTabSz="404184" eaLnBrk="0" hangingPunct="0">
              <a:lnSpc>
                <a:spcPct val="120000"/>
              </a:lnSpc>
              <a:buClr>
                <a:srgbClr val="FFEA18"/>
              </a:buClr>
              <a:buSzPct val="100000"/>
            </a:pPr>
            <a:r>
              <a:rPr lang="en-GB" sz="1400" b="1">
                <a:solidFill>
                  <a:srgbClr val="FFEA18"/>
                </a:solidFill>
                <a:latin typeface="Comic Sans MS" charset="0"/>
              </a:rPr>
              <a:t>Philippi</a:t>
            </a:r>
          </a:p>
          <a:p>
            <a:pPr defTabSz="404184" eaLnBrk="0" hangingPunct="0">
              <a:lnSpc>
                <a:spcPct val="120000"/>
              </a:lnSpc>
              <a:buClr>
                <a:srgbClr val="FFEA18"/>
              </a:buClr>
              <a:buSzPct val="100000"/>
            </a:pPr>
            <a:r>
              <a:rPr lang="en-GB" sz="1400" b="1">
                <a:solidFill>
                  <a:srgbClr val="FFEA18"/>
                </a:solidFill>
                <a:latin typeface="Comic Sans MS" charset="0"/>
              </a:rPr>
              <a:t>Corinth</a:t>
            </a:r>
          </a:p>
          <a:p>
            <a:pPr defTabSz="404184" eaLnBrk="0" hangingPunct="0">
              <a:lnSpc>
                <a:spcPct val="120000"/>
              </a:lnSpc>
              <a:buClr>
                <a:srgbClr val="FFEA18"/>
              </a:buClr>
              <a:buSzPct val="100000"/>
            </a:pPr>
            <a:r>
              <a:rPr lang="en-GB" sz="1400" b="1">
                <a:solidFill>
                  <a:srgbClr val="FFEA18"/>
                </a:solidFill>
                <a:latin typeface="Comic Sans MS" charset="0"/>
              </a:rPr>
              <a:t>Philippi</a:t>
            </a:r>
          </a:p>
          <a:p>
            <a:pPr defTabSz="404184" eaLnBrk="0" hangingPunct="0">
              <a:lnSpc>
                <a:spcPct val="120000"/>
              </a:lnSpc>
              <a:buClr>
                <a:srgbClr val="FFEA18"/>
              </a:buClr>
              <a:buSzPct val="100000"/>
            </a:pPr>
            <a:r>
              <a:rPr lang="en-GB" sz="1400" b="1">
                <a:solidFill>
                  <a:srgbClr val="FFEA18"/>
                </a:solidFill>
                <a:latin typeface="Comic Sans MS" charset="0"/>
              </a:rPr>
              <a:t>Troas</a:t>
            </a:r>
          </a:p>
          <a:p>
            <a:pPr defTabSz="404184" eaLnBrk="0" hangingPunct="0">
              <a:lnSpc>
                <a:spcPct val="120000"/>
              </a:lnSpc>
              <a:buClr>
                <a:srgbClr val="FFEA18"/>
              </a:buClr>
              <a:buSzPct val="100000"/>
            </a:pPr>
            <a:r>
              <a:rPr lang="en-GB" sz="1400" b="1">
                <a:solidFill>
                  <a:srgbClr val="FFEA18"/>
                </a:solidFill>
                <a:latin typeface="Comic Sans MS" charset="0"/>
              </a:rPr>
              <a:t>Assos</a:t>
            </a:r>
          </a:p>
          <a:p>
            <a:pPr defTabSz="404184" eaLnBrk="0" hangingPunct="0">
              <a:lnSpc>
                <a:spcPct val="120000"/>
              </a:lnSpc>
              <a:buClr>
                <a:srgbClr val="FFEA18"/>
              </a:buClr>
              <a:buSzPct val="100000"/>
            </a:pPr>
            <a:r>
              <a:rPr lang="en-GB" sz="1400" b="1">
                <a:solidFill>
                  <a:srgbClr val="FFEA18"/>
                </a:solidFill>
                <a:latin typeface="Comic Sans MS" charset="0"/>
              </a:rPr>
              <a:t>Miletus</a:t>
            </a:r>
          </a:p>
          <a:p>
            <a:pPr defTabSz="404184" eaLnBrk="0" hangingPunct="0">
              <a:lnSpc>
                <a:spcPct val="120000"/>
              </a:lnSpc>
              <a:buClr>
                <a:srgbClr val="FFEA18"/>
              </a:buClr>
              <a:buSzPct val="100000"/>
            </a:pPr>
            <a:r>
              <a:rPr lang="en-GB" sz="1400" b="1">
                <a:solidFill>
                  <a:srgbClr val="FFEA18"/>
                </a:solidFill>
                <a:latin typeface="Comic Sans MS" charset="0"/>
              </a:rPr>
              <a:t>Cos </a:t>
            </a:r>
          </a:p>
          <a:p>
            <a:pPr defTabSz="404184" eaLnBrk="0" hangingPunct="0">
              <a:lnSpc>
                <a:spcPct val="120000"/>
              </a:lnSpc>
              <a:buClr>
                <a:srgbClr val="FFEA18"/>
              </a:buClr>
              <a:buSzPct val="100000"/>
            </a:pPr>
            <a:r>
              <a:rPr lang="en-GB" sz="1400" b="1">
                <a:solidFill>
                  <a:srgbClr val="FFEA18"/>
                </a:solidFill>
                <a:latin typeface="Comic Sans MS" charset="0"/>
              </a:rPr>
              <a:t>Rhodes</a:t>
            </a:r>
          </a:p>
          <a:p>
            <a:pPr defTabSz="404184" eaLnBrk="0" hangingPunct="0">
              <a:lnSpc>
                <a:spcPct val="120000"/>
              </a:lnSpc>
              <a:buClr>
                <a:srgbClr val="FFEA18"/>
              </a:buClr>
              <a:buSzPct val="100000"/>
            </a:pPr>
            <a:r>
              <a:rPr lang="en-GB" sz="1400" b="1">
                <a:solidFill>
                  <a:srgbClr val="FFEA18"/>
                </a:solidFill>
                <a:latin typeface="Comic Sans MS" charset="0"/>
              </a:rPr>
              <a:t>Patara</a:t>
            </a:r>
          </a:p>
          <a:p>
            <a:pPr defTabSz="404184" eaLnBrk="0" hangingPunct="0">
              <a:lnSpc>
                <a:spcPct val="120000"/>
              </a:lnSpc>
              <a:buClr>
                <a:srgbClr val="FFEA18"/>
              </a:buClr>
              <a:buSzPct val="100000"/>
            </a:pPr>
            <a:r>
              <a:rPr lang="en-GB" sz="1400" b="1">
                <a:solidFill>
                  <a:srgbClr val="FFEA18"/>
                </a:solidFill>
                <a:latin typeface="Comic Sans MS" charset="0"/>
              </a:rPr>
              <a:t>Tyre</a:t>
            </a:r>
          </a:p>
          <a:p>
            <a:pPr defTabSz="404184" eaLnBrk="0" hangingPunct="0">
              <a:lnSpc>
                <a:spcPct val="120000"/>
              </a:lnSpc>
              <a:buClr>
                <a:srgbClr val="FFEA18"/>
              </a:buClr>
              <a:buSzPct val="100000"/>
            </a:pPr>
            <a:r>
              <a:rPr lang="en-GB" sz="1400" b="1">
                <a:solidFill>
                  <a:srgbClr val="FFEA18"/>
                </a:solidFill>
                <a:latin typeface="Comic Sans MS" charset="0"/>
              </a:rPr>
              <a:t>Ptolemais</a:t>
            </a:r>
          </a:p>
          <a:p>
            <a:pPr defTabSz="404184" eaLnBrk="0" hangingPunct="0">
              <a:lnSpc>
                <a:spcPct val="120000"/>
              </a:lnSpc>
              <a:buClr>
                <a:srgbClr val="FFEA18"/>
              </a:buClr>
              <a:buSzPct val="100000"/>
            </a:pPr>
            <a:r>
              <a:rPr lang="en-GB" sz="1400" b="1">
                <a:solidFill>
                  <a:srgbClr val="FFEA18"/>
                </a:solidFill>
                <a:latin typeface="Comic Sans MS" charset="0"/>
              </a:rPr>
              <a:t>Caesarea</a:t>
            </a:r>
          </a:p>
          <a:p>
            <a:pPr defTabSz="404184" eaLnBrk="0" hangingPunct="0">
              <a:lnSpc>
                <a:spcPct val="120000"/>
              </a:lnSpc>
              <a:buClr>
                <a:srgbClr val="FFEA18"/>
              </a:buClr>
              <a:buSzPct val="100000"/>
            </a:pPr>
            <a:r>
              <a:rPr lang="en-GB" sz="1400" b="1">
                <a:solidFill>
                  <a:srgbClr val="FFEA18"/>
                </a:solidFill>
                <a:latin typeface="Comic Sans MS" charset="0"/>
              </a:rPr>
              <a:t>Jerusalem</a:t>
            </a:r>
          </a:p>
        </p:txBody>
      </p:sp>
      <p:pic>
        <p:nvPicPr>
          <p:cNvPr id="40966" name="Picture 6"/>
          <p:cNvPicPr>
            <a:picLocks noChangeAspect="1" noChangeArrowheads="1"/>
          </p:cNvPicPr>
          <p:nvPr/>
        </p:nvPicPr>
        <p:blipFill>
          <a:blip r:embed="rId3"/>
          <a:srcRect/>
          <a:stretch>
            <a:fillRect/>
          </a:stretch>
        </p:blipFill>
        <p:spPr bwMode="auto">
          <a:xfrm>
            <a:off x="2356716" y="112059"/>
            <a:ext cx="871682" cy="2045074"/>
          </a:xfrm>
          <a:prstGeom prst="rect">
            <a:avLst/>
          </a:prstGeom>
          <a:noFill/>
          <a:ln>
            <a:noFill/>
          </a:ln>
          <a:effectLst>
            <a:outerShdw blurRad="63500" dist="107933" dir="2700000" algn="ctr" rotWithShape="0">
              <a:srgbClr val="000000"/>
            </a:outerShdw>
          </a:effectLst>
        </p:spPr>
      </p:pic>
      <p:sp>
        <p:nvSpPr>
          <p:cNvPr id="40967" name="Text Box 7"/>
          <p:cNvSpPr txBox="1">
            <a:spLocks noChangeArrowheads="1"/>
          </p:cNvSpPr>
          <p:nvPr/>
        </p:nvSpPr>
        <p:spPr bwMode="auto">
          <a:xfrm>
            <a:off x="7074492" y="733987"/>
            <a:ext cx="1766455" cy="1328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Fourth Trip:       </a:t>
            </a:r>
            <a:r>
              <a:rPr lang="en-GB" b="1">
                <a:solidFill>
                  <a:srgbClr val="19FFF4"/>
                </a:solidFill>
                <a:latin typeface="Comic Sans MS" charset="0"/>
              </a:rPr>
              <a:t>On to Rome!</a:t>
            </a:r>
          </a:p>
        </p:txBody>
      </p:sp>
      <p:sp>
        <p:nvSpPr>
          <p:cNvPr id="82952" name="Text Box 8"/>
          <p:cNvSpPr txBox="1">
            <a:spLocks noChangeArrowheads="1"/>
          </p:cNvSpPr>
          <p:nvPr/>
        </p:nvSpPr>
        <p:spPr bwMode="auto">
          <a:xfrm>
            <a:off x="2122921" y="511284"/>
            <a:ext cx="1044864" cy="1085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037"/>
              </a:spcBef>
              <a:buClr>
                <a:srgbClr val="FFEA18"/>
              </a:buClr>
              <a:buSzPct val="100000"/>
            </a:pPr>
            <a:r>
              <a:rPr lang="en-GB" sz="6500" b="1">
                <a:solidFill>
                  <a:srgbClr val="FFEA18"/>
                </a:solidFill>
                <a:latin typeface="Comic Sans MS" charset="0"/>
              </a:rPr>
              <a:t>?</a:t>
            </a:r>
          </a:p>
        </p:txBody>
      </p:sp>
      <p:sp>
        <p:nvSpPr>
          <p:cNvPr id="40969" name="Text Box 9"/>
          <p:cNvSpPr txBox="1">
            <a:spLocks noChangeArrowheads="1"/>
          </p:cNvSpPr>
          <p:nvPr/>
        </p:nvSpPr>
        <p:spPr bwMode="auto">
          <a:xfrm>
            <a:off x="2011796" y="3555068"/>
            <a:ext cx="1622136" cy="2049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30000"/>
              </a:lnSpc>
              <a:buClr>
                <a:srgbClr val="FFEA18"/>
              </a:buClr>
              <a:buSzPct val="100000"/>
            </a:pPr>
            <a:r>
              <a:rPr lang="en-GB" sz="1400" b="1">
                <a:solidFill>
                  <a:srgbClr val="FFEA18"/>
                </a:solidFill>
                <a:latin typeface="Comic Sans MS" charset="0"/>
              </a:rPr>
              <a:t>Syr.Antioch</a:t>
            </a:r>
          </a:p>
          <a:p>
            <a:pPr defTabSz="404184" eaLnBrk="0" hangingPunct="0">
              <a:lnSpc>
                <a:spcPct val="130000"/>
              </a:lnSpc>
              <a:buClr>
                <a:srgbClr val="FFEA18"/>
              </a:buClr>
              <a:buSzPct val="100000"/>
            </a:pPr>
            <a:r>
              <a:rPr lang="en-GB" sz="1400" b="1">
                <a:solidFill>
                  <a:srgbClr val="FFEA18"/>
                </a:solidFill>
                <a:latin typeface="Comic Sans MS" charset="0"/>
              </a:rPr>
              <a:t>Phoenicia</a:t>
            </a:r>
          </a:p>
          <a:p>
            <a:pPr defTabSz="404184" eaLnBrk="0" hangingPunct="0">
              <a:lnSpc>
                <a:spcPct val="130000"/>
              </a:lnSpc>
              <a:buClr>
                <a:srgbClr val="FFEA18"/>
              </a:buClr>
              <a:buSzPct val="100000"/>
            </a:pPr>
            <a:r>
              <a:rPr lang="en-GB" sz="1400" b="1">
                <a:solidFill>
                  <a:srgbClr val="FFEA18"/>
                </a:solidFill>
                <a:latin typeface="Comic Sans MS" charset="0"/>
              </a:rPr>
              <a:t>Samaria</a:t>
            </a:r>
          </a:p>
          <a:p>
            <a:pPr defTabSz="404184" eaLnBrk="0" hangingPunct="0">
              <a:lnSpc>
                <a:spcPct val="130000"/>
              </a:lnSpc>
              <a:buClr>
                <a:srgbClr val="FFFFFF"/>
              </a:buClr>
              <a:buSzPct val="100000"/>
            </a:pPr>
            <a:r>
              <a:rPr lang="en-GB" sz="1400" b="1" i="1" u="sng">
                <a:solidFill>
                  <a:srgbClr val="FFFFFF"/>
                </a:solidFill>
                <a:latin typeface="Comic Sans MS" charset="0"/>
              </a:rPr>
              <a:t>JERUSALEM</a:t>
            </a:r>
          </a:p>
          <a:p>
            <a:pPr defTabSz="404184" eaLnBrk="0" hangingPunct="0">
              <a:lnSpc>
                <a:spcPct val="130000"/>
              </a:lnSpc>
              <a:buClr>
                <a:srgbClr val="FFEA18"/>
              </a:buClr>
              <a:buSzPct val="100000"/>
            </a:pPr>
            <a:r>
              <a:rPr lang="en-GB" sz="1400" b="1">
                <a:solidFill>
                  <a:srgbClr val="FFEA18"/>
                </a:solidFill>
                <a:latin typeface="Comic Sans MS" charset="0"/>
              </a:rPr>
              <a:t>Samaria</a:t>
            </a:r>
          </a:p>
          <a:p>
            <a:pPr defTabSz="404184" eaLnBrk="0" hangingPunct="0">
              <a:lnSpc>
                <a:spcPct val="130000"/>
              </a:lnSpc>
              <a:buClr>
                <a:srgbClr val="FFEA18"/>
              </a:buClr>
              <a:buSzPct val="100000"/>
            </a:pPr>
            <a:r>
              <a:rPr lang="en-GB" sz="1400" b="1">
                <a:solidFill>
                  <a:srgbClr val="FFEA18"/>
                </a:solidFill>
                <a:latin typeface="Comic Sans MS" charset="0"/>
              </a:rPr>
              <a:t>Phoenicia</a:t>
            </a:r>
          </a:p>
          <a:p>
            <a:pPr defTabSz="404184" eaLnBrk="0" hangingPunct="0">
              <a:lnSpc>
                <a:spcPct val="130000"/>
              </a:lnSpc>
              <a:buClr>
                <a:srgbClr val="FFEA18"/>
              </a:buClr>
              <a:buSzPct val="100000"/>
            </a:pPr>
            <a:r>
              <a:rPr lang="en-GB" sz="1400" b="1">
                <a:solidFill>
                  <a:srgbClr val="FFEA18"/>
                </a:solidFill>
                <a:latin typeface="Comic Sans MS" charset="0"/>
              </a:rPr>
              <a:t>Syr.Antioch</a:t>
            </a:r>
          </a:p>
        </p:txBody>
      </p:sp>
      <p:sp>
        <p:nvSpPr>
          <p:cNvPr id="82954" name="Text Box 10"/>
          <p:cNvSpPr txBox="1">
            <a:spLocks noChangeArrowheads="1"/>
          </p:cNvSpPr>
          <p:nvPr/>
        </p:nvSpPr>
        <p:spPr bwMode="auto">
          <a:xfrm>
            <a:off x="1808308" y="0"/>
            <a:ext cx="1044864" cy="119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483"/>
              </a:spcBef>
              <a:buClr>
                <a:srgbClr val="19FF21"/>
              </a:buClr>
              <a:buSzPct val="100000"/>
            </a:pPr>
            <a:r>
              <a:rPr lang="en-GB" sz="7200" b="1">
                <a:solidFill>
                  <a:srgbClr val="19FF21"/>
                </a:solidFill>
                <a:latin typeface="Comic Sans MS" charset="0"/>
              </a:rPr>
              <a:t>?</a:t>
            </a:r>
          </a:p>
        </p:txBody>
      </p:sp>
      <p:sp>
        <p:nvSpPr>
          <p:cNvPr id="82955" name="Text Box 11"/>
          <p:cNvSpPr txBox="1">
            <a:spLocks noChangeArrowheads="1"/>
          </p:cNvSpPr>
          <p:nvPr/>
        </p:nvSpPr>
        <p:spPr bwMode="auto">
          <a:xfrm>
            <a:off x="2785342" y="539299"/>
            <a:ext cx="1044864" cy="99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FF5757"/>
              </a:buClr>
              <a:buSzPct val="100000"/>
            </a:pPr>
            <a:r>
              <a:rPr lang="en-GB" sz="5900" b="1">
                <a:solidFill>
                  <a:srgbClr val="FF5757"/>
                </a:solidFill>
                <a:latin typeface="Comic Sans MS" charset="0"/>
              </a:rPr>
              <a:t>?</a:t>
            </a:r>
          </a:p>
        </p:txBody>
      </p:sp>
      <p:sp>
        <p:nvSpPr>
          <p:cNvPr id="82956" name="Text Box 12"/>
          <p:cNvSpPr txBox="1">
            <a:spLocks noChangeArrowheads="1"/>
          </p:cNvSpPr>
          <p:nvPr/>
        </p:nvSpPr>
        <p:spPr bwMode="auto">
          <a:xfrm>
            <a:off x="3189447" y="84045"/>
            <a:ext cx="660977" cy="746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2690"/>
              </a:spcBef>
              <a:buClr>
                <a:srgbClr val="FC0128"/>
              </a:buClr>
              <a:buSzPct val="100000"/>
            </a:pPr>
            <a:r>
              <a:rPr lang="en-GB" sz="4300" b="1">
                <a:solidFill>
                  <a:srgbClr val="FC0128"/>
                </a:solidFill>
                <a:latin typeface="Comic Sans MS" charset="0"/>
              </a:rPr>
              <a:t>?</a:t>
            </a:r>
          </a:p>
        </p:txBody>
      </p:sp>
      <p:sp>
        <p:nvSpPr>
          <p:cNvPr id="82957" name="Text Box 13"/>
          <p:cNvSpPr txBox="1">
            <a:spLocks noChangeArrowheads="1"/>
          </p:cNvSpPr>
          <p:nvPr/>
        </p:nvSpPr>
        <p:spPr bwMode="auto">
          <a:xfrm>
            <a:off x="2616489" y="-126066"/>
            <a:ext cx="1044864" cy="993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919191"/>
              </a:buClr>
              <a:buSzPct val="100000"/>
            </a:pPr>
            <a:r>
              <a:rPr lang="en-GB" sz="5900" b="1">
                <a:solidFill>
                  <a:srgbClr val="919191"/>
                </a:solidFill>
                <a:latin typeface="Comic Sans MS" charset="0"/>
              </a:rPr>
              <a:t>?</a:t>
            </a:r>
          </a:p>
        </p:txBody>
      </p:sp>
      <p:sp>
        <p:nvSpPr>
          <p:cNvPr id="40974" name="Text Box 14"/>
          <p:cNvSpPr txBox="1">
            <a:spLocks noChangeArrowheads="1"/>
          </p:cNvSpPr>
          <p:nvPr/>
        </p:nvSpPr>
        <p:spPr bwMode="auto">
          <a:xfrm>
            <a:off x="688413" y="626137"/>
            <a:ext cx="1021773"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First        Trip</a:t>
            </a:r>
          </a:p>
        </p:txBody>
      </p:sp>
      <p:sp>
        <p:nvSpPr>
          <p:cNvPr id="40975" name="Text Box 15"/>
          <p:cNvSpPr txBox="1">
            <a:spLocks noChangeArrowheads="1"/>
          </p:cNvSpPr>
          <p:nvPr/>
        </p:nvSpPr>
        <p:spPr bwMode="auto">
          <a:xfrm>
            <a:off x="1942527" y="2192156"/>
            <a:ext cx="1775114" cy="1496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010"/>
              </a:spcBef>
              <a:buClr>
                <a:srgbClr val="19FFF4"/>
              </a:buClr>
              <a:buSzPct val="100000"/>
            </a:pPr>
            <a:r>
              <a:rPr lang="en-GB" b="1">
                <a:solidFill>
                  <a:srgbClr val="19FFF4"/>
                </a:solidFill>
                <a:latin typeface="Comic Sans MS" charset="0"/>
              </a:rPr>
              <a:t>Jerusalem Council</a:t>
            </a:r>
            <a:br>
              <a:rPr lang="en-GB" b="1">
                <a:solidFill>
                  <a:srgbClr val="19FFF4"/>
                </a:solidFill>
                <a:latin typeface="Comic Sans MS" charset="0"/>
              </a:rPr>
            </a:br>
            <a:r>
              <a:rPr lang="en-GB" sz="1600" b="1">
                <a:solidFill>
                  <a:srgbClr val="19FFF4"/>
                </a:solidFill>
                <a:latin typeface="Comic Sans MS" charset="0"/>
              </a:rPr>
              <a:t>(a quick trip that changed the Church forever!)‏</a:t>
            </a:r>
          </a:p>
        </p:txBody>
      </p:sp>
      <p:sp>
        <p:nvSpPr>
          <p:cNvPr id="40976" name="Text Box 16"/>
          <p:cNvSpPr txBox="1">
            <a:spLocks noChangeArrowheads="1"/>
          </p:cNvSpPr>
          <p:nvPr/>
        </p:nvSpPr>
        <p:spPr bwMode="auto">
          <a:xfrm>
            <a:off x="3147586" y="8"/>
            <a:ext cx="2785341"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Second            Trip</a:t>
            </a:r>
          </a:p>
        </p:txBody>
      </p:sp>
      <p:sp>
        <p:nvSpPr>
          <p:cNvPr id="40977" name="Text Box 17"/>
          <p:cNvSpPr txBox="1">
            <a:spLocks noChangeArrowheads="1"/>
          </p:cNvSpPr>
          <p:nvPr/>
        </p:nvSpPr>
        <p:spPr bwMode="auto">
          <a:xfrm>
            <a:off x="5423477" y="613530"/>
            <a:ext cx="1479262"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Third        Trip</a:t>
            </a:r>
          </a:p>
        </p:txBody>
      </p:sp>
      <p:grpSp>
        <p:nvGrpSpPr>
          <p:cNvPr id="2" name="Group 18"/>
          <p:cNvGrpSpPr>
            <a:grpSpLocks/>
          </p:cNvGrpSpPr>
          <p:nvPr/>
        </p:nvGrpSpPr>
        <p:grpSpPr bwMode="auto">
          <a:xfrm>
            <a:off x="4" y="967911"/>
            <a:ext cx="2044989" cy="5122489"/>
            <a:chOff x="0" y="691"/>
            <a:chExt cx="1417" cy="3657"/>
          </a:xfrm>
        </p:grpSpPr>
        <p:sp>
          <p:nvSpPr>
            <p:cNvPr id="82984" name="Text Box 19"/>
            <p:cNvSpPr txBox="1">
              <a:spLocks noChangeArrowheads="1"/>
            </p:cNvSpPr>
            <p:nvPr/>
          </p:nvSpPr>
          <p:spPr bwMode="auto">
            <a:xfrm>
              <a:off x="0" y="691"/>
              <a:ext cx="1417" cy="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FFEA18"/>
                </a:buClr>
                <a:buSzPct val="100000"/>
              </a:pPr>
              <a:r>
                <a:rPr lang="en-GB" sz="1400" b="1">
                  <a:solidFill>
                    <a:srgbClr val="FFEA18"/>
                  </a:solidFill>
                  <a:latin typeface="Comic Sans MS" charset="0"/>
                </a:rPr>
                <a:t>Syr.Antioch</a:t>
              </a:r>
            </a:p>
            <a:p>
              <a:pPr defTabSz="404184" eaLnBrk="0" hangingPunct="0">
                <a:lnSpc>
                  <a:spcPct val="130000"/>
                </a:lnSpc>
                <a:buClr>
                  <a:srgbClr val="FFEA18"/>
                </a:buClr>
                <a:buSzPct val="100000"/>
              </a:pPr>
              <a:r>
                <a:rPr lang="en-GB" sz="1400" b="1">
                  <a:solidFill>
                    <a:srgbClr val="FFEA18"/>
                  </a:solidFill>
                  <a:latin typeface="Comic Sans MS" charset="0"/>
                </a:rPr>
                <a:t>Seleucia</a:t>
              </a:r>
            </a:p>
            <a:p>
              <a:pPr defTabSz="404184" eaLnBrk="0" hangingPunct="0">
                <a:lnSpc>
                  <a:spcPct val="130000"/>
                </a:lnSpc>
                <a:buClr>
                  <a:srgbClr val="FFEA18"/>
                </a:buClr>
                <a:buSzPct val="100000"/>
              </a:pPr>
              <a:r>
                <a:rPr lang="en-GB" sz="1400" b="1">
                  <a:solidFill>
                    <a:srgbClr val="FFEA18"/>
                  </a:solidFill>
                  <a:latin typeface="Comic Sans MS" charset="0"/>
                </a:rPr>
                <a:t>Salamis</a:t>
              </a:r>
            </a:p>
            <a:p>
              <a:pPr defTabSz="404184" eaLnBrk="0" hangingPunct="0">
                <a:lnSpc>
                  <a:spcPct val="130000"/>
                </a:lnSpc>
                <a:buClr>
                  <a:srgbClr val="FFEA18"/>
                </a:buClr>
                <a:buSzPct val="100000"/>
              </a:pPr>
              <a:r>
                <a:rPr lang="en-GB" sz="1400" b="1">
                  <a:solidFill>
                    <a:srgbClr val="FFEA18"/>
                  </a:solidFill>
                  <a:latin typeface="Comic Sans MS" charset="0"/>
                </a:rPr>
                <a:t>Paphos</a:t>
              </a:r>
            </a:p>
            <a:p>
              <a:pPr defTabSz="404184" eaLnBrk="0" hangingPunct="0">
                <a:lnSpc>
                  <a:spcPct val="130000"/>
                </a:lnSpc>
                <a:buClr>
                  <a:srgbClr val="FFEA18"/>
                </a:buClr>
                <a:buSzPct val="100000"/>
              </a:pPr>
              <a:r>
                <a:rPr lang="en-GB" sz="1400" b="1">
                  <a:solidFill>
                    <a:srgbClr val="FFEA18"/>
                  </a:solidFill>
                  <a:latin typeface="Comic Sans MS" charset="0"/>
                </a:rPr>
                <a:t>Perga</a:t>
              </a:r>
            </a:p>
            <a:p>
              <a:pPr defTabSz="404184" eaLnBrk="0" hangingPunct="0">
                <a:lnSpc>
                  <a:spcPct val="130000"/>
                </a:lnSpc>
                <a:buClr>
                  <a:srgbClr val="FFEA18"/>
                </a:buClr>
                <a:buSzPct val="100000"/>
              </a:pPr>
              <a:r>
                <a:rPr lang="en-GB" sz="1400" b="1">
                  <a:solidFill>
                    <a:srgbClr val="FFEA18"/>
                  </a:solidFill>
                  <a:latin typeface="Comic Sans MS" charset="0"/>
                </a:rPr>
                <a:t>Pisidian Antioch</a:t>
              </a:r>
            </a:p>
            <a:p>
              <a:pPr defTabSz="404184" eaLnBrk="0" hangingPunct="0">
                <a:lnSpc>
                  <a:spcPct val="130000"/>
                </a:lnSpc>
                <a:buClr>
                  <a:srgbClr val="FFEA18"/>
                </a:buClr>
                <a:buSzPct val="100000"/>
              </a:pPr>
              <a:r>
                <a:rPr lang="en-GB" sz="1400" b="1">
                  <a:solidFill>
                    <a:srgbClr val="FFEA18"/>
                  </a:solidFill>
                  <a:latin typeface="Comic Sans MS" charset="0"/>
                </a:rPr>
                <a:t>Iconium</a:t>
              </a:r>
            </a:p>
            <a:p>
              <a:pPr defTabSz="404184" eaLnBrk="0" hangingPunct="0">
                <a:lnSpc>
                  <a:spcPct val="130000"/>
                </a:lnSpc>
                <a:buClr>
                  <a:srgbClr val="FFEA18"/>
                </a:buClr>
                <a:buSzPct val="100000"/>
              </a:pPr>
              <a:r>
                <a:rPr lang="en-GB" sz="1400" b="1">
                  <a:solidFill>
                    <a:srgbClr val="FFEA18"/>
                  </a:solidFill>
                  <a:latin typeface="Comic Sans MS" charset="0"/>
                </a:rPr>
                <a:t>Lystra</a:t>
              </a:r>
            </a:p>
            <a:p>
              <a:pPr defTabSz="404184" eaLnBrk="0" hangingPunct="0">
                <a:lnSpc>
                  <a:spcPct val="130000"/>
                </a:lnSpc>
                <a:buClr>
                  <a:srgbClr val="FFEA18"/>
                </a:buClr>
                <a:buSzPct val="100000"/>
              </a:pPr>
              <a:r>
                <a:rPr lang="en-GB" sz="1400" b="1">
                  <a:solidFill>
                    <a:srgbClr val="FFEA18"/>
                  </a:solidFill>
                  <a:latin typeface="Comic Sans MS" charset="0"/>
                </a:rPr>
                <a:t> Derbe</a:t>
              </a:r>
            </a:p>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FFEA18"/>
                </a:buClr>
                <a:buSzPct val="100000"/>
              </a:pPr>
              <a:r>
                <a:rPr lang="en-GB" sz="1400" b="1">
                  <a:solidFill>
                    <a:srgbClr val="FFEA18"/>
                  </a:solidFill>
                  <a:latin typeface="Comic Sans MS" charset="0"/>
                </a:rPr>
                <a:t>Lystra</a:t>
              </a:r>
            </a:p>
            <a:p>
              <a:pPr defTabSz="404184" eaLnBrk="0" hangingPunct="0">
                <a:lnSpc>
                  <a:spcPct val="130000"/>
                </a:lnSpc>
                <a:buClr>
                  <a:srgbClr val="FFEA18"/>
                </a:buClr>
                <a:buSzPct val="100000"/>
              </a:pPr>
              <a:r>
                <a:rPr lang="en-GB" sz="1400" b="1">
                  <a:solidFill>
                    <a:srgbClr val="FFEA18"/>
                  </a:solidFill>
                  <a:latin typeface="Comic Sans MS" charset="0"/>
                </a:rPr>
                <a:t>Iconium</a:t>
              </a:r>
            </a:p>
            <a:p>
              <a:pPr defTabSz="404184" eaLnBrk="0" hangingPunct="0">
                <a:lnSpc>
                  <a:spcPct val="130000"/>
                </a:lnSpc>
                <a:buClr>
                  <a:srgbClr val="FFEA18"/>
                </a:buClr>
                <a:buSzPct val="100000"/>
              </a:pPr>
              <a:r>
                <a:rPr lang="en-GB" sz="1400" b="1">
                  <a:solidFill>
                    <a:srgbClr val="FFEA18"/>
                  </a:solidFill>
                  <a:latin typeface="Comic Sans MS" charset="0"/>
                </a:rPr>
                <a:t>Pisidian Antioch</a:t>
              </a:r>
            </a:p>
            <a:p>
              <a:pPr defTabSz="404184" eaLnBrk="0" hangingPunct="0">
                <a:lnSpc>
                  <a:spcPct val="130000"/>
                </a:lnSpc>
                <a:buClr>
                  <a:srgbClr val="FFEA18"/>
                </a:buClr>
                <a:buSzPct val="100000"/>
              </a:pPr>
              <a:r>
                <a:rPr lang="en-GB" sz="1400" b="1">
                  <a:solidFill>
                    <a:srgbClr val="FFEA18"/>
                  </a:solidFill>
                  <a:latin typeface="Comic Sans MS" charset="0"/>
                </a:rPr>
                <a:t>Perga</a:t>
              </a:r>
            </a:p>
            <a:p>
              <a:pPr defTabSz="404184" eaLnBrk="0" hangingPunct="0">
                <a:lnSpc>
                  <a:spcPct val="130000"/>
                </a:lnSpc>
                <a:buClr>
                  <a:srgbClr val="FFEA18"/>
                </a:buClr>
                <a:buSzPct val="100000"/>
              </a:pPr>
              <a:r>
                <a:rPr lang="en-GB" sz="1400" b="1">
                  <a:solidFill>
                    <a:srgbClr val="FFEA18"/>
                  </a:solidFill>
                  <a:latin typeface="Comic Sans MS" charset="0"/>
                </a:rPr>
                <a:t>Attalia</a:t>
              </a:r>
            </a:p>
            <a:p>
              <a:pPr defTabSz="404184" eaLnBrk="0" hangingPunct="0">
                <a:lnSpc>
                  <a:spcPct val="130000"/>
                </a:lnSpc>
                <a:buClr>
                  <a:srgbClr val="FFEA18"/>
                </a:buClr>
                <a:buSzPct val="100000"/>
              </a:pPr>
              <a:r>
                <a:rPr lang="en-GB" sz="1400" b="1">
                  <a:solidFill>
                    <a:srgbClr val="FFEA18"/>
                  </a:solidFill>
                  <a:latin typeface="Comic Sans MS" charset="0"/>
                </a:rPr>
                <a:t>Syr.Antioch </a:t>
              </a:r>
            </a:p>
          </p:txBody>
        </p:sp>
        <p:sp>
          <p:nvSpPr>
            <p:cNvPr id="82985"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grpSp>
      <p:sp>
        <p:nvSpPr>
          <p:cNvPr id="82963" name="Text Box 21"/>
          <p:cNvSpPr txBox="1">
            <a:spLocks noChangeArrowheads="1"/>
          </p:cNvSpPr>
          <p:nvPr/>
        </p:nvSpPr>
        <p:spPr bwMode="auto">
          <a:xfrm>
            <a:off x="8648990" y="6177243"/>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82964" name="Rectangle 22"/>
          <p:cNvSpPr>
            <a:spLocks noChangeArrowheads="1"/>
          </p:cNvSpPr>
          <p:nvPr/>
        </p:nvSpPr>
        <p:spPr bwMode="auto">
          <a:xfrm>
            <a:off x="7904091" y="6533850"/>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FFFFFF"/>
                </a:solidFill>
                <a:latin typeface="Comic Sans MS" charset="0"/>
              </a:rPr>
              <a:t>9.65.08.</a:t>
            </a:r>
          </a:p>
        </p:txBody>
      </p:sp>
      <p:sp>
        <p:nvSpPr>
          <p:cNvPr id="82965" name="Text Box 23"/>
          <p:cNvSpPr txBox="1">
            <a:spLocks noChangeArrowheads="1"/>
          </p:cNvSpPr>
          <p:nvPr/>
        </p:nvSpPr>
        <p:spPr bwMode="auto">
          <a:xfrm>
            <a:off x="795874" y="6553856"/>
            <a:ext cx="819835" cy="20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©2006 TBBMI</a:t>
            </a:r>
          </a:p>
        </p:txBody>
      </p:sp>
      <p:sp>
        <p:nvSpPr>
          <p:cNvPr id="82966" name="Text Box 24"/>
          <p:cNvSpPr txBox="1">
            <a:spLocks noChangeArrowheads="1"/>
          </p:cNvSpPr>
          <p:nvPr/>
        </p:nvSpPr>
        <p:spPr bwMode="auto">
          <a:xfrm>
            <a:off x="8357547"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38</a:t>
            </a:r>
          </a:p>
        </p:txBody>
      </p:sp>
      <p:sp>
        <p:nvSpPr>
          <p:cNvPr id="82967" name="Text Box 25"/>
          <p:cNvSpPr txBox="1">
            <a:spLocks noChangeArrowheads="1"/>
          </p:cNvSpPr>
          <p:nvPr/>
        </p:nvSpPr>
        <p:spPr bwMode="auto">
          <a:xfrm>
            <a:off x="8715389" y="6477005"/>
            <a:ext cx="238125" cy="299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897"/>
              </a:spcBef>
              <a:buClr>
                <a:srgbClr val="FFFFFF"/>
              </a:buClr>
              <a:buSzPct val="100000"/>
            </a:pPr>
            <a:r>
              <a:rPr lang="en-GB" sz="1400" b="1">
                <a:solidFill>
                  <a:srgbClr val="FFFFFF"/>
                </a:solidFill>
                <a:latin typeface="Comic Sans MS" charset="0"/>
              </a:rPr>
              <a:t>4</a:t>
            </a:r>
          </a:p>
        </p:txBody>
      </p:sp>
      <p:sp>
        <p:nvSpPr>
          <p:cNvPr id="40986" name="AutoShape 26"/>
          <p:cNvSpPr>
            <a:spLocks noChangeArrowheads="1"/>
          </p:cNvSpPr>
          <p:nvPr/>
        </p:nvSpPr>
        <p:spPr bwMode="auto">
          <a:xfrm>
            <a:off x="287197" y="1339114"/>
            <a:ext cx="139122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87" name="AutoShape 27"/>
          <p:cNvSpPr>
            <a:spLocks noChangeArrowheads="1"/>
          </p:cNvSpPr>
          <p:nvPr/>
        </p:nvSpPr>
        <p:spPr bwMode="auto">
          <a:xfrm>
            <a:off x="266989" y="5804658"/>
            <a:ext cx="139122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88" name="AutoShape 28"/>
          <p:cNvSpPr>
            <a:spLocks noChangeArrowheads="1"/>
          </p:cNvSpPr>
          <p:nvPr/>
        </p:nvSpPr>
        <p:spPr bwMode="auto">
          <a:xfrm>
            <a:off x="2127251" y="3622314"/>
            <a:ext cx="139122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89" name="AutoShape 29"/>
          <p:cNvSpPr>
            <a:spLocks noChangeArrowheads="1"/>
          </p:cNvSpPr>
          <p:nvPr/>
        </p:nvSpPr>
        <p:spPr bwMode="auto">
          <a:xfrm>
            <a:off x="2102718" y="5317202"/>
            <a:ext cx="139122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0" name="AutoShape 30"/>
          <p:cNvSpPr>
            <a:spLocks noChangeArrowheads="1"/>
          </p:cNvSpPr>
          <p:nvPr/>
        </p:nvSpPr>
        <p:spPr bwMode="auto">
          <a:xfrm>
            <a:off x="3708978" y="598126"/>
            <a:ext cx="155430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1" name="AutoShape 31"/>
          <p:cNvSpPr>
            <a:spLocks noChangeArrowheads="1"/>
          </p:cNvSpPr>
          <p:nvPr/>
        </p:nvSpPr>
        <p:spPr bwMode="auto">
          <a:xfrm>
            <a:off x="5313800" y="1250863"/>
            <a:ext cx="1746250" cy="299757"/>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2" name="AutoShape 32"/>
          <p:cNvSpPr>
            <a:spLocks noChangeArrowheads="1"/>
          </p:cNvSpPr>
          <p:nvPr/>
        </p:nvSpPr>
        <p:spPr bwMode="auto">
          <a:xfrm>
            <a:off x="5541820" y="6191255"/>
            <a:ext cx="1301750" cy="299757"/>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3" name="AutoShape 33"/>
          <p:cNvSpPr>
            <a:spLocks noChangeArrowheads="1"/>
          </p:cNvSpPr>
          <p:nvPr/>
        </p:nvSpPr>
        <p:spPr bwMode="auto">
          <a:xfrm>
            <a:off x="7425172" y="2003051"/>
            <a:ext cx="1044864" cy="2857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4" name="AutoShape 34"/>
          <p:cNvSpPr>
            <a:spLocks noChangeArrowheads="1"/>
          </p:cNvSpPr>
          <p:nvPr/>
        </p:nvSpPr>
        <p:spPr bwMode="auto">
          <a:xfrm>
            <a:off x="7409295" y="5263963"/>
            <a:ext cx="1044864" cy="2857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5" name="AutoShape 35"/>
          <p:cNvSpPr>
            <a:spLocks noChangeArrowheads="1"/>
          </p:cNvSpPr>
          <p:nvPr/>
        </p:nvSpPr>
        <p:spPr bwMode="auto">
          <a:xfrm>
            <a:off x="3697437" y="6559659"/>
            <a:ext cx="1554307"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0996" name="Line 36"/>
          <p:cNvSpPr>
            <a:spLocks noChangeShapeType="1"/>
          </p:cNvSpPr>
          <p:nvPr/>
        </p:nvSpPr>
        <p:spPr bwMode="auto">
          <a:xfrm>
            <a:off x="1023222" y="1746722"/>
            <a:ext cx="1443" cy="4154581"/>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0997" name="Line 37"/>
          <p:cNvSpPr>
            <a:spLocks noChangeShapeType="1"/>
          </p:cNvSpPr>
          <p:nvPr/>
        </p:nvSpPr>
        <p:spPr bwMode="auto">
          <a:xfrm>
            <a:off x="4511387" y="1007129"/>
            <a:ext cx="1444" cy="5684184"/>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0998" name="Line 38"/>
          <p:cNvSpPr>
            <a:spLocks noChangeShapeType="1"/>
          </p:cNvSpPr>
          <p:nvPr/>
        </p:nvSpPr>
        <p:spPr bwMode="auto">
          <a:xfrm>
            <a:off x="6228774" y="1606647"/>
            <a:ext cx="1444" cy="452577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0999" name="Line 39"/>
          <p:cNvSpPr>
            <a:spLocks noChangeShapeType="1"/>
          </p:cNvSpPr>
          <p:nvPr/>
        </p:nvSpPr>
        <p:spPr bwMode="auto">
          <a:xfrm>
            <a:off x="2884925" y="4062148"/>
            <a:ext cx="1443" cy="133770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1000" name="Line 40"/>
          <p:cNvSpPr>
            <a:spLocks noChangeShapeType="1"/>
          </p:cNvSpPr>
          <p:nvPr/>
        </p:nvSpPr>
        <p:spPr bwMode="auto">
          <a:xfrm>
            <a:off x="7979358" y="2340632"/>
            <a:ext cx="1443" cy="1400"/>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1001" name="Line 41"/>
          <p:cNvSpPr>
            <a:spLocks noChangeShapeType="1"/>
          </p:cNvSpPr>
          <p:nvPr/>
        </p:nvSpPr>
        <p:spPr bwMode="auto">
          <a:xfrm>
            <a:off x="8029863" y="2337828"/>
            <a:ext cx="1444" cy="289952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Tree>
    <p:extLst>
      <p:ext uri="{BB962C8B-B14F-4D97-AF65-F5344CB8AC3E}">
        <p14:creationId xmlns:p14="http://schemas.microsoft.com/office/powerpoint/2010/main" val="1177149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4994" name="Text Box 2"/>
          <p:cNvSpPr txBox="1">
            <a:spLocks noChangeArrowheads="1"/>
          </p:cNvSpPr>
          <p:nvPr/>
        </p:nvSpPr>
        <p:spPr bwMode="auto">
          <a:xfrm>
            <a:off x="6989331" y="1920409"/>
            <a:ext cx="1854488" cy="3639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25000"/>
              </a:lnSpc>
              <a:buClr>
                <a:srgbClr val="005DC0"/>
              </a:buClr>
              <a:buSzPct val="100000"/>
            </a:pPr>
            <a:r>
              <a:rPr lang="en-GB" sz="1800" b="1">
                <a:solidFill>
                  <a:srgbClr val="005DC0"/>
                </a:solidFill>
                <a:latin typeface="Comic Sans MS" charset="0"/>
              </a:rPr>
              <a:t> </a:t>
            </a:r>
            <a:r>
              <a:rPr lang="en-GB" sz="1400" b="1">
                <a:solidFill>
                  <a:srgbClr val="005DC0"/>
                </a:solidFill>
                <a:latin typeface="Comic Sans MS" charset="0"/>
              </a:rPr>
              <a:t>Caesarea</a:t>
            </a:r>
          </a:p>
          <a:p>
            <a:pPr defTabSz="404184" eaLnBrk="0" hangingPunct="0">
              <a:lnSpc>
                <a:spcPct val="125000"/>
              </a:lnSpc>
              <a:buClr>
                <a:srgbClr val="005DC0"/>
              </a:buClr>
              <a:buSzPct val="100000"/>
            </a:pPr>
            <a:r>
              <a:rPr lang="en-GB" sz="1400" b="1">
                <a:solidFill>
                  <a:srgbClr val="005DC0"/>
                </a:solidFill>
                <a:latin typeface="Comic Sans MS" charset="0"/>
              </a:rPr>
              <a:t>Sidon</a:t>
            </a:r>
          </a:p>
          <a:p>
            <a:pPr defTabSz="404184" eaLnBrk="0" hangingPunct="0">
              <a:lnSpc>
                <a:spcPct val="125000"/>
              </a:lnSpc>
              <a:buClr>
                <a:srgbClr val="005DC0"/>
              </a:buClr>
              <a:buSzPct val="100000"/>
            </a:pPr>
            <a:r>
              <a:rPr lang="en-GB" sz="1400" b="1">
                <a:solidFill>
                  <a:srgbClr val="005DC0"/>
                </a:solidFill>
                <a:latin typeface="Comic Sans MS" charset="0"/>
              </a:rPr>
              <a:t>Around Cyprus</a:t>
            </a:r>
          </a:p>
          <a:p>
            <a:pPr defTabSz="404184" eaLnBrk="0" hangingPunct="0">
              <a:lnSpc>
                <a:spcPct val="125000"/>
              </a:lnSpc>
              <a:buClr>
                <a:srgbClr val="005DC0"/>
              </a:buClr>
              <a:buSzPct val="100000"/>
            </a:pPr>
            <a:r>
              <a:rPr lang="en-GB" sz="1400" b="1">
                <a:solidFill>
                  <a:srgbClr val="005DC0"/>
                </a:solidFill>
                <a:latin typeface="Comic Sans MS" charset="0"/>
              </a:rPr>
              <a:t>Myra</a:t>
            </a:r>
          </a:p>
          <a:p>
            <a:pPr defTabSz="404184" eaLnBrk="0" hangingPunct="0">
              <a:lnSpc>
                <a:spcPct val="125000"/>
              </a:lnSpc>
              <a:buClr>
                <a:srgbClr val="005DC0"/>
              </a:buClr>
              <a:buSzPct val="100000"/>
            </a:pPr>
            <a:r>
              <a:rPr lang="en-GB" sz="1400" b="1">
                <a:solidFill>
                  <a:srgbClr val="005DC0"/>
                </a:solidFill>
                <a:latin typeface="Comic Sans MS" charset="0"/>
              </a:rPr>
              <a:t>Crete</a:t>
            </a:r>
          </a:p>
          <a:p>
            <a:pPr defTabSz="404184" eaLnBrk="0" hangingPunct="0">
              <a:lnSpc>
                <a:spcPct val="125000"/>
              </a:lnSpc>
              <a:buClr>
                <a:srgbClr val="005DC0"/>
              </a:buClr>
              <a:buSzPct val="100000"/>
            </a:pPr>
            <a:r>
              <a:rPr lang="en-GB" sz="1400" b="1">
                <a:solidFill>
                  <a:srgbClr val="005DC0"/>
                </a:solidFill>
                <a:latin typeface="Comic Sans MS" charset="0"/>
              </a:rPr>
              <a:t>Fair Havens</a:t>
            </a:r>
          </a:p>
          <a:p>
            <a:pPr defTabSz="404184" eaLnBrk="0" hangingPunct="0">
              <a:lnSpc>
                <a:spcPct val="125000"/>
              </a:lnSpc>
              <a:buClr>
                <a:srgbClr val="005DC0"/>
              </a:buClr>
              <a:buSzPct val="100000"/>
            </a:pPr>
            <a:r>
              <a:rPr lang="en-GB" sz="1400" b="1">
                <a:solidFill>
                  <a:srgbClr val="005DC0"/>
                </a:solidFill>
                <a:latin typeface="Comic Sans MS" charset="0"/>
              </a:rPr>
              <a:t>Melita</a:t>
            </a:r>
          </a:p>
          <a:p>
            <a:pPr defTabSz="404184" eaLnBrk="0" hangingPunct="0">
              <a:lnSpc>
                <a:spcPct val="125000"/>
              </a:lnSpc>
              <a:buClr>
                <a:srgbClr val="005DC0"/>
              </a:buClr>
              <a:buSzPct val="100000"/>
            </a:pPr>
            <a:r>
              <a:rPr lang="en-GB" sz="1400" b="1">
                <a:solidFill>
                  <a:srgbClr val="005DC0"/>
                </a:solidFill>
                <a:latin typeface="Comic Sans MS" charset="0"/>
              </a:rPr>
              <a:t>Sicily Syracuse </a:t>
            </a:r>
          </a:p>
          <a:p>
            <a:pPr defTabSz="404184" eaLnBrk="0" hangingPunct="0">
              <a:lnSpc>
                <a:spcPct val="125000"/>
              </a:lnSpc>
              <a:buClr>
                <a:srgbClr val="005DC0"/>
              </a:buClr>
              <a:buSzPct val="100000"/>
            </a:pPr>
            <a:r>
              <a:rPr lang="en-GB" sz="1400" b="1">
                <a:solidFill>
                  <a:srgbClr val="005DC0"/>
                </a:solidFill>
                <a:latin typeface="Comic Sans MS" charset="0"/>
              </a:rPr>
              <a:t>Rhegium</a:t>
            </a:r>
          </a:p>
          <a:p>
            <a:pPr defTabSz="404184" eaLnBrk="0" hangingPunct="0">
              <a:lnSpc>
                <a:spcPct val="125000"/>
              </a:lnSpc>
              <a:buClr>
                <a:srgbClr val="005DC0"/>
              </a:buClr>
              <a:buSzPct val="100000"/>
            </a:pPr>
            <a:r>
              <a:rPr lang="en-GB" sz="1400" b="1">
                <a:solidFill>
                  <a:srgbClr val="005DC0"/>
                </a:solidFill>
                <a:latin typeface="Comic Sans MS" charset="0"/>
              </a:rPr>
              <a:t>Puteoli</a:t>
            </a:r>
          </a:p>
          <a:p>
            <a:pPr defTabSz="404184" eaLnBrk="0" hangingPunct="0">
              <a:lnSpc>
                <a:spcPct val="125000"/>
              </a:lnSpc>
              <a:buClr>
                <a:srgbClr val="005DC0"/>
              </a:buClr>
              <a:buSzPct val="100000"/>
            </a:pPr>
            <a:r>
              <a:rPr lang="en-GB" sz="1400" b="1">
                <a:solidFill>
                  <a:srgbClr val="005DC0"/>
                </a:solidFill>
                <a:latin typeface="Comic Sans MS" charset="0"/>
              </a:rPr>
              <a:t>Forum of Appius</a:t>
            </a:r>
          </a:p>
          <a:p>
            <a:pPr defTabSz="404184" eaLnBrk="0" hangingPunct="0">
              <a:lnSpc>
                <a:spcPct val="125000"/>
              </a:lnSpc>
              <a:buClr>
                <a:srgbClr val="005DC0"/>
              </a:buClr>
              <a:buSzPct val="100000"/>
            </a:pPr>
            <a:r>
              <a:rPr lang="en-GB" sz="1400" b="1">
                <a:solidFill>
                  <a:srgbClr val="005DC0"/>
                </a:solidFill>
                <a:latin typeface="Comic Sans MS" charset="0"/>
              </a:rPr>
              <a:t>Three Taverns</a:t>
            </a:r>
          </a:p>
          <a:p>
            <a:pPr defTabSz="404184" eaLnBrk="0" hangingPunct="0">
              <a:lnSpc>
                <a:spcPct val="125000"/>
              </a:lnSpc>
              <a:buClr>
                <a:srgbClr val="FFFFFF"/>
              </a:buClr>
              <a:buSzPct val="100000"/>
            </a:pPr>
            <a:r>
              <a:rPr lang="en-GB" sz="1400" b="1" i="1" u="sng">
                <a:solidFill>
                  <a:srgbClr val="FFFFFF"/>
                </a:solidFill>
                <a:latin typeface="Comic Sans MS" charset="0"/>
              </a:rPr>
              <a:t>ROME</a:t>
            </a:r>
          </a:p>
        </p:txBody>
      </p:sp>
      <p:sp>
        <p:nvSpPr>
          <p:cNvPr id="84995" name="Line 3"/>
          <p:cNvSpPr>
            <a:spLocks noChangeShapeType="1"/>
          </p:cNvSpPr>
          <p:nvPr/>
        </p:nvSpPr>
        <p:spPr bwMode="auto">
          <a:xfrm>
            <a:off x="2857515" y="470649"/>
            <a:ext cx="5801591" cy="140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81810" tIns="40903" rIns="81810" bIns="40903"/>
          <a:lstStyle/>
          <a:p>
            <a:pPr algn="l" defTabSz="404184" eaLnBrk="0" hangingPunct="0">
              <a:lnSpc>
                <a:spcPct val="93000"/>
              </a:lnSpc>
              <a:buClr>
                <a:srgbClr val="000000"/>
              </a:buClr>
              <a:buSzPct val="100000"/>
            </a:pPr>
            <a:endParaRPr lang="en-US" sz="2200">
              <a:solidFill>
                <a:srgbClr val="FFFFFF"/>
              </a:solidFill>
            </a:endParaRPr>
          </a:p>
        </p:txBody>
      </p:sp>
      <p:sp>
        <p:nvSpPr>
          <p:cNvPr id="84996" name="Text Box 4"/>
          <p:cNvSpPr txBox="1">
            <a:spLocks noChangeArrowheads="1"/>
          </p:cNvSpPr>
          <p:nvPr/>
        </p:nvSpPr>
        <p:spPr bwMode="auto">
          <a:xfrm>
            <a:off x="3183661" y="305371"/>
            <a:ext cx="2625148" cy="6512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15000"/>
              </a:lnSpc>
              <a:buClr>
                <a:srgbClr val="FFEA18"/>
              </a:buClr>
              <a:buSzPct val="100000"/>
            </a:pPr>
            <a:endParaRPr lang="en-GB" sz="1400" b="1">
              <a:solidFill>
                <a:srgbClr val="FFEA18"/>
              </a:solidFill>
              <a:latin typeface="Comic Sans MS" charset="0"/>
            </a:endParaRPr>
          </a:p>
          <a:p>
            <a:pPr defTabSz="404184" eaLnBrk="0" hangingPunct="0">
              <a:lnSpc>
                <a:spcPct val="115000"/>
              </a:lnSpc>
              <a:buClr>
                <a:srgbClr val="005DC0"/>
              </a:buClr>
              <a:buSzPct val="100000"/>
            </a:pPr>
            <a:r>
              <a:rPr lang="en-GB" sz="1400" b="1">
                <a:solidFill>
                  <a:srgbClr val="005DC0"/>
                </a:solidFill>
                <a:latin typeface="Comic Sans MS" charset="0"/>
              </a:rPr>
              <a:t>Syrian Antioch</a:t>
            </a:r>
          </a:p>
          <a:p>
            <a:pPr defTabSz="404184" eaLnBrk="0" hangingPunct="0">
              <a:lnSpc>
                <a:spcPct val="115000"/>
              </a:lnSpc>
              <a:buClr>
                <a:srgbClr val="005DC0"/>
              </a:buClr>
              <a:buSzPct val="100000"/>
            </a:pPr>
            <a:r>
              <a:rPr lang="en-GB" sz="1400" b="1">
                <a:solidFill>
                  <a:srgbClr val="005DC0"/>
                </a:solidFill>
                <a:latin typeface="Comic Sans MS" charset="0"/>
              </a:rPr>
              <a:t>Tarsus</a:t>
            </a:r>
          </a:p>
          <a:p>
            <a:pPr defTabSz="404184" eaLnBrk="0" hangingPunct="0">
              <a:lnSpc>
                <a:spcPct val="115000"/>
              </a:lnSpc>
              <a:buClr>
                <a:srgbClr val="005DC0"/>
              </a:buClr>
              <a:buSzPct val="100000"/>
            </a:pPr>
            <a:r>
              <a:rPr lang="en-GB" sz="1400" b="1">
                <a:solidFill>
                  <a:srgbClr val="005DC0"/>
                </a:solidFill>
                <a:latin typeface="Comic Sans MS" charset="0"/>
              </a:rPr>
              <a:t>Derbe</a:t>
            </a:r>
          </a:p>
          <a:p>
            <a:pPr defTabSz="404184" eaLnBrk="0" hangingPunct="0">
              <a:lnSpc>
                <a:spcPct val="115000"/>
              </a:lnSpc>
              <a:buClr>
                <a:srgbClr val="005DC0"/>
              </a:buClr>
              <a:buSzPct val="100000"/>
            </a:pPr>
            <a:r>
              <a:rPr lang="en-GB" sz="1400" b="1">
                <a:solidFill>
                  <a:srgbClr val="005DC0"/>
                </a:solidFill>
                <a:latin typeface="Comic Sans MS" charset="0"/>
              </a:rPr>
              <a:t>Lystra</a:t>
            </a:r>
          </a:p>
          <a:p>
            <a:pPr defTabSz="404184" eaLnBrk="0" hangingPunct="0">
              <a:lnSpc>
                <a:spcPct val="115000"/>
              </a:lnSpc>
              <a:buClr>
                <a:srgbClr val="005DC0"/>
              </a:buClr>
              <a:buSzPct val="100000"/>
            </a:pPr>
            <a:r>
              <a:rPr lang="en-GB" sz="1400" b="1">
                <a:solidFill>
                  <a:srgbClr val="005DC0"/>
                </a:solidFill>
                <a:latin typeface="Comic Sans MS" charset="0"/>
              </a:rPr>
              <a:t>Iconium</a:t>
            </a:r>
          </a:p>
          <a:p>
            <a:pPr defTabSz="404184" eaLnBrk="0" hangingPunct="0">
              <a:lnSpc>
                <a:spcPct val="115000"/>
              </a:lnSpc>
              <a:buClr>
                <a:srgbClr val="005DC0"/>
              </a:buClr>
              <a:buSzPct val="100000"/>
            </a:pPr>
            <a:r>
              <a:rPr lang="en-GB" sz="1400" b="1">
                <a:solidFill>
                  <a:srgbClr val="005DC0"/>
                </a:solidFill>
                <a:latin typeface="Comic Sans MS" charset="0"/>
              </a:rPr>
              <a:t>Pisidian Antioch</a:t>
            </a:r>
          </a:p>
          <a:p>
            <a:pPr defTabSz="404184" eaLnBrk="0" hangingPunct="0">
              <a:lnSpc>
                <a:spcPct val="115000"/>
              </a:lnSpc>
              <a:buClr>
                <a:srgbClr val="005DC0"/>
              </a:buClr>
              <a:buSzPct val="100000"/>
            </a:pPr>
            <a:r>
              <a:rPr lang="en-GB" sz="1400" b="1">
                <a:solidFill>
                  <a:srgbClr val="005DC0"/>
                </a:solidFill>
                <a:latin typeface="Comic Sans MS" charset="0"/>
              </a:rPr>
              <a:t>Phrygian</a:t>
            </a:r>
          </a:p>
          <a:p>
            <a:pPr defTabSz="404184" eaLnBrk="0" hangingPunct="0">
              <a:lnSpc>
                <a:spcPct val="115000"/>
              </a:lnSpc>
              <a:buClr>
                <a:srgbClr val="005DC0"/>
              </a:buClr>
              <a:buSzPct val="100000"/>
            </a:pPr>
            <a:r>
              <a:rPr lang="en-GB" sz="1400" b="1">
                <a:solidFill>
                  <a:srgbClr val="005DC0"/>
                </a:solidFill>
                <a:latin typeface="Comic Sans MS" charset="0"/>
              </a:rPr>
              <a:t>Galatia</a:t>
            </a:r>
          </a:p>
          <a:p>
            <a:pPr defTabSz="404184" eaLnBrk="0" hangingPunct="0">
              <a:lnSpc>
                <a:spcPct val="115000"/>
              </a:lnSpc>
              <a:buClr>
                <a:srgbClr val="005DC0"/>
              </a:buClr>
              <a:buSzPct val="100000"/>
            </a:pPr>
            <a:r>
              <a:rPr lang="en-GB" sz="1400" b="1">
                <a:solidFill>
                  <a:srgbClr val="005DC0"/>
                </a:solidFill>
                <a:latin typeface="Comic Sans MS" charset="0"/>
              </a:rPr>
              <a:t>Mysia</a:t>
            </a:r>
          </a:p>
          <a:p>
            <a:pPr defTabSz="404184" eaLnBrk="0" hangingPunct="0">
              <a:lnSpc>
                <a:spcPct val="115000"/>
              </a:lnSpc>
              <a:buClr>
                <a:srgbClr val="005DC0"/>
              </a:buClr>
              <a:buSzPct val="100000"/>
            </a:pPr>
            <a:r>
              <a:rPr lang="en-GB" sz="1400" b="1">
                <a:solidFill>
                  <a:srgbClr val="005DC0"/>
                </a:solidFill>
                <a:latin typeface="Comic Sans MS" charset="0"/>
              </a:rPr>
              <a:t>Troas (Troy)‏</a:t>
            </a:r>
          </a:p>
          <a:p>
            <a:pPr defTabSz="404184" eaLnBrk="0" hangingPunct="0">
              <a:lnSpc>
                <a:spcPct val="115000"/>
              </a:lnSpc>
              <a:buClr>
                <a:srgbClr val="005DC0"/>
              </a:buClr>
              <a:buSzPct val="100000"/>
            </a:pPr>
            <a:r>
              <a:rPr lang="en-GB" sz="1400" b="1">
                <a:solidFill>
                  <a:srgbClr val="005DC0"/>
                </a:solidFill>
                <a:latin typeface="Comic Sans MS" charset="0"/>
              </a:rPr>
              <a:t>Samothrace</a:t>
            </a:r>
          </a:p>
          <a:p>
            <a:pPr defTabSz="404184" eaLnBrk="0" hangingPunct="0">
              <a:lnSpc>
                <a:spcPct val="115000"/>
              </a:lnSpc>
              <a:buClr>
                <a:srgbClr val="005DC0"/>
              </a:buClr>
              <a:buSzPct val="100000"/>
            </a:pPr>
            <a:r>
              <a:rPr lang="en-GB" sz="1400" b="1">
                <a:solidFill>
                  <a:srgbClr val="005DC0"/>
                </a:solidFill>
                <a:latin typeface="Comic Sans MS" charset="0"/>
              </a:rPr>
              <a:t>Neapolis</a:t>
            </a:r>
          </a:p>
          <a:p>
            <a:pPr defTabSz="404184" eaLnBrk="0" hangingPunct="0">
              <a:lnSpc>
                <a:spcPct val="115000"/>
              </a:lnSpc>
              <a:buClr>
                <a:srgbClr val="005DC0"/>
              </a:buClr>
              <a:buSzPct val="100000"/>
            </a:pPr>
            <a:r>
              <a:rPr lang="en-GB" sz="1400" b="1">
                <a:solidFill>
                  <a:srgbClr val="005DC0"/>
                </a:solidFill>
                <a:latin typeface="Comic Sans MS" charset="0"/>
              </a:rPr>
              <a:t>Philippi</a:t>
            </a:r>
          </a:p>
          <a:p>
            <a:pPr defTabSz="404184" eaLnBrk="0" hangingPunct="0">
              <a:lnSpc>
                <a:spcPct val="115000"/>
              </a:lnSpc>
              <a:buClr>
                <a:srgbClr val="005DC0"/>
              </a:buClr>
              <a:buSzPct val="100000"/>
            </a:pPr>
            <a:r>
              <a:rPr lang="en-GB" sz="1400" b="1">
                <a:solidFill>
                  <a:srgbClr val="005DC0"/>
                </a:solidFill>
                <a:latin typeface="Comic Sans MS" charset="0"/>
              </a:rPr>
              <a:t>Amphipolis</a:t>
            </a:r>
          </a:p>
          <a:p>
            <a:pPr defTabSz="404184" eaLnBrk="0" hangingPunct="0">
              <a:lnSpc>
                <a:spcPct val="115000"/>
              </a:lnSpc>
              <a:buClr>
                <a:srgbClr val="005DC0"/>
              </a:buClr>
              <a:buSzPct val="100000"/>
            </a:pPr>
            <a:r>
              <a:rPr lang="en-GB" sz="1400" b="1">
                <a:solidFill>
                  <a:srgbClr val="005DC0"/>
                </a:solidFill>
                <a:latin typeface="Comic Sans MS" charset="0"/>
              </a:rPr>
              <a:t>Apollonia</a:t>
            </a:r>
          </a:p>
          <a:p>
            <a:pPr defTabSz="404184" eaLnBrk="0" hangingPunct="0">
              <a:lnSpc>
                <a:spcPct val="115000"/>
              </a:lnSpc>
              <a:buClr>
                <a:srgbClr val="005DC0"/>
              </a:buClr>
              <a:buSzPct val="100000"/>
            </a:pPr>
            <a:r>
              <a:rPr lang="en-GB" sz="1400" b="1">
                <a:solidFill>
                  <a:srgbClr val="005DC0"/>
                </a:solidFill>
                <a:latin typeface="Comic Sans MS" charset="0"/>
              </a:rPr>
              <a:t>Thessalonica</a:t>
            </a:r>
          </a:p>
          <a:p>
            <a:pPr defTabSz="404184" eaLnBrk="0" hangingPunct="0">
              <a:lnSpc>
                <a:spcPct val="115000"/>
              </a:lnSpc>
              <a:buClr>
                <a:srgbClr val="005DC0"/>
              </a:buClr>
              <a:buSzPct val="100000"/>
            </a:pPr>
            <a:r>
              <a:rPr lang="en-GB" sz="1400" b="1">
                <a:solidFill>
                  <a:srgbClr val="005DC0"/>
                </a:solidFill>
                <a:latin typeface="Comic Sans MS" charset="0"/>
              </a:rPr>
              <a:t>Berea</a:t>
            </a:r>
          </a:p>
          <a:p>
            <a:pPr defTabSz="404184" eaLnBrk="0" hangingPunct="0">
              <a:lnSpc>
                <a:spcPct val="115000"/>
              </a:lnSpc>
              <a:buClr>
                <a:srgbClr val="FFFFFF"/>
              </a:buClr>
              <a:buSzPct val="100000"/>
            </a:pPr>
            <a:r>
              <a:rPr lang="en-GB" sz="1400" b="1" i="1" u="sng">
                <a:solidFill>
                  <a:srgbClr val="FFFFFF"/>
                </a:solidFill>
                <a:latin typeface="Comic Sans MS" charset="0"/>
              </a:rPr>
              <a:t>ATHENS</a:t>
            </a:r>
          </a:p>
          <a:p>
            <a:pPr defTabSz="404184" eaLnBrk="0" hangingPunct="0">
              <a:lnSpc>
                <a:spcPct val="115000"/>
              </a:lnSpc>
              <a:buClr>
                <a:srgbClr val="FFFFFF"/>
              </a:buClr>
              <a:buSzPct val="100000"/>
            </a:pPr>
            <a:r>
              <a:rPr lang="en-GB" sz="1400" b="1" i="1" u="sng">
                <a:solidFill>
                  <a:srgbClr val="FFFFFF"/>
                </a:solidFill>
                <a:latin typeface="Comic Sans MS" charset="0"/>
              </a:rPr>
              <a:t>CORINTH</a:t>
            </a:r>
          </a:p>
          <a:p>
            <a:pPr defTabSz="404184" eaLnBrk="0" hangingPunct="0">
              <a:lnSpc>
                <a:spcPct val="115000"/>
              </a:lnSpc>
              <a:buClr>
                <a:srgbClr val="005DC0"/>
              </a:buClr>
              <a:buSzPct val="100000"/>
            </a:pPr>
            <a:r>
              <a:rPr lang="en-GB" sz="1400" b="1">
                <a:solidFill>
                  <a:srgbClr val="005DC0"/>
                </a:solidFill>
                <a:latin typeface="Comic Sans MS" charset="0"/>
              </a:rPr>
              <a:t>Cenchrea</a:t>
            </a:r>
          </a:p>
          <a:p>
            <a:pPr defTabSz="404184" eaLnBrk="0" hangingPunct="0">
              <a:lnSpc>
                <a:spcPct val="115000"/>
              </a:lnSpc>
              <a:buClr>
                <a:srgbClr val="005DC0"/>
              </a:buClr>
              <a:buSzPct val="100000"/>
            </a:pPr>
            <a:r>
              <a:rPr lang="en-GB" sz="1400" b="1">
                <a:solidFill>
                  <a:srgbClr val="005DC0"/>
                </a:solidFill>
                <a:latin typeface="Comic Sans MS" charset="0"/>
              </a:rPr>
              <a:t>Ephesus</a:t>
            </a:r>
          </a:p>
          <a:p>
            <a:pPr defTabSz="404184" eaLnBrk="0" hangingPunct="0">
              <a:lnSpc>
                <a:spcPct val="115000"/>
              </a:lnSpc>
              <a:buClr>
                <a:srgbClr val="005DC0"/>
              </a:buClr>
              <a:buSzPct val="100000"/>
            </a:pPr>
            <a:r>
              <a:rPr lang="en-GB" sz="1400" b="1">
                <a:solidFill>
                  <a:srgbClr val="005DC0"/>
                </a:solidFill>
                <a:latin typeface="Comic Sans MS" charset="0"/>
              </a:rPr>
              <a:t>Caesarea</a:t>
            </a:r>
          </a:p>
          <a:p>
            <a:pPr defTabSz="404184" eaLnBrk="0" hangingPunct="0">
              <a:lnSpc>
                <a:spcPct val="115000"/>
              </a:lnSpc>
              <a:buClr>
                <a:srgbClr val="005DC0"/>
              </a:buClr>
              <a:buSzPct val="100000"/>
            </a:pPr>
            <a:r>
              <a:rPr lang="en-GB" sz="1400" b="1">
                <a:solidFill>
                  <a:srgbClr val="005DC0"/>
                </a:solidFill>
                <a:latin typeface="Comic Sans MS" charset="0"/>
              </a:rPr>
              <a:t>Jerusalem</a:t>
            </a:r>
          </a:p>
          <a:p>
            <a:pPr defTabSz="404184" eaLnBrk="0" hangingPunct="0">
              <a:lnSpc>
                <a:spcPct val="115000"/>
              </a:lnSpc>
              <a:buClr>
                <a:srgbClr val="005DC0"/>
              </a:buClr>
              <a:buSzPct val="100000"/>
            </a:pPr>
            <a:r>
              <a:rPr lang="en-GB" sz="1400" b="1">
                <a:solidFill>
                  <a:srgbClr val="005DC0"/>
                </a:solidFill>
                <a:latin typeface="Comic Sans MS" charset="0"/>
              </a:rPr>
              <a:t>Caesarea</a:t>
            </a:r>
          </a:p>
          <a:p>
            <a:pPr defTabSz="404184" eaLnBrk="0" hangingPunct="0">
              <a:lnSpc>
                <a:spcPct val="115000"/>
              </a:lnSpc>
              <a:buClr>
                <a:srgbClr val="005DC0"/>
              </a:buClr>
              <a:buSzPct val="100000"/>
            </a:pPr>
            <a:r>
              <a:rPr lang="en-GB" sz="1400" b="1">
                <a:solidFill>
                  <a:srgbClr val="005DC0"/>
                </a:solidFill>
                <a:latin typeface="Comic Sans MS" charset="0"/>
              </a:rPr>
              <a:t>Syrian Antioch</a:t>
            </a:r>
          </a:p>
        </p:txBody>
      </p:sp>
      <p:sp>
        <p:nvSpPr>
          <p:cNvPr id="84997" name="Text Box 5"/>
          <p:cNvSpPr txBox="1">
            <a:spLocks noChangeArrowheads="1"/>
          </p:cNvSpPr>
          <p:nvPr/>
        </p:nvSpPr>
        <p:spPr bwMode="auto">
          <a:xfrm>
            <a:off x="5273389" y="972114"/>
            <a:ext cx="1855932" cy="5551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20000"/>
              </a:lnSpc>
              <a:buClr>
                <a:srgbClr val="FFEA18"/>
              </a:buClr>
              <a:buSzPct val="100000"/>
            </a:pPr>
            <a:endParaRPr lang="en-GB" sz="1400" b="1">
              <a:solidFill>
                <a:srgbClr val="FFEA18"/>
              </a:solidFill>
              <a:latin typeface="Comic Sans MS" charset="0"/>
            </a:endParaRPr>
          </a:p>
          <a:p>
            <a:pPr defTabSz="404184" eaLnBrk="0" hangingPunct="0">
              <a:lnSpc>
                <a:spcPct val="120000"/>
              </a:lnSpc>
              <a:buClr>
                <a:srgbClr val="005DC0"/>
              </a:buClr>
              <a:buSzPct val="100000"/>
            </a:pPr>
            <a:r>
              <a:rPr lang="en-GB" sz="1400" b="1">
                <a:solidFill>
                  <a:srgbClr val="005DC0"/>
                </a:solidFill>
                <a:latin typeface="Comic Sans MS" charset="0"/>
              </a:rPr>
              <a:t>Syrian Antioch</a:t>
            </a:r>
          </a:p>
          <a:p>
            <a:pPr defTabSz="404184" eaLnBrk="0" hangingPunct="0">
              <a:lnSpc>
                <a:spcPct val="120000"/>
              </a:lnSpc>
              <a:buClr>
                <a:srgbClr val="005DC0"/>
              </a:buClr>
              <a:buSzPct val="100000"/>
            </a:pPr>
            <a:r>
              <a:rPr lang="en-GB" sz="1400" b="1">
                <a:solidFill>
                  <a:srgbClr val="005DC0"/>
                </a:solidFill>
                <a:latin typeface="Comic Sans MS" charset="0"/>
              </a:rPr>
              <a:t>Galatia</a:t>
            </a:r>
          </a:p>
          <a:p>
            <a:pPr defTabSz="404184" eaLnBrk="0" hangingPunct="0">
              <a:lnSpc>
                <a:spcPct val="120000"/>
              </a:lnSpc>
              <a:buClr>
                <a:srgbClr val="005DC0"/>
              </a:buClr>
              <a:buSzPct val="100000"/>
            </a:pPr>
            <a:r>
              <a:rPr lang="en-GB" sz="1400" b="1">
                <a:solidFill>
                  <a:srgbClr val="005DC0"/>
                </a:solidFill>
                <a:latin typeface="Comic Sans MS" charset="0"/>
              </a:rPr>
              <a:t>Phrygian   </a:t>
            </a:r>
          </a:p>
          <a:p>
            <a:pPr defTabSz="404184" eaLnBrk="0" hangingPunct="0">
              <a:lnSpc>
                <a:spcPct val="120000"/>
              </a:lnSpc>
              <a:buClr>
                <a:srgbClr val="005DC0"/>
              </a:buClr>
              <a:buSzPct val="100000"/>
            </a:pPr>
            <a:r>
              <a:rPr lang="en-GB" sz="1400" b="1">
                <a:solidFill>
                  <a:srgbClr val="005DC0"/>
                </a:solidFill>
                <a:latin typeface="Comic Sans MS" charset="0"/>
              </a:rPr>
              <a:t>   Regions</a:t>
            </a:r>
          </a:p>
          <a:p>
            <a:pPr defTabSz="404184" eaLnBrk="0" hangingPunct="0">
              <a:lnSpc>
                <a:spcPct val="120000"/>
              </a:lnSpc>
              <a:buClr>
                <a:srgbClr val="FFFFFF"/>
              </a:buClr>
              <a:buSzPct val="100000"/>
            </a:pPr>
            <a:r>
              <a:rPr lang="en-GB" sz="1400" b="1" i="1" u="sng">
                <a:solidFill>
                  <a:srgbClr val="FFFFFF"/>
                </a:solidFill>
                <a:latin typeface="Comic Sans MS" charset="0"/>
              </a:rPr>
              <a:t>EPHESUS</a:t>
            </a:r>
          </a:p>
          <a:p>
            <a:pPr defTabSz="404184" eaLnBrk="0" hangingPunct="0">
              <a:lnSpc>
                <a:spcPct val="120000"/>
              </a:lnSpc>
              <a:buClr>
                <a:srgbClr val="005DC0"/>
              </a:buClr>
              <a:buSzPct val="100000"/>
            </a:pPr>
            <a:r>
              <a:rPr lang="en-GB" sz="1400" b="1">
                <a:solidFill>
                  <a:srgbClr val="005DC0"/>
                </a:solidFill>
                <a:latin typeface="Comic Sans MS" charset="0"/>
              </a:rPr>
              <a:t>Macedonia</a:t>
            </a:r>
          </a:p>
          <a:p>
            <a:pPr defTabSz="404184" eaLnBrk="0" hangingPunct="0">
              <a:lnSpc>
                <a:spcPct val="120000"/>
              </a:lnSpc>
              <a:buClr>
                <a:srgbClr val="005DC0"/>
              </a:buClr>
              <a:buSzPct val="100000"/>
            </a:pPr>
            <a:r>
              <a:rPr lang="en-GB" sz="1400" b="1">
                <a:solidFill>
                  <a:srgbClr val="005DC0"/>
                </a:solidFill>
                <a:latin typeface="Comic Sans MS" charset="0"/>
              </a:rPr>
              <a:t>Troas</a:t>
            </a:r>
          </a:p>
          <a:p>
            <a:pPr defTabSz="404184" eaLnBrk="0" hangingPunct="0">
              <a:lnSpc>
                <a:spcPct val="120000"/>
              </a:lnSpc>
              <a:buClr>
                <a:srgbClr val="005DC0"/>
              </a:buClr>
              <a:buSzPct val="100000"/>
            </a:pPr>
            <a:r>
              <a:rPr lang="en-GB" sz="1400" b="1">
                <a:solidFill>
                  <a:srgbClr val="005DC0"/>
                </a:solidFill>
                <a:latin typeface="Comic Sans MS" charset="0"/>
              </a:rPr>
              <a:t>Philippi</a:t>
            </a:r>
          </a:p>
          <a:p>
            <a:pPr defTabSz="404184" eaLnBrk="0" hangingPunct="0">
              <a:lnSpc>
                <a:spcPct val="120000"/>
              </a:lnSpc>
              <a:buClr>
                <a:srgbClr val="005DC0"/>
              </a:buClr>
              <a:buSzPct val="100000"/>
            </a:pPr>
            <a:r>
              <a:rPr lang="en-GB" sz="1400" b="1">
                <a:solidFill>
                  <a:srgbClr val="005DC0"/>
                </a:solidFill>
                <a:latin typeface="Comic Sans MS" charset="0"/>
              </a:rPr>
              <a:t>Corinth</a:t>
            </a:r>
          </a:p>
          <a:p>
            <a:pPr defTabSz="404184" eaLnBrk="0" hangingPunct="0">
              <a:lnSpc>
                <a:spcPct val="120000"/>
              </a:lnSpc>
              <a:buClr>
                <a:srgbClr val="005DC0"/>
              </a:buClr>
              <a:buSzPct val="100000"/>
            </a:pPr>
            <a:r>
              <a:rPr lang="en-GB" sz="1400" b="1">
                <a:solidFill>
                  <a:srgbClr val="005DC0"/>
                </a:solidFill>
                <a:latin typeface="Comic Sans MS" charset="0"/>
              </a:rPr>
              <a:t>Philippi</a:t>
            </a:r>
          </a:p>
          <a:p>
            <a:pPr defTabSz="404184" eaLnBrk="0" hangingPunct="0">
              <a:lnSpc>
                <a:spcPct val="120000"/>
              </a:lnSpc>
              <a:buClr>
                <a:srgbClr val="005DC0"/>
              </a:buClr>
              <a:buSzPct val="100000"/>
            </a:pPr>
            <a:r>
              <a:rPr lang="en-GB" sz="1400" b="1">
                <a:solidFill>
                  <a:srgbClr val="005DC0"/>
                </a:solidFill>
                <a:latin typeface="Comic Sans MS" charset="0"/>
              </a:rPr>
              <a:t>Troas</a:t>
            </a:r>
          </a:p>
          <a:p>
            <a:pPr defTabSz="404184" eaLnBrk="0" hangingPunct="0">
              <a:lnSpc>
                <a:spcPct val="120000"/>
              </a:lnSpc>
              <a:buClr>
                <a:srgbClr val="005DC0"/>
              </a:buClr>
              <a:buSzPct val="100000"/>
            </a:pPr>
            <a:r>
              <a:rPr lang="en-GB" sz="1400" b="1">
                <a:solidFill>
                  <a:srgbClr val="005DC0"/>
                </a:solidFill>
                <a:latin typeface="Comic Sans MS" charset="0"/>
              </a:rPr>
              <a:t>Assos</a:t>
            </a:r>
          </a:p>
          <a:p>
            <a:pPr defTabSz="404184" eaLnBrk="0" hangingPunct="0">
              <a:lnSpc>
                <a:spcPct val="120000"/>
              </a:lnSpc>
              <a:buClr>
                <a:srgbClr val="005DC0"/>
              </a:buClr>
              <a:buSzPct val="100000"/>
            </a:pPr>
            <a:r>
              <a:rPr lang="en-GB" sz="1400" b="1">
                <a:solidFill>
                  <a:srgbClr val="005DC0"/>
                </a:solidFill>
                <a:latin typeface="Comic Sans MS" charset="0"/>
              </a:rPr>
              <a:t>Miletus</a:t>
            </a:r>
          </a:p>
          <a:p>
            <a:pPr defTabSz="404184" eaLnBrk="0" hangingPunct="0">
              <a:lnSpc>
                <a:spcPct val="120000"/>
              </a:lnSpc>
              <a:buClr>
                <a:srgbClr val="005DC0"/>
              </a:buClr>
              <a:buSzPct val="100000"/>
            </a:pPr>
            <a:r>
              <a:rPr lang="en-GB" sz="1400" b="1">
                <a:solidFill>
                  <a:srgbClr val="005DC0"/>
                </a:solidFill>
                <a:latin typeface="Comic Sans MS" charset="0"/>
              </a:rPr>
              <a:t>Cos </a:t>
            </a:r>
          </a:p>
          <a:p>
            <a:pPr defTabSz="404184" eaLnBrk="0" hangingPunct="0">
              <a:lnSpc>
                <a:spcPct val="120000"/>
              </a:lnSpc>
              <a:buClr>
                <a:srgbClr val="005DC0"/>
              </a:buClr>
              <a:buSzPct val="100000"/>
            </a:pPr>
            <a:r>
              <a:rPr lang="en-GB" sz="1400" b="1">
                <a:solidFill>
                  <a:srgbClr val="005DC0"/>
                </a:solidFill>
                <a:latin typeface="Comic Sans MS" charset="0"/>
              </a:rPr>
              <a:t>Rhodes</a:t>
            </a:r>
          </a:p>
          <a:p>
            <a:pPr defTabSz="404184" eaLnBrk="0" hangingPunct="0">
              <a:lnSpc>
                <a:spcPct val="120000"/>
              </a:lnSpc>
              <a:buClr>
                <a:srgbClr val="005DC0"/>
              </a:buClr>
              <a:buSzPct val="100000"/>
            </a:pPr>
            <a:r>
              <a:rPr lang="en-GB" sz="1400" b="1">
                <a:solidFill>
                  <a:srgbClr val="005DC0"/>
                </a:solidFill>
                <a:latin typeface="Comic Sans MS" charset="0"/>
              </a:rPr>
              <a:t>Patara</a:t>
            </a:r>
          </a:p>
          <a:p>
            <a:pPr defTabSz="404184" eaLnBrk="0" hangingPunct="0">
              <a:lnSpc>
                <a:spcPct val="120000"/>
              </a:lnSpc>
              <a:buClr>
                <a:srgbClr val="005DC0"/>
              </a:buClr>
              <a:buSzPct val="100000"/>
            </a:pPr>
            <a:r>
              <a:rPr lang="en-GB" sz="1400" b="1">
                <a:solidFill>
                  <a:srgbClr val="005DC0"/>
                </a:solidFill>
                <a:latin typeface="Comic Sans MS" charset="0"/>
              </a:rPr>
              <a:t>Tyre</a:t>
            </a:r>
          </a:p>
          <a:p>
            <a:pPr defTabSz="404184" eaLnBrk="0" hangingPunct="0">
              <a:lnSpc>
                <a:spcPct val="120000"/>
              </a:lnSpc>
              <a:buClr>
                <a:srgbClr val="005DC0"/>
              </a:buClr>
              <a:buSzPct val="100000"/>
            </a:pPr>
            <a:r>
              <a:rPr lang="en-GB" sz="1400" b="1">
                <a:solidFill>
                  <a:srgbClr val="005DC0"/>
                </a:solidFill>
                <a:latin typeface="Comic Sans MS" charset="0"/>
              </a:rPr>
              <a:t>Ptolemais</a:t>
            </a:r>
          </a:p>
          <a:p>
            <a:pPr defTabSz="404184" eaLnBrk="0" hangingPunct="0">
              <a:lnSpc>
                <a:spcPct val="120000"/>
              </a:lnSpc>
              <a:buClr>
                <a:srgbClr val="005DC0"/>
              </a:buClr>
              <a:buSzPct val="100000"/>
            </a:pPr>
            <a:r>
              <a:rPr lang="en-GB" sz="1400" b="1">
                <a:solidFill>
                  <a:srgbClr val="005DC0"/>
                </a:solidFill>
                <a:latin typeface="Comic Sans MS" charset="0"/>
              </a:rPr>
              <a:t>Caesarea</a:t>
            </a:r>
          </a:p>
          <a:p>
            <a:pPr defTabSz="404184" eaLnBrk="0" hangingPunct="0">
              <a:lnSpc>
                <a:spcPct val="120000"/>
              </a:lnSpc>
              <a:buClr>
                <a:srgbClr val="005DC0"/>
              </a:buClr>
              <a:buSzPct val="100000"/>
            </a:pPr>
            <a:r>
              <a:rPr lang="en-GB" sz="1400" b="1">
                <a:solidFill>
                  <a:srgbClr val="005DC0"/>
                </a:solidFill>
                <a:latin typeface="Comic Sans MS" charset="0"/>
              </a:rPr>
              <a:t>Jerusalem</a:t>
            </a:r>
          </a:p>
        </p:txBody>
      </p:sp>
      <p:pic>
        <p:nvPicPr>
          <p:cNvPr id="41990" name="Picture 6"/>
          <p:cNvPicPr>
            <a:picLocks noChangeAspect="1" noChangeArrowheads="1"/>
          </p:cNvPicPr>
          <p:nvPr/>
        </p:nvPicPr>
        <p:blipFill>
          <a:blip r:embed="rId3"/>
          <a:srcRect/>
          <a:stretch>
            <a:fillRect/>
          </a:stretch>
        </p:blipFill>
        <p:spPr bwMode="auto">
          <a:xfrm>
            <a:off x="2356716" y="112059"/>
            <a:ext cx="871682" cy="2045074"/>
          </a:xfrm>
          <a:prstGeom prst="rect">
            <a:avLst/>
          </a:prstGeom>
          <a:noFill/>
          <a:ln>
            <a:noFill/>
          </a:ln>
          <a:effectLst>
            <a:outerShdw blurRad="63500" dist="107933" dir="2700000" algn="ctr" rotWithShape="0">
              <a:srgbClr val="000000"/>
            </a:outerShdw>
          </a:effectLst>
        </p:spPr>
      </p:pic>
      <p:sp>
        <p:nvSpPr>
          <p:cNvPr id="84999" name="Text Box 7"/>
          <p:cNvSpPr txBox="1">
            <a:spLocks noChangeArrowheads="1"/>
          </p:cNvSpPr>
          <p:nvPr/>
        </p:nvSpPr>
        <p:spPr bwMode="auto">
          <a:xfrm>
            <a:off x="6863779" y="733988"/>
            <a:ext cx="2280227" cy="1328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Fourth</a:t>
            </a:r>
            <a:br>
              <a:rPr lang="en-GB" b="1">
                <a:solidFill>
                  <a:srgbClr val="19FF21"/>
                </a:solidFill>
                <a:latin typeface="Comic Sans MS" charset="0"/>
              </a:rPr>
            </a:br>
            <a:r>
              <a:rPr lang="en-GB" b="1">
                <a:solidFill>
                  <a:srgbClr val="19FF21"/>
                </a:solidFill>
                <a:latin typeface="Comic Sans MS" charset="0"/>
              </a:rPr>
              <a:t>Trip:</a:t>
            </a:r>
            <a:br>
              <a:rPr lang="en-GB" b="1">
                <a:solidFill>
                  <a:srgbClr val="19FF21"/>
                </a:solidFill>
                <a:latin typeface="Comic Sans MS" charset="0"/>
              </a:rPr>
            </a:br>
            <a:r>
              <a:rPr lang="en-GB" b="1">
                <a:solidFill>
                  <a:srgbClr val="19FFF4"/>
                </a:solidFill>
                <a:latin typeface="Comic Sans MS" charset="0"/>
              </a:rPr>
              <a:t>On to </a:t>
            </a:r>
            <a:br>
              <a:rPr lang="en-GB" b="1">
                <a:solidFill>
                  <a:srgbClr val="19FFF4"/>
                </a:solidFill>
                <a:latin typeface="Comic Sans MS" charset="0"/>
              </a:rPr>
            </a:br>
            <a:r>
              <a:rPr lang="en-GB" b="1">
                <a:solidFill>
                  <a:srgbClr val="19FFF4"/>
                </a:solidFill>
                <a:latin typeface="Comic Sans MS" charset="0"/>
              </a:rPr>
              <a:t>Rome!</a:t>
            </a:r>
          </a:p>
        </p:txBody>
      </p:sp>
      <p:sp>
        <p:nvSpPr>
          <p:cNvPr id="85000" name="Text Box 8"/>
          <p:cNvSpPr txBox="1">
            <a:spLocks noChangeArrowheads="1"/>
          </p:cNvSpPr>
          <p:nvPr/>
        </p:nvSpPr>
        <p:spPr bwMode="auto">
          <a:xfrm>
            <a:off x="2122921" y="511284"/>
            <a:ext cx="1044864" cy="1085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037"/>
              </a:spcBef>
              <a:buClr>
                <a:srgbClr val="FFEA18"/>
              </a:buClr>
              <a:buSzPct val="100000"/>
            </a:pPr>
            <a:r>
              <a:rPr lang="en-GB" sz="6500" b="1">
                <a:solidFill>
                  <a:srgbClr val="FFEA18"/>
                </a:solidFill>
                <a:latin typeface="Comic Sans MS" charset="0"/>
              </a:rPr>
              <a:t>?</a:t>
            </a:r>
          </a:p>
        </p:txBody>
      </p:sp>
      <p:sp>
        <p:nvSpPr>
          <p:cNvPr id="85001" name="Text Box 9"/>
          <p:cNvSpPr txBox="1">
            <a:spLocks noChangeArrowheads="1"/>
          </p:cNvSpPr>
          <p:nvPr/>
        </p:nvSpPr>
        <p:spPr bwMode="auto">
          <a:xfrm>
            <a:off x="2011796" y="3555068"/>
            <a:ext cx="1622136" cy="2049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30000"/>
              </a:lnSpc>
              <a:buClr>
                <a:srgbClr val="005DC0"/>
              </a:buClr>
              <a:buSzPct val="100000"/>
            </a:pPr>
            <a:r>
              <a:rPr lang="en-GB" sz="1400" b="1">
                <a:solidFill>
                  <a:srgbClr val="005DC0"/>
                </a:solidFill>
                <a:latin typeface="Comic Sans MS" charset="0"/>
              </a:rPr>
              <a:t>Syr.Antioch</a:t>
            </a:r>
          </a:p>
          <a:p>
            <a:pPr defTabSz="404184" eaLnBrk="0" hangingPunct="0">
              <a:lnSpc>
                <a:spcPct val="130000"/>
              </a:lnSpc>
              <a:buClr>
                <a:srgbClr val="005DC0"/>
              </a:buClr>
              <a:buSzPct val="100000"/>
            </a:pPr>
            <a:r>
              <a:rPr lang="en-GB" sz="1400" b="1">
                <a:solidFill>
                  <a:srgbClr val="005DC0"/>
                </a:solidFill>
                <a:latin typeface="Comic Sans MS" charset="0"/>
              </a:rPr>
              <a:t>Phoenicia</a:t>
            </a:r>
          </a:p>
          <a:p>
            <a:pPr defTabSz="404184" eaLnBrk="0" hangingPunct="0">
              <a:lnSpc>
                <a:spcPct val="130000"/>
              </a:lnSpc>
              <a:buClr>
                <a:srgbClr val="005DC0"/>
              </a:buClr>
              <a:buSzPct val="100000"/>
            </a:pPr>
            <a:r>
              <a:rPr lang="en-GB" sz="1400" b="1">
                <a:solidFill>
                  <a:srgbClr val="005DC0"/>
                </a:solidFill>
                <a:latin typeface="Comic Sans MS" charset="0"/>
              </a:rPr>
              <a:t>Samaria</a:t>
            </a:r>
          </a:p>
          <a:p>
            <a:pPr defTabSz="404184" eaLnBrk="0" hangingPunct="0">
              <a:lnSpc>
                <a:spcPct val="130000"/>
              </a:lnSpc>
              <a:buClr>
                <a:srgbClr val="FFFFFF"/>
              </a:buClr>
              <a:buSzPct val="100000"/>
            </a:pPr>
            <a:r>
              <a:rPr lang="en-GB" sz="1400" b="1" i="1" u="sng">
                <a:solidFill>
                  <a:srgbClr val="FFFFFF"/>
                </a:solidFill>
                <a:latin typeface="Comic Sans MS" charset="0"/>
              </a:rPr>
              <a:t>JERUSALEM</a:t>
            </a:r>
          </a:p>
          <a:p>
            <a:pPr defTabSz="404184" eaLnBrk="0" hangingPunct="0">
              <a:lnSpc>
                <a:spcPct val="130000"/>
              </a:lnSpc>
              <a:buClr>
                <a:srgbClr val="005DC0"/>
              </a:buClr>
              <a:buSzPct val="100000"/>
            </a:pPr>
            <a:r>
              <a:rPr lang="en-GB" sz="1400" b="1">
                <a:solidFill>
                  <a:srgbClr val="005DC0"/>
                </a:solidFill>
                <a:latin typeface="Comic Sans MS" charset="0"/>
              </a:rPr>
              <a:t>Samaria</a:t>
            </a:r>
          </a:p>
          <a:p>
            <a:pPr defTabSz="404184" eaLnBrk="0" hangingPunct="0">
              <a:lnSpc>
                <a:spcPct val="130000"/>
              </a:lnSpc>
              <a:buClr>
                <a:srgbClr val="005DC0"/>
              </a:buClr>
              <a:buSzPct val="100000"/>
            </a:pPr>
            <a:r>
              <a:rPr lang="en-GB" sz="1400" b="1">
                <a:solidFill>
                  <a:srgbClr val="005DC0"/>
                </a:solidFill>
                <a:latin typeface="Comic Sans MS" charset="0"/>
              </a:rPr>
              <a:t>Phoenicia</a:t>
            </a:r>
          </a:p>
          <a:p>
            <a:pPr defTabSz="404184" eaLnBrk="0" hangingPunct="0">
              <a:lnSpc>
                <a:spcPct val="130000"/>
              </a:lnSpc>
              <a:buClr>
                <a:srgbClr val="005DC0"/>
              </a:buClr>
              <a:buSzPct val="100000"/>
            </a:pPr>
            <a:r>
              <a:rPr lang="en-GB" sz="1400" b="1">
                <a:solidFill>
                  <a:srgbClr val="005DC0"/>
                </a:solidFill>
                <a:latin typeface="Comic Sans MS" charset="0"/>
              </a:rPr>
              <a:t>Syr.Antioch</a:t>
            </a:r>
          </a:p>
        </p:txBody>
      </p:sp>
      <p:sp>
        <p:nvSpPr>
          <p:cNvPr id="85002" name="Text Box 10"/>
          <p:cNvSpPr txBox="1">
            <a:spLocks noChangeArrowheads="1"/>
          </p:cNvSpPr>
          <p:nvPr/>
        </p:nvSpPr>
        <p:spPr bwMode="auto">
          <a:xfrm>
            <a:off x="1808308" y="0"/>
            <a:ext cx="1044864" cy="119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4483"/>
              </a:spcBef>
              <a:buClr>
                <a:srgbClr val="19FF21"/>
              </a:buClr>
              <a:buSzPct val="100000"/>
            </a:pPr>
            <a:r>
              <a:rPr lang="en-GB" sz="7200" b="1">
                <a:solidFill>
                  <a:srgbClr val="19FF21"/>
                </a:solidFill>
                <a:latin typeface="Comic Sans MS" charset="0"/>
              </a:rPr>
              <a:t>?</a:t>
            </a:r>
          </a:p>
        </p:txBody>
      </p:sp>
      <p:sp>
        <p:nvSpPr>
          <p:cNvPr id="85003" name="Text Box 11"/>
          <p:cNvSpPr txBox="1">
            <a:spLocks noChangeArrowheads="1"/>
          </p:cNvSpPr>
          <p:nvPr/>
        </p:nvSpPr>
        <p:spPr bwMode="auto">
          <a:xfrm>
            <a:off x="2785342" y="539299"/>
            <a:ext cx="1044864" cy="99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FF5757"/>
              </a:buClr>
              <a:buSzPct val="100000"/>
            </a:pPr>
            <a:r>
              <a:rPr lang="en-GB" sz="5900" b="1">
                <a:solidFill>
                  <a:srgbClr val="FF5757"/>
                </a:solidFill>
                <a:latin typeface="Comic Sans MS" charset="0"/>
              </a:rPr>
              <a:t>?</a:t>
            </a:r>
          </a:p>
        </p:txBody>
      </p:sp>
      <p:sp>
        <p:nvSpPr>
          <p:cNvPr id="85004" name="Text Box 12"/>
          <p:cNvSpPr txBox="1">
            <a:spLocks noChangeArrowheads="1"/>
          </p:cNvSpPr>
          <p:nvPr/>
        </p:nvSpPr>
        <p:spPr bwMode="auto">
          <a:xfrm>
            <a:off x="3189447" y="84045"/>
            <a:ext cx="660977" cy="746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2690"/>
              </a:spcBef>
              <a:buClr>
                <a:srgbClr val="FC0128"/>
              </a:buClr>
              <a:buSzPct val="100000"/>
            </a:pPr>
            <a:r>
              <a:rPr lang="en-GB" sz="4300" b="1">
                <a:solidFill>
                  <a:srgbClr val="FC0128"/>
                </a:solidFill>
                <a:latin typeface="Comic Sans MS" charset="0"/>
              </a:rPr>
              <a:t>?</a:t>
            </a:r>
          </a:p>
        </p:txBody>
      </p:sp>
      <p:sp>
        <p:nvSpPr>
          <p:cNvPr id="85005" name="Text Box 13"/>
          <p:cNvSpPr txBox="1">
            <a:spLocks noChangeArrowheads="1"/>
          </p:cNvSpPr>
          <p:nvPr/>
        </p:nvSpPr>
        <p:spPr bwMode="auto">
          <a:xfrm>
            <a:off x="2616489" y="-126066"/>
            <a:ext cx="1044864" cy="993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3702"/>
              </a:spcBef>
              <a:buClr>
                <a:srgbClr val="919191"/>
              </a:buClr>
              <a:buSzPct val="100000"/>
            </a:pPr>
            <a:r>
              <a:rPr lang="en-GB" sz="5900" b="1">
                <a:solidFill>
                  <a:srgbClr val="919191"/>
                </a:solidFill>
                <a:latin typeface="Comic Sans MS" charset="0"/>
              </a:rPr>
              <a:t>?</a:t>
            </a:r>
          </a:p>
        </p:txBody>
      </p:sp>
      <p:sp>
        <p:nvSpPr>
          <p:cNvPr id="85006" name="Text Box 14"/>
          <p:cNvSpPr txBox="1">
            <a:spLocks noChangeArrowheads="1"/>
          </p:cNvSpPr>
          <p:nvPr/>
        </p:nvSpPr>
        <p:spPr bwMode="auto">
          <a:xfrm>
            <a:off x="121243" y="626137"/>
            <a:ext cx="2094057"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First</a:t>
            </a:r>
            <a:br>
              <a:rPr lang="en-GB" b="1">
                <a:solidFill>
                  <a:srgbClr val="19FF21"/>
                </a:solidFill>
                <a:latin typeface="Comic Sans MS" charset="0"/>
              </a:rPr>
            </a:br>
            <a:r>
              <a:rPr lang="en-GB" b="1">
                <a:solidFill>
                  <a:srgbClr val="19FF21"/>
                </a:solidFill>
                <a:latin typeface="Comic Sans MS" charset="0"/>
              </a:rPr>
              <a:t>Trip</a:t>
            </a:r>
          </a:p>
        </p:txBody>
      </p:sp>
      <p:sp>
        <p:nvSpPr>
          <p:cNvPr id="85007" name="Text Box 15"/>
          <p:cNvSpPr txBox="1">
            <a:spLocks noChangeArrowheads="1"/>
          </p:cNvSpPr>
          <p:nvPr/>
        </p:nvSpPr>
        <p:spPr bwMode="auto">
          <a:xfrm>
            <a:off x="1942527" y="2192156"/>
            <a:ext cx="1775114" cy="1496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010"/>
              </a:spcBef>
              <a:buClr>
                <a:srgbClr val="19FFF4"/>
              </a:buClr>
              <a:buSzPct val="100000"/>
            </a:pPr>
            <a:r>
              <a:rPr lang="en-GB" b="1">
                <a:solidFill>
                  <a:srgbClr val="19FFF4"/>
                </a:solidFill>
                <a:latin typeface="Comic Sans MS" charset="0"/>
              </a:rPr>
              <a:t>Jerusalem Council</a:t>
            </a:r>
            <a:br>
              <a:rPr lang="en-GB" b="1">
                <a:solidFill>
                  <a:srgbClr val="19FFF4"/>
                </a:solidFill>
                <a:latin typeface="Comic Sans MS" charset="0"/>
              </a:rPr>
            </a:br>
            <a:r>
              <a:rPr lang="en-GB" sz="1600" b="1">
                <a:solidFill>
                  <a:srgbClr val="19FFF4"/>
                </a:solidFill>
                <a:latin typeface="Comic Sans MS" charset="0"/>
              </a:rPr>
              <a:t>(a quick trip that changed the Church forever!)‏</a:t>
            </a:r>
          </a:p>
        </p:txBody>
      </p:sp>
      <p:sp>
        <p:nvSpPr>
          <p:cNvPr id="85008" name="Text Box 16"/>
          <p:cNvSpPr txBox="1">
            <a:spLocks noChangeArrowheads="1"/>
          </p:cNvSpPr>
          <p:nvPr/>
        </p:nvSpPr>
        <p:spPr bwMode="auto">
          <a:xfrm>
            <a:off x="3524250" y="7"/>
            <a:ext cx="2095500"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Second</a:t>
            </a:r>
            <a:br>
              <a:rPr lang="en-GB" b="1">
                <a:solidFill>
                  <a:srgbClr val="19FF21"/>
                </a:solidFill>
                <a:latin typeface="Comic Sans MS" charset="0"/>
              </a:rPr>
            </a:br>
            <a:r>
              <a:rPr lang="en-GB" b="1">
                <a:solidFill>
                  <a:srgbClr val="19FF21"/>
                </a:solidFill>
                <a:latin typeface="Comic Sans MS" charset="0"/>
              </a:rPr>
              <a:t>Trip</a:t>
            </a:r>
          </a:p>
        </p:txBody>
      </p:sp>
      <p:sp>
        <p:nvSpPr>
          <p:cNvPr id="85009" name="Text Box 17"/>
          <p:cNvSpPr txBox="1">
            <a:spLocks noChangeArrowheads="1"/>
          </p:cNvSpPr>
          <p:nvPr/>
        </p:nvSpPr>
        <p:spPr bwMode="auto">
          <a:xfrm>
            <a:off x="5227219" y="613530"/>
            <a:ext cx="1897785" cy="71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346"/>
              </a:spcBef>
              <a:buClr>
                <a:srgbClr val="19FF21"/>
              </a:buClr>
              <a:buSzPct val="100000"/>
            </a:pPr>
            <a:r>
              <a:rPr lang="en-GB" b="1">
                <a:solidFill>
                  <a:srgbClr val="19FF21"/>
                </a:solidFill>
                <a:latin typeface="Comic Sans MS" charset="0"/>
              </a:rPr>
              <a:t>Third</a:t>
            </a:r>
            <a:br>
              <a:rPr lang="en-GB" b="1">
                <a:solidFill>
                  <a:srgbClr val="19FF21"/>
                </a:solidFill>
                <a:latin typeface="Comic Sans MS" charset="0"/>
              </a:rPr>
            </a:br>
            <a:r>
              <a:rPr lang="en-GB" b="1">
                <a:solidFill>
                  <a:srgbClr val="19FF21"/>
                </a:solidFill>
                <a:latin typeface="Comic Sans MS" charset="0"/>
              </a:rPr>
              <a:t>Trip</a:t>
            </a:r>
          </a:p>
        </p:txBody>
      </p:sp>
      <p:grpSp>
        <p:nvGrpSpPr>
          <p:cNvPr id="85010" name="Group 18"/>
          <p:cNvGrpSpPr>
            <a:grpSpLocks/>
          </p:cNvGrpSpPr>
          <p:nvPr/>
        </p:nvGrpSpPr>
        <p:grpSpPr bwMode="auto">
          <a:xfrm>
            <a:off x="467591" y="967911"/>
            <a:ext cx="1577398" cy="5122489"/>
            <a:chOff x="324" y="691"/>
            <a:chExt cx="1093" cy="3657"/>
          </a:xfrm>
        </p:grpSpPr>
        <p:sp>
          <p:nvSpPr>
            <p:cNvPr id="85041" name="Text Box 19"/>
            <p:cNvSpPr txBox="1">
              <a:spLocks noChangeArrowheads="1"/>
            </p:cNvSpPr>
            <p:nvPr/>
          </p:nvSpPr>
          <p:spPr bwMode="auto">
            <a:xfrm>
              <a:off x="324" y="691"/>
              <a:ext cx="1093" cy="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005DC0"/>
                </a:buClr>
                <a:buSzPct val="100000"/>
              </a:pPr>
              <a:r>
                <a:rPr lang="en-GB" sz="1400" b="1">
                  <a:solidFill>
                    <a:srgbClr val="005DC0"/>
                  </a:solidFill>
                  <a:latin typeface="Comic Sans MS" charset="0"/>
                </a:rPr>
                <a:t>Syr.Antioch</a:t>
              </a:r>
            </a:p>
            <a:p>
              <a:pPr defTabSz="404184" eaLnBrk="0" hangingPunct="0">
                <a:lnSpc>
                  <a:spcPct val="130000"/>
                </a:lnSpc>
                <a:buClr>
                  <a:srgbClr val="005DC0"/>
                </a:buClr>
                <a:buSzPct val="100000"/>
              </a:pPr>
              <a:r>
                <a:rPr lang="en-GB" sz="1400" b="1">
                  <a:solidFill>
                    <a:srgbClr val="005DC0"/>
                  </a:solidFill>
                  <a:latin typeface="Comic Sans MS" charset="0"/>
                </a:rPr>
                <a:t>Seleucia</a:t>
              </a:r>
            </a:p>
            <a:p>
              <a:pPr defTabSz="404184" eaLnBrk="0" hangingPunct="0">
                <a:lnSpc>
                  <a:spcPct val="130000"/>
                </a:lnSpc>
                <a:buClr>
                  <a:srgbClr val="005DC0"/>
                </a:buClr>
                <a:buSzPct val="100000"/>
              </a:pPr>
              <a:r>
                <a:rPr lang="en-GB" sz="1400" b="1">
                  <a:solidFill>
                    <a:srgbClr val="005DC0"/>
                  </a:solidFill>
                  <a:latin typeface="Comic Sans MS" charset="0"/>
                </a:rPr>
                <a:t>Salamis</a:t>
              </a:r>
            </a:p>
            <a:p>
              <a:pPr defTabSz="404184" eaLnBrk="0" hangingPunct="0">
                <a:lnSpc>
                  <a:spcPct val="130000"/>
                </a:lnSpc>
                <a:buClr>
                  <a:srgbClr val="005DC0"/>
                </a:buClr>
                <a:buSzPct val="100000"/>
              </a:pPr>
              <a:r>
                <a:rPr lang="en-GB" sz="1400" b="1">
                  <a:solidFill>
                    <a:srgbClr val="005DC0"/>
                  </a:solidFill>
                  <a:latin typeface="Comic Sans MS" charset="0"/>
                </a:rPr>
                <a:t>Paphos</a:t>
              </a:r>
            </a:p>
            <a:p>
              <a:pPr defTabSz="404184" eaLnBrk="0" hangingPunct="0">
                <a:lnSpc>
                  <a:spcPct val="130000"/>
                </a:lnSpc>
                <a:buClr>
                  <a:srgbClr val="005DC0"/>
                </a:buClr>
                <a:buSzPct val="100000"/>
              </a:pPr>
              <a:r>
                <a:rPr lang="en-GB" sz="1400" b="1">
                  <a:solidFill>
                    <a:srgbClr val="005DC0"/>
                  </a:solidFill>
                  <a:latin typeface="Comic Sans MS" charset="0"/>
                </a:rPr>
                <a:t>Perga</a:t>
              </a:r>
            </a:p>
            <a:p>
              <a:pPr defTabSz="404184" eaLnBrk="0" hangingPunct="0">
                <a:lnSpc>
                  <a:spcPct val="130000"/>
                </a:lnSpc>
                <a:buClr>
                  <a:srgbClr val="005DC0"/>
                </a:buClr>
                <a:buSzPct val="100000"/>
              </a:pPr>
              <a:r>
                <a:rPr lang="en-GB" sz="1400" b="1">
                  <a:solidFill>
                    <a:srgbClr val="005DC0"/>
                  </a:solidFill>
                  <a:latin typeface="Comic Sans MS" charset="0"/>
                </a:rPr>
                <a:t>Pisidian Antioch</a:t>
              </a:r>
            </a:p>
            <a:p>
              <a:pPr defTabSz="404184" eaLnBrk="0" hangingPunct="0">
                <a:lnSpc>
                  <a:spcPct val="130000"/>
                </a:lnSpc>
                <a:buClr>
                  <a:srgbClr val="005DC0"/>
                </a:buClr>
                <a:buSzPct val="100000"/>
              </a:pPr>
              <a:r>
                <a:rPr lang="en-GB" sz="1400" b="1">
                  <a:solidFill>
                    <a:srgbClr val="005DC0"/>
                  </a:solidFill>
                  <a:latin typeface="Comic Sans MS" charset="0"/>
                </a:rPr>
                <a:t>Iconium</a:t>
              </a:r>
            </a:p>
            <a:p>
              <a:pPr defTabSz="404184" eaLnBrk="0" hangingPunct="0">
                <a:lnSpc>
                  <a:spcPct val="130000"/>
                </a:lnSpc>
                <a:buClr>
                  <a:srgbClr val="005DC0"/>
                </a:buClr>
                <a:buSzPct val="100000"/>
              </a:pPr>
              <a:r>
                <a:rPr lang="en-GB" sz="1400" b="1">
                  <a:solidFill>
                    <a:srgbClr val="005DC0"/>
                  </a:solidFill>
                  <a:latin typeface="Comic Sans MS" charset="0"/>
                </a:rPr>
                <a:t>Lystra</a:t>
              </a:r>
            </a:p>
            <a:p>
              <a:pPr defTabSz="404184" eaLnBrk="0" hangingPunct="0">
                <a:lnSpc>
                  <a:spcPct val="130000"/>
                </a:lnSpc>
                <a:buClr>
                  <a:srgbClr val="005DC0"/>
                </a:buClr>
                <a:buSzPct val="100000"/>
              </a:pPr>
              <a:r>
                <a:rPr lang="en-GB" sz="1400" b="1">
                  <a:solidFill>
                    <a:srgbClr val="005DC0"/>
                  </a:solidFill>
                  <a:latin typeface="Comic Sans MS" charset="0"/>
                </a:rPr>
                <a:t> Derbe</a:t>
              </a:r>
            </a:p>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FFEA18"/>
                </a:buClr>
                <a:buSzPct val="100000"/>
              </a:pPr>
              <a:endParaRPr lang="en-GB" sz="1400" b="1">
                <a:solidFill>
                  <a:srgbClr val="FFEA18"/>
                </a:solidFill>
                <a:latin typeface="Comic Sans MS" charset="0"/>
              </a:endParaRPr>
            </a:p>
            <a:p>
              <a:pPr defTabSz="404184" eaLnBrk="0" hangingPunct="0">
                <a:lnSpc>
                  <a:spcPct val="130000"/>
                </a:lnSpc>
                <a:buClr>
                  <a:srgbClr val="005DC0"/>
                </a:buClr>
                <a:buSzPct val="100000"/>
              </a:pPr>
              <a:r>
                <a:rPr lang="en-GB" sz="1400" b="1">
                  <a:solidFill>
                    <a:srgbClr val="005DC0"/>
                  </a:solidFill>
                  <a:latin typeface="Comic Sans MS" charset="0"/>
                </a:rPr>
                <a:t>Lystra</a:t>
              </a:r>
            </a:p>
            <a:p>
              <a:pPr defTabSz="404184" eaLnBrk="0" hangingPunct="0">
                <a:lnSpc>
                  <a:spcPct val="130000"/>
                </a:lnSpc>
                <a:buClr>
                  <a:srgbClr val="005DC0"/>
                </a:buClr>
                <a:buSzPct val="100000"/>
              </a:pPr>
              <a:r>
                <a:rPr lang="en-GB" sz="1400" b="1">
                  <a:solidFill>
                    <a:srgbClr val="005DC0"/>
                  </a:solidFill>
                  <a:latin typeface="Comic Sans MS" charset="0"/>
                </a:rPr>
                <a:t>Iconium</a:t>
              </a:r>
            </a:p>
            <a:p>
              <a:pPr defTabSz="404184" eaLnBrk="0" hangingPunct="0">
                <a:lnSpc>
                  <a:spcPct val="130000"/>
                </a:lnSpc>
                <a:buClr>
                  <a:srgbClr val="005DC0"/>
                </a:buClr>
                <a:buSzPct val="100000"/>
              </a:pPr>
              <a:r>
                <a:rPr lang="en-GB" sz="1400" b="1">
                  <a:solidFill>
                    <a:srgbClr val="005DC0"/>
                  </a:solidFill>
                  <a:latin typeface="Comic Sans MS" charset="0"/>
                </a:rPr>
                <a:t>Pisidian Antioch</a:t>
              </a:r>
            </a:p>
            <a:p>
              <a:pPr defTabSz="404184" eaLnBrk="0" hangingPunct="0">
                <a:lnSpc>
                  <a:spcPct val="130000"/>
                </a:lnSpc>
                <a:buClr>
                  <a:srgbClr val="005DC0"/>
                </a:buClr>
                <a:buSzPct val="100000"/>
              </a:pPr>
              <a:r>
                <a:rPr lang="en-GB" sz="1400" b="1">
                  <a:solidFill>
                    <a:srgbClr val="005DC0"/>
                  </a:solidFill>
                  <a:latin typeface="Comic Sans MS" charset="0"/>
                </a:rPr>
                <a:t>Perga</a:t>
              </a:r>
            </a:p>
            <a:p>
              <a:pPr defTabSz="404184" eaLnBrk="0" hangingPunct="0">
                <a:lnSpc>
                  <a:spcPct val="130000"/>
                </a:lnSpc>
                <a:buClr>
                  <a:srgbClr val="005DC0"/>
                </a:buClr>
                <a:buSzPct val="100000"/>
              </a:pPr>
              <a:r>
                <a:rPr lang="en-GB" sz="1400" b="1">
                  <a:solidFill>
                    <a:srgbClr val="005DC0"/>
                  </a:solidFill>
                  <a:latin typeface="Comic Sans MS" charset="0"/>
                </a:rPr>
                <a:t>Attalia</a:t>
              </a:r>
            </a:p>
            <a:p>
              <a:pPr defTabSz="404184" eaLnBrk="0" hangingPunct="0">
                <a:lnSpc>
                  <a:spcPct val="130000"/>
                </a:lnSpc>
                <a:buClr>
                  <a:srgbClr val="005DC0"/>
                </a:buClr>
                <a:buSzPct val="100000"/>
              </a:pPr>
              <a:r>
                <a:rPr lang="en-GB" sz="1400" b="1">
                  <a:solidFill>
                    <a:srgbClr val="005DC0"/>
                  </a:solidFill>
                  <a:latin typeface="Comic Sans MS" charset="0"/>
                </a:rPr>
                <a:t>Syr.Antioch</a:t>
              </a:r>
              <a:r>
                <a:rPr lang="en-GB" sz="1400" b="1">
                  <a:solidFill>
                    <a:srgbClr val="FFEA18"/>
                  </a:solidFill>
                  <a:latin typeface="Comic Sans MS" charset="0"/>
                </a:rPr>
                <a:t> </a:t>
              </a:r>
            </a:p>
          </p:txBody>
        </p:sp>
        <p:sp>
          <p:nvSpPr>
            <p:cNvPr id="85042"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pPr algn="l" defTabSz="404184" eaLnBrk="0" hangingPunct="0">
                <a:lnSpc>
                  <a:spcPct val="93000"/>
                </a:lnSpc>
                <a:buClr>
                  <a:srgbClr val="000000"/>
                </a:buClr>
                <a:buSzPct val="100000"/>
              </a:pPr>
              <a:endParaRPr lang="en-US" sz="2200">
                <a:solidFill>
                  <a:srgbClr val="FFFFFF"/>
                </a:solidFill>
              </a:endParaRPr>
            </a:p>
          </p:txBody>
        </p:sp>
      </p:grpSp>
      <p:sp>
        <p:nvSpPr>
          <p:cNvPr id="85011" name="Text Box 21"/>
          <p:cNvSpPr txBox="1">
            <a:spLocks noChangeArrowheads="1"/>
          </p:cNvSpPr>
          <p:nvPr/>
        </p:nvSpPr>
        <p:spPr bwMode="auto">
          <a:xfrm>
            <a:off x="795874" y="6553856"/>
            <a:ext cx="819835" cy="20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©2006 TBBMI</a:t>
            </a:r>
          </a:p>
        </p:txBody>
      </p:sp>
      <p:grpSp>
        <p:nvGrpSpPr>
          <p:cNvPr id="3" name="Group 23"/>
          <p:cNvGrpSpPr>
            <a:grpSpLocks/>
          </p:cNvGrpSpPr>
          <p:nvPr/>
        </p:nvGrpSpPr>
        <p:grpSpPr bwMode="auto">
          <a:xfrm>
            <a:off x="3667130" y="5657570"/>
            <a:ext cx="1646670" cy="918882"/>
            <a:chOff x="2541" y="4039"/>
            <a:chExt cx="1141" cy="656"/>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defTabSz="409015" eaLnBrk="0" hangingPunct="0">
                <a:buClr>
                  <a:srgbClr val="000000"/>
                </a:buClr>
                <a:buSzPct val="100000"/>
                <a:tabLst>
                  <a:tab pos="0" algn="l"/>
                  <a:tab pos="818028" algn="l"/>
                  <a:tab pos="1636054" algn="l"/>
                  <a:tab pos="2454084" algn="l"/>
                  <a:tab pos="3272110" algn="l"/>
                  <a:tab pos="4090140" algn="l"/>
                  <a:tab pos="4908162" algn="l"/>
                  <a:tab pos="5726197" algn="l"/>
                  <a:tab pos="6544220" algn="l"/>
                  <a:tab pos="7362255" algn="l"/>
                  <a:tab pos="8180280" algn="l"/>
                  <a:tab pos="8998307" algn="l"/>
                </a:tabLst>
                <a:defRPr/>
              </a:pPr>
              <a:r>
                <a:rPr lang="en-GB" sz="1800" b="1" dirty="0">
                  <a:solidFill>
                    <a:srgbClr val="000000"/>
                  </a:solidFill>
                  <a:latin typeface="Comic Sans MS" pitchFamily="-112" charset="0"/>
                  <a:ea typeface="MS Gothic"/>
                  <a:cs typeface="MS Gothic"/>
                </a:rPr>
                <a:t> </a:t>
              </a:r>
            </a:p>
          </p:txBody>
        </p:sp>
        <p:sp>
          <p:nvSpPr>
            <p:cNvPr id="85040" name="Text Box 25"/>
            <p:cNvSpPr txBox="1">
              <a:spLocks noChangeArrowheads="1"/>
            </p:cNvSpPr>
            <p:nvPr/>
          </p:nvSpPr>
          <p:spPr bwMode="auto">
            <a:xfrm>
              <a:off x="2541" y="4092"/>
              <a:ext cx="1117" cy="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122"/>
                </a:spcBef>
                <a:buClr>
                  <a:srgbClr val="FFEA18"/>
                </a:buClr>
                <a:buSzPct val="100000"/>
              </a:pPr>
              <a:r>
                <a:rPr lang="en-GB" sz="1800" b="1">
                  <a:solidFill>
                    <a:srgbClr val="FFEA18"/>
                  </a:solidFill>
                  <a:latin typeface="Comic Sans MS" charset="0"/>
                </a:rPr>
                <a:t>THE</a:t>
              </a:r>
              <a:br>
                <a:rPr lang="en-GB" sz="1800" b="1">
                  <a:solidFill>
                    <a:srgbClr val="FFEA18"/>
                  </a:solidFill>
                  <a:latin typeface="Comic Sans MS" charset="0"/>
                </a:rPr>
              </a:br>
              <a:r>
                <a:rPr lang="en-GB" sz="1800" b="1" i="1">
                  <a:solidFill>
                    <a:srgbClr val="FFFFFF"/>
                  </a:solidFill>
                  <a:latin typeface="Comic Sans MS" charset="0"/>
                </a:rPr>
                <a:t>EUROPEAN</a:t>
              </a:r>
              <a:r>
                <a:rPr lang="en-GB" sz="1800" b="1">
                  <a:solidFill>
                    <a:srgbClr val="FFEA18"/>
                  </a:solidFill>
                  <a:latin typeface="Comic Sans MS" charset="0"/>
                </a:rPr>
                <a:t> THRUST</a:t>
              </a:r>
            </a:p>
          </p:txBody>
        </p:sp>
      </p:grpSp>
      <p:grpSp>
        <p:nvGrpSpPr>
          <p:cNvPr id="4" name="Group 26"/>
          <p:cNvGrpSpPr>
            <a:grpSpLocks/>
          </p:cNvGrpSpPr>
          <p:nvPr/>
        </p:nvGrpSpPr>
        <p:grpSpPr bwMode="auto">
          <a:xfrm>
            <a:off x="437299" y="5668776"/>
            <a:ext cx="2115705" cy="918882"/>
            <a:chOff x="303" y="4047"/>
            <a:chExt cx="1466" cy="656"/>
          </a:xfrm>
        </p:grpSpPr>
        <p:sp>
          <p:nvSpPr>
            <p:cNvPr id="42011"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85038" name="Text Box 28"/>
            <p:cNvSpPr txBox="1">
              <a:spLocks noChangeArrowheads="1"/>
            </p:cNvSpPr>
            <p:nvPr/>
          </p:nvSpPr>
          <p:spPr bwMode="auto">
            <a:xfrm>
              <a:off x="303" y="4113"/>
              <a:ext cx="1466" cy="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1122"/>
                </a:spcBef>
                <a:buClr>
                  <a:srgbClr val="FFEA18"/>
                </a:buClr>
                <a:buSzPct val="100000"/>
              </a:pPr>
              <a:r>
                <a:rPr lang="en-GB" sz="1800" b="1">
                  <a:solidFill>
                    <a:srgbClr val="FFEA18"/>
                  </a:solidFill>
                  <a:latin typeface="Comic Sans MS" charset="0"/>
                </a:rPr>
                <a:t>THE</a:t>
              </a:r>
              <a:br>
                <a:rPr lang="en-GB" sz="1800" b="1">
                  <a:solidFill>
                    <a:srgbClr val="FFEA18"/>
                  </a:solidFill>
                  <a:latin typeface="Comic Sans MS" charset="0"/>
                </a:rPr>
              </a:br>
              <a:r>
                <a:rPr lang="en-GB" sz="1800" b="1" i="1">
                  <a:solidFill>
                    <a:srgbClr val="FFFFFF"/>
                  </a:solidFill>
                  <a:latin typeface="Comic Sans MS" charset="0"/>
                </a:rPr>
                <a:t>LABORATORY</a:t>
              </a:r>
            </a:p>
          </p:txBody>
        </p:sp>
      </p:grpSp>
      <p:grpSp>
        <p:nvGrpSpPr>
          <p:cNvPr id="5" name="Group 29"/>
          <p:cNvGrpSpPr>
            <a:grpSpLocks/>
          </p:cNvGrpSpPr>
          <p:nvPr/>
        </p:nvGrpSpPr>
        <p:grpSpPr bwMode="auto">
          <a:xfrm>
            <a:off x="5437925" y="5653368"/>
            <a:ext cx="1642341" cy="918882"/>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defTabSz="409015" eaLnBrk="0" hangingPunct="0">
                <a:buClr>
                  <a:srgbClr val="000000"/>
                </a:buClr>
                <a:buSzPct val="100000"/>
                <a:tabLst>
                  <a:tab pos="0" algn="l"/>
                  <a:tab pos="818028" algn="l"/>
                  <a:tab pos="1636054" algn="l"/>
                  <a:tab pos="2454084" algn="l"/>
                  <a:tab pos="3272110" algn="l"/>
                  <a:tab pos="4090140" algn="l"/>
                  <a:tab pos="4908162" algn="l"/>
                  <a:tab pos="5726197" algn="l"/>
                  <a:tab pos="6544220" algn="l"/>
                  <a:tab pos="7362255" algn="l"/>
                  <a:tab pos="8180280" algn="l"/>
                  <a:tab pos="8998307" algn="l"/>
                </a:tabLst>
                <a:defRPr/>
              </a:pPr>
              <a:r>
                <a:rPr lang="en-GB" sz="1800" b="1" dirty="0">
                  <a:solidFill>
                    <a:srgbClr val="000000"/>
                  </a:solidFill>
                  <a:latin typeface="Comic Sans MS" pitchFamily="-112" charset="0"/>
                  <a:ea typeface="MS Gothic"/>
                  <a:cs typeface="MS Gothic"/>
                </a:rPr>
                <a:t> </a:t>
              </a:r>
            </a:p>
          </p:txBody>
        </p:sp>
        <p:sp>
          <p:nvSpPr>
            <p:cNvPr id="85036" name="Text Box 31"/>
            <p:cNvSpPr txBox="1">
              <a:spLocks noChangeArrowheads="1"/>
            </p:cNvSpPr>
            <p:nvPr/>
          </p:nvSpPr>
          <p:spPr bwMode="auto">
            <a:xfrm>
              <a:off x="3787" y="4089"/>
              <a:ext cx="1117" cy="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122"/>
                </a:spcBef>
                <a:buClr>
                  <a:srgbClr val="FFEA18"/>
                </a:buClr>
                <a:buSzPct val="100000"/>
              </a:pPr>
              <a:r>
                <a:rPr lang="en-GB" sz="1800" b="1">
                  <a:solidFill>
                    <a:srgbClr val="FFEA18"/>
                  </a:solidFill>
                  <a:latin typeface="Comic Sans MS" charset="0"/>
                </a:rPr>
                <a:t>THE</a:t>
              </a:r>
              <a:br>
                <a:rPr lang="en-GB" sz="1800" b="1">
                  <a:solidFill>
                    <a:srgbClr val="FFEA18"/>
                  </a:solidFill>
                  <a:latin typeface="Comic Sans MS" charset="0"/>
                </a:rPr>
              </a:br>
              <a:r>
                <a:rPr lang="en-GB" sz="1800" b="1" i="1">
                  <a:solidFill>
                    <a:srgbClr val="FFFFFF"/>
                  </a:solidFill>
                  <a:latin typeface="Comic Sans MS" charset="0"/>
                </a:rPr>
                <a:t>ASIAN</a:t>
              </a:r>
              <a:r>
                <a:rPr lang="en-GB" sz="1800" b="1">
                  <a:solidFill>
                    <a:srgbClr val="FFEA18"/>
                  </a:solidFill>
                  <a:latin typeface="Comic Sans MS" charset="0"/>
                </a:rPr>
                <a:t> THRUST</a:t>
              </a:r>
            </a:p>
          </p:txBody>
        </p:sp>
      </p:grpSp>
      <p:grpSp>
        <p:nvGrpSpPr>
          <p:cNvPr id="6" name="Group 32"/>
          <p:cNvGrpSpPr>
            <a:grpSpLocks/>
          </p:cNvGrpSpPr>
          <p:nvPr/>
        </p:nvGrpSpPr>
        <p:grpSpPr bwMode="auto">
          <a:xfrm>
            <a:off x="7194277" y="5646375"/>
            <a:ext cx="1642341" cy="921683"/>
            <a:chOff x="4985" y="4031"/>
            <a:chExt cx="1138" cy="658"/>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defTabSz="409015" eaLnBrk="0" hangingPunct="0">
                <a:buClr>
                  <a:srgbClr val="000000"/>
                </a:buClr>
                <a:buSzPct val="100000"/>
                <a:tabLst>
                  <a:tab pos="0" algn="l"/>
                  <a:tab pos="818028" algn="l"/>
                  <a:tab pos="1636054" algn="l"/>
                  <a:tab pos="2454084" algn="l"/>
                  <a:tab pos="3272110" algn="l"/>
                  <a:tab pos="4090140" algn="l"/>
                  <a:tab pos="4908162" algn="l"/>
                  <a:tab pos="5726197" algn="l"/>
                  <a:tab pos="6544220" algn="l"/>
                  <a:tab pos="7362255" algn="l"/>
                  <a:tab pos="8180280" algn="l"/>
                  <a:tab pos="8998307" algn="l"/>
                </a:tabLst>
                <a:defRPr/>
              </a:pPr>
              <a:r>
                <a:rPr lang="en-GB" sz="1800" b="1" dirty="0">
                  <a:solidFill>
                    <a:srgbClr val="000000"/>
                  </a:solidFill>
                  <a:latin typeface="Comic Sans MS" pitchFamily="-112" charset="0"/>
                  <a:ea typeface="MS Gothic"/>
                  <a:cs typeface="MS Gothic"/>
                </a:rPr>
                <a:t> </a:t>
              </a:r>
            </a:p>
          </p:txBody>
        </p:sp>
        <p:sp>
          <p:nvSpPr>
            <p:cNvPr id="85034" name="Text Box 34"/>
            <p:cNvSpPr txBox="1">
              <a:spLocks noChangeArrowheads="1"/>
            </p:cNvSpPr>
            <p:nvPr/>
          </p:nvSpPr>
          <p:spPr bwMode="auto">
            <a:xfrm>
              <a:off x="5073" y="4140"/>
              <a:ext cx="1003" cy="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lnSpc>
                  <a:spcPct val="80000"/>
                </a:lnSpc>
                <a:spcBef>
                  <a:spcPts val="1122"/>
                </a:spcBef>
                <a:buClr>
                  <a:srgbClr val="FFEA18"/>
                </a:buClr>
                <a:buSzPct val="100000"/>
              </a:pPr>
              <a:r>
                <a:rPr lang="en-GB" sz="1800" b="1">
                  <a:solidFill>
                    <a:srgbClr val="FFEA18"/>
                  </a:solidFill>
                  <a:latin typeface="Comic Sans MS" charset="0"/>
                </a:rPr>
                <a:t>TO </a:t>
              </a:r>
              <a:r>
                <a:rPr lang="en-GB" sz="1800" b="1">
                  <a:solidFill>
                    <a:srgbClr val="FFFFFF"/>
                  </a:solidFill>
                  <a:latin typeface="Comic Sans MS" charset="0"/>
                </a:rPr>
                <a:t>ROME</a:t>
              </a:r>
              <a:br>
                <a:rPr lang="en-GB" sz="1800" b="1">
                  <a:solidFill>
                    <a:srgbClr val="FFFFFF"/>
                  </a:solidFill>
                  <a:latin typeface="Comic Sans MS" charset="0"/>
                </a:rPr>
              </a:br>
              <a:r>
                <a:rPr lang="en-GB" sz="1800" b="1" i="1">
                  <a:solidFill>
                    <a:srgbClr val="FFEA18"/>
                  </a:solidFill>
                  <a:latin typeface="Comic Sans MS" charset="0"/>
                </a:rPr>
                <a:t>AND </a:t>
              </a:r>
              <a:r>
                <a:rPr lang="en-GB" sz="1800" b="1">
                  <a:solidFill>
                    <a:srgbClr val="FFEA18"/>
                  </a:solidFill>
                  <a:latin typeface="Comic Sans MS" charset="0"/>
                </a:rPr>
                <a:t>GAIN!</a:t>
              </a:r>
            </a:p>
          </p:txBody>
        </p:sp>
      </p:grpSp>
      <p:sp>
        <p:nvSpPr>
          <p:cNvPr id="42019" name="Oval 35"/>
          <p:cNvSpPr>
            <a:spLocks noChangeArrowheads="1"/>
          </p:cNvSpPr>
          <p:nvPr/>
        </p:nvSpPr>
        <p:spPr bwMode="auto">
          <a:xfrm>
            <a:off x="2013245" y="4322670"/>
            <a:ext cx="1694295" cy="5448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nvGrpSpPr>
          <p:cNvPr id="7" name="Group 36"/>
          <p:cNvGrpSpPr>
            <a:grpSpLocks/>
          </p:cNvGrpSpPr>
          <p:nvPr/>
        </p:nvGrpSpPr>
        <p:grpSpPr bwMode="auto">
          <a:xfrm>
            <a:off x="336266" y="3842217"/>
            <a:ext cx="2333625" cy="2850496"/>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grpSp>
        <p:nvGrpSpPr>
          <p:cNvPr id="8" name="Group 39"/>
          <p:cNvGrpSpPr>
            <a:grpSpLocks/>
          </p:cNvGrpSpPr>
          <p:nvPr/>
        </p:nvGrpSpPr>
        <p:grpSpPr bwMode="auto">
          <a:xfrm>
            <a:off x="5299365" y="2169741"/>
            <a:ext cx="1894898" cy="4514569"/>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grpSp>
        <p:nvGrpSpPr>
          <p:cNvPr id="9" name="Group 42"/>
          <p:cNvGrpSpPr>
            <a:grpSpLocks/>
          </p:cNvGrpSpPr>
          <p:nvPr/>
        </p:nvGrpSpPr>
        <p:grpSpPr bwMode="auto">
          <a:xfrm>
            <a:off x="7065818" y="5186939"/>
            <a:ext cx="1894898" cy="1487581"/>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grpSp>
        <p:nvGrpSpPr>
          <p:cNvPr id="10" name="Group 45"/>
          <p:cNvGrpSpPr>
            <a:grpSpLocks/>
          </p:cNvGrpSpPr>
          <p:nvPr/>
        </p:nvGrpSpPr>
        <p:grpSpPr bwMode="auto">
          <a:xfrm>
            <a:off x="3550228" y="4716276"/>
            <a:ext cx="1894898" cy="1955426"/>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sp>
        <p:nvSpPr>
          <p:cNvPr id="85021" name="Text Box 48"/>
          <p:cNvSpPr txBox="1">
            <a:spLocks noChangeArrowheads="1"/>
          </p:cNvSpPr>
          <p:nvPr/>
        </p:nvSpPr>
        <p:spPr bwMode="auto">
          <a:xfrm>
            <a:off x="8648990" y="6177243"/>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85022" name="Rectangle 49"/>
          <p:cNvSpPr>
            <a:spLocks noChangeArrowheads="1"/>
          </p:cNvSpPr>
          <p:nvPr/>
        </p:nvSpPr>
        <p:spPr bwMode="auto">
          <a:xfrm>
            <a:off x="7904091" y="6533850"/>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99CC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99CCFF"/>
                </a:solidFill>
                <a:latin typeface="Comic Sans MS" charset="0"/>
              </a:rPr>
              <a:t>9.65.08.</a:t>
            </a:r>
          </a:p>
        </p:txBody>
      </p:sp>
      <p:sp>
        <p:nvSpPr>
          <p:cNvPr id="85023" name="Text Box 50"/>
          <p:cNvSpPr txBox="1">
            <a:spLocks noChangeArrowheads="1"/>
          </p:cNvSpPr>
          <p:nvPr/>
        </p:nvSpPr>
        <p:spPr bwMode="auto">
          <a:xfrm>
            <a:off x="8357547"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99CCFF"/>
              </a:buClr>
              <a:buSzPct val="100000"/>
            </a:pPr>
            <a:r>
              <a:rPr lang="en-GB" sz="900" b="1">
                <a:solidFill>
                  <a:srgbClr val="99CCFF"/>
                </a:solidFill>
                <a:latin typeface="Comic Sans MS" charset="0"/>
              </a:rPr>
              <a:t>39</a:t>
            </a:r>
          </a:p>
        </p:txBody>
      </p:sp>
      <p:sp>
        <p:nvSpPr>
          <p:cNvPr id="85024" name="Text Box 51"/>
          <p:cNvSpPr txBox="1">
            <a:spLocks noChangeArrowheads="1"/>
          </p:cNvSpPr>
          <p:nvPr/>
        </p:nvSpPr>
        <p:spPr bwMode="auto">
          <a:xfrm>
            <a:off x="8689401" y="6495765"/>
            <a:ext cx="303068" cy="284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785"/>
              </a:spcBef>
              <a:buClr>
                <a:srgbClr val="99CCFF"/>
              </a:buClr>
              <a:buSzPct val="100000"/>
            </a:pPr>
            <a:r>
              <a:rPr lang="en-GB" sz="1300" b="1">
                <a:solidFill>
                  <a:srgbClr val="99CCFF"/>
                </a:solidFill>
                <a:latin typeface="Comic Sans MS" charset="0"/>
              </a:rPr>
              <a:t>8</a:t>
            </a:r>
          </a:p>
        </p:txBody>
      </p:sp>
    </p:spTree>
    <p:extLst>
      <p:ext uri="{BB962C8B-B14F-4D97-AF65-F5344CB8AC3E}">
        <p14:creationId xmlns:p14="http://schemas.microsoft.com/office/powerpoint/2010/main" val="195077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p:val>
                                            <p:strVal val="#ppt_w"/>
                                          </p:val>
                                        </p:tav>
                                      </p:tavLst>
                                    </p:anim>
                                    <p:anim calcmode="lin" valueType="num">
                                      <p:cBhvr>
                                        <p:cTn id="8" dur="500" fill="hold"/>
                                        <p:tgtEl>
                                          <p:spTgt spid="4"/>
                                        </p:tgtEl>
                                        <p:attrNameLst>
                                          <p:attrName>ppt_h</p:attrName>
                                        </p:attrNameLst>
                                      </p:cBhvr>
                                      <p:tavLst>
                                        <p:tav tm="100000">
                                          <p:val>
                                            <p:fltVal val="0"/>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p:val>
                                            <p:strVal val="#ppt_w"/>
                                          </p:val>
                                        </p:tav>
                                      </p:tavLst>
                                    </p:anim>
                                    <p:anim calcmode="lin" valueType="num">
                                      <p:cBhvr>
                                        <p:cTn id="32" dur="500" fill="hold"/>
                                        <p:tgtEl>
                                          <p:spTgt spid="6"/>
                                        </p:tgtEl>
                                        <p:attrNameLst>
                                          <p:attrName>ppt_h</p:attrName>
                                        </p:attrNameLst>
                                      </p:cBhvr>
                                      <p:tavLst>
                                        <p:tav tm="100000">
                                          <p:val>
                                            <p:fltVal val="0"/>
                                          </p:val>
                                        </p:tav>
                                        <p:tav>
                                          <p:val>
                                            <p:strVal val="#ppt_h"/>
                                          </p:val>
                                        </p:tav>
                                      </p:tavLst>
                                    </p:anim>
                                    <p:anim calcmode="lin" valueType="num">
                                      <p:cBhvr>
                                        <p:cTn id="33" dur="500" fill="hold"/>
                                        <p:tgtEl>
                                          <p:spTgt spid="6"/>
                                        </p:tgtEl>
                                        <p:attrNameLst>
                                          <p:attrName>ppt_x</p:attrName>
                                        </p:attrNameLst>
                                      </p:cBhvr>
                                      <p:tavLst>
                                        <p:tav tm="100000">
                                          <p:val>
                                            <p:fltVal val="0.5"/>
                                          </p:val>
                                        </p:tav>
                                        <p:tav>
                                          <p:val>
                                            <p:strVal val="#ppt_x"/>
                                          </p:val>
                                        </p:tav>
                                      </p:tavLst>
                                    </p:anim>
                                    <p:anim calcmode="lin" valueType="num">
                                      <p:cBhvr>
                                        <p:cTn id="34"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p:val>
                                            <p:strVal val="#ppt_w"/>
                                          </p:val>
                                        </p:tav>
                                      </p:tavLst>
                                    </p:anim>
                                    <p:anim calcmode="lin" valueType="num">
                                      <p:cBhvr>
                                        <p:cTn id="40" dur="500" fill="hold"/>
                                        <p:tgtEl>
                                          <p:spTgt spid="7"/>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p:val>
                                            <p:strVal val="#ppt_w"/>
                                          </p:val>
                                        </p:tav>
                                      </p:tavLst>
                                    </p:anim>
                                    <p:anim calcmode="lin" valueType="num">
                                      <p:cBhvr>
                                        <p:cTn id="46" dur="500" fill="hold"/>
                                        <p:tgtEl>
                                          <p:spTgt spid="4201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p:val>
                                            <p:strVal val="#ppt_w"/>
                                          </p:val>
                                        </p:tav>
                                      </p:tavLst>
                                    </p:anim>
                                    <p:anim calcmode="lin" valueType="num">
                                      <p:cBhvr>
                                        <p:cTn id="52" dur="500" fill="hold"/>
                                        <p:tgtEl>
                                          <p:spTgt spid="1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p:val>
                                            <p:strVal val="#ppt_w"/>
                                          </p:val>
                                        </p:tav>
                                      </p:tavLst>
                                    </p:anim>
                                    <p:anim calcmode="lin" valueType="num">
                                      <p:cBhvr>
                                        <p:cTn id="58" dur="500" fill="hold"/>
                                        <p:tgtEl>
                                          <p:spTgt spid="8"/>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p:val>
                                            <p:strVal val="#ppt_w"/>
                                          </p:val>
                                        </p:tav>
                                      </p:tavLst>
                                    </p:anim>
                                    <p:anim calcmode="lin" valueType="num">
                                      <p:cBhvr>
                                        <p:cTn id="64" dur="500" fill="hold"/>
                                        <p:tgtEl>
                                          <p:spTgt spid="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7042" name="Text Box 2"/>
          <p:cNvSpPr txBox="1">
            <a:spLocks noChangeArrowheads="1"/>
          </p:cNvSpPr>
          <p:nvPr/>
        </p:nvSpPr>
        <p:spPr bwMode="auto">
          <a:xfrm>
            <a:off x="761622" y="6558782"/>
            <a:ext cx="876778" cy="223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87043" name="Rectangle 3"/>
          <p:cNvSpPr>
            <a:spLocks noChangeArrowheads="1"/>
          </p:cNvSpPr>
          <p:nvPr/>
        </p:nvSpPr>
        <p:spPr bwMode="auto">
          <a:xfrm>
            <a:off x="7905534" y="6536651"/>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FFFFFF"/>
                </a:solidFill>
                <a:latin typeface="Comic Sans MS" charset="0"/>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71"/>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7045" name="Text Box 9"/>
          <p:cNvSpPr txBox="1">
            <a:spLocks noChangeArrowheads="1"/>
          </p:cNvSpPr>
          <p:nvPr/>
        </p:nvSpPr>
        <p:spPr bwMode="auto">
          <a:xfrm rot="1320000">
            <a:off x="3187991" y="4192404"/>
            <a:ext cx="2108488"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MEDITERRANEAN SEA</a:t>
            </a:r>
          </a:p>
        </p:txBody>
      </p:sp>
      <p:sp>
        <p:nvSpPr>
          <p:cNvPr id="87046" name="Text Box 10"/>
          <p:cNvSpPr txBox="1">
            <a:spLocks noChangeArrowheads="1"/>
          </p:cNvSpPr>
          <p:nvPr/>
        </p:nvSpPr>
        <p:spPr bwMode="auto">
          <a:xfrm rot="1320000">
            <a:off x="584492" y="1273269"/>
            <a:ext cx="1363806"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ATLANTIC OCEAN</a:t>
            </a:r>
          </a:p>
        </p:txBody>
      </p:sp>
      <p:grpSp>
        <p:nvGrpSpPr>
          <p:cNvPr id="2" name="Group 11"/>
          <p:cNvGrpSpPr>
            <a:grpSpLocks/>
          </p:cNvGrpSpPr>
          <p:nvPr/>
        </p:nvGrpSpPr>
        <p:grpSpPr bwMode="auto">
          <a:xfrm>
            <a:off x="6329796" y="4538393"/>
            <a:ext cx="399762" cy="661147"/>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sp>
        <p:nvSpPr>
          <p:cNvPr id="87048" name="Freeform 14"/>
          <p:cNvSpPr>
            <a:spLocks noChangeArrowheads="1"/>
          </p:cNvSpPr>
          <p:nvPr/>
        </p:nvSpPr>
        <p:spPr bwMode="auto">
          <a:xfrm>
            <a:off x="6251878"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7049" name="Rectangle 15"/>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43024" name="Text Box 16"/>
          <p:cNvSpPr txBox="1">
            <a:spLocks noChangeArrowheads="1"/>
          </p:cNvSpPr>
          <p:nvPr/>
        </p:nvSpPr>
        <p:spPr bwMode="auto">
          <a:xfrm>
            <a:off x="5829016" y="3934666"/>
            <a:ext cx="1433079" cy="40061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267" eaLnBrk="0" hangingPunct="0">
              <a:spcBef>
                <a:spcPts val="1234"/>
              </a:spcBef>
              <a:buClr>
                <a:srgbClr val="66CCFF"/>
              </a:buClr>
              <a:buSzPct val="100000"/>
              <a:defRPr/>
            </a:pPr>
            <a:r>
              <a:rPr lang="en-GB" sz="2000" b="1" dirty="0">
                <a:solidFill>
                  <a:srgbClr val="FFFFFF"/>
                </a:solidFill>
                <a:latin typeface="Comic Sans MS" charset="0"/>
              </a:rPr>
              <a:t>ISRAEL</a:t>
            </a:r>
          </a:p>
        </p:txBody>
      </p:sp>
      <p:sp>
        <p:nvSpPr>
          <p:cNvPr id="87051" name="Text Box 17"/>
          <p:cNvSpPr txBox="1">
            <a:spLocks noChangeArrowheads="1"/>
          </p:cNvSpPr>
          <p:nvPr/>
        </p:nvSpPr>
        <p:spPr bwMode="auto">
          <a:xfrm>
            <a:off x="8758232" y="89160"/>
            <a:ext cx="184167" cy="4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40" tIns="45733" rIns="91140" bIns="4573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1234"/>
              </a:spcBef>
              <a:buClr>
                <a:srgbClr val="FFA27C"/>
              </a:buClr>
              <a:buSzPct val="100000"/>
            </a:pPr>
            <a:r>
              <a:rPr lang="en-GB" sz="2000">
                <a:solidFill>
                  <a:srgbClr val="FFA27C"/>
                </a:solidFill>
                <a:latin typeface="Comic Sans MS" charset="0"/>
              </a:rPr>
              <a:t> </a:t>
            </a:r>
          </a:p>
        </p:txBody>
      </p:sp>
      <p:sp>
        <p:nvSpPr>
          <p:cNvPr id="87052" name="Text Box 18"/>
          <p:cNvSpPr txBox="1">
            <a:spLocks noChangeArrowheads="1"/>
          </p:cNvSpPr>
          <p:nvPr/>
        </p:nvSpPr>
        <p:spPr bwMode="auto">
          <a:xfrm>
            <a:off x="8019766"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10" tIns="40903" rIns="81810" bIns="40903"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04184" eaLnBrk="0" hangingPunct="0">
              <a:lnSpc>
                <a:spcPct val="93000"/>
              </a:lnSpc>
              <a:buClr>
                <a:srgbClr val="000000"/>
              </a:buClr>
              <a:buSzPct val="100000"/>
            </a:pPr>
            <a:endParaRPr lang="en-US">
              <a:solidFill>
                <a:srgbClr val="FFFFFF"/>
              </a:solidFill>
            </a:endParaRPr>
          </a:p>
        </p:txBody>
      </p:sp>
      <p:sp>
        <p:nvSpPr>
          <p:cNvPr id="87053" name="Text Box 19"/>
          <p:cNvSpPr txBox="1">
            <a:spLocks noChangeArrowheads="1"/>
          </p:cNvSpPr>
          <p:nvPr/>
        </p:nvSpPr>
        <p:spPr bwMode="auto">
          <a:xfrm>
            <a:off x="8389297"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40</a:t>
            </a:r>
          </a:p>
        </p:txBody>
      </p:sp>
      <p:sp>
        <p:nvSpPr>
          <p:cNvPr id="21" name="Text Box 5"/>
          <p:cNvSpPr txBox="1">
            <a:spLocks noChangeArrowheads="1"/>
          </p:cNvSpPr>
          <p:nvPr/>
        </p:nvSpPr>
        <p:spPr bwMode="auto">
          <a:xfrm>
            <a:off x="5619410" y="3226620"/>
            <a:ext cx="1485035"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244"/>
              </a:spcBef>
              <a:buClr>
                <a:srgbClr val="0033CC"/>
              </a:buClr>
              <a:buSzPct val="100000"/>
              <a:defRPr/>
            </a:pPr>
            <a:r>
              <a:rPr lang="en-GB" sz="3600" b="1" dirty="0">
                <a:solidFill>
                  <a:srgbClr val="0033CC"/>
                </a:solidFill>
                <a:effectLst>
                  <a:glow rad="152400">
                    <a:srgbClr val="FFFFFF"/>
                  </a:glow>
                </a:effectLst>
                <a:latin typeface="Comic Sans MS" charset="0"/>
              </a:rPr>
              <a:t>ASIA</a:t>
            </a:r>
          </a:p>
        </p:txBody>
      </p:sp>
      <p:sp>
        <p:nvSpPr>
          <p:cNvPr id="22" name="Text Box 6"/>
          <p:cNvSpPr txBox="1">
            <a:spLocks noChangeArrowheads="1"/>
          </p:cNvSpPr>
          <p:nvPr/>
        </p:nvSpPr>
        <p:spPr bwMode="auto">
          <a:xfrm>
            <a:off x="1332089" y="2325242"/>
            <a:ext cx="2883477" cy="585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019"/>
              </a:spcBef>
              <a:buClr>
                <a:srgbClr val="0033CC"/>
              </a:buClr>
              <a:buSzPct val="100000"/>
              <a:defRPr/>
            </a:pPr>
            <a:r>
              <a:rPr lang="en-GB" sz="3200" b="1">
                <a:solidFill>
                  <a:srgbClr val="0033CC"/>
                </a:solidFill>
                <a:effectLst>
                  <a:glow rad="152400">
                    <a:srgbClr val="FFFFFF"/>
                  </a:glow>
                </a:effectLst>
                <a:latin typeface="Comic Sans MS" charset="0"/>
              </a:rPr>
              <a:t>EUROPE</a:t>
            </a:r>
          </a:p>
        </p:txBody>
      </p:sp>
      <p:sp>
        <p:nvSpPr>
          <p:cNvPr id="23" name="Text Box 20"/>
          <p:cNvSpPr txBox="1">
            <a:spLocks noChangeArrowheads="1"/>
          </p:cNvSpPr>
          <p:nvPr/>
        </p:nvSpPr>
        <p:spPr bwMode="auto">
          <a:xfrm>
            <a:off x="987147" y="3985094"/>
            <a:ext cx="2616489"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244"/>
              </a:spcBef>
              <a:buClr>
                <a:srgbClr val="0033CC"/>
              </a:buClr>
              <a:buSzPct val="100000"/>
              <a:defRPr/>
            </a:pPr>
            <a:r>
              <a:rPr lang="en-GB" sz="3600" b="1" dirty="0">
                <a:solidFill>
                  <a:srgbClr val="0033CC"/>
                </a:solidFill>
                <a:effectLst>
                  <a:glow rad="152400">
                    <a:srgbClr val="FFFFFF"/>
                  </a:glow>
                </a:effectLst>
                <a:latin typeface="Comic Sans MS" charset="0"/>
              </a:rPr>
              <a:t>AFRICA</a:t>
            </a:r>
          </a:p>
        </p:txBody>
      </p:sp>
      <p:sp>
        <p:nvSpPr>
          <p:cNvPr id="24" name="Text Box 21"/>
          <p:cNvSpPr txBox="1">
            <a:spLocks noChangeArrowheads="1"/>
          </p:cNvSpPr>
          <p:nvPr/>
        </p:nvSpPr>
        <p:spPr bwMode="auto">
          <a:xfrm>
            <a:off x="6653079" y="5053884"/>
            <a:ext cx="1674091"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1739"/>
              </a:spcBef>
              <a:buClr>
                <a:srgbClr val="0033CC"/>
              </a:buClr>
              <a:buSzPct val="100000"/>
              <a:defRPr/>
            </a:pPr>
            <a:r>
              <a:rPr lang="en-GB" sz="2800" b="1">
                <a:solidFill>
                  <a:srgbClr val="0033CC"/>
                </a:solidFill>
                <a:effectLst>
                  <a:glow rad="152400">
                    <a:srgbClr val="FFFFFF"/>
                  </a:glow>
                </a:effectLst>
                <a:latin typeface="Comic Sans MS" charset="0"/>
              </a:rPr>
              <a:t>ARABIA</a:t>
            </a:r>
          </a:p>
        </p:txBody>
      </p:sp>
    </p:spTree>
    <p:extLst>
      <p:ext uri="{BB962C8B-B14F-4D97-AF65-F5344CB8AC3E}">
        <p14:creationId xmlns:p14="http://schemas.microsoft.com/office/powerpoint/2010/main" val="1049962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9090" name="Text Box 2"/>
          <p:cNvSpPr txBox="1">
            <a:spLocks noChangeArrowheads="1"/>
          </p:cNvSpPr>
          <p:nvPr/>
        </p:nvSpPr>
        <p:spPr bwMode="auto">
          <a:xfrm>
            <a:off x="761622" y="6558782"/>
            <a:ext cx="876778" cy="223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05"/>
              </a:spcBef>
              <a:buClr>
                <a:srgbClr val="FFFFFF"/>
              </a:buClr>
              <a:buSzPct val="100000"/>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89091" name="Rectangle 3"/>
          <p:cNvSpPr>
            <a:spLocks noChangeArrowheads="1"/>
          </p:cNvSpPr>
          <p:nvPr/>
        </p:nvSpPr>
        <p:spPr bwMode="auto">
          <a:xfrm>
            <a:off x="7905534" y="6536651"/>
            <a:ext cx="672962"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p>
            <a:pPr defTabSz="404184" eaLnBrk="0" hangingPunct="0">
              <a:buClr>
                <a:srgbClr val="FFFFFF"/>
              </a:buClr>
              <a:buSzPct val="100000"/>
              <a:tabLst>
                <a:tab pos="0" algn="l"/>
                <a:tab pos="814062" algn="l"/>
                <a:tab pos="1632387" algn="l"/>
                <a:tab pos="2450712" algn="l"/>
                <a:tab pos="3267621" algn="l"/>
                <a:tab pos="4085949" algn="l"/>
                <a:tab pos="4905699" algn="l"/>
                <a:tab pos="5724028" algn="l"/>
                <a:tab pos="6540934" algn="l"/>
                <a:tab pos="7359263" algn="l"/>
                <a:tab pos="8177588" algn="l"/>
                <a:tab pos="8997342" algn="l"/>
              </a:tabLst>
            </a:pPr>
            <a:r>
              <a:rPr lang="en-GB" sz="900" b="1">
                <a:solidFill>
                  <a:srgbClr val="FFFFFF"/>
                </a:solidFill>
                <a:latin typeface="Comic Sans MS" charset="0"/>
              </a:rPr>
              <a:t>9.65.08.</a:t>
            </a:r>
          </a:p>
        </p:txBody>
      </p:sp>
      <p:pic>
        <p:nvPicPr>
          <p:cNvPr id="890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5666"/>
            <a:ext cx="7950489" cy="5780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6262" name="Text Box 5"/>
          <p:cNvSpPr txBox="1">
            <a:spLocks noChangeArrowheads="1"/>
          </p:cNvSpPr>
          <p:nvPr/>
        </p:nvSpPr>
        <p:spPr bwMode="auto">
          <a:xfrm>
            <a:off x="5619410" y="3226620"/>
            <a:ext cx="1485035"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244"/>
              </a:spcBef>
              <a:buClr>
                <a:srgbClr val="0033CC"/>
              </a:buClr>
              <a:buSzPct val="100000"/>
              <a:defRPr/>
            </a:pPr>
            <a:r>
              <a:rPr lang="en-GB" sz="3600" b="1" dirty="0">
                <a:solidFill>
                  <a:srgbClr val="0033CC"/>
                </a:solidFill>
                <a:effectLst>
                  <a:glow rad="152400">
                    <a:srgbClr val="FFFFFF"/>
                  </a:glow>
                </a:effectLst>
                <a:latin typeface="Comic Sans MS" charset="0"/>
              </a:rPr>
              <a:t>ASIA</a:t>
            </a:r>
          </a:p>
        </p:txBody>
      </p:sp>
      <p:sp>
        <p:nvSpPr>
          <p:cNvPr id="96263" name="Text Box 6"/>
          <p:cNvSpPr txBox="1">
            <a:spLocks noChangeArrowheads="1"/>
          </p:cNvSpPr>
          <p:nvPr/>
        </p:nvSpPr>
        <p:spPr bwMode="auto">
          <a:xfrm>
            <a:off x="1332089" y="2325242"/>
            <a:ext cx="2883477" cy="585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019"/>
              </a:spcBef>
              <a:buClr>
                <a:srgbClr val="0033CC"/>
              </a:buClr>
              <a:buSzPct val="100000"/>
              <a:defRPr/>
            </a:pPr>
            <a:r>
              <a:rPr lang="en-GB" sz="3200" b="1">
                <a:solidFill>
                  <a:srgbClr val="0033CC"/>
                </a:solidFill>
                <a:effectLst>
                  <a:glow rad="152400">
                    <a:srgbClr val="FFFFFF"/>
                  </a:glow>
                </a:effectLst>
                <a:latin typeface="Comic Sans MS" charset="0"/>
              </a:rPr>
              <a:t>EUROPE</a:t>
            </a:r>
          </a:p>
        </p:txBody>
      </p:sp>
      <p:sp>
        <p:nvSpPr>
          <p:cNvPr id="89095" name="Text Box 7"/>
          <p:cNvSpPr txBox="1">
            <a:spLocks noChangeArrowheads="1"/>
          </p:cNvSpPr>
          <p:nvPr/>
        </p:nvSpPr>
        <p:spPr bwMode="auto">
          <a:xfrm rot="1320000">
            <a:off x="3338081" y="4312864"/>
            <a:ext cx="2108488"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MEDITERRANEAN SEA</a:t>
            </a:r>
          </a:p>
        </p:txBody>
      </p:sp>
      <p:sp>
        <p:nvSpPr>
          <p:cNvPr id="89096" name="Text Box 8"/>
          <p:cNvSpPr txBox="1">
            <a:spLocks noChangeArrowheads="1"/>
          </p:cNvSpPr>
          <p:nvPr/>
        </p:nvSpPr>
        <p:spPr bwMode="auto">
          <a:xfrm rot="1320000">
            <a:off x="584492" y="1381127"/>
            <a:ext cx="1363806" cy="52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897"/>
              </a:spcBef>
              <a:buClr>
                <a:srgbClr val="FFFFFF"/>
              </a:buClr>
              <a:buSzPct val="100000"/>
            </a:pPr>
            <a:r>
              <a:rPr lang="en-GB" sz="1400" b="1">
                <a:solidFill>
                  <a:srgbClr val="FFFFFF"/>
                </a:solidFill>
                <a:latin typeface="Comic Sans MS" charset="0"/>
              </a:rPr>
              <a:t>ATLANTIC OCEAN</a:t>
            </a:r>
          </a:p>
        </p:txBody>
      </p:sp>
      <p:sp>
        <p:nvSpPr>
          <p:cNvPr id="89097" name="Freeform 9"/>
          <p:cNvSpPr>
            <a:spLocks noChangeArrowheads="1"/>
          </p:cNvSpPr>
          <p:nvPr/>
        </p:nvSpPr>
        <p:spPr bwMode="auto">
          <a:xfrm>
            <a:off x="6251878"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9098"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10" tIns="40903" rIns="81810" bIns="40903" anchor="ctr"/>
          <a:lstStyle/>
          <a:p>
            <a:pPr algn="l" defTabSz="404184" eaLnBrk="0" hangingPunct="0">
              <a:lnSpc>
                <a:spcPct val="93000"/>
              </a:lnSpc>
              <a:buClr>
                <a:srgbClr val="000000"/>
              </a:buClr>
              <a:buSzPct val="100000"/>
            </a:pPr>
            <a:endParaRPr lang="en-US" sz="2200">
              <a:solidFill>
                <a:srgbClr val="FFFFFF"/>
              </a:solidFill>
            </a:endParaRPr>
          </a:p>
        </p:txBody>
      </p:sp>
      <p:sp>
        <p:nvSpPr>
          <p:cNvPr id="89099" name="Text Box 11"/>
          <p:cNvSpPr txBox="1">
            <a:spLocks noChangeArrowheads="1"/>
          </p:cNvSpPr>
          <p:nvPr/>
        </p:nvSpPr>
        <p:spPr bwMode="auto">
          <a:xfrm>
            <a:off x="8758232" y="89160"/>
            <a:ext cx="184167" cy="4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40" tIns="45733" rIns="91140" bIns="4573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1234"/>
              </a:spcBef>
              <a:buClr>
                <a:srgbClr val="FFA27C"/>
              </a:buClr>
              <a:buSzPct val="100000"/>
            </a:pPr>
            <a:r>
              <a:rPr lang="en-GB" sz="2000">
                <a:solidFill>
                  <a:srgbClr val="FFA27C"/>
                </a:solidFill>
                <a:latin typeface="Comic Sans MS" charset="0"/>
              </a:rPr>
              <a:t> </a:t>
            </a:r>
          </a:p>
        </p:txBody>
      </p:sp>
      <p:sp>
        <p:nvSpPr>
          <p:cNvPr id="89100" name="Text Box 12"/>
          <p:cNvSpPr txBox="1">
            <a:spLocks noChangeArrowheads="1"/>
          </p:cNvSpPr>
          <p:nvPr/>
        </p:nvSpPr>
        <p:spPr bwMode="auto">
          <a:xfrm>
            <a:off x="2933991" y="3024189"/>
            <a:ext cx="1346488" cy="373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1122"/>
              </a:spcBef>
              <a:buClr>
                <a:srgbClr val="FFFFFF"/>
              </a:buClr>
              <a:buSzPct val="100000"/>
            </a:pPr>
            <a:r>
              <a:rPr lang="en-GB" sz="1800" b="1">
                <a:solidFill>
                  <a:srgbClr val="FFFFFF"/>
                </a:solidFill>
                <a:latin typeface="Comic Sans MS" charset="0"/>
              </a:rPr>
              <a:t>ROME•</a:t>
            </a:r>
          </a:p>
        </p:txBody>
      </p:sp>
      <p:sp>
        <p:nvSpPr>
          <p:cNvPr id="89101" name="Text Box 13"/>
          <p:cNvSpPr txBox="1">
            <a:spLocks noChangeArrowheads="1"/>
          </p:cNvSpPr>
          <p:nvPr/>
        </p:nvSpPr>
        <p:spPr bwMode="auto">
          <a:xfrm>
            <a:off x="4675909" y="3650321"/>
            <a:ext cx="307398" cy="585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4184" eaLnBrk="0" hangingPunct="0">
              <a:spcBef>
                <a:spcPts val="2019"/>
              </a:spcBef>
              <a:buClr>
                <a:srgbClr val="919191"/>
              </a:buClr>
              <a:buSzPct val="100000"/>
            </a:pPr>
            <a:r>
              <a:rPr lang="en-GB" sz="3200" b="1">
                <a:solidFill>
                  <a:srgbClr val="919191"/>
                </a:solidFill>
                <a:latin typeface="Comic Sans MS" charset="0"/>
              </a:rPr>
              <a:t>•</a:t>
            </a:r>
          </a:p>
        </p:txBody>
      </p:sp>
      <p:sp>
        <p:nvSpPr>
          <p:cNvPr id="44046" name="Line 14"/>
          <p:cNvSpPr>
            <a:spLocks noChangeShapeType="1"/>
          </p:cNvSpPr>
          <p:nvPr/>
        </p:nvSpPr>
        <p:spPr bwMode="auto">
          <a:xfrm flipH="1">
            <a:off x="3084084" y="2120713"/>
            <a:ext cx="2531341" cy="26670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44047" name="Freeform 15"/>
          <p:cNvSpPr>
            <a:spLocks noChangeArrowheads="1"/>
          </p:cNvSpPr>
          <p:nvPr/>
        </p:nvSpPr>
        <p:spPr bwMode="auto">
          <a:xfrm>
            <a:off x="558512" y="4289051"/>
            <a:ext cx="5918488" cy="2022662"/>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4048" name="Freeform 16"/>
          <p:cNvSpPr>
            <a:spLocks noChangeArrowheads="1"/>
          </p:cNvSpPr>
          <p:nvPr/>
        </p:nvSpPr>
        <p:spPr bwMode="auto">
          <a:xfrm>
            <a:off x="3315004" y="927287"/>
            <a:ext cx="2577523" cy="137132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4049" name="Freeform 17"/>
          <p:cNvSpPr>
            <a:spLocks noChangeArrowheads="1"/>
          </p:cNvSpPr>
          <p:nvPr/>
        </p:nvSpPr>
        <p:spPr bwMode="auto">
          <a:xfrm>
            <a:off x="6997989" y="3010185"/>
            <a:ext cx="317500" cy="3297331"/>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4050" name="Freeform 18"/>
          <p:cNvSpPr>
            <a:spLocks noChangeArrowheads="1"/>
          </p:cNvSpPr>
          <p:nvPr/>
        </p:nvSpPr>
        <p:spPr bwMode="auto">
          <a:xfrm>
            <a:off x="1591831" y="521074"/>
            <a:ext cx="1252682" cy="79982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1810" tIns="40903" rIns="81810" bIns="40903"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4051" name="Line 19"/>
          <p:cNvSpPr>
            <a:spLocks noChangeShapeType="1"/>
          </p:cNvSpPr>
          <p:nvPr/>
        </p:nvSpPr>
        <p:spPr bwMode="auto">
          <a:xfrm>
            <a:off x="1905000" y="177894"/>
            <a:ext cx="5257512" cy="6336926"/>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outerShdw>
          </a:effectLst>
        </p:spPr>
        <p:txBody>
          <a:bodyPr lIns="81810" tIns="40903" rIns="81810" bIns="40903"/>
          <a:lstStyle/>
          <a:p>
            <a:pPr algn="l" defTabSz="409015" eaLnBrk="0" hangingPunct="0">
              <a:lnSpc>
                <a:spcPct val="93000"/>
              </a:lnSpc>
              <a:buClr>
                <a:srgbClr val="000000"/>
              </a:buClr>
              <a:buSzPct val="100000"/>
              <a:defRPr/>
            </a:pPr>
            <a:endParaRPr lang="en-US" sz="2200" dirty="0">
              <a:solidFill>
                <a:srgbClr val="FFFFFF"/>
              </a:solidFill>
              <a:latin typeface="Times New Roman" pitchFamily="-108" charset="0"/>
              <a:ea typeface="MS Gothic"/>
              <a:cs typeface="MS Gothic"/>
            </a:endParaRPr>
          </a:p>
        </p:txBody>
      </p:sp>
      <p:sp>
        <p:nvSpPr>
          <p:cNvPr id="96277" name="Text Box 20"/>
          <p:cNvSpPr txBox="1">
            <a:spLocks noChangeArrowheads="1"/>
          </p:cNvSpPr>
          <p:nvPr/>
        </p:nvSpPr>
        <p:spPr bwMode="auto">
          <a:xfrm>
            <a:off x="987147" y="3985094"/>
            <a:ext cx="2616489"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2244"/>
              </a:spcBef>
              <a:buClr>
                <a:srgbClr val="0033CC"/>
              </a:buClr>
              <a:buSzPct val="100000"/>
              <a:defRPr/>
            </a:pPr>
            <a:r>
              <a:rPr lang="en-GB" sz="3600" b="1" dirty="0">
                <a:solidFill>
                  <a:srgbClr val="0033CC"/>
                </a:solidFill>
                <a:effectLst>
                  <a:glow rad="152400">
                    <a:srgbClr val="FFFFFF"/>
                  </a:glow>
                </a:effectLst>
                <a:latin typeface="Comic Sans MS" charset="0"/>
              </a:rPr>
              <a:t>AFRICA</a:t>
            </a:r>
          </a:p>
        </p:txBody>
      </p:sp>
      <p:sp>
        <p:nvSpPr>
          <p:cNvPr id="96278" name="Text Box 21"/>
          <p:cNvSpPr txBox="1">
            <a:spLocks noChangeArrowheads="1"/>
          </p:cNvSpPr>
          <p:nvPr/>
        </p:nvSpPr>
        <p:spPr bwMode="auto">
          <a:xfrm>
            <a:off x="6653079" y="5053884"/>
            <a:ext cx="1674091"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1739"/>
              </a:spcBef>
              <a:buClr>
                <a:srgbClr val="0033CC"/>
              </a:buClr>
              <a:buSzPct val="100000"/>
              <a:defRPr/>
            </a:pPr>
            <a:r>
              <a:rPr lang="en-GB" sz="2800" b="1">
                <a:solidFill>
                  <a:srgbClr val="0033CC"/>
                </a:solidFill>
                <a:effectLst>
                  <a:glow rad="152400">
                    <a:srgbClr val="FFFFFF"/>
                  </a:glow>
                </a:effectLst>
                <a:latin typeface="Comic Sans MS" charset="0"/>
              </a:rPr>
              <a:t>ARABIA</a:t>
            </a:r>
          </a:p>
        </p:txBody>
      </p:sp>
      <p:sp>
        <p:nvSpPr>
          <p:cNvPr id="44054" name="Text Box 22"/>
          <p:cNvSpPr txBox="1">
            <a:spLocks noChangeArrowheads="1"/>
          </p:cNvSpPr>
          <p:nvPr/>
        </p:nvSpPr>
        <p:spPr bwMode="auto">
          <a:xfrm>
            <a:off x="513788" y="2482105"/>
            <a:ext cx="7980795" cy="1200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406267" eaLnBrk="0" hangingPunct="0">
              <a:spcBef>
                <a:spcPts val="4483"/>
              </a:spcBef>
              <a:buClr>
                <a:srgbClr val="FFEA18"/>
              </a:buClr>
              <a:buSzPct val="100000"/>
              <a:defRPr/>
            </a:pPr>
            <a:endParaRPr lang="en-GB" sz="7200" b="1" dirty="0">
              <a:solidFill>
                <a:srgbClr val="FFEA18"/>
              </a:solidFill>
              <a:effectLst>
                <a:glow rad="165100">
                  <a:srgbClr val="000000">
                    <a:alpha val="96000"/>
                  </a:srgbClr>
                </a:glow>
              </a:effectLst>
              <a:latin typeface="Comic Sans MS" charset="0"/>
            </a:endParaRPr>
          </a:p>
        </p:txBody>
      </p:sp>
      <p:sp>
        <p:nvSpPr>
          <p:cNvPr id="89111" name="Text Box 23"/>
          <p:cNvSpPr txBox="1">
            <a:spLocks noChangeArrowheads="1"/>
          </p:cNvSpPr>
          <p:nvPr/>
        </p:nvSpPr>
        <p:spPr bwMode="auto">
          <a:xfrm>
            <a:off x="8397955" y="6535251"/>
            <a:ext cx="305805" cy="225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21" tIns="41866" rIns="80521" bIns="4186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4184" eaLnBrk="0" hangingPunct="0">
              <a:spcBef>
                <a:spcPts val="561"/>
              </a:spcBef>
              <a:buClr>
                <a:srgbClr val="FFFFFF"/>
              </a:buClr>
              <a:buSzPct val="100000"/>
            </a:pPr>
            <a:r>
              <a:rPr lang="en-GB" sz="900" b="1">
                <a:solidFill>
                  <a:srgbClr val="FFFFFF"/>
                </a:solidFill>
                <a:latin typeface="Comic Sans MS" charset="0"/>
              </a:rPr>
              <a:t>41</a:t>
            </a:r>
          </a:p>
        </p:txBody>
      </p:sp>
      <p:grpSp>
        <p:nvGrpSpPr>
          <p:cNvPr id="89112" name="Group 24"/>
          <p:cNvGrpSpPr>
            <a:grpSpLocks/>
          </p:cNvGrpSpPr>
          <p:nvPr/>
        </p:nvGrpSpPr>
        <p:grpSpPr bwMode="auto">
          <a:xfrm>
            <a:off x="6329796" y="4538393"/>
            <a:ext cx="399762" cy="661147"/>
            <a:chOff x="4386" y="3240"/>
            <a:chExt cx="277" cy="472"/>
          </a:xfrm>
        </p:grpSpPr>
        <p:sp>
          <p:nvSpPr>
            <p:cNvPr id="44057" name="Oval 25"/>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sp>
          <p:nvSpPr>
            <p:cNvPr id="44058" name="Oval 26"/>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9015" eaLnBrk="0" hangingPunct="0">
                <a:lnSpc>
                  <a:spcPct val="93000"/>
                </a:lnSpc>
                <a:buClr>
                  <a:srgbClr val="000000"/>
                </a:buClr>
                <a:buSzPct val="100000"/>
                <a:defRPr/>
              </a:pPr>
              <a:endParaRPr lang="en-US" sz="2200" dirty="0">
                <a:solidFill>
                  <a:srgbClr val="FFFFFF"/>
                </a:solidFill>
                <a:latin typeface="Times New Roman" pitchFamily="-112" charset="0"/>
                <a:ea typeface="MS Gothic"/>
                <a:cs typeface="MS Gothic"/>
              </a:endParaRPr>
            </a:p>
          </p:txBody>
        </p:sp>
      </p:grpSp>
      <p:sp>
        <p:nvSpPr>
          <p:cNvPr id="44059" name="Text Box 27"/>
          <p:cNvSpPr txBox="1">
            <a:spLocks noChangeArrowheads="1"/>
          </p:cNvSpPr>
          <p:nvPr/>
        </p:nvSpPr>
        <p:spPr bwMode="auto">
          <a:xfrm>
            <a:off x="5829016" y="3934666"/>
            <a:ext cx="1433079" cy="40061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140" tIns="45733" rIns="91140" bIns="4573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267" eaLnBrk="0" hangingPunct="0">
              <a:spcBef>
                <a:spcPts val="1234"/>
              </a:spcBef>
              <a:buClr>
                <a:srgbClr val="66CCFF"/>
              </a:buClr>
              <a:buSzPct val="100000"/>
              <a:defRPr/>
            </a:pPr>
            <a:r>
              <a:rPr lang="en-GB" sz="2000" b="1" dirty="0">
                <a:solidFill>
                  <a:srgbClr val="FFFFFF"/>
                </a:solidFill>
                <a:latin typeface="Comic Sans MS" charset="0"/>
              </a:rPr>
              <a:t>ISRAEL</a:t>
            </a:r>
          </a:p>
        </p:txBody>
      </p:sp>
      <p:sp>
        <p:nvSpPr>
          <p:cNvPr id="2" name="Title 1"/>
          <p:cNvSpPr>
            <a:spLocks noGrp="1"/>
          </p:cNvSpPr>
          <p:nvPr>
            <p:ph type="title" idx="4294967295"/>
          </p:nvPr>
        </p:nvSpPr>
        <p:spPr>
          <a:xfrm>
            <a:off x="0" y="2603026"/>
            <a:ext cx="9144000" cy="1143000"/>
          </a:xfrm>
          <a:prstGeom prst="rect">
            <a:avLst/>
          </a:prstGeom>
        </p:spPr>
        <p:txBody>
          <a:bodyPr lIns="81828" tIns="40913" rIns="81828" bIns="40913"/>
          <a:lstStyle/>
          <a:p>
            <a:pPr defTabSz="406267">
              <a:defRPr/>
            </a:pPr>
            <a:r>
              <a:rPr lang="en-GB" sz="7200" b="1" kern="1200" dirty="0">
                <a:solidFill>
                  <a:srgbClr val="FFEA18"/>
                </a:solidFill>
                <a:effectLst>
                  <a:glow rad="165100">
                    <a:schemeClr val="tx1">
                      <a:alpha val="96000"/>
                    </a:schemeClr>
                  </a:glow>
                </a:effectLst>
                <a:latin typeface="Comic Sans MS"/>
                <a:ea typeface="ＭＳ Ｐゴシック"/>
                <a:cs typeface="ＭＳ Ｐゴシック"/>
              </a:rPr>
              <a:t>ROMAN EMPIRE</a:t>
            </a:r>
            <a:endParaRPr lang="en-US" dirty="0"/>
          </a:p>
        </p:txBody>
      </p:sp>
    </p:spTree>
    <p:extLst>
      <p:ext uri="{BB962C8B-B14F-4D97-AF65-F5344CB8AC3E}">
        <p14:creationId xmlns:p14="http://schemas.microsoft.com/office/powerpoint/2010/main" val="4198885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16" presetClass="entr" presetSubtype="42" fill="hold" nodeType="afterEffect">
                                  <p:stCondLst>
                                    <p:cond delay="0"/>
                                  </p:stCondLst>
                                  <p:childTnLst>
                                    <p:set>
                                      <p:cBhvr>
                                        <p:cTn id="12" dur="1" fill="hold">
                                          <p:stCondLst>
                                            <p:cond delay="0"/>
                                          </p:stCondLst>
                                        </p:cTn>
                                        <p:tgtEl>
                                          <p:spTgt spid="44051"/>
                                        </p:tgtEl>
                                        <p:attrNameLst>
                                          <p:attrName>style.visibility</p:attrName>
                                        </p:attrNameLst>
                                      </p:cBhvr>
                                      <p:to>
                                        <p:strVal val="visible"/>
                                      </p:to>
                                    </p:set>
                                    <p:animEffect transition="in" filter="barn(outHorizontal)">
                                      <p:cBhvr>
                                        <p:cTn id="13" dur="500"/>
                                        <p:tgtEl>
                                          <p:spTgt spid="44051"/>
                                        </p:tgtEl>
                                      </p:cBhvr>
                                    </p:animEffect>
                                  </p:childTnLst>
                                </p:cTn>
                              </p:par>
                            </p:childTnLst>
                          </p:cTn>
                        </p:par>
                        <p:par>
                          <p:cTn id="14" fill="hold" nodeType="afterGroup">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4046"/>
                                        </p:tgtEl>
                                        <p:attrNameLst>
                                          <p:attrName>style.visibility</p:attrName>
                                        </p:attrNameLst>
                                      </p:cBhvr>
                                      <p:to>
                                        <p:strVal val="visible"/>
                                      </p:to>
                                    </p:set>
                                    <p:animEffect transition="in" filter="barn(outVertical)">
                                      <p:cBhvr>
                                        <p:cTn id="17" dur="500"/>
                                        <p:tgtEl>
                                          <p:spTgt spid="4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406978" y="1402136"/>
            <a:ext cx="4444999" cy="2385452"/>
            <a:chOff x="354" y="999"/>
            <a:chExt cx="3080" cy="1703"/>
          </a:xfrm>
        </p:grpSpPr>
        <p:sp>
          <p:nvSpPr>
            <p:cNvPr id="91172" name="AutoShape 38"/>
            <p:cNvSpPr>
              <a:spLocks noChangeArrowheads="1"/>
            </p:cNvSpPr>
            <p:nvPr/>
          </p:nvSpPr>
          <p:spPr bwMode="auto">
            <a:xfrm flipH="1">
              <a:off x="354" y="999"/>
              <a:ext cx="304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411" y="1166"/>
              <a:ext cx="3023" cy="1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a:t>
            </a:r>
            <a:r>
              <a:rPr lang="ru-RU" altLang="ja-JP" sz="2500" b="1">
                <a:latin typeface="Comic Sans MS" charset="0"/>
                <a:cs typeface="Comic Sans MS" charset="0"/>
              </a:rPr>
              <a:t>"</a:t>
            </a:r>
            <a:r>
              <a:rPr lang="en-GB" altLang="ja-JP" sz="2500" b="1">
                <a:latin typeface="Comic Sans MS" charset="0"/>
              </a:rPr>
              <a:t>The </a:t>
            </a:r>
            <a:r>
              <a:rPr lang="en-GB" altLang="ja-JP" sz="2500" b="1" u="sng">
                <a:solidFill>
                  <a:srgbClr val="FC0128"/>
                </a:solidFill>
                <a:latin typeface="Comic Sans MS" charset="0"/>
              </a:rPr>
              <a:t>Hook</a:t>
            </a:r>
            <a:r>
              <a:rPr lang="en-GB" altLang="ja-JP" sz="2500" b="1">
                <a:latin typeface="Comic Sans MS" charset="0"/>
              </a:rPr>
              <a:t>: A </a:t>
            </a:r>
            <a:r>
              <a:rPr lang="en-GB" altLang="ja-JP" sz="2500" b="1" u="sng">
                <a:solidFill>
                  <a:srgbClr val="FC0128"/>
                </a:solidFill>
                <a:latin typeface="Comic Sans MS" charset="0"/>
              </a:rPr>
              <a:t>Laboratory</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39564914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a:off x="4427984" y="2265264"/>
            <a:ext cx="5154613"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In order to…</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7776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part of </a:t>
            </a:r>
            <a:r>
              <a:rPr lang="en-US" sz="4000" b="1" dirty="0">
                <a:solidFill>
                  <a:srgbClr val="FFFF00"/>
                </a:solidFill>
                <a:effectLst>
                  <a:glow rad="127000">
                    <a:srgbClr val="000000"/>
                  </a:glow>
                </a:effectLst>
                <a:latin typeface="Arial" charset="0"/>
                <a:ea typeface="ＭＳ Ｐゴシック" charset="0"/>
                <a:cs typeface="ＭＳ Ｐゴシック" charset="0"/>
              </a:rPr>
              <a:t>God’s plan</a:t>
            </a:r>
            <a:r>
              <a:rPr lang="en-US" sz="4000" b="1" dirty="0">
                <a:solidFill>
                  <a:srgbClr val="FFFFFF"/>
                </a:solidFill>
                <a:effectLst>
                  <a:glow rad="127000">
                    <a:srgbClr val="000000"/>
                  </a:glow>
                </a:effectLst>
                <a:latin typeface="Arial" charset="0"/>
                <a:ea typeface="ＭＳ Ｐゴシック" charset="0"/>
                <a:cs typeface="ＭＳ Ｐゴシック" charset="0"/>
              </a:rPr>
              <a:t> to bring the kingdom message to all people.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7359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4147546909"/>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215381249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98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9</a:t>
            </a:r>
          </a:p>
        </p:txBody>
      </p:sp>
    </p:spTree>
    <p:extLst>
      <p:ext uri="{BB962C8B-B14F-4D97-AF65-F5344CB8AC3E}">
        <p14:creationId xmlns:p14="http://schemas.microsoft.com/office/powerpoint/2010/main" val="301733460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68269" y="967369"/>
            <a:ext cx="9063037" cy="267765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uk-UA"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sovereignly directed progress of the kingdom message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 Jews to Roman Gentiles in early church history proves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God as responsible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for His Church and exhorts believers to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witness everywhere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1086913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Tree>
    <p:extLst>
      <p:ext uri="{BB962C8B-B14F-4D97-AF65-F5344CB8AC3E}">
        <p14:creationId xmlns:p14="http://schemas.microsoft.com/office/powerpoint/2010/main" val="215917699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en-US" sz="4800" b="1" dirty="0">
                <a:solidFill>
                  <a:srgbClr val="E4AF33"/>
                </a:solidFill>
              </a:rPr>
              <a:t>Witness in your Jerusalem: </a:t>
            </a:r>
            <a:r>
              <a:rPr lang="en-US" sz="4800" b="1" u="sng" dirty="0">
                <a:solidFill>
                  <a:srgbClr val="E4AF33"/>
                </a:solidFill>
              </a:rPr>
              <a:t>inside</a:t>
            </a:r>
            <a:r>
              <a:rPr lang="en-US" sz="4800" b="1" dirty="0">
                <a:solidFill>
                  <a:srgbClr val="E4AF33"/>
                </a:solidFill>
              </a:rPr>
              <a:t> your comfort zone.</a:t>
            </a:r>
            <a:br>
              <a:rPr lang="en-US" sz="4800" b="1" dirty="0">
                <a:solidFill>
                  <a:srgbClr val="E4AF33"/>
                </a:solidFill>
              </a:rPr>
            </a:br>
            <a:r>
              <a:rPr lang="en-US" sz="4800" b="1" dirty="0">
                <a:solidFill>
                  <a:schemeClr val="bg1"/>
                </a:solidFill>
              </a:rPr>
              <a:t>Witness in your Judea and Samaria: </a:t>
            </a:r>
            <a:r>
              <a:rPr lang="en-US" sz="4800" b="1" u="sng" dirty="0">
                <a:solidFill>
                  <a:schemeClr val="bg1"/>
                </a:solidFill>
              </a:rPr>
              <a:t>outside</a:t>
            </a:r>
            <a:r>
              <a:rPr lang="en-US" sz="4800" b="1" dirty="0">
                <a:solidFill>
                  <a:schemeClr val="bg1"/>
                </a:solidFill>
              </a:rPr>
              <a:t> your comfort zone.</a:t>
            </a:r>
            <a:br>
              <a:rPr lang="en-US" sz="4800" b="1" dirty="0">
                <a:solidFill>
                  <a:schemeClr val="bg1"/>
                </a:solidFill>
              </a:rPr>
            </a:br>
            <a:r>
              <a:rPr lang="en-US" sz="4800" b="1" dirty="0">
                <a:solidFill>
                  <a:srgbClr val="E4AF33"/>
                </a:solidFill>
              </a:rPr>
              <a:t>Witness to all the world: share until the </a:t>
            </a:r>
            <a:r>
              <a:rPr lang="en-US" sz="4800" b="1" u="sng" dirty="0">
                <a:solidFill>
                  <a:srgbClr val="E4AF33"/>
                </a:solidFill>
              </a:rPr>
              <a:t>uttermost</a:t>
            </a:r>
            <a:r>
              <a:rPr lang="en-US" sz="4800" b="1" dirty="0">
                <a:solidFill>
                  <a:srgbClr val="E4AF33"/>
                </a:solidFill>
              </a:rPr>
              <a:t> part is reached.</a:t>
            </a:r>
          </a:p>
        </p:txBody>
      </p:sp>
    </p:spTree>
    <p:extLst>
      <p:ext uri="{BB962C8B-B14F-4D97-AF65-F5344CB8AC3E}">
        <p14:creationId xmlns:p14="http://schemas.microsoft.com/office/powerpoint/2010/main" val="42797442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Preaching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8264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1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2994" name="Picture 2" descr="C:\pics\Landscapes\Landscapes (001 - 300)\Landscape 009.jpg"/>
          <p:cNvPicPr>
            <a:picLocks noChangeAspect="1" noChangeArrowheads="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8579" y="44636"/>
            <a:ext cx="9115425" cy="5632311"/>
          </a:xfrm>
          <a:prstGeom prst="rect">
            <a:avLst/>
          </a:prstGeom>
          <a:noFill/>
          <a:ln w="9525">
            <a:noFill/>
            <a:miter lim="800000"/>
            <a:headEnd/>
            <a:tailEnd/>
          </a:ln>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The Church</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s one foundation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is Jesus Christ her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She is His new creation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by water and the Word: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From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ＭＳ Ｐゴシック" charset="0"/>
                <a:cs typeface="Arial"/>
              </a:rPr>
              <a:t>heav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n He came and sought 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to be His holy bride;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with His own blood He bought 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and for her life He died.</a:t>
            </a:r>
          </a:p>
        </p:txBody>
      </p:sp>
    </p:spTree>
    <p:extLst>
      <p:ext uri="{BB962C8B-B14F-4D97-AF65-F5344CB8AC3E}">
        <p14:creationId xmlns:p14="http://schemas.microsoft.com/office/powerpoint/2010/main" val="1556064677"/>
      </p:ext>
    </p:extLst>
  </p:cSld>
  <p:clrMapOvr>
    <a:masterClrMapping/>
  </p:clrMapOvr>
  <p:transition>
    <p:wipe di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2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4018" name="Picture 2" descr="C:\pics\Landscapes\Landscapes (001 - 300)\Landscape 011.jpg"/>
          <p:cNvPicPr>
            <a:picLocks noChangeAspect="1" noChangeArrowheads="1"/>
          </p:cNvPicPr>
          <p:nvPr/>
        </p:nvPicPr>
        <p:blipFill>
          <a:blip r:embed="rId2">
            <a:lum bright="-2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 y="44633"/>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Elect from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ry</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yet one o</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er</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all the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her charter of salvation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one Lord, one faith, one birth;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One holy name she blesses,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partakes one holy food,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to one hope she presses,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ry</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grace endued.</a:t>
            </a:r>
          </a:p>
        </p:txBody>
      </p:sp>
    </p:spTree>
    <p:extLst>
      <p:ext uri="{BB962C8B-B14F-4D97-AF65-F5344CB8AC3E}">
        <p14:creationId xmlns:p14="http://schemas.microsoft.com/office/powerpoint/2010/main" val="1018568975"/>
      </p:ext>
    </p:extLst>
  </p:cSld>
  <p:clrMapOvr>
    <a:masterClrMapping/>
  </p:clrMapOvr>
  <p:transition>
    <p:split orient="ver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3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5042" name="Picture 2" descr="C:\pics\Landscapes\Landscapes (001 - 300)\Landscape 019.jpg"/>
          <p:cNvPicPr>
            <a:picLocks noChangeAspect="1" noChangeArrowheads="1"/>
          </p:cNvPicPr>
          <p:nvPr/>
        </p:nvPicPr>
        <p:blipFill>
          <a:blip r:embed="rId2">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Mid toil and tribulation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tumult of her war,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she waits the consummation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of peace forevermore;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Till with the vision glorious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her longing eyes are blest,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the great Church victorious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shall be the Church at rest.</a:t>
            </a:r>
          </a:p>
        </p:txBody>
      </p:sp>
    </p:spTree>
    <p:extLst>
      <p:ext uri="{BB962C8B-B14F-4D97-AF65-F5344CB8AC3E}">
        <p14:creationId xmlns:p14="http://schemas.microsoft.com/office/powerpoint/2010/main" val="498793790"/>
      </p:ext>
    </p:extLst>
  </p:cSld>
  <p:clrMapOvr>
    <a:masterClrMapping/>
  </p:clrMapOvr>
  <p:transition>
    <p:cover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Yet she on earth hath union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God the Three in 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mystic sweet communion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those whose rest is won: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 happy ones and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Lord, give us grace that we,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like them, the meek and lowly,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 high may dwell with Thee.</a:t>
            </a:r>
          </a:p>
        </p:txBody>
      </p:sp>
    </p:spTree>
    <p:extLst>
      <p:ext uri="{BB962C8B-B14F-4D97-AF65-F5344CB8AC3E}">
        <p14:creationId xmlns:p14="http://schemas.microsoft.com/office/powerpoint/2010/main" val="3677881977"/>
      </p:ext>
    </p:extLst>
  </p:cSld>
  <p:clrMapOvr>
    <a:masterClrMapping/>
  </p:clrMapOvr>
  <p:transition>
    <p:zoom dir="in"/>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lvl="0">
              <a:defRPr/>
            </a:pPr>
            <a:r>
              <a:rPr lang="en-SG" dirty="0"/>
              <a:t>Though with a scornful wonder</a:t>
            </a:r>
            <a:br>
              <a:rPr lang="en-SG" dirty="0"/>
            </a:br>
            <a:r>
              <a:rPr lang="en-SG" dirty="0"/>
              <a:t>Men see her sore oppressed</a:t>
            </a:r>
            <a:br>
              <a:rPr lang="en-SG" dirty="0"/>
            </a:br>
            <a:r>
              <a:rPr lang="en-SG" dirty="0"/>
              <a:t>By schisms rent asunder</a:t>
            </a:r>
            <a:br>
              <a:rPr lang="en-SG" dirty="0"/>
            </a:br>
            <a:r>
              <a:rPr lang="en-SG" dirty="0"/>
              <a:t>By heresies distressed</a:t>
            </a:r>
            <a:br>
              <a:rPr lang="en-SG" dirty="0"/>
            </a:br>
            <a:r>
              <a:rPr lang="en-SG" dirty="0"/>
              <a:t>Yet saints their watch are keeping</a:t>
            </a:r>
            <a:br>
              <a:rPr lang="en-SG" dirty="0"/>
            </a:br>
            <a:r>
              <a:rPr lang="en-SG" dirty="0"/>
              <a:t>Their cry goes up how long</a:t>
            </a:r>
            <a:br>
              <a:rPr lang="en-SG" dirty="0"/>
            </a:br>
            <a:r>
              <a:rPr lang="en-SG" dirty="0"/>
              <a:t>And soon the night of weeping</a:t>
            </a:r>
            <a:br>
              <a:rPr lang="en-SG" dirty="0"/>
            </a:br>
            <a:r>
              <a:rPr lang="en-SG" dirty="0"/>
              <a:t>Shall be the morn of song</a:t>
            </a:r>
            <a:endPar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endParaRPr>
          </a:p>
        </p:txBody>
      </p:sp>
    </p:spTree>
    <p:extLst>
      <p:ext uri="{BB962C8B-B14F-4D97-AF65-F5344CB8AC3E}">
        <p14:creationId xmlns:p14="http://schemas.microsoft.com/office/powerpoint/2010/main" val="2363121388"/>
      </p:ext>
    </p:extLst>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Adapted from Terry Hall, </a:t>
            </a:r>
            <a:r>
              <a:rPr kumimoji="0" lang="en-US" altLang="zh-CN" sz="1400" b="1" i="1" u="none" strike="noStrike" kern="1200" cap="none" spc="0" normalizeH="0" baseline="0" noProof="0" dirty="0">
                <a:ln>
                  <a:noFill/>
                </a:ln>
                <a:solidFill>
                  <a:srgbClr val="000099"/>
                </a:solidFill>
                <a:effectLst/>
                <a:uLnTx/>
                <a:uFillTx/>
                <a:latin typeface="Arial" charset="0"/>
                <a:ea typeface="ＭＳ Ｐゴシック" charset="0"/>
                <a:cs typeface="Arial" charset="0"/>
              </a:rPr>
              <a:t>Bible Panorama,</a:t>
            </a:r>
            <a:r>
              <a:rPr kumimoji="0" lang="en-US" altLang="zh-CN"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 162</a:t>
            </a:r>
            <a:endParaRPr kumimoji="0" lang="en-US"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135063"/>
            <a:ext cx="7848600" cy="572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rPr>
              <a:t>Expanding View of Acts</a:t>
            </a: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3888"/>
            <a:ext cx="2936032" cy="2575352"/>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1:1–6:7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Formation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Jewish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Jerusalem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Peter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Jerusalem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33-35 (2 years)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6:8–8:40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Transition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Samaritan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Jerusalem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Peter &amp; Philip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Judea &amp; Samaria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35 (a few months)</a:t>
            </a: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Acts 9–28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Antioch, Caesarea, Cyprus,</a:t>
            </a:r>
            <a:b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Phoenicia, Jerusalem</a:t>
            </a:r>
            <a:b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 (Acts 9–12)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Journeys of Paul:</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Galatia (Acts 13–15)</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Greece (Acts 16–18)</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Asia (Acts 18–21)</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Rome (Acts 22–28)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Expansion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Gentile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Antioch to Rome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Paul &amp; Barnabas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Uttermost Part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35-62 (27 years)</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Survey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41193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wn Da Rosa Centre for the Arts - Drop-In">
            <a:extLst>
              <a:ext uri="{FF2B5EF4-FFF2-40B4-BE49-F238E27FC236}">
                <a16:creationId xmlns:a16="http://schemas.microsoft.com/office/drawing/2014/main" id="{E4CAC1B8-AEF9-4BE2-BA73-3A9BE66024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485" y="214008"/>
            <a:ext cx="9492128" cy="6661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E83D5D-D8D3-4142-A926-6A450FF68355}"/>
              </a:ext>
            </a:extLst>
          </p:cNvPr>
          <p:cNvSpPr txBox="1"/>
          <p:nvPr/>
        </p:nvSpPr>
        <p:spPr>
          <a:xfrm>
            <a:off x="-5715" y="-13965"/>
            <a:ext cx="9149715" cy="107721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Way to God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Transforming Dead Souls into Living Witnesses for Christ</a:t>
            </a:r>
          </a:p>
        </p:txBody>
      </p:sp>
      <p:sp>
        <p:nvSpPr>
          <p:cNvPr id="9" name="TextBox 8">
            <a:extLst>
              <a:ext uri="{FF2B5EF4-FFF2-40B4-BE49-F238E27FC236}">
                <a16:creationId xmlns:a16="http://schemas.microsoft.com/office/drawing/2014/main" id="{F70A7C3A-E49B-45C4-B7EC-CB7A93306344}"/>
              </a:ext>
            </a:extLst>
          </p:cNvPr>
          <p:cNvSpPr txBox="1"/>
          <p:nvPr/>
        </p:nvSpPr>
        <p:spPr>
          <a:xfrm>
            <a:off x="6488349" y="4398504"/>
            <a:ext cx="2219825"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Acts 9:1-31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37E6255-9896-1A46-98D6-B7F5D3103F59}"/>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2692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x, container&#10;&#10;Description automatically generated">
            <a:extLst>
              <a:ext uri="{FF2B5EF4-FFF2-40B4-BE49-F238E27FC236}">
                <a16:creationId xmlns:a16="http://schemas.microsoft.com/office/drawing/2014/main" id="{0B116312-E651-447C-B4FA-86A4801A5F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
        <p:nvSpPr>
          <p:cNvPr id="9" name="TextBox 8">
            <a:extLst>
              <a:ext uri="{FF2B5EF4-FFF2-40B4-BE49-F238E27FC236}">
                <a16:creationId xmlns:a16="http://schemas.microsoft.com/office/drawing/2014/main" id="{A0F54D54-4503-4C4C-8F58-E6DEA0550CC1}"/>
              </a:ext>
            </a:extLst>
          </p:cNvPr>
          <p:cNvSpPr txBox="1"/>
          <p:nvPr/>
        </p:nvSpPr>
        <p:spPr>
          <a:xfrm>
            <a:off x="6737684" y="501135"/>
            <a:ext cx="1864895" cy="1754326"/>
          </a:xfrm>
          <a:prstGeom prst="rect">
            <a:avLst/>
          </a:prstGeom>
          <a:solidFill>
            <a:schemeClr val="tx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Calibri" panose="020F0502020204030204" pitchFamily="34" charset="0"/>
              </a:rPr>
              <a:t>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Calibri" panose="020F0502020204030204" pitchFamily="34" charset="0"/>
              </a:rPr>
              <a:t>Stay!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Calibri" panose="020F0502020204030204" pitchFamily="34" charset="0"/>
              </a:rPr>
              <a:t>Attack!</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1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rk Stone Rocks | The Landscape Centre">
            <a:extLst>
              <a:ext uri="{FF2B5EF4-FFF2-40B4-BE49-F238E27FC236}">
                <a16:creationId xmlns:a16="http://schemas.microsoft.com/office/drawing/2014/main" id="{8083D750-A122-443B-8D56-46881C0A7F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 y="-43601"/>
            <a:ext cx="9144001" cy="6901602"/>
          </a:xfrm>
          <a:prstGeom prst="rect">
            <a:avLst/>
          </a:prstGeom>
          <a:solidFill>
            <a:schemeClr val="tx1"/>
          </a:solidFill>
        </p:spPr>
      </p:pic>
      <p:sp>
        <p:nvSpPr>
          <p:cNvPr id="3" name="TextBox 2">
            <a:extLst>
              <a:ext uri="{FF2B5EF4-FFF2-40B4-BE49-F238E27FC236}">
                <a16:creationId xmlns:a16="http://schemas.microsoft.com/office/drawing/2014/main" id="{969030C0-7358-45F5-863A-9C48B4CC21C4}"/>
              </a:ext>
            </a:extLst>
          </p:cNvPr>
          <p:cNvSpPr txBox="1"/>
          <p:nvPr/>
        </p:nvSpPr>
        <p:spPr>
          <a:xfrm>
            <a:off x="409074" y="416368"/>
            <a:ext cx="8109284" cy="2246769"/>
          </a:xfrm>
          <a:prstGeom prst="rect">
            <a:avLst/>
          </a:prstGeom>
          <a:solidFill>
            <a:schemeClr val="tx1"/>
          </a:solid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Exodus 17:6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“Behold, I will stand before you there on the rock at Horeb, and you shall strike </a:t>
            </a:r>
            <a:r>
              <a:rPr kumimoji="0" lang="en-US" sz="2800" b="0" i="0" u="sng" strike="noStrike" kern="1200" cap="none" spc="0" normalizeH="0" baseline="0" noProof="0" dirty="0">
                <a:ln>
                  <a:noFill/>
                </a:ln>
                <a:solidFill>
                  <a:prstClr val="white"/>
                </a:solidFill>
                <a:effectLst/>
                <a:uLnTx/>
                <a:uFillTx/>
                <a:latin typeface="Calibri Light" panose="020F0302020204030204"/>
                <a:ea typeface="+mn-ea"/>
                <a:cs typeface="+mn-cs"/>
              </a:rPr>
              <a:t>the rock</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 and water shall come out of it, and the people will drink.” And Moses did so, in the sight of the elders of Israel.</a:t>
            </a:r>
          </a:p>
        </p:txBody>
      </p:sp>
      <p:sp>
        <p:nvSpPr>
          <p:cNvPr id="5" name="TextBox 4">
            <a:extLst>
              <a:ext uri="{FF2B5EF4-FFF2-40B4-BE49-F238E27FC236}">
                <a16:creationId xmlns:a16="http://schemas.microsoft.com/office/drawing/2014/main" id="{7D0CC1BD-5558-492F-98B4-B68489F1704D}"/>
              </a:ext>
            </a:extLst>
          </p:cNvPr>
          <p:cNvSpPr txBox="1"/>
          <p:nvPr/>
        </p:nvSpPr>
        <p:spPr>
          <a:xfrm>
            <a:off x="409074" y="3267584"/>
            <a:ext cx="8109284" cy="3108543"/>
          </a:xfrm>
          <a:prstGeom prst="rect">
            <a:avLst/>
          </a:prstGeom>
          <a:solidFill>
            <a:schemeClr val="tx1"/>
          </a:solid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Luke 19:38-40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Calibri Light" panose="020F0302020204030204"/>
                <a:ea typeface="+mn-ea"/>
                <a:cs typeface="+mn-cs"/>
              </a:rPr>
              <a:t>38 </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saying, “Blessed is the King who comes in the name of the Lord! Peace in heaven and glory in the highest!” </a:t>
            </a:r>
            <a:r>
              <a:rPr kumimoji="0" lang="en-US" sz="2800" b="0" i="0" u="none" strike="noStrike" kern="1200" cap="none" spc="0" normalizeH="0" baseline="30000" noProof="0" dirty="0">
                <a:ln>
                  <a:noFill/>
                </a:ln>
                <a:solidFill>
                  <a:prstClr val="white"/>
                </a:solidFill>
                <a:effectLst/>
                <a:uLnTx/>
                <a:uFillTx/>
                <a:latin typeface="Calibri Light" panose="020F0302020204030204"/>
                <a:ea typeface="+mn-ea"/>
                <a:cs typeface="+mn-cs"/>
              </a:rPr>
              <a:t>39 </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And some of the Pharisees in the crowd said to him, “Teacher, rebuke your disciples.” </a:t>
            </a:r>
            <a:r>
              <a:rPr kumimoji="0" lang="en-US" sz="2800" b="0" i="0" u="none" strike="noStrike" kern="1200" cap="none" spc="0" normalizeH="0" baseline="30000" noProof="0" dirty="0">
                <a:ln>
                  <a:noFill/>
                </a:ln>
                <a:solidFill>
                  <a:prstClr val="white"/>
                </a:solidFill>
                <a:effectLst/>
                <a:uLnTx/>
                <a:uFillTx/>
                <a:latin typeface="Calibri Light" panose="020F0302020204030204"/>
                <a:ea typeface="+mn-ea"/>
                <a:cs typeface="+mn-cs"/>
              </a:rPr>
              <a:t>40 </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He answered, “I tell you, if these were silent, </a:t>
            </a:r>
            <a:r>
              <a:rPr kumimoji="0" lang="en-US" sz="2800" b="0" i="0" u="sng" strike="noStrike" kern="1200" cap="none" spc="0" normalizeH="0" baseline="0" noProof="0" dirty="0">
                <a:ln>
                  <a:noFill/>
                </a:ln>
                <a:solidFill>
                  <a:prstClr val="white"/>
                </a:solidFill>
                <a:effectLst/>
                <a:uLnTx/>
                <a:uFillTx/>
                <a:latin typeface="Calibri Light" panose="020F0302020204030204"/>
                <a:ea typeface="+mn-ea"/>
                <a:cs typeface="+mn-cs"/>
              </a:rPr>
              <a:t>the very stones</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 would cry out.”</a:t>
            </a:r>
          </a:p>
        </p:txBody>
      </p:sp>
    </p:spTree>
    <p:extLst>
      <p:ext uri="{BB962C8B-B14F-4D97-AF65-F5344CB8AC3E}">
        <p14:creationId xmlns:p14="http://schemas.microsoft.com/office/powerpoint/2010/main" val="137042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wn Da Rosa Centre for the Arts - Drop-In">
            <a:extLst>
              <a:ext uri="{FF2B5EF4-FFF2-40B4-BE49-F238E27FC236}">
                <a16:creationId xmlns:a16="http://schemas.microsoft.com/office/drawing/2014/main" id="{E4CAC1B8-AEF9-4BE2-BA73-3A9BE66024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 y="481263"/>
            <a:ext cx="9086850" cy="6376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E83D5D-D8D3-4142-A926-6A450FF68355}"/>
              </a:ext>
            </a:extLst>
          </p:cNvPr>
          <p:cNvSpPr txBox="1"/>
          <p:nvPr/>
        </p:nvSpPr>
        <p:spPr>
          <a:xfrm>
            <a:off x="0" y="83313"/>
            <a:ext cx="9144000" cy="107721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Way to God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Transforming Dead Souls into Living Witnesses for Christ</a:t>
            </a:r>
          </a:p>
        </p:txBody>
      </p:sp>
      <p:sp>
        <p:nvSpPr>
          <p:cNvPr id="9" name="TextBox 8">
            <a:extLst>
              <a:ext uri="{FF2B5EF4-FFF2-40B4-BE49-F238E27FC236}">
                <a16:creationId xmlns:a16="http://schemas.microsoft.com/office/drawing/2014/main" id="{F70A7C3A-E49B-45C4-B7EC-CB7A93306344}"/>
              </a:ext>
            </a:extLst>
          </p:cNvPr>
          <p:cNvSpPr txBox="1"/>
          <p:nvPr/>
        </p:nvSpPr>
        <p:spPr>
          <a:xfrm>
            <a:off x="0" y="6344036"/>
            <a:ext cx="2219825"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Acts 9:1-31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5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ＭＳ Ｐゴシック" pitchFamily="-108" charset="-128"/>
                <a:cs typeface="Arial"/>
              </a:rPr>
              <a:t>Understand God’s Intention</a:t>
            </a:r>
          </a:p>
        </p:txBody>
      </p:sp>
      <p:sp>
        <p:nvSpPr>
          <p:cNvPr id="11" name="TextBox 10">
            <a:extLst>
              <a:ext uri="{FF2B5EF4-FFF2-40B4-BE49-F238E27FC236}">
                <a16:creationId xmlns:a16="http://schemas.microsoft.com/office/drawing/2014/main" id="{5B30B168-6D31-4B4C-BA20-9CA607ED79F7}"/>
              </a:ext>
            </a:extLst>
          </p:cNvPr>
          <p:cNvSpPr txBox="1"/>
          <p:nvPr/>
        </p:nvSpPr>
        <p:spPr>
          <a:xfrm>
            <a:off x="180472" y="1399747"/>
            <a:ext cx="3116179" cy="1384995"/>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Samaria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Simon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Insincere seeking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19458890-688A-49C9-8EAB-F2044F7172CE}"/>
              </a:ext>
            </a:extLst>
          </p:cNvPr>
          <p:cNvSpPr txBox="1"/>
          <p:nvPr/>
        </p:nvSpPr>
        <p:spPr>
          <a:xfrm>
            <a:off x="3015911" y="2923751"/>
            <a:ext cx="3116179" cy="138499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Judea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Ethiopian eunuch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Sincere seeking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C98277BF-1770-4BF3-AD7C-C911143D4038}"/>
              </a:ext>
            </a:extLst>
          </p:cNvPr>
          <p:cNvSpPr txBox="1"/>
          <p:nvPr/>
        </p:nvSpPr>
        <p:spPr>
          <a:xfrm>
            <a:off x="5787196" y="4455770"/>
            <a:ext cx="3116179" cy="138499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end of the earth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Saul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Persecuting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8392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lum bright="-20000" contrast="22000"/>
            <a:extLst>
              <a:ext uri="{28A0092B-C50C-407E-A947-70E740481C1C}">
                <a14:useLocalDpi xmlns:a14="http://schemas.microsoft.com/office/drawing/2010/main"/>
              </a:ext>
            </a:extLst>
          </a:blip>
          <a:srcRect/>
          <a:stretch>
            <a:fillRect/>
          </a:stretch>
        </p:blipFill>
        <p:spPr bwMode="auto">
          <a:xfrm>
            <a:off x="4572007" y="0"/>
            <a:ext cx="3749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0626" name="Picture 4" descr="barnab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47850"/>
            <a:ext cx="4191000" cy="501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7" name="Rectangle 5"/>
          <p:cNvSpPr>
            <a:spLocks noGrp="1" noChangeArrowheads="1"/>
          </p:cNvSpPr>
          <p:nvPr>
            <p:ph type="title" idx="4294967295"/>
          </p:nvPr>
        </p:nvSpPr>
        <p:spPr>
          <a:xfrm>
            <a:off x="1" y="1111267"/>
            <a:ext cx="4578350" cy="1200329"/>
          </a:xfrm>
          <a:solidFill>
            <a:schemeClr val="hlink"/>
          </a:solidFill>
        </p:spPr>
        <p:txBody>
          <a:bodyPr lIns="91334" tIns="45667" rIns="91334" bIns="45667" anchor="t">
            <a:spAutoFit/>
          </a:bodyPr>
          <a:lstStyle/>
          <a:p>
            <a:pPr eaLnBrk="1" hangingPunct="1"/>
            <a:r>
              <a:rPr lang="en-US" sz="3600" b="1" dirty="0">
                <a:solidFill>
                  <a:srgbClr val="FFFF00"/>
                </a:solidFill>
                <a:latin typeface="Arial" charset="0"/>
                <a:ea typeface="ＭＳ Ｐゴシック" charset="0"/>
                <a:cs typeface="Arial" charset="0"/>
              </a:rPr>
              <a:t>Paul</a:t>
            </a:r>
            <a:r>
              <a:rPr lang="uk-UA" altLang="ja-JP" sz="3600" b="1" dirty="0">
                <a:solidFill>
                  <a:srgbClr val="FFFF00"/>
                </a:solidFill>
                <a:latin typeface="Arial" charset="0"/>
                <a:ea typeface="ＭＳ Ｐゴシック" charset="0"/>
                <a:cs typeface="Arial" charset="0"/>
              </a:rPr>
              <a:t>'</a:t>
            </a:r>
            <a:r>
              <a:rPr lang="en-US" altLang="ja-JP" sz="3600" b="1" dirty="0">
                <a:solidFill>
                  <a:srgbClr val="FFFF00"/>
                </a:solidFill>
                <a:latin typeface="Arial" charset="0"/>
                <a:ea typeface="ＭＳ Ｐゴシック" charset="0"/>
                <a:cs typeface="Arial" charset="0"/>
              </a:rPr>
              <a:t>s Early Journeys</a:t>
            </a:r>
            <a:endParaRPr lang="en-US" sz="3600" b="1" dirty="0">
              <a:solidFill>
                <a:srgbClr val="FFFF00"/>
              </a:solidFill>
              <a:latin typeface="Arial" charset="0"/>
              <a:ea typeface="ＭＳ Ｐゴシック" charset="0"/>
              <a:cs typeface="Arial" charset="0"/>
            </a:endParaRPr>
          </a:p>
        </p:txBody>
      </p:sp>
      <p:sp>
        <p:nvSpPr>
          <p:cNvPr id="5" name="Rectangle 5">
            <a:extLst>
              <a:ext uri="{FF2B5EF4-FFF2-40B4-BE49-F238E27FC236}">
                <a16:creationId xmlns:a16="http://schemas.microsoft.com/office/drawing/2014/main" id="{5BEDFF3A-7FEF-5846-8507-0A52A60C96F1}"/>
              </a:ext>
            </a:extLst>
          </p:cNvPr>
          <p:cNvSpPr txBox="1">
            <a:spLocks noChangeArrowheads="1"/>
          </p:cNvSpPr>
          <p:nvPr/>
        </p:nvSpPr>
        <p:spPr bwMode="auto">
          <a:xfrm>
            <a:off x="5960473" y="5445224"/>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en-US" sz="2800" b="1" kern="0" dirty="0">
                <a:solidFill>
                  <a:srgbClr val="FFFF00"/>
                </a:solidFill>
                <a:latin typeface="Arial" charset="0"/>
                <a:ea typeface="ＭＳ Ｐゴシック" charset="0"/>
                <a:cs typeface="Arial" charset="0"/>
              </a:rPr>
              <a:t>Jerusalem</a:t>
            </a:r>
          </a:p>
        </p:txBody>
      </p:sp>
      <p:sp>
        <p:nvSpPr>
          <p:cNvPr id="6" name="Rectangle 5">
            <a:extLst>
              <a:ext uri="{FF2B5EF4-FFF2-40B4-BE49-F238E27FC236}">
                <a16:creationId xmlns:a16="http://schemas.microsoft.com/office/drawing/2014/main" id="{04F75E4D-7D1B-524C-947A-75A9FC7030D3}"/>
              </a:ext>
            </a:extLst>
          </p:cNvPr>
          <p:cNvSpPr txBox="1">
            <a:spLocks noChangeArrowheads="1"/>
          </p:cNvSpPr>
          <p:nvPr/>
        </p:nvSpPr>
        <p:spPr bwMode="auto">
          <a:xfrm>
            <a:off x="6786383" y="1925276"/>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en-US" sz="2800" b="1" kern="0" dirty="0">
                <a:solidFill>
                  <a:srgbClr val="FFFF00"/>
                </a:solidFill>
                <a:latin typeface="Arial" charset="0"/>
                <a:ea typeface="ＭＳ Ｐゴシック" charset="0"/>
                <a:cs typeface="Arial" charset="0"/>
              </a:rPr>
              <a:t>Antioch</a:t>
            </a:r>
          </a:p>
        </p:txBody>
      </p:sp>
      <p:sp>
        <p:nvSpPr>
          <p:cNvPr id="7" name="Rectangle 5">
            <a:extLst>
              <a:ext uri="{FF2B5EF4-FFF2-40B4-BE49-F238E27FC236}">
                <a16:creationId xmlns:a16="http://schemas.microsoft.com/office/drawing/2014/main" id="{981F31E0-D86C-AA4E-B4DC-82F747F4738F}"/>
              </a:ext>
            </a:extLst>
          </p:cNvPr>
          <p:cNvSpPr txBox="1">
            <a:spLocks noChangeArrowheads="1"/>
          </p:cNvSpPr>
          <p:nvPr/>
        </p:nvSpPr>
        <p:spPr bwMode="auto">
          <a:xfrm>
            <a:off x="4456138" y="86644"/>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en-US" sz="2800" b="1" kern="0" dirty="0">
                <a:solidFill>
                  <a:srgbClr val="FFFF00"/>
                </a:solidFill>
                <a:latin typeface="Arial" charset="0"/>
                <a:ea typeface="ＭＳ Ｐゴシック" charset="0"/>
                <a:cs typeface="Arial" charset="0"/>
              </a:rPr>
              <a:t>Tarsus</a:t>
            </a:r>
          </a:p>
        </p:txBody>
      </p:sp>
      <p:sp>
        <p:nvSpPr>
          <p:cNvPr id="8" name="Rectangle 5">
            <a:extLst>
              <a:ext uri="{FF2B5EF4-FFF2-40B4-BE49-F238E27FC236}">
                <a16:creationId xmlns:a16="http://schemas.microsoft.com/office/drawing/2014/main" id="{5C69E9C5-F122-164F-A61A-53E955717D6B}"/>
              </a:ext>
            </a:extLst>
          </p:cNvPr>
          <p:cNvSpPr txBox="1">
            <a:spLocks noChangeArrowheads="1"/>
          </p:cNvSpPr>
          <p:nvPr/>
        </p:nvSpPr>
        <p:spPr bwMode="auto">
          <a:xfrm>
            <a:off x="6471750" y="3449276"/>
            <a:ext cx="2397030" cy="523113"/>
          </a:xfrm>
          <a:prstGeom prst="rect">
            <a:avLst/>
          </a:prstGeom>
          <a:solidFill>
            <a:schemeClr val="hlink"/>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en-US" sz="2800" b="1" kern="0" dirty="0">
                <a:solidFill>
                  <a:srgbClr val="FFFF00"/>
                </a:solidFill>
                <a:latin typeface="Arial" charset="0"/>
                <a:ea typeface="ＭＳ Ｐゴシック" charset="0"/>
                <a:cs typeface="Arial" charset="0"/>
              </a:rPr>
              <a:t>Damascus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304800" y="2438400"/>
            <a:ext cx="3581400" cy="2133600"/>
          </a:xfrm>
        </p:spPr>
        <p:txBody>
          <a:bodyPr/>
          <a:lstStyle/>
          <a:p>
            <a:pPr eaLnBrk="1" hangingPunct="1">
              <a:defRPr/>
            </a:pPr>
            <a:r>
              <a:rPr lang="en-US" sz="4800" b="1">
                <a:solidFill>
                  <a:srgbClr val="FFFFFF"/>
                </a:solidFill>
                <a:latin typeface="Arial"/>
                <a:ea typeface="ＭＳ Ｐゴシック" charset="0"/>
                <a:cs typeface="Arial"/>
              </a:rPr>
              <a:t>The Road to Damascus</a:t>
            </a:r>
          </a:p>
        </p:txBody>
      </p:sp>
      <p:sp>
        <p:nvSpPr>
          <p:cNvPr id="312325" name="Rectangle 5"/>
          <p:cNvSpPr>
            <a:spLocks noChangeArrowheads="1"/>
          </p:cNvSpPr>
          <p:nvPr/>
        </p:nvSpPr>
        <p:spPr bwMode="auto">
          <a:xfrm>
            <a:off x="4461894" y="5373217"/>
            <a:ext cx="4646613" cy="1371600"/>
          </a:xfrm>
          <a:prstGeom prst="rect">
            <a:avLst/>
          </a:prstGeom>
          <a:no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Where Paul trusted Christ (Acts 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ＭＳ Ｐゴシック" pitchFamily="-108" charset="-128"/>
                <a:cs typeface="Arial"/>
              </a:rPr>
              <a:t>Understand God’s Intention</a:t>
            </a: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n-ea"/>
                <a:cs typeface="+mn-cs"/>
              </a:rPr>
              <a:t>Genesis 12:1-3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1 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Now the </a:t>
            </a:r>
            <a:r>
              <a:rPr kumimoji="0" lang="en-US" sz="2800" b="0" i="0" u="none" strike="noStrike" kern="1200" cap="small" spc="0" normalizeH="0" baseline="0" noProof="0" dirty="0">
                <a:ln>
                  <a:noFill/>
                </a:ln>
                <a:solidFill>
                  <a:srgbClr val="000000"/>
                </a:solidFill>
                <a:effectLst/>
                <a:uLnTx/>
                <a:uFillTx/>
                <a:latin typeface="Calibri Light" panose="020F03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 said</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to Abram, “Go from your country</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and your kindred and your father's house to the land that I will show you. </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2 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And I will make of you a great nation, and I will bless you and make your name great, so that you will be a blessing. </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3 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I will bless those who bless you, and him who dishonors you I will curse, and in you </a:t>
            </a:r>
            <a:r>
              <a:rPr kumimoji="0" lang="en-US" sz="2800" b="0" i="0" u="sng" strike="noStrike" kern="1200" cap="none" spc="0" normalizeH="0" baseline="0" noProof="0" dirty="0">
                <a:ln>
                  <a:noFill/>
                </a:ln>
                <a:solidFill>
                  <a:srgbClr val="000000"/>
                </a:solidFill>
                <a:effectLst/>
                <a:uLnTx/>
                <a:uFillTx/>
                <a:latin typeface="Calibri Light" panose="020F0302020204030204"/>
                <a:ea typeface="+mn-ea"/>
                <a:cs typeface="+mn-cs"/>
              </a:rPr>
              <a:t>all the families of the earth</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 shall be blessed.”</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4528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ＭＳ Ｐゴシック" pitchFamily="-108" charset="-128"/>
                <a:cs typeface="Arial"/>
              </a:rPr>
              <a:t>Understand God’s Intention</a:t>
            </a: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n-ea"/>
                <a:cs typeface="+mn-cs"/>
              </a:rPr>
              <a:t>Luke 24:45-47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45 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Then he opened their minds to understand the Scriptures, </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46 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and said to them, “Thus it is written, that the Christ should suffer and on the third day rise from the dead, </a:t>
            </a:r>
            <a:r>
              <a:rPr kumimoji="0" lang="en-US" sz="2800" b="0" i="0" u="none" strike="noStrike" kern="1200" cap="none" spc="0" normalizeH="0" baseline="30000" noProof="0" dirty="0">
                <a:ln>
                  <a:noFill/>
                </a:ln>
                <a:solidFill>
                  <a:srgbClr val="000000"/>
                </a:solidFill>
                <a:effectLst/>
                <a:uLnTx/>
                <a:uFillTx/>
                <a:latin typeface="Calibri Light" panose="020F0302020204030204"/>
                <a:ea typeface="+mn-ea"/>
                <a:cs typeface="+mn-cs"/>
              </a:rPr>
              <a:t>47 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and that repentance for the forgiveness of sins should be proclaimed in his name </a:t>
            </a:r>
            <a:r>
              <a:rPr kumimoji="0" lang="en-US" sz="2800" b="0" i="0" u="sng" strike="noStrike" kern="1200" cap="none" spc="0" normalizeH="0" baseline="0" noProof="0" dirty="0">
                <a:ln>
                  <a:noFill/>
                </a:ln>
                <a:solidFill>
                  <a:srgbClr val="000000"/>
                </a:solidFill>
                <a:effectLst/>
                <a:uLnTx/>
                <a:uFillTx/>
                <a:latin typeface="Calibri Light" panose="020F0302020204030204"/>
                <a:ea typeface="+mn-ea"/>
                <a:cs typeface="+mn-cs"/>
              </a:rPr>
              <a:t>to all nations</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 beginning from Jerusalem.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467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ＭＳ Ｐゴシック" pitchFamily="-108" charset="-128"/>
                <a:cs typeface="Arial"/>
              </a:rPr>
              <a:t>Understand God’s Intention</a:t>
            </a: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n-ea"/>
                <a:cs typeface="+mn-cs"/>
              </a:rPr>
              <a:t>Acts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But you will receive power when the Holy Spirit has come upon you, and you will be my witnesses in Jerusalem and in all Judea and Samaria, and </a:t>
            </a:r>
            <a:r>
              <a:rPr kumimoji="0" lang="en-US" sz="2800" b="0" i="0" u="sng" strike="noStrike" kern="1200" cap="none" spc="0" normalizeH="0" baseline="0" noProof="0" dirty="0">
                <a:ln>
                  <a:noFill/>
                </a:ln>
                <a:solidFill>
                  <a:srgbClr val="000000"/>
                </a:solidFill>
                <a:effectLst/>
                <a:uLnTx/>
                <a:uFillTx/>
                <a:latin typeface="Calibri Light" panose="020F0302020204030204"/>
                <a:ea typeface="+mn-ea"/>
                <a:cs typeface="+mn-cs"/>
              </a:rPr>
              <a:t>to the end of the earth</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44260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9AFD9-5776-4224-BAA6-9DF27C13973B}"/>
              </a:ext>
            </a:extLst>
          </p:cNvPr>
          <p:cNvSpPr txBox="1"/>
          <p:nvPr/>
        </p:nvSpPr>
        <p:spPr bwMode="auto">
          <a:xfrm>
            <a:off x="38100" y="36094"/>
            <a:ext cx="9070975" cy="1169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700" b="1" i="1"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a:rPr>
              <a:t>Observe the pattern of transformation</a:t>
            </a:r>
            <a:endParaRPr kumimoji="0" lang="en-US" sz="3700" b="1" i="0"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a:endParaRPr>
          </a:p>
        </p:txBody>
      </p:sp>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99" y="2033334"/>
            <a:ext cx="9106091" cy="4928942"/>
          </a:xfrm>
          <a:prstGeom prst="rect">
            <a:avLst/>
          </a:prstGeom>
          <a:solidFill>
            <a:srgbClr val="FFFFFF"/>
          </a:solidFill>
          <a:ln>
            <a:noFill/>
          </a:ln>
          <a:effectLst>
            <a:softEdge rad="112500"/>
          </a:effectLst>
        </p:spPr>
      </p:pic>
      <p:sp>
        <p:nvSpPr>
          <p:cNvPr id="6" name="TextBox 5">
            <a:extLst>
              <a:ext uri="{FF2B5EF4-FFF2-40B4-BE49-F238E27FC236}">
                <a16:creationId xmlns:a16="http://schemas.microsoft.com/office/drawing/2014/main" id="{41AEF4FB-62C7-4A4B-BF1A-6E3708A520D8}"/>
              </a:ext>
            </a:extLst>
          </p:cNvPr>
          <p:cNvSpPr txBox="1"/>
          <p:nvPr/>
        </p:nvSpPr>
        <p:spPr>
          <a:xfrm>
            <a:off x="-1" y="1404120"/>
            <a:ext cx="9158333" cy="558743"/>
          </a:xfrm>
          <a:prstGeom prst="rect">
            <a:avLst/>
          </a:prstGeom>
          <a:solidFill>
            <a:schemeClr val="tx1"/>
          </a:solidFill>
        </p:spPr>
        <p:txBody>
          <a:bodyPr wrap="square">
            <a:spAutoFit/>
          </a:bodyPr>
          <a:lstStyle>
            <a:defPPr>
              <a:defRPr lang="en-US"/>
            </a:defPPr>
            <a:lvl1pPr marR="0">
              <a:lnSpc>
                <a:spcPct val="115000"/>
              </a:lnSpc>
              <a:spcBef>
                <a:spcPts val="1200"/>
              </a:spcBef>
              <a:spcAft>
                <a:spcPts val="0"/>
              </a:spcAft>
              <a:defRPr sz="2800" i="1">
                <a:solidFill>
                  <a:schemeClr val="bg1"/>
                </a:solidFill>
                <a:effectLst/>
                <a:latin typeface="+mj-lt"/>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cs typeface="Times New Roman" panose="02020603050405020304" pitchFamily="18" charset="0"/>
              </a:rPr>
              <a:t>Resistance (9:1-2)</a:t>
            </a:r>
          </a:p>
        </p:txBody>
      </p:sp>
      <p:sp>
        <p:nvSpPr>
          <p:cNvPr id="8" name="TextBox 7">
            <a:extLst>
              <a:ext uri="{FF2B5EF4-FFF2-40B4-BE49-F238E27FC236}">
                <a16:creationId xmlns:a16="http://schemas.microsoft.com/office/drawing/2014/main" id="{9E537164-6587-4A04-9662-451DCEB2C2EB}"/>
              </a:ext>
            </a:extLst>
          </p:cNvPr>
          <p:cNvSpPr txBox="1"/>
          <p:nvPr/>
        </p:nvSpPr>
        <p:spPr>
          <a:xfrm>
            <a:off x="-1" y="1925052"/>
            <a:ext cx="9209228"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Illumination </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(9:3-9)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FAB39FA-1203-45CC-8307-6863BC255438}"/>
              </a:ext>
            </a:extLst>
          </p:cNvPr>
          <p:cNvSpPr txBox="1"/>
          <p:nvPr/>
        </p:nvSpPr>
        <p:spPr>
          <a:xfrm>
            <a:off x="-1" y="2444847"/>
            <a:ext cx="9247909"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Connection </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(9:10-19)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0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5" name="Picture 3"/>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0" y="98428"/>
            <a:ext cx="9144000" cy="668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Text Box 6"/>
          <p:cNvSpPr txBox="1">
            <a:spLocks noChangeArrowheads="1"/>
          </p:cNvSpPr>
          <p:nvPr/>
        </p:nvSpPr>
        <p:spPr bwMode="auto">
          <a:xfrm>
            <a:off x="8366133"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132</a:t>
            </a:r>
          </a:p>
        </p:txBody>
      </p:sp>
      <p:sp>
        <p:nvSpPr>
          <p:cNvPr id="27655" name="Line 7"/>
          <p:cNvSpPr>
            <a:spLocks noChangeShapeType="1"/>
          </p:cNvSpPr>
          <p:nvPr/>
        </p:nvSpPr>
        <p:spPr bwMode="auto">
          <a:xfrm>
            <a:off x="2667000" y="2971800"/>
            <a:ext cx="5029200" cy="0"/>
          </a:xfrm>
          <a:prstGeom prst="line">
            <a:avLst/>
          </a:prstGeom>
          <a:noFill/>
          <a:ln w="57150" cap="sq">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lIns="91334" tIns="45667" rIns="91334" bIns="45667"/>
          <a:lstStyle/>
          <a:p>
            <a:endParaRPr lang="en-US"/>
          </a:p>
        </p:txBody>
      </p:sp>
      <p:sp>
        <p:nvSpPr>
          <p:cNvPr id="308228" name="Rectangle 14"/>
          <p:cNvSpPr>
            <a:spLocks noGrp="1" noChangeArrowheads="1"/>
          </p:cNvSpPr>
          <p:nvPr>
            <p:ph type="title" idx="4294967295"/>
          </p:nvPr>
        </p:nvSpPr>
        <p:spPr>
          <a:xfrm>
            <a:off x="12" y="0"/>
            <a:ext cx="5508625" cy="533400"/>
          </a:xfrm>
          <a:solidFill>
            <a:srgbClr val="000099"/>
          </a:solidFill>
        </p:spPr>
        <p:txBody>
          <a:bodyPr/>
          <a:lstStyle/>
          <a:p>
            <a:pPr eaLnBrk="1" hangingPunct="1"/>
            <a:r>
              <a:rPr lang="en-US" sz="3200" b="1">
                <a:solidFill>
                  <a:srgbClr val="FFFFFF"/>
                </a:solidFill>
                <a:latin typeface="Arial" charset="0"/>
                <a:ea typeface="ＭＳ Ｐゴシック" charset="0"/>
                <a:cs typeface="Arial" charset="0"/>
              </a:rPr>
              <a:t>Roman Damascus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wipe(right)">
                                      <p:cBhvr>
                                        <p:cTn id="7" dur="3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2008" y="-27384"/>
            <a:ext cx="9252520" cy="6984776"/>
          </a:xfrm>
          <a:prstGeom prst="rect">
            <a:avLst/>
          </a:prstGeom>
          <a:solidFill>
            <a:schemeClr val="tx1"/>
          </a:solidFill>
          <a:ln w="12700" cap="sq" cmpd="sng" algn="ctr">
            <a:solidFill>
              <a:srgbClr val="000000"/>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defTabSz="913370">
              <a:defRPr/>
            </a:pPr>
            <a:endParaRPr lang="en-US" kern="0">
              <a:solidFill>
                <a:srgbClr val="000000"/>
              </a:solidFill>
              <a:latin typeface="Times New Roman" pitchFamily="-110" charset="0"/>
            </a:endParaRPr>
          </a:p>
        </p:txBody>
      </p:sp>
      <p:pic>
        <p:nvPicPr>
          <p:cNvPr id="310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407988"/>
            <a:ext cx="91059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3"/>
          <p:cNvSpPr>
            <a:spLocks noGrp="1" noChangeArrowheads="1"/>
          </p:cNvSpPr>
          <p:nvPr>
            <p:ph type="title" idx="4294967295"/>
          </p:nvPr>
        </p:nvSpPr>
        <p:spPr>
          <a:xfrm>
            <a:off x="838200" y="76200"/>
            <a:ext cx="7543800" cy="1143000"/>
          </a:xfrm>
          <a:solidFill>
            <a:srgbClr val="800000"/>
          </a:solidFill>
        </p:spPr>
        <p:txBody>
          <a:bodyPr/>
          <a:lstStyle/>
          <a:p>
            <a:pPr eaLnBrk="1" hangingPunct="1"/>
            <a:r>
              <a:rPr lang="en-US" sz="5400" b="1" dirty="0">
                <a:solidFill>
                  <a:srgbClr val="FFFFFF"/>
                </a:solidFill>
                <a:latin typeface="Arial"/>
                <a:ea typeface="ＭＳ Ｐゴシック" charset="0"/>
                <a:cs typeface="Arial"/>
              </a:rPr>
              <a:t>Straight Street</a:t>
            </a:r>
          </a:p>
        </p:txBody>
      </p:sp>
      <p:sp>
        <p:nvSpPr>
          <p:cNvPr id="6" name="TextBox 5"/>
          <p:cNvSpPr txBox="1"/>
          <p:nvPr/>
        </p:nvSpPr>
        <p:spPr>
          <a:xfrm>
            <a:off x="3059832" y="5373234"/>
            <a:ext cx="5105400" cy="954107"/>
          </a:xfrm>
          <a:prstGeom prst="rect">
            <a:avLst/>
          </a:prstGeom>
          <a:solidFill>
            <a:srgbClr val="800000"/>
          </a:solidFill>
        </p:spPr>
        <p:txBody>
          <a:bodyPr wrap="square" lIns="91334" tIns="45667" rIns="91334" bIns="45667" rtlCol="0">
            <a:spAutoFit/>
          </a:bodyPr>
          <a:lstStyle/>
          <a:p>
            <a:r>
              <a:rPr lang="en-US" sz="2800" b="1" dirty="0">
                <a:solidFill>
                  <a:srgbClr val="FFFFFF"/>
                </a:solidFill>
                <a:latin typeface="Arial"/>
                <a:cs typeface="Arial"/>
              </a:rPr>
              <a:t>Straight Street Today in the Old City of Damascus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4" name="TextBox 3"/>
          <p:cNvSpPr txBox="1"/>
          <p:nvPr/>
        </p:nvSpPr>
        <p:spPr>
          <a:xfrm>
            <a:off x="0" y="18"/>
            <a:ext cx="9144000" cy="584775"/>
          </a:xfrm>
          <a:prstGeom prst="rect">
            <a:avLst/>
          </a:prstGeom>
          <a:solidFill>
            <a:srgbClr val="800000"/>
          </a:solidFill>
        </p:spPr>
        <p:txBody>
          <a:bodyPr wrap="square" lIns="91334" tIns="45667" rIns="91334" bIns="45667" rtlCol="0">
            <a:spAutoFit/>
          </a:bodyPr>
          <a:lstStyle/>
          <a:p>
            <a:pPr fontAlgn="auto">
              <a:spcBef>
                <a:spcPts val="0"/>
              </a:spcBef>
              <a:spcAft>
                <a:spcPts val="0"/>
              </a:spcAft>
            </a:pPr>
            <a:r>
              <a:rPr lang="en-US" sz="3200" b="1" dirty="0">
                <a:solidFill>
                  <a:prstClr val="white"/>
                </a:solidFill>
                <a:latin typeface="Calibri"/>
              </a:rPr>
              <a:t>The House of Ananias lies about 7 m Underground</a:t>
            </a:r>
          </a:p>
        </p:txBody>
      </p:sp>
    </p:spTree>
    <p:extLst>
      <p:ext uri="{BB962C8B-B14F-4D97-AF65-F5344CB8AC3E}">
        <p14:creationId xmlns:p14="http://schemas.microsoft.com/office/powerpoint/2010/main" val="70053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312138" cy="6858000"/>
          </a:xfrm>
          <a:prstGeom prst="rect">
            <a:avLst/>
          </a:prstGeom>
          <a:noFill/>
          <a:ln w="9525">
            <a:noFill/>
            <a:miter lim="800000"/>
            <a:headEnd/>
            <a:tailEnd/>
          </a:ln>
        </p:spPr>
      </p:pic>
      <p:sp>
        <p:nvSpPr>
          <p:cNvPr id="3" name="TextBox 2"/>
          <p:cNvSpPr txBox="1"/>
          <p:nvPr/>
        </p:nvSpPr>
        <p:spPr>
          <a:xfrm>
            <a:off x="0" y="6334780"/>
            <a:ext cx="9144000" cy="523220"/>
          </a:xfrm>
          <a:prstGeom prst="rect">
            <a:avLst/>
          </a:prstGeom>
          <a:solidFill>
            <a:srgbClr val="800000"/>
          </a:solidFill>
        </p:spPr>
        <p:txBody>
          <a:bodyPr wrap="square" lIns="91334" tIns="45667" rIns="91334" bIns="45667" rtlCol="0">
            <a:spAutoFit/>
          </a:bodyPr>
          <a:lstStyle/>
          <a:p>
            <a:pPr fontAlgn="auto">
              <a:spcBef>
                <a:spcPts val="0"/>
              </a:spcBef>
              <a:spcAft>
                <a:spcPts val="0"/>
              </a:spcAft>
            </a:pPr>
            <a:r>
              <a:rPr lang="en-US" sz="2800" b="1" dirty="0">
                <a:solidFill>
                  <a:prstClr val="white"/>
                </a:solidFill>
                <a:latin typeface="Calibri"/>
              </a:rPr>
              <a:t>Archway Above Straight Street, Damascus, Syria </a:t>
            </a:r>
          </a:p>
        </p:txBody>
      </p:sp>
    </p:spTree>
    <p:extLst>
      <p:ext uri="{BB962C8B-B14F-4D97-AF65-F5344CB8AC3E}">
        <p14:creationId xmlns:p14="http://schemas.microsoft.com/office/powerpoint/2010/main" val="93626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9AFD9-5776-4224-BAA6-9DF27C13973B}"/>
              </a:ext>
            </a:extLst>
          </p:cNvPr>
          <p:cNvSpPr txBox="1"/>
          <p:nvPr/>
        </p:nvSpPr>
        <p:spPr bwMode="auto">
          <a:xfrm>
            <a:off x="38100" y="36094"/>
            <a:ext cx="9070975" cy="1169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en-US" sz="3700" b="1" i="1"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a:rPr>
              <a:t>Observe the pattern of transformation</a:t>
            </a:r>
            <a:endParaRPr kumimoji="0" lang="en-US" sz="3700" b="1" i="0"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a:endParaRPr>
          </a:p>
        </p:txBody>
      </p:sp>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99" y="2033334"/>
            <a:ext cx="9106091" cy="4928942"/>
          </a:xfrm>
          <a:prstGeom prst="rect">
            <a:avLst/>
          </a:prstGeom>
          <a:solidFill>
            <a:srgbClr val="FFFFFF"/>
          </a:solidFill>
          <a:ln>
            <a:noFill/>
          </a:ln>
          <a:effectLst>
            <a:softEdge rad="112500"/>
          </a:effectLst>
        </p:spPr>
      </p:pic>
      <p:sp>
        <p:nvSpPr>
          <p:cNvPr id="6" name="TextBox 5">
            <a:extLst>
              <a:ext uri="{FF2B5EF4-FFF2-40B4-BE49-F238E27FC236}">
                <a16:creationId xmlns:a16="http://schemas.microsoft.com/office/drawing/2014/main" id="{41AEF4FB-62C7-4A4B-BF1A-6E3708A520D8}"/>
              </a:ext>
            </a:extLst>
          </p:cNvPr>
          <p:cNvSpPr txBox="1"/>
          <p:nvPr/>
        </p:nvSpPr>
        <p:spPr>
          <a:xfrm>
            <a:off x="-1" y="1404120"/>
            <a:ext cx="9158333" cy="558743"/>
          </a:xfrm>
          <a:prstGeom prst="rect">
            <a:avLst/>
          </a:prstGeom>
          <a:solidFill>
            <a:schemeClr val="tx1"/>
          </a:solidFill>
        </p:spPr>
        <p:txBody>
          <a:bodyPr wrap="square">
            <a:spAutoFit/>
          </a:bodyPr>
          <a:lstStyle>
            <a:defPPr>
              <a:defRPr lang="en-US"/>
            </a:defPPr>
            <a:lvl1pPr marR="0">
              <a:lnSpc>
                <a:spcPct val="115000"/>
              </a:lnSpc>
              <a:spcBef>
                <a:spcPts val="1200"/>
              </a:spcBef>
              <a:spcAft>
                <a:spcPts val="0"/>
              </a:spcAft>
              <a:defRPr sz="2800" i="1">
                <a:solidFill>
                  <a:schemeClr val="bg1"/>
                </a:solidFill>
                <a:effectLst/>
                <a:latin typeface="+mj-lt"/>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cs typeface="Times New Roman" panose="02020603050405020304" pitchFamily="18" charset="0"/>
              </a:rPr>
              <a:t>Resistance (9:1-2)</a:t>
            </a:r>
          </a:p>
        </p:txBody>
      </p:sp>
      <p:sp>
        <p:nvSpPr>
          <p:cNvPr id="8" name="TextBox 7">
            <a:extLst>
              <a:ext uri="{FF2B5EF4-FFF2-40B4-BE49-F238E27FC236}">
                <a16:creationId xmlns:a16="http://schemas.microsoft.com/office/drawing/2014/main" id="{9E537164-6587-4A04-9662-451DCEB2C2EB}"/>
              </a:ext>
            </a:extLst>
          </p:cNvPr>
          <p:cNvSpPr txBox="1"/>
          <p:nvPr/>
        </p:nvSpPr>
        <p:spPr>
          <a:xfrm>
            <a:off x="-1" y="1925052"/>
            <a:ext cx="9209228"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Illumination </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(9:3-9)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FAB39FA-1203-45CC-8307-6863BC255438}"/>
              </a:ext>
            </a:extLst>
          </p:cNvPr>
          <p:cNvSpPr txBox="1"/>
          <p:nvPr/>
        </p:nvSpPr>
        <p:spPr>
          <a:xfrm>
            <a:off x="-1" y="2444847"/>
            <a:ext cx="9247909"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Connection </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(9:10-19)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B1FACB9-8116-424D-A2F1-D88238C0884A}"/>
              </a:ext>
            </a:extLst>
          </p:cNvPr>
          <p:cNvSpPr txBox="1"/>
          <p:nvPr/>
        </p:nvSpPr>
        <p:spPr>
          <a:xfrm>
            <a:off x="-1" y="2978580"/>
            <a:ext cx="9170548"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Ministry &amp; Witness</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 (9:20-22, 26-28)</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982D8FF-6C78-4001-A5A7-C0067C265B8E}"/>
              </a:ext>
            </a:extLst>
          </p:cNvPr>
          <p:cNvSpPr txBox="1"/>
          <p:nvPr/>
        </p:nvSpPr>
        <p:spPr>
          <a:xfrm>
            <a:off x="-1" y="3485574"/>
            <a:ext cx="9257094" cy="558743"/>
          </a:xfrm>
          <a:prstGeom prst="rect">
            <a:avLst/>
          </a:prstGeom>
          <a:solidFill>
            <a:schemeClr val="tx1"/>
          </a:solid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Suffering</a:t>
            </a:r>
            <a:r>
              <a:rPr kumimoji="0" lang="en-US" sz="28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 (9:23-25, 29-31)</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102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1" name="Rectangle 158"/>
          <p:cNvSpPr>
            <a:spLocks noGrp="1" noChangeArrowheads="1"/>
          </p:cNvSpPr>
          <p:nvPr>
            <p:ph type="title" idx="4294967295"/>
          </p:nvPr>
        </p:nvSpPr>
        <p:spPr>
          <a:xfrm>
            <a:off x="0" y="-27373"/>
            <a:ext cx="9144000" cy="461963"/>
          </a:xfrm>
          <a:solidFill>
            <a:srgbClr val="FFFFFF"/>
          </a:solidFill>
        </p:spPr>
        <p:txBody>
          <a:bodyPr wrap="square" lIns="91334" tIns="45667" rIns="91334" bIns="45667">
            <a:spAutoFit/>
          </a:bodyPr>
          <a:lstStyle/>
          <a:p>
            <a:pPr eaLnBrk="1" hangingPunct="1"/>
            <a:r>
              <a:rPr lang="en-US" sz="2400" b="1">
                <a:solidFill>
                  <a:schemeClr val="tx1"/>
                </a:solidFill>
                <a:latin typeface="Arial" charset="0"/>
                <a:ea typeface="ＭＳ Ｐゴシック" charset="0"/>
                <a:cs typeface="Arial" charset="0"/>
              </a:rPr>
              <a:t>The Saul Who Became Paul</a:t>
            </a:r>
          </a:p>
        </p:txBody>
      </p:sp>
      <p:sp>
        <p:nvSpPr>
          <p:cNvPr id="312322" name="Text Box 2"/>
          <p:cNvSpPr txBox="1">
            <a:spLocks noChangeArrowheads="1"/>
          </p:cNvSpPr>
          <p:nvPr/>
        </p:nvSpPr>
        <p:spPr bwMode="auto">
          <a:xfrm>
            <a:off x="8304149" y="-76193"/>
            <a:ext cx="88596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134d</a:t>
            </a:r>
          </a:p>
        </p:txBody>
      </p:sp>
      <p:grpSp>
        <p:nvGrpSpPr>
          <p:cNvPr id="312323" name="Group 154"/>
          <p:cNvGrpSpPr>
            <a:grpSpLocks/>
          </p:cNvGrpSpPr>
          <p:nvPr/>
        </p:nvGrpSpPr>
        <p:grpSpPr bwMode="auto">
          <a:xfrm>
            <a:off x="0" y="381000"/>
            <a:ext cx="9144000" cy="5867400"/>
            <a:chOff x="-4" y="-4"/>
            <a:chExt cx="4125" cy="7586"/>
          </a:xfrm>
        </p:grpSpPr>
        <p:sp>
          <p:nvSpPr>
            <p:cNvPr id="312326" name="Rectangle 153"/>
            <p:cNvSpPr>
              <a:spLocks noChangeArrowheads="1"/>
            </p:cNvSpPr>
            <p:nvPr/>
          </p:nvSpPr>
          <p:spPr bwMode="auto">
            <a:xfrm>
              <a:off x="-4" y="-4"/>
              <a:ext cx="4125" cy="7586"/>
            </a:xfrm>
            <a:prstGeom prst="rect">
              <a:avLst/>
            </a:prstGeom>
            <a:solidFill>
              <a:srgbClr val="EAE2B7"/>
            </a:solid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nvGrpSpPr>
            <p:cNvPr id="312325" name="Group 152"/>
            <p:cNvGrpSpPr>
              <a:grpSpLocks/>
            </p:cNvGrpSpPr>
            <p:nvPr/>
          </p:nvGrpSpPr>
          <p:grpSpPr bwMode="auto">
            <a:xfrm>
              <a:off x="0" y="0"/>
              <a:ext cx="4121" cy="7578"/>
              <a:chOff x="0" y="0"/>
              <a:chExt cx="4121" cy="7578"/>
            </a:xfrm>
          </p:grpSpPr>
          <p:grpSp>
            <p:nvGrpSpPr>
              <p:cNvPr id="312327" name="Group 47"/>
              <p:cNvGrpSpPr>
                <a:grpSpLocks/>
              </p:cNvGrpSpPr>
              <p:nvPr/>
            </p:nvGrpSpPr>
            <p:grpSpPr bwMode="auto">
              <a:xfrm>
                <a:off x="0" y="0"/>
                <a:ext cx="1029" cy="557"/>
                <a:chOff x="0" y="0"/>
                <a:chExt cx="1029" cy="557"/>
              </a:xfrm>
            </p:grpSpPr>
            <p:sp>
              <p:nvSpPr>
                <p:cNvPr id="312470" name="Rectangle 46"/>
                <p:cNvSpPr>
                  <a:spLocks noChangeArrowheads="1"/>
                </p:cNvSpPr>
                <p:nvPr/>
              </p:nvSpPr>
              <p:spPr bwMode="auto">
                <a:xfrm>
                  <a:off x="0" y="0"/>
                  <a:ext cx="1029"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71" name="Group 45"/>
                <p:cNvGrpSpPr>
                  <a:grpSpLocks/>
                </p:cNvGrpSpPr>
                <p:nvPr/>
              </p:nvGrpSpPr>
              <p:grpSpPr bwMode="auto">
                <a:xfrm>
                  <a:off x="0" y="0"/>
                  <a:ext cx="1029" cy="557"/>
                  <a:chOff x="0" y="0"/>
                  <a:chExt cx="1029" cy="557"/>
                </a:xfrm>
              </p:grpSpPr>
              <p:sp>
                <p:nvSpPr>
                  <p:cNvPr id="312472" name="Rectangle 5"/>
                  <p:cNvSpPr>
                    <a:spLocks noChangeArrowheads="1"/>
                  </p:cNvSpPr>
                  <p:nvPr/>
                </p:nvSpPr>
                <p:spPr bwMode="auto">
                  <a:xfrm>
                    <a:off x="43" y="0"/>
                    <a:ext cx="943"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en-US" altLang="zh-CN" sz="1800" b="1">
                        <a:latin typeface="Arial" charset="0"/>
                        <a:cs typeface="Arial" charset="0"/>
                      </a:rPr>
                      <a:t> </a:t>
                    </a:r>
                  </a:p>
                  <a:p>
                    <a:pPr eaLnBrk="0" hangingPunct="0"/>
                    <a:endParaRPr lang="en-US" altLang="zh-CN" sz="1800" b="1">
                      <a:latin typeface="Arial" charset="0"/>
                      <a:cs typeface="Arial" charset="0"/>
                    </a:endParaRPr>
                  </a:p>
                </p:txBody>
              </p:sp>
              <p:sp>
                <p:nvSpPr>
                  <p:cNvPr id="312473" name="Rectangle 44"/>
                  <p:cNvSpPr>
                    <a:spLocks noChangeArrowheads="1"/>
                  </p:cNvSpPr>
                  <p:nvPr/>
                </p:nvSpPr>
                <p:spPr bwMode="auto">
                  <a:xfrm>
                    <a:off x="0" y="0"/>
                    <a:ext cx="1029" cy="557"/>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28" name="Group 51"/>
              <p:cNvGrpSpPr>
                <a:grpSpLocks/>
              </p:cNvGrpSpPr>
              <p:nvPr/>
            </p:nvGrpSpPr>
            <p:grpSpPr bwMode="auto">
              <a:xfrm>
                <a:off x="1029" y="0"/>
                <a:ext cx="1562" cy="557"/>
                <a:chOff x="1029" y="0"/>
                <a:chExt cx="1562" cy="557"/>
              </a:xfrm>
            </p:grpSpPr>
            <p:sp>
              <p:nvSpPr>
                <p:cNvPr id="312466" name="Rectangle 50"/>
                <p:cNvSpPr>
                  <a:spLocks noChangeArrowheads="1"/>
                </p:cNvSpPr>
                <p:nvPr/>
              </p:nvSpPr>
              <p:spPr bwMode="auto">
                <a:xfrm>
                  <a:off x="1029" y="0"/>
                  <a:ext cx="1562"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67" name="Group 49"/>
                <p:cNvGrpSpPr>
                  <a:grpSpLocks/>
                </p:cNvGrpSpPr>
                <p:nvPr/>
              </p:nvGrpSpPr>
              <p:grpSpPr bwMode="auto">
                <a:xfrm>
                  <a:off x="1029" y="0"/>
                  <a:ext cx="1562" cy="557"/>
                  <a:chOff x="1029" y="0"/>
                  <a:chExt cx="1562" cy="557"/>
                </a:xfrm>
              </p:grpSpPr>
              <p:sp>
                <p:nvSpPr>
                  <p:cNvPr id="312468" name="Rectangle 6"/>
                  <p:cNvSpPr>
                    <a:spLocks noChangeArrowheads="1"/>
                  </p:cNvSpPr>
                  <p:nvPr/>
                </p:nvSpPr>
                <p:spPr bwMode="auto">
                  <a:xfrm>
                    <a:off x="1072" y="0"/>
                    <a:ext cx="1476"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en-US" altLang="zh-CN" sz="1800" b="1">
                        <a:solidFill>
                          <a:srgbClr val="FFFFFF"/>
                        </a:solidFill>
                        <a:latin typeface="Arial" charset="0"/>
                        <a:cs typeface="Arial" charset="0"/>
                      </a:rPr>
                      <a:t>Saul</a:t>
                    </a:r>
                    <a:endParaRPr lang="en-US" altLang="zh-CN" sz="1800" b="1">
                      <a:latin typeface="Arial" charset="0"/>
                      <a:cs typeface="Arial" charset="0"/>
                    </a:endParaRPr>
                  </a:p>
                </p:txBody>
              </p:sp>
              <p:sp>
                <p:nvSpPr>
                  <p:cNvPr id="312469" name="Rectangle 48"/>
                  <p:cNvSpPr>
                    <a:spLocks noChangeArrowheads="1"/>
                  </p:cNvSpPr>
                  <p:nvPr/>
                </p:nvSpPr>
                <p:spPr bwMode="auto">
                  <a:xfrm>
                    <a:off x="1029" y="0"/>
                    <a:ext cx="1562" cy="557"/>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29" name="Group 55"/>
              <p:cNvGrpSpPr>
                <a:grpSpLocks/>
              </p:cNvGrpSpPr>
              <p:nvPr/>
            </p:nvGrpSpPr>
            <p:grpSpPr bwMode="auto">
              <a:xfrm>
                <a:off x="2591" y="0"/>
                <a:ext cx="1526" cy="557"/>
                <a:chOff x="2591" y="0"/>
                <a:chExt cx="1526" cy="557"/>
              </a:xfrm>
            </p:grpSpPr>
            <p:sp>
              <p:nvSpPr>
                <p:cNvPr id="312462" name="Rectangle 54"/>
                <p:cNvSpPr>
                  <a:spLocks noChangeArrowheads="1"/>
                </p:cNvSpPr>
                <p:nvPr/>
              </p:nvSpPr>
              <p:spPr bwMode="auto">
                <a:xfrm>
                  <a:off x="2591" y="0"/>
                  <a:ext cx="1526"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63" name="Group 53"/>
                <p:cNvGrpSpPr>
                  <a:grpSpLocks/>
                </p:cNvGrpSpPr>
                <p:nvPr/>
              </p:nvGrpSpPr>
              <p:grpSpPr bwMode="auto">
                <a:xfrm>
                  <a:off x="2591" y="0"/>
                  <a:ext cx="1526" cy="557"/>
                  <a:chOff x="2591" y="0"/>
                  <a:chExt cx="1526" cy="557"/>
                </a:xfrm>
              </p:grpSpPr>
              <p:sp>
                <p:nvSpPr>
                  <p:cNvPr id="312464" name="Rectangle 7"/>
                  <p:cNvSpPr>
                    <a:spLocks noChangeArrowheads="1"/>
                  </p:cNvSpPr>
                  <p:nvPr/>
                </p:nvSpPr>
                <p:spPr bwMode="auto">
                  <a:xfrm>
                    <a:off x="2634" y="0"/>
                    <a:ext cx="1440"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en-US" altLang="zh-CN" sz="1800" b="1">
                        <a:solidFill>
                          <a:srgbClr val="FFFFFF"/>
                        </a:solidFill>
                        <a:latin typeface="Arial" charset="0"/>
                        <a:cs typeface="Arial" charset="0"/>
                      </a:rPr>
                      <a:t>Paul</a:t>
                    </a:r>
                    <a:endParaRPr lang="en-US" altLang="zh-CN" sz="1800" b="1">
                      <a:latin typeface="Arial" charset="0"/>
                      <a:cs typeface="Arial" charset="0"/>
                    </a:endParaRPr>
                  </a:p>
                </p:txBody>
              </p:sp>
              <p:sp>
                <p:nvSpPr>
                  <p:cNvPr id="312465" name="Rectangle 52"/>
                  <p:cNvSpPr>
                    <a:spLocks noChangeArrowheads="1"/>
                  </p:cNvSpPr>
                  <p:nvPr/>
                </p:nvSpPr>
                <p:spPr bwMode="auto">
                  <a:xfrm>
                    <a:off x="2591" y="0"/>
                    <a:ext cx="1526" cy="557"/>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0" name="Group 59"/>
              <p:cNvGrpSpPr>
                <a:grpSpLocks/>
              </p:cNvGrpSpPr>
              <p:nvPr/>
            </p:nvGrpSpPr>
            <p:grpSpPr bwMode="auto">
              <a:xfrm>
                <a:off x="0" y="557"/>
                <a:ext cx="1029" cy="633"/>
                <a:chOff x="0" y="557"/>
                <a:chExt cx="1029" cy="633"/>
              </a:xfrm>
            </p:grpSpPr>
            <p:sp>
              <p:nvSpPr>
                <p:cNvPr id="312458" name="Rectangle 58"/>
                <p:cNvSpPr>
                  <a:spLocks noChangeArrowheads="1"/>
                </p:cNvSpPr>
                <p:nvPr/>
              </p:nvSpPr>
              <p:spPr bwMode="auto">
                <a:xfrm>
                  <a:off x="0" y="557"/>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59" name="Group 57"/>
                <p:cNvGrpSpPr>
                  <a:grpSpLocks/>
                </p:cNvGrpSpPr>
                <p:nvPr/>
              </p:nvGrpSpPr>
              <p:grpSpPr bwMode="auto">
                <a:xfrm>
                  <a:off x="0" y="557"/>
                  <a:ext cx="1029" cy="633"/>
                  <a:chOff x="0" y="557"/>
                  <a:chExt cx="1029" cy="633"/>
                </a:xfrm>
              </p:grpSpPr>
              <p:sp>
                <p:nvSpPr>
                  <p:cNvPr id="312460" name="Rectangle 8"/>
                  <p:cNvSpPr>
                    <a:spLocks noChangeArrowheads="1"/>
                  </p:cNvSpPr>
                  <p:nvPr/>
                </p:nvSpPr>
                <p:spPr bwMode="auto">
                  <a:xfrm>
                    <a:off x="43" y="557"/>
                    <a:ext cx="943" cy="633"/>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Meaning of Name</a:t>
                    </a:r>
                  </a:p>
                </p:txBody>
              </p:sp>
              <p:sp>
                <p:nvSpPr>
                  <p:cNvPr id="312461" name="Rectangle 56"/>
                  <p:cNvSpPr>
                    <a:spLocks noChangeArrowheads="1"/>
                  </p:cNvSpPr>
                  <p:nvPr/>
                </p:nvSpPr>
                <p:spPr bwMode="auto">
                  <a:xfrm>
                    <a:off x="0" y="557"/>
                    <a:ext cx="10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1" name="Group 61"/>
              <p:cNvGrpSpPr>
                <a:grpSpLocks/>
              </p:cNvGrpSpPr>
              <p:nvPr/>
            </p:nvGrpSpPr>
            <p:grpSpPr bwMode="auto">
              <a:xfrm>
                <a:off x="1029" y="557"/>
                <a:ext cx="1562" cy="633"/>
                <a:chOff x="1029" y="557"/>
                <a:chExt cx="1562" cy="633"/>
              </a:xfrm>
            </p:grpSpPr>
            <p:sp>
              <p:nvSpPr>
                <p:cNvPr id="312456" name="Rectangle 9"/>
                <p:cNvSpPr>
                  <a:spLocks noChangeArrowheads="1"/>
                </p:cNvSpPr>
                <p:nvPr/>
              </p:nvSpPr>
              <p:spPr bwMode="auto">
                <a:xfrm>
                  <a:off x="1072" y="557"/>
                  <a:ext cx="14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ru-RU" altLang="zh-CN" sz="1800" b="1" dirty="0">
                      <a:latin typeface="Arial" charset="0"/>
                      <a:cs typeface="Arial" charset="0"/>
                    </a:rPr>
                    <a:t>"</a:t>
                  </a:r>
                  <a:r>
                    <a:rPr lang="en-US" altLang="zh-CN" sz="1800" b="1" dirty="0">
                      <a:latin typeface="Arial" charset="0"/>
                      <a:cs typeface="Arial" charset="0"/>
                    </a:rPr>
                    <a:t>to demand</a:t>
                  </a:r>
                  <a:r>
                    <a:rPr lang="ru-RU" altLang="zh-CN" sz="1800" b="1" dirty="0">
                      <a:latin typeface="Arial" charset="0"/>
                      <a:cs typeface="Arial" charset="0"/>
                    </a:rPr>
                    <a:t>"</a:t>
                  </a:r>
                  <a:endParaRPr lang="en-US" altLang="zh-CN" sz="1800" b="1" dirty="0">
                    <a:latin typeface="Arial" charset="0"/>
                    <a:cs typeface="Arial" charset="0"/>
                  </a:endParaRPr>
                </a:p>
              </p:txBody>
            </p:sp>
            <p:sp>
              <p:nvSpPr>
                <p:cNvPr id="312457" name="Rectangle 60"/>
                <p:cNvSpPr>
                  <a:spLocks noChangeArrowheads="1"/>
                </p:cNvSpPr>
                <p:nvPr/>
              </p:nvSpPr>
              <p:spPr bwMode="auto">
                <a:xfrm>
                  <a:off x="1029" y="557"/>
                  <a:ext cx="156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2" name="Group 63"/>
              <p:cNvGrpSpPr>
                <a:grpSpLocks/>
              </p:cNvGrpSpPr>
              <p:nvPr/>
            </p:nvGrpSpPr>
            <p:grpSpPr bwMode="auto">
              <a:xfrm>
                <a:off x="2591" y="557"/>
                <a:ext cx="1526" cy="633"/>
                <a:chOff x="2591" y="557"/>
                <a:chExt cx="1526" cy="633"/>
              </a:xfrm>
            </p:grpSpPr>
            <p:sp>
              <p:nvSpPr>
                <p:cNvPr id="312454" name="Rectangle 10"/>
                <p:cNvSpPr>
                  <a:spLocks noChangeArrowheads="1"/>
                </p:cNvSpPr>
                <p:nvPr/>
              </p:nvSpPr>
              <p:spPr bwMode="auto">
                <a:xfrm>
                  <a:off x="2634" y="557"/>
                  <a:ext cx="144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ru-RU" altLang="zh-CN" sz="1800" b="1" dirty="0">
                      <a:latin typeface="Arial" charset="0"/>
                      <a:cs typeface="Arial" charset="0"/>
                    </a:rPr>
                    <a:t>"</a:t>
                  </a:r>
                  <a:r>
                    <a:rPr lang="en-US" altLang="zh-CN" sz="1800" b="1" dirty="0">
                      <a:latin typeface="Arial" charset="0"/>
                      <a:cs typeface="Arial" charset="0"/>
                    </a:rPr>
                    <a:t>little</a:t>
                  </a:r>
                  <a:r>
                    <a:rPr lang="ru-RU" altLang="zh-CN" sz="1800" b="1" dirty="0">
                      <a:latin typeface="Arial" charset="0"/>
                      <a:cs typeface="Arial" charset="0"/>
                    </a:rPr>
                    <a:t>"</a:t>
                  </a:r>
                  <a:endParaRPr lang="en-US" altLang="zh-CN" sz="1800" b="1" dirty="0">
                    <a:latin typeface="Arial" charset="0"/>
                    <a:cs typeface="Arial" charset="0"/>
                  </a:endParaRPr>
                </a:p>
              </p:txBody>
            </p:sp>
            <p:sp>
              <p:nvSpPr>
                <p:cNvPr id="312455" name="Rectangle 62"/>
                <p:cNvSpPr>
                  <a:spLocks noChangeArrowheads="1"/>
                </p:cNvSpPr>
                <p:nvPr/>
              </p:nvSpPr>
              <p:spPr bwMode="auto">
                <a:xfrm>
                  <a:off x="2591" y="557"/>
                  <a:ext cx="1526"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3" name="Group 67"/>
              <p:cNvGrpSpPr>
                <a:grpSpLocks/>
              </p:cNvGrpSpPr>
              <p:nvPr/>
            </p:nvGrpSpPr>
            <p:grpSpPr bwMode="auto">
              <a:xfrm>
                <a:off x="0" y="1190"/>
                <a:ext cx="1029" cy="633"/>
                <a:chOff x="0" y="1190"/>
                <a:chExt cx="1029" cy="633"/>
              </a:xfrm>
            </p:grpSpPr>
            <p:sp>
              <p:nvSpPr>
                <p:cNvPr id="312450" name="Rectangle 66"/>
                <p:cNvSpPr>
                  <a:spLocks noChangeArrowheads="1"/>
                </p:cNvSpPr>
                <p:nvPr/>
              </p:nvSpPr>
              <p:spPr bwMode="auto">
                <a:xfrm>
                  <a:off x="0" y="1190"/>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51" name="Group 65"/>
                <p:cNvGrpSpPr>
                  <a:grpSpLocks/>
                </p:cNvGrpSpPr>
                <p:nvPr/>
              </p:nvGrpSpPr>
              <p:grpSpPr bwMode="auto">
                <a:xfrm>
                  <a:off x="0" y="1190"/>
                  <a:ext cx="1029" cy="633"/>
                  <a:chOff x="0" y="1190"/>
                  <a:chExt cx="1029" cy="633"/>
                </a:xfrm>
              </p:grpSpPr>
              <p:sp>
                <p:nvSpPr>
                  <p:cNvPr id="312452" name="Rectangle 11"/>
                  <p:cNvSpPr>
                    <a:spLocks noChangeArrowheads="1"/>
                  </p:cNvSpPr>
                  <p:nvPr/>
                </p:nvSpPr>
                <p:spPr bwMode="auto">
                  <a:xfrm>
                    <a:off x="43" y="1190"/>
                    <a:ext cx="943" cy="633"/>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Citizenship</a:t>
                    </a:r>
                  </a:p>
                </p:txBody>
              </p:sp>
              <p:sp>
                <p:nvSpPr>
                  <p:cNvPr id="312453" name="Rectangle 64"/>
                  <p:cNvSpPr>
                    <a:spLocks noChangeArrowheads="1"/>
                  </p:cNvSpPr>
                  <p:nvPr/>
                </p:nvSpPr>
                <p:spPr bwMode="auto">
                  <a:xfrm>
                    <a:off x="0" y="1190"/>
                    <a:ext cx="10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4" name="Group 69"/>
              <p:cNvGrpSpPr>
                <a:grpSpLocks/>
              </p:cNvGrpSpPr>
              <p:nvPr/>
            </p:nvGrpSpPr>
            <p:grpSpPr bwMode="auto">
              <a:xfrm>
                <a:off x="1029" y="1190"/>
                <a:ext cx="1562" cy="633"/>
                <a:chOff x="1029" y="1190"/>
                <a:chExt cx="1562" cy="633"/>
              </a:xfrm>
            </p:grpSpPr>
            <p:sp>
              <p:nvSpPr>
                <p:cNvPr id="312448" name="Rectangle 12"/>
                <p:cNvSpPr>
                  <a:spLocks noChangeArrowheads="1"/>
                </p:cNvSpPr>
                <p:nvPr/>
              </p:nvSpPr>
              <p:spPr bwMode="auto">
                <a:xfrm>
                  <a:off x="1072" y="1190"/>
                  <a:ext cx="14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a:latin typeface="Arial" charset="0"/>
                      <a:cs typeface="Arial" charset="0"/>
                    </a:rPr>
                    <a:t>Roman citizen &amp; Jew</a:t>
                  </a:r>
                </a:p>
              </p:txBody>
            </p:sp>
            <p:sp>
              <p:nvSpPr>
                <p:cNvPr id="312449" name="Rectangle 68"/>
                <p:cNvSpPr>
                  <a:spLocks noChangeArrowheads="1"/>
                </p:cNvSpPr>
                <p:nvPr/>
              </p:nvSpPr>
              <p:spPr bwMode="auto">
                <a:xfrm>
                  <a:off x="1029" y="1190"/>
                  <a:ext cx="156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5" name="Group 71"/>
              <p:cNvGrpSpPr>
                <a:grpSpLocks/>
              </p:cNvGrpSpPr>
              <p:nvPr/>
            </p:nvGrpSpPr>
            <p:grpSpPr bwMode="auto">
              <a:xfrm>
                <a:off x="2591" y="1190"/>
                <a:ext cx="1526" cy="633"/>
                <a:chOff x="2591" y="1190"/>
                <a:chExt cx="1526" cy="633"/>
              </a:xfrm>
            </p:grpSpPr>
            <p:sp>
              <p:nvSpPr>
                <p:cNvPr id="312446" name="Rectangle 13"/>
                <p:cNvSpPr>
                  <a:spLocks noChangeArrowheads="1"/>
                </p:cNvSpPr>
                <p:nvPr/>
              </p:nvSpPr>
              <p:spPr bwMode="auto">
                <a:xfrm>
                  <a:off x="2634" y="1190"/>
                  <a:ext cx="144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Same–could preach in either Greek or Hebrew</a:t>
                  </a:r>
                </a:p>
              </p:txBody>
            </p:sp>
            <p:sp>
              <p:nvSpPr>
                <p:cNvPr id="312447" name="Rectangle 70"/>
                <p:cNvSpPr>
                  <a:spLocks noChangeArrowheads="1"/>
                </p:cNvSpPr>
                <p:nvPr/>
              </p:nvSpPr>
              <p:spPr bwMode="auto">
                <a:xfrm>
                  <a:off x="2591" y="1190"/>
                  <a:ext cx="1526"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6" name="Group 75"/>
              <p:cNvGrpSpPr>
                <a:grpSpLocks/>
              </p:cNvGrpSpPr>
              <p:nvPr/>
            </p:nvGrpSpPr>
            <p:grpSpPr bwMode="auto">
              <a:xfrm>
                <a:off x="0" y="1823"/>
                <a:ext cx="1029" cy="633"/>
                <a:chOff x="0" y="1823"/>
                <a:chExt cx="1029" cy="633"/>
              </a:xfrm>
            </p:grpSpPr>
            <p:sp>
              <p:nvSpPr>
                <p:cNvPr id="312442" name="Rectangle 74"/>
                <p:cNvSpPr>
                  <a:spLocks noChangeArrowheads="1"/>
                </p:cNvSpPr>
                <p:nvPr/>
              </p:nvSpPr>
              <p:spPr bwMode="auto">
                <a:xfrm>
                  <a:off x="0" y="1823"/>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43" name="Group 73"/>
                <p:cNvGrpSpPr>
                  <a:grpSpLocks/>
                </p:cNvGrpSpPr>
                <p:nvPr/>
              </p:nvGrpSpPr>
              <p:grpSpPr bwMode="auto">
                <a:xfrm>
                  <a:off x="0" y="1823"/>
                  <a:ext cx="1029" cy="633"/>
                  <a:chOff x="0" y="1823"/>
                  <a:chExt cx="1029" cy="633"/>
                </a:xfrm>
              </p:grpSpPr>
              <p:sp>
                <p:nvSpPr>
                  <p:cNvPr id="312444" name="Rectangle 14"/>
                  <p:cNvSpPr>
                    <a:spLocks noChangeArrowheads="1"/>
                  </p:cNvSpPr>
                  <p:nvPr/>
                </p:nvSpPr>
                <p:spPr bwMode="auto">
                  <a:xfrm>
                    <a:off x="43" y="1823"/>
                    <a:ext cx="943" cy="633"/>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Title</a:t>
                    </a:r>
                  </a:p>
                </p:txBody>
              </p:sp>
              <p:sp>
                <p:nvSpPr>
                  <p:cNvPr id="312445" name="Rectangle 72"/>
                  <p:cNvSpPr>
                    <a:spLocks noChangeArrowheads="1"/>
                  </p:cNvSpPr>
                  <p:nvPr/>
                </p:nvSpPr>
                <p:spPr bwMode="auto">
                  <a:xfrm>
                    <a:off x="0" y="1823"/>
                    <a:ext cx="10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7" name="Group 77"/>
              <p:cNvGrpSpPr>
                <a:grpSpLocks/>
              </p:cNvGrpSpPr>
              <p:nvPr/>
            </p:nvGrpSpPr>
            <p:grpSpPr bwMode="auto">
              <a:xfrm>
                <a:off x="1029" y="1823"/>
                <a:ext cx="1562" cy="633"/>
                <a:chOff x="1029" y="1823"/>
                <a:chExt cx="1562" cy="633"/>
              </a:xfrm>
            </p:grpSpPr>
            <p:sp>
              <p:nvSpPr>
                <p:cNvPr id="312440" name="Rectangle 15"/>
                <p:cNvSpPr>
                  <a:spLocks noChangeArrowheads="1"/>
                </p:cNvSpPr>
                <p:nvPr/>
              </p:nvSpPr>
              <p:spPr bwMode="auto">
                <a:xfrm>
                  <a:off x="1072" y="1823"/>
                  <a:ext cx="14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a:latin typeface="Arial" charset="0"/>
                      <a:cs typeface="Arial" charset="0"/>
                    </a:rPr>
                    <a:t>Pharisee, rabbi (orthodox)</a:t>
                  </a:r>
                </a:p>
              </p:txBody>
            </p:sp>
            <p:sp>
              <p:nvSpPr>
                <p:cNvPr id="312441" name="Rectangle 76"/>
                <p:cNvSpPr>
                  <a:spLocks noChangeArrowheads="1"/>
                </p:cNvSpPr>
                <p:nvPr/>
              </p:nvSpPr>
              <p:spPr bwMode="auto">
                <a:xfrm>
                  <a:off x="1029" y="1823"/>
                  <a:ext cx="156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8" name="Group 79"/>
              <p:cNvGrpSpPr>
                <a:grpSpLocks/>
              </p:cNvGrpSpPr>
              <p:nvPr/>
            </p:nvGrpSpPr>
            <p:grpSpPr bwMode="auto">
              <a:xfrm>
                <a:off x="2552" y="1823"/>
                <a:ext cx="1569" cy="633"/>
                <a:chOff x="2552" y="1823"/>
                <a:chExt cx="1569" cy="633"/>
              </a:xfrm>
            </p:grpSpPr>
            <p:sp>
              <p:nvSpPr>
                <p:cNvPr id="312438" name="Rectangle 16"/>
                <p:cNvSpPr>
                  <a:spLocks noChangeArrowheads="1"/>
                </p:cNvSpPr>
                <p:nvPr/>
              </p:nvSpPr>
              <p:spPr bwMode="auto">
                <a:xfrm>
                  <a:off x="2552" y="1823"/>
                  <a:ext cx="1569"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Apostle, slave of Christ (orthodox) </a:t>
                  </a:r>
                </a:p>
              </p:txBody>
            </p:sp>
            <p:sp>
              <p:nvSpPr>
                <p:cNvPr id="312439" name="Rectangle 78"/>
                <p:cNvSpPr>
                  <a:spLocks noChangeArrowheads="1"/>
                </p:cNvSpPr>
                <p:nvPr/>
              </p:nvSpPr>
              <p:spPr bwMode="auto">
                <a:xfrm>
                  <a:off x="2591" y="1823"/>
                  <a:ext cx="1526"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9" name="Group 83"/>
              <p:cNvGrpSpPr>
                <a:grpSpLocks/>
              </p:cNvGrpSpPr>
              <p:nvPr/>
            </p:nvGrpSpPr>
            <p:grpSpPr bwMode="auto">
              <a:xfrm>
                <a:off x="0" y="2456"/>
                <a:ext cx="1029" cy="633"/>
                <a:chOff x="0" y="2456"/>
                <a:chExt cx="1029" cy="633"/>
              </a:xfrm>
            </p:grpSpPr>
            <p:sp>
              <p:nvSpPr>
                <p:cNvPr id="312434" name="Rectangle 82"/>
                <p:cNvSpPr>
                  <a:spLocks noChangeArrowheads="1"/>
                </p:cNvSpPr>
                <p:nvPr/>
              </p:nvSpPr>
              <p:spPr bwMode="auto">
                <a:xfrm>
                  <a:off x="0" y="2456"/>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35" name="Group 81"/>
                <p:cNvGrpSpPr>
                  <a:grpSpLocks/>
                </p:cNvGrpSpPr>
                <p:nvPr/>
              </p:nvGrpSpPr>
              <p:grpSpPr bwMode="auto">
                <a:xfrm>
                  <a:off x="0" y="2456"/>
                  <a:ext cx="1029" cy="633"/>
                  <a:chOff x="0" y="2456"/>
                  <a:chExt cx="1029" cy="633"/>
                </a:xfrm>
              </p:grpSpPr>
              <p:sp>
                <p:nvSpPr>
                  <p:cNvPr id="312436" name="Rectangle 17"/>
                  <p:cNvSpPr>
                    <a:spLocks noChangeArrowheads="1"/>
                  </p:cNvSpPr>
                  <p:nvPr/>
                </p:nvSpPr>
                <p:spPr bwMode="auto">
                  <a:xfrm>
                    <a:off x="43" y="2456"/>
                    <a:ext cx="943" cy="633"/>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Trainer/Place</a:t>
                    </a:r>
                  </a:p>
                </p:txBody>
              </p:sp>
              <p:sp>
                <p:nvSpPr>
                  <p:cNvPr id="312437" name="Rectangle 80"/>
                  <p:cNvSpPr>
                    <a:spLocks noChangeArrowheads="1"/>
                  </p:cNvSpPr>
                  <p:nvPr/>
                </p:nvSpPr>
                <p:spPr bwMode="auto">
                  <a:xfrm>
                    <a:off x="0" y="2456"/>
                    <a:ext cx="10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0" name="Group 85"/>
              <p:cNvGrpSpPr>
                <a:grpSpLocks/>
              </p:cNvGrpSpPr>
              <p:nvPr/>
            </p:nvGrpSpPr>
            <p:grpSpPr bwMode="auto">
              <a:xfrm>
                <a:off x="1029" y="2456"/>
                <a:ext cx="1562" cy="633"/>
                <a:chOff x="1029" y="2456"/>
                <a:chExt cx="1562" cy="633"/>
              </a:xfrm>
            </p:grpSpPr>
            <p:sp>
              <p:nvSpPr>
                <p:cNvPr id="312432" name="Rectangle 18"/>
                <p:cNvSpPr>
                  <a:spLocks noChangeArrowheads="1"/>
                </p:cNvSpPr>
                <p:nvPr/>
              </p:nvSpPr>
              <p:spPr bwMode="auto">
                <a:xfrm>
                  <a:off x="1072" y="2456"/>
                  <a:ext cx="14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Gamaliel in Jerusalem (22:3)</a:t>
                  </a:r>
                </a:p>
              </p:txBody>
            </p:sp>
            <p:sp>
              <p:nvSpPr>
                <p:cNvPr id="312433" name="Rectangle 84"/>
                <p:cNvSpPr>
                  <a:spLocks noChangeArrowheads="1"/>
                </p:cNvSpPr>
                <p:nvPr/>
              </p:nvSpPr>
              <p:spPr bwMode="auto">
                <a:xfrm>
                  <a:off x="1029" y="2456"/>
                  <a:ext cx="156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1" name="Group 87"/>
              <p:cNvGrpSpPr>
                <a:grpSpLocks/>
              </p:cNvGrpSpPr>
              <p:nvPr/>
            </p:nvGrpSpPr>
            <p:grpSpPr bwMode="auto">
              <a:xfrm>
                <a:off x="2591" y="2456"/>
                <a:ext cx="1526" cy="633"/>
                <a:chOff x="2591" y="2456"/>
                <a:chExt cx="1526" cy="633"/>
              </a:xfrm>
            </p:grpSpPr>
            <p:sp>
              <p:nvSpPr>
                <p:cNvPr id="312430" name="Rectangle 19"/>
                <p:cNvSpPr>
                  <a:spLocks noChangeArrowheads="1"/>
                </p:cNvSpPr>
                <p:nvPr/>
              </p:nvSpPr>
              <p:spPr bwMode="auto">
                <a:xfrm>
                  <a:off x="2634" y="2456"/>
                  <a:ext cx="144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God in Arabia &amp; Damascus </a:t>
                  </a:r>
                </a:p>
                <a:p>
                  <a:pPr eaLnBrk="0" hangingPunct="0"/>
                  <a:r>
                    <a:rPr lang="en-US" altLang="zh-CN" sz="1800" b="1">
                      <a:latin typeface="Arial" charset="0"/>
                      <a:cs typeface="Arial" charset="0"/>
                    </a:rPr>
                    <a:t>(Gal. 1:17)</a:t>
                  </a:r>
                </a:p>
              </p:txBody>
            </p:sp>
            <p:sp>
              <p:nvSpPr>
                <p:cNvPr id="312431" name="Rectangle 86"/>
                <p:cNvSpPr>
                  <a:spLocks noChangeArrowheads="1"/>
                </p:cNvSpPr>
                <p:nvPr/>
              </p:nvSpPr>
              <p:spPr bwMode="auto">
                <a:xfrm>
                  <a:off x="2591" y="2456"/>
                  <a:ext cx="1526"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2" name="Group 91"/>
              <p:cNvGrpSpPr>
                <a:grpSpLocks/>
              </p:cNvGrpSpPr>
              <p:nvPr/>
            </p:nvGrpSpPr>
            <p:grpSpPr bwMode="auto">
              <a:xfrm>
                <a:off x="0" y="3089"/>
                <a:ext cx="1029" cy="518"/>
                <a:chOff x="0" y="3089"/>
                <a:chExt cx="1029" cy="518"/>
              </a:xfrm>
            </p:grpSpPr>
            <p:sp>
              <p:nvSpPr>
                <p:cNvPr id="312426" name="Rectangle 90"/>
                <p:cNvSpPr>
                  <a:spLocks noChangeArrowheads="1"/>
                </p:cNvSpPr>
                <p:nvPr/>
              </p:nvSpPr>
              <p:spPr bwMode="auto">
                <a:xfrm>
                  <a:off x="0" y="3089"/>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27" name="Group 89"/>
                <p:cNvGrpSpPr>
                  <a:grpSpLocks/>
                </p:cNvGrpSpPr>
                <p:nvPr/>
              </p:nvGrpSpPr>
              <p:grpSpPr bwMode="auto">
                <a:xfrm>
                  <a:off x="0" y="3089"/>
                  <a:ext cx="1029" cy="518"/>
                  <a:chOff x="0" y="3089"/>
                  <a:chExt cx="1029" cy="518"/>
                </a:xfrm>
              </p:grpSpPr>
              <p:sp>
                <p:nvSpPr>
                  <p:cNvPr id="312428" name="Rectangle 20"/>
                  <p:cNvSpPr>
                    <a:spLocks noChangeArrowheads="1"/>
                  </p:cNvSpPr>
                  <p:nvPr/>
                </p:nvSpPr>
                <p:spPr bwMode="auto">
                  <a:xfrm>
                    <a:off x="43" y="3089"/>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Style of Education</a:t>
                    </a:r>
                  </a:p>
                </p:txBody>
              </p:sp>
              <p:sp>
                <p:nvSpPr>
                  <p:cNvPr id="312429" name="Rectangle 88"/>
                  <p:cNvSpPr>
                    <a:spLocks noChangeArrowheads="1"/>
                  </p:cNvSpPr>
                  <p:nvPr/>
                </p:nvSpPr>
                <p:spPr bwMode="auto">
                  <a:xfrm>
                    <a:off x="0" y="3089"/>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3" name="Group 93"/>
              <p:cNvGrpSpPr>
                <a:grpSpLocks/>
              </p:cNvGrpSpPr>
              <p:nvPr/>
            </p:nvGrpSpPr>
            <p:grpSpPr bwMode="auto">
              <a:xfrm>
                <a:off x="1029" y="3089"/>
                <a:ext cx="1562" cy="518"/>
                <a:chOff x="1029" y="3089"/>
                <a:chExt cx="1562" cy="518"/>
              </a:xfrm>
            </p:grpSpPr>
            <p:sp>
              <p:nvSpPr>
                <p:cNvPr id="312424" name="Rectangle 21"/>
                <p:cNvSpPr>
                  <a:spLocks noChangeArrowheads="1"/>
                </p:cNvSpPr>
                <p:nvPr/>
              </p:nvSpPr>
              <p:spPr bwMode="auto">
                <a:xfrm>
                  <a:off x="1046" y="3089"/>
                  <a:ext cx="1528"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dirty="0">
                      <a:latin typeface="Arial" charset="0"/>
                      <a:cs typeface="Arial" charset="0"/>
                    </a:rPr>
                    <a:t>Formal</a:t>
                  </a:r>
                </a:p>
              </p:txBody>
            </p:sp>
            <p:sp>
              <p:nvSpPr>
                <p:cNvPr id="312425" name="Rectangle 92"/>
                <p:cNvSpPr>
                  <a:spLocks noChangeArrowheads="1"/>
                </p:cNvSpPr>
                <p:nvPr/>
              </p:nvSpPr>
              <p:spPr bwMode="auto">
                <a:xfrm>
                  <a:off x="1029" y="3089"/>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4" name="Group 95"/>
              <p:cNvGrpSpPr>
                <a:grpSpLocks/>
              </p:cNvGrpSpPr>
              <p:nvPr/>
            </p:nvGrpSpPr>
            <p:grpSpPr bwMode="auto">
              <a:xfrm>
                <a:off x="2591" y="3089"/>
                <a:ext cx="1526" cy="518"/>
                <a:chOff x="2591" y="3089"/>
                <a:chExt cx="1526" cy="518"/>
              </a:xfrm>
            </p:grpSpPr>
            <p:sp>
              <p:nvSpPr>
                <p:cNvPr id="312422" name="Rectangle 22"/>
                <p:cNvSpPr>
                  <a:spLocks noChangeArrowheads="1"/>
                </p:cNvSpPr>
                <p:nvPr/>
              </p:nvSpPr>
              <p:spPr bwMode="auto">
                <a:xfrm>
                  <a:off x="2609" y="3089"/>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Informal</a:t>
                  </a:r>
                </a:p>
              </p:txBody>
            </p:sp>
            <p:sp>
              <p:nvSpPr>
                <p:cNvPr id="312423" name="Rectangle 94"/>
                <p:cNvSpPr>
                  <a:spLocks noChangeArrowheads="1"/>
                </p:cNvSpPr>
                <p:nvPr/>
              </p:nvSpPr>
              <p:spPr bwMode="auto">
                <a:xfrm>
                  <a:off x="2591" y="3089"/>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5" name="Group 99"/>
              <p:cNvGrpSpPr>
                <a:grpSpLocks/>
              </p:cNvGrpSpPr>
              <p:nvPr/>
            </p:nvGrpSpPr>
            <p:grpSpPr bwMode="auto">
              <a:xfrm>
                <a:off x="0" y="3607"/>
                <a:ext cx="1029" cy="518"/>
                <a:chOff x="0" y="3607"/>
                <a:chExt cx="1029" cy="518"/>
              </a:xfrm>
            </p:grpSpPr>
            <p:sp>
              <p:nvSpPr>
                <p:cNvPr id="312418" name="Rectangle 98"/>
                <p:cNvSpPr>
                  <a:spLocks noChangeArrowheads="1"/>
                </p:cNvSpPr>
                <p:nvPr/>
              </p:nvSpPr>
              <p:spPr bwMode="auto">
                <a:xfrm>
                  <a:off x="0" y="360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19" name="Group 97"/>
                <p:cNvGrpSpPr>
                  <a:grpSpLocks/>
                </p:cNvGrpSpPr>
                <p:nvPr/>
              </p:nvGrpSpPr>
              <p:grpSpPr bwMode="auto">
                <a:xfrm>
                  <a:off x="0" y="3607"/>
                  <a:ext cx="1029" cy="518"/>
                  <a:chOff x="0" y="3607"/>
                  <a:chExt cx="1029" cy="518"/>
                </a:xfrm>
              </p:grpSpPr>
              <p:sp>
                <p:nvSpPr>
                  <p:cNvPr id="312420" name="Rectangle 23"/>
                  <p:cNvSpPr>
                    <a:spLocks noChangeArrowheads="1"/>
                  </p:cNvSpPr>
                  <p:nvPr/>
                </p:nvSpPr>
                <p:spPr bwMode="auto">
                  <a:xfrm>
                    <a:off x="43" y="3607"/>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Passion</a:t>
                    </a:r>
                  </a:p>
                </p:txBody>
              </p:sp>
              <p:sp>
                <p:nvSpPr>
                  <p:cNvPr id="312421" name="Rectangle 96"/>
                  <p:cNvSpPr>
                    <a:spLocks noChangeArrowheads="1"/>
                  </p:cNvSpPr>
                  <p:nvPr/>
                </p:nvSpPr>
                <p:spPr bwMode="auto">
                  <a:xfrm>
                    <a:off x="0" y="3607"/>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6" name="Group 101"/>
              <p:cNvGrpSpPr>
                <a:grpSpLocks/>
              </p:cNvGrpSpPr>
              <p:nvPr/>
            </p:nvGrpSpPr>
            <p:grpSpPr bwMode="auto">
              <a:xfrm>
                <a:off x="1027" y="3607"/>
                <a:ext cx="1597" cy="518"/>
                <a:chOff x="1027" y="3607"/>
                <a:chExt cx="1597" cy="518"/>
              </a:xfrm>
            </p:grpSpPr>
            <p:sp>
              <p:nvSpPr>
                <p:cNvPr id="312416" name="Rectangle 24"/>
                <p:cNvSpPr>
                  <a:spLocks noChangeArrowheads="1"/>
                </p:cNvSpPr>
                <p:nvPr/>
              </p:nvSpPr>
              <p:spPr bwMode="auto">
                <a:xfrm>
                  <a:off x="1027" y="3607"/>
                  <a:ext cx="159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dirty="0">
                      <a:latin typeface="Arial" charset="0"/>
                      <a:cs typeface="Arial" charset="0"/>
                    </a:rPr>
                    <a:t>Zealous for the Law (Phil 3:5-6)</a:t>
                  </a:r>
                </a:p>
              </p:txBody>
            </p:sp>
            <p:sp>
              <p:nvSpPr>
                <p:cNvPr id="312417" name="Rectangle 100"/>
                <p:cNvSpPr>
                  <a:spLocks noChangeArrowheads="1"/>
                </p:cNvSpPr>
                <p:nvPr/>
              </p:nvSpPr>
              <p:spPr bwMode="auto">
                <a:xfrm>
                  <a:off x="1029" y="3607"/>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7" name="Group 103"/>
              <p:cNvGrpSpPr>
                <a:grpSpLocks/>
              </p:cNvGrpSpPr>
              <p:nvPr/>
            </p:nvGrpSpPr>
            <p:grpSpPr bwMode="auto">
              <a:xfrm>
                <a:off x="2591" y="3607"/>
                <a:ext cx="1526" cy="518"/>
                <a:chOff x="2591" y="3607"/>
                <a:chExt cx="1526" cy="518"/>
              </a:xfrm>
            </p:grpSpPr>
            <p:sp>
              <p:nvSpPr>
                <p:cNvPr id="312414" name="Rectangle 25"/>
                <p:cNvSpPr>
                  <a:spLocks noChangeArrowheads="1"/>
                </p:cNvSpPr>
                <p:nvPr/>
              </p:nvSpPr>
              <p:spPr bwMode="auto">
                <a:xfrm>
                  <a:off x="2609" y="3607"/>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Zealous for Grace </a:t>
                  </a:r>
                </a:p>
              </p:txBody>
            </p:sp>
            <p:sp>
              <p:nvSpPr>
                <p:cNvPr id="312415" name="Rectangle 102"/>
                <p:cNvSpPr>
                  <a:spLocks noChangeArrowheads="1"/>
                </p:cNvSpPr>
                <p:nvPr/>
              </p:nvSpPr>
              <p:spPr bwMode="auto">
                <a:xfrm>
                  <a:off x="2591" y="3607"/>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8" name="Group 107"/>
              <p:cNvGrpSpPr>
                <a:grpSpLocks/>
              </p:cNvGrpSpPr>
              <p:nvPr/>
            </p:nvGrpSpPr>
            <p:grpSpPr bwMode="auto">
              <a:xfrm>
                <a:off x="0" y="4125"/>
                <a:ext cx="1029" cy="518"/>
                <a:chOff x="0" y="4125"/>
                <a:chExt cx="1029" cy="518"/>
              </a:xfrm>
            </p:grpSpPr>
            <p:sp>
              <p:nvSpPr>
                <p:cNvPr id="312410" name="Rectangle 106"/>
                <p:cNvSpPr>
                  <a:spLocks noChangeArrowheads="1"/>
                </p:cNvSpPr>
                <p:nvPr/>
              </p:nvSpPr>
              <p:spPr bwMode="auto">
                <a:xfrm>
                  <a:off x="0" y="4125"/>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11" name="Group 105"/>
                <p:cNvGrpSpPr>
                  <a:grpSpLocks/>
                </p:cNvGrpSpPr>
                <p:nvPr/>
              </p:nvGrpSpPr>
              <p:grpSpPr bwMode="auto">
                <a:xfrm>
                  <a:off x="0" y="4125"/>
                  <a:ext cx="1029" cy="518"/>
                  <a:chOff x="0" y="4125"/>
                  <a:chExt cx="1029" cy="518"/>
                </a:xfrm>
              </p:grpSpPr>
              <p:sp>
                <p:nvSpPr>
                  <p:cNvPr id="312412" name="Rectangle 26"/>
                  <p:cNvSpPr>
                    <a:spLocks noChangeArrowheads="1"/>
                  </p:cNvSpPr>
                  <p:nvPr/>
                </p:nvSpPr>
                <p:spPr bwMode="auto">
                  <a:xfrm>
                    <a:off x="43" y="4125"/>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Defended</a:t>
                    </a:r>
                  </a:p>
                </p:txBody>
              </p:sp>
              <p:sp>
                <p:nvSpPr>
                  <p:cNvPr id="312413" name="Rectangle 104"/>
                  <p:cNvSpPr>
                    <a:spLocks noChangeArrowheads="1"/>
                  </p:cNvSpPr>
                  <p:nvPr/>
                </p:nvSpPr>
                <p:spPr bwMode="auto">
                  <a:xfrm>
                    <a:off x="0" y="4125"/>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9" name="Group 109"/>
              <p:cNvGrpSpPr>
                <a:grpSpLocks/>
              </p:cNvGrpSpPr>
              <p:nvPr/>
            </p:nvGrpSpPr>
            <p:grpSpPr bwMode="auto">
              <a:xfrm>
                <a:off x="1029" y="4125"/>
                <a:ext cx="1562" cy="518"/>
                <a:chOff x="1029" y="4125"/>
                <a:chExt cx="1562" cy="518"/>
              </a:xfrm>
            </p:grpSpPr>
            <p:sp>
              <p:nvSpPr>
                <p:cNvPr id="312408" name="Rectangle 27"/>
                <p:cNvSpPr>
                  <a:spLocks noChangeArrowheads="1"/>
                </p:cNvSpPr>
                <p:nvPr/>
              </p:nvSpPr>
              <p:spPr bwMode="auto">
                <a:xfrm>
                  <a:off x="1046" y="4125"/>
                  <a:ext cx="1528"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Judaism</a:t>
                  </a:r>
                </a:p>
              </p:txBody>
            </p:sp>
            <p:sp>
              <p:nvSpPr>
                <p:cNvPr id="312409" name="Rectangle 108"/>
                <p:cNvSpPr>
                  <a:spLocks noChangeArrowheads="1"/>
                </p:cNvSpPr>
                <p:nvPr/>
              </p:nvSpPr>
              <p:spPr bwMode="auto">
                <a:xfrm>
                  <a:off x="1029" y="4125"/>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0" name="Group 111"/>
              <p:cNvGrpSpPr>
                <a:grpSpLocks/>
              </p:cNvGrpSpPr>
              <p:nvPr/>
            </p:nvGrpSpPr>
            <p:grpSpPr bwMode="auto">
              <a:xfrm>
                <a:off x="2591" y="4125"/>
                <a:ext cx="1526" cy="518"/>
                <a:chOff x="2591" y="4125"/>
                <a:chExt cx="1526" cy="518"/>
              </a:xfrm>
            </p:grpSpPr>
            <p:sp>
              <p:nvSpPr>
                <p:cNvPr id="312406" name="Rectangle 28"/>
                <p:cNvSpPr>
                  <a:spLocks noChangeArrowheads="1"/>
                </p:cNvSpPr>
                <p:nvPr/>
              </p:nvSpPr>
              <p:spPr bwMode="auto">
                <a:xfrm>
                  <a:off x="2609" y="4125"/>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Christianity</a:t>
                  </a:r>
                </a:p>
              </p:txBody>
            </p:sp>
            <p:sp>
              <p:nvSpPr>
                <p:cNvPr id="312407" name="Rectangle 110"/>
                <p:cNvSpPr>
                  <a:spLocks noChangeArrowheads="1"/>
                </p:cNvSpPr>
                <p:nvPr/>
              </p:nvSpPr>
              <p:spPr bwMode="auto">
                <a:xfrm>
                  <a:off x="2591" y="4125"/>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1" name="Group 115"/>
              <p:cNvGrpSpPr>
                <a:grpSpLocks/>
              </p:cNvGrpSpPr>
              <p:nvPr/>
            </p:nvGrpSpPr>
            <p:grpSpPr bwMode="auto">
              <a:xfrm>
                <a:off x="0" y="4643"/>
                <a:ext cx="1029" cy="518"/>
                <a:chOff x="0" y="4643"/>
                <a:chExt cx="1029" cy="518"/>
              </a:xfrm>
            </p:grpSpPr>
            <p:sp>
              <p:nvSpPr>
                <p:cNvPr id="312402" name="Rectangle 114"/>
                <p:cNvSpPr>
                  <a:spLocks noChangeArrowheads="1"/>
                </p:cNvSpPr>
                <p:nvPr/>
              </p:nvSpPr>
              <p:spPr bwMode="auto">
                <a:xfrm>
                  <a:off x="0" y="4643"/>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403" name="Group 113"/>
                <p:cNvGrpSpPr>
                  <a:grpSpLocks/>
                </p:cNvGrpSpPr>
                <p:nvPr/>
              </p:nvGrpSpPr>
              <p:grpSpPr bwMode="auto">
                <a:xfrm>
                  <a:off x="0" y="4643"/>
                  <a:ext cx="1029" cy="518"/>
                  <a:chOff x="0" y="4643"/>
                  <a:chExt cx="1029" cy="518"/>
                </a:xfrm>
              </p:grpSpPr>
              <p:sp>
                <p:nvSpPr>
                  <p:cNvPr id="312404" name="Rectangle 29"/>
                  <p:cNvSpPr>
                    <a:spLocks noChangeArrowheads="1"/>
                  </p:cNvSpPr>
                  <p:nvPr/>
                </p:nvSpPr>
                <p:spPr bwMode="auto">
                  <a:xfrm>
                    <a:off x="43" y="4643"/>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Teaching Audience</a:t>
                    </a:r>
                  </a:p>
                </p:txBody>
              </p:sp>
              <p:sp>
                <p:nvSpPr>
                  <p:cNvPr id="312405" name="Rectangle 112"/>
                  <p:cNvSpPr>
                    <a:spLocks noChangeArrowheads="1"/>
                  </p:cNvSpPr>
                  <p:nvPr/>
                </p:nvSpPr>
                <p:spPr bwMode="auto">
                  <a:xfrm>
                    <a:off x="0" y="4643"/>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52" name="Group 117"/>
              <p:cNvGrpSpPr>
                <a:grpSpLocks/>
              </p:cNvGrpSpPr>
              <p:nvPr/>
            </p:nvGrpSpPr>
            <p:grpSpPr bwMode="auto">
              <a:xfrm>
                <a:off x="1029" y="4643"/>
                <a:ext cx="1562" cy="518"/>
                <a:chOff x="1029" y="4643"/>
                <a:chExt cx="1562" cy="518"/>
              </a:xfrm>
            </p:grpSpPr>
            <p:sp>
              <p:nvSpPr>
                <p:cNvPr id="312400" name="Rectangle 30"/>
                <p:cNvSpPr>
                  <a:spLocks noChangeArrowheads="1"/>
                </p:cNvSpPr>
                <p:nvPr/>
              </p:nvSpPr>
              <p:spPr bwMode="auto">
                <a:xfrm>
                  <a:off x="1046" y="4643"/>
                  <a:ext cx="1528"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Jews alone</a:t>
                  </a:r>
                </a:p>
              </p:txBody>
            </p:sp>
            <p:sp>
              <p:nvSpPr>
                <p:cNvPr id="312401" name="Rectangle 116"/>
                <p:cNvSpPr>
                  <a:spLocks noChangeArrowheads="1"/>
                </p:cNvSpPr>
                <p:nvPr/>
              </p:nvSpPr>
              <p:spPr bwMode="auto">
                <a:xfrm>
                  <a:off x="1029" y="4643"/>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3" name="Group 119"/>
              <p:cNvGrpSpPr>
                <a:grpSpLocks/>
              </p:cNvGrpSpPr>
              <p:nvPr/>
            </p:nvGrpSpPr>
            <p:grpSpPr bwMode="auto">
              <a:xfrm>
                <a:off x="2591" y="4643"/>
                <a:ext cx="1526" cy="518"/>
                <a:chOff x="2591" y="4643"/>
                <a:chExt cx="1526" cy="518"/>
              </a:xfrm>
            </p:grpSpPr>
            <p:sp>
              <p:nvSpPr>
                <p:cNvPr id="312398" name="Rectangle 31"/>
                <p:cNvSpPr>
                  <a:spLocks noChangeArrowheads="1"/>
                </p:cNvSpPr>
                <p:nvPr/>
              </p:nvSpPr>
              <p:spPr bwMode="auto">
                <a:xfrm>
                  <a:off x="2609" y="4643"/>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Mostly Gentiles</a:t>
                  </a:r>
                </a:p>
              </p:txBody>
            </p:sp>
            <p:sp>
              <p:nvSpPr>
                <p:cNvPr id="312399" name="Rectangle 118"/>
                <p:cNvSpPr>
                  <a:spLocks noChangeArrowheads="1"/>
                </p:cNvSpPr>
                <p:nvPr/>
              </p:nvSpPr>
              <p:spPr bwMode="auto">
                <a:xfrm>
                  <a:off x="2591" y="4643"/>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4" name="Group 123"/>
              <p:cNvGrpSpPr>
                <a:grpSpLocks/>
              </p:cNvGrpSpPr>
              <p:nvPr/>
            </p:nvGrpSpPr>
            <p:grpSpPr bwMode="auto">
              <a:xfrm>
                <a:off x="0" y="5161"/>
                <a:ext cx="1029" cy="518"/>
                <a:chOff x="0" y="5161"/>
                <a:chExt cx="1029" cy="518"/>
              </a:xfrm>
            </p:grpSpPr>
            <p:sp>
              <p:nvSpPr>
                <p:cNvPr id="312394" name="Rectangle 122"/>
                <p:cNvSpPr>
                  <a:spLocks noChangeArrowheads="1"/>
                </p:cNvSpPr>
                <p:nvPr/>
              </p:nvSpPr>
              <p:spPr bwMode="auto">
                <a:xfrm>
                  <a:off x="0" y="5161"/>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95" name="Group 121"/>
                <p:cNvGrpSpPr>
                  <a:grpSpLocks/>
                </p:cNvGrpSpPr>
                <p:nvPr/>
              </p:nvGrpSpPr>
              <p:grpSpPr bwMode="auto">
                <a:xfrm>
                  <a:off x="0" y="5161"/>
                  <a:ext cx="1029" cy="518"/>
                  <a:chOff x="0" y="5161"/>
                  <a:chExt cx="1029" cy="518"/>
                </a:xfrm>
              </p:grpSpPr>
              <p:sp>
                <p:nvSpPr>
                  <p:cNvPr id="312396" name="Rectangle 32"/>
                  <p:cNvSpPr>
                    <a:spLocks noChangeArrowheads="1"/>
                  </p:cNvSpPr>
                  <p:nvPr/>
                </p:nvSpPr>
                <p:spPr bwMode="auto">
                  <a:xfrm>
                    <a:off x="43" y="5161"/>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Demeanor</a:t>
                    </a:r>
                  </a:p>
                </p:txBody>
              </p:sp>
              <p:sp>
                <p:nvSpPr>
                  <p:cNvPr id="312397" name="Rectangle 120"/>
                  <p:cNvSpPr>
                    <a:spLocks noChangeArrowheads="1"/>
                  </p:cNvSpPr>
                  <p:nvPr/>
                </p:nvSpPr>
                <p:spPr bwMode="auto">
                  <a:xfrm>
                    <a:off x="0" y="5161"/>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55" name="Group 125"/>
              <p:cNvGrpSpPr>
                <a:grpSpLocks/>
              </p:cNvGrpSpPr>
              <p:nvPr/>
            </p:nvGrpSpPr>
            <p:grpSpPr bwMode="auto">
              <a:xfrm>
                <a:off x="1029" y="5161"/>
                <a:ext cx="1562" cy="518"/>
                <a:chOff x="1029" y="5161"/>
                <a:chExt cx="1562" cy="518"/>
              </a:xfrm>
            </p:grpSpPr>
            <p:sp>
              <p:nvSpPr>
                <p:cNvPr id="312392" name="Rectangle 33"/>
                <p:cNvSpPr>
                  <a:spLocks noChangeArrowheads="1"/>
                </p:cNvSpPr>
                <p:nvPr/>
              </p:nvSpPr>
              <p:spPr bwMode="auto">
                <a:xfrm>
                  <a:off x="1053" y="5161"/>
                  <a:ext cx="152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Killed Christians (22:4)</a:t>
                  </a:r>
                </a:p>
              </p:txBody>
            </p:sp>
            <p:sp>
              <p:nvSpPr>
                <p:cNvPr id="312393" name="Rectangle 124"/>
                <p:cNvSpPr>
                  <a:spLocks noChangeArrowheads="1"/>
                </p:cNvSpPr>
                <p:nvPr/>
              </p:nvSpPr>
              <p:spPr bwMode="auto">
                <a:xfrm>
                  <a:off x="1029" y="5161"/>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6" name="Group 127"/>
              <p:cNvGrpSpPr>
                <a:grpSpLocks/>
              </p:cNvGrpSpPr>
              <p:nvPr/>
            </p:nvGrpSpPr>
            <p:grpSpPr bwMode="auto">
              <a:xfrm>
                <a:off x="2591" y="5161"/>
                <a:ext cx="1526" cy="518"/>
                <a:chOff x="2591" y="5161"/>
                <a:chExt cx="1526" cy="518"/>
              </a:xfrm>
            </p:grpSpPr>
            <p:sp>
              <p:nvSpPr>
                <p:cNvPr id="312390" name="Rectangle 34"/>
                <p:cNvSpPr>
                  <a:spLocks noChangeArrowheads="1"/>
                </p:cNvSpPr>
                <p:nvPr/>
              </p:nvSpPr>
              <p:spPr bwMode="auto">
                <a:xfrm>
                  <a:off x="2609" y="5161"/>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Blessed all (23:1)</a:t>
                  </a:r>
                </a:p>
              </p:txBody>
            </p:sp>
            <p:sp>
              <p:nvSpPr>
                <p:cNvPr id="312391" name="Rectangle 126"/>
                <p:cNvSpPr>
                  <a:spLocks noChangeArrowheads="1"/>
                </p:cNvSpPr>
                <p:nvPr/>
              </p:nvSpPr>
              <p:spPr bwMode="auto">
                <a:xfrm>
                  <a:off x="2591" y="5161"/>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7" name="Group 131"/>
              <p:cNvGrpSpPr>
                <a:grpSpLocks/>
              </p:cNvGrpSpPr>
              <p:nvPr/>
            </p:nvGrpSpPr>
            <p:grpSpPr bwMode="auto">
              <a:xfrm>
                <a:off x="0" y="5679"/>
                <a:ext cx="1029" cy="748"/>
                <a:chOff x="0" y="5679"/>
                <a:chExt cx="1029" cy="748"/>
              </a:xfrm>
            </p:grpSpPr>
            <p:sp>
              <p:nvSpPr>
                <p:cNvPr id="312386" name="Rectangle 130"/>
                <p:cNvSpPr>
                  <a:spLocks noChangeArrowheads="1"/>
                </p:cNvSpPr>
                <p:nvPr/>
              </p:nvSpPr>
              <p:spPr bwMode="auto">
                <a:xfrm>
                  <a:off x="0" y="5679"/>
                  <a:ext cx="1029" cy="74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87" name="Group 129"/>
                <p:cNvGrpSpPr>
                  <a:grpSpLocks/>
                </p:cNvGrpSpPr>
                <p:nvPr/>
              </p:nvGrpSpPr>
              <p:grpSpPr bwMode="auto">
                <a:xfrm>
                  <a:off x="0" y="5679"/>
                  <a:ext cx="1029" cy="748"/>
                  <a:chOff x="0" y="5679"/>
                  <a:chExt cx="1029" cy="748"/>
                </a:xfrm>
              </p:grpSpPr>
              <p:sp>
                <p:nvSpPr>
                  <p:cNvPr id="312388" name="Rectangle 35"/>
                  <p:cNvSpPr>
                    <a:spLocks noChangeArrowheads="1"/>
                  </p:cNvSpPr>
                  <p:nvPr/>
                </p:nvSpPr>
                <p:spPr bwMode="auto">
                  <a:xfrm>
                    <a:off x="43" y="5679"/>
                    <a:ext cx="943" cy="74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Opponents</a:t>
                    </a:r>
                  </a:p>
                </p:txBody>
              </p:sp>
              <p:sp>
                <p:nvSpPr>
                  <p:cNvPr id="312389" name="Rectangle 128"/>
                  <p:cNvSpPr>
                    <a:spLocks noChangeArrowheads="1"/>
                  </p:cNvSpPr>
                  <p:nvPr/>
                </p:nvSpPr>
                <p:spPr bwMode="auto">
                  <a:xfrm>
                    <a:off x="0" y="5679"/>
                    <a:ext cx="1029"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58" name="Group 133"/>
              <p:cNvGrpSpPr>
                <a:grpSpLocks/>
              </p:cNvGrpSpPr>
              <p:nvPr/>
            </p:nvGrpSpPr>
            <p:grpSpPr bwMode="auto">
              <a:xfrm>
                <a:off x="1029" y="5679"/>
                <a:ext cx="1562" cy="748"/>
                <a:chOff x="1029" y="5679"/>
                <a:chExt cx="1562" cy="748"/>
              </a:xfrm>
            </p:grpSpPr>
            <p:sp>
              <p:nvSpPr>
                <p:cNvPr id="312384" name="Rectangle 36"/>
                <p:cNvSpPr>
                  <a:spLocks noChangeArrowheads="1"/>
                </p:cNvSpPr>
                <p:nvPr/>
              </p:nvSpPr>
              <p:spPr bwMode="auto">
                <a:xfrm>
                  <a:off x="1046" y="5679"/>
                  <a:ext cx="1528"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dirty="0">
                      <a:latin typeface="Arial" charset="0"/>
                      <a:cs typeface="Arial" charset="0"/>
                    </a:rPr>
                    <a:t>Fought </a:t>
                  </a:r>
                  <a:r>
                    <a:rPr lang="ru-RU" altLang="zh-CN" sz="1800" b="1" dirty="0">
                      <a:latin typeface="Arial" charset="0"/>
                      <a:cs typeface="Arial" charset="0"/>
                    </a:rPr>
                    <a:t>"</a:t>
                  </a:r>
                  <a:r>
                    <a:rPr lang="en-US" altLang="zh-CN" sz="1800" b="1" dirty="0">
                      <a:latin typeface="Arial" charset="0"/>
                      <a:cs typeface="Arial" charset="0"/>
                    </a:rPr>
                    <a:t>heresy</a:t>
                  </a:r>
                  <a:r>
                    <a:rPr lang="ru-RU" altLang="zh-CN" sz="1800" b="1" dirty="0">
                      <a:latin typeface="Arial" charset="0"/>
                      <a:cs typeface="Arial" charset="0"/>
                    </a:rPr>
                    <a:t>"</a:t>
                  </a:r>
                  <a:r>
                    <a:rPr lang="en-US" altLang="zh-CN" sz="1800" b="1" dirty="0">
                      <a:latin typeface="Arial" charset="0"/>
                      <a:cs typeface="Arial" charset="0"/>
                    </a:rPr>
                    <a:t> called Christianity</a:t>
                  </a:r>
                </a:p>
              </p:txBody>
            </p:sp>
            <p:sp>
              <p:nvSpPr>
                <p:cNvPr id="312385" name="Rectangle 132"/>
                <p:cNvSpPr>
                  <a:spLocks noChangeArrowheads="1"/>
                </p:cNvSpPr>
                <p:nvPr/>
              </p:nvSpPr>
              <p:spPr bwMode="auto">
                <a:xfrm>
                  <a:off x="1029" y="5679"/>
                  <a:ext cx="156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59" name="Group 135"/>
              <p:cNvGrpSpPr>
                <a:grpSpLocks/>
              </p:cNvGrpSpPr>
              <p:nvPr/>
            </p:nvGrpSpPr>
            <p:grpSpPr bwMode="auto">
              <a:xfrm>
                <a:off x="2591" y="5679"/>
                <a:ext cx="1526" cy="748"/>
                <a:chOff x="2591" y="5679"/>
                <a:chExt cx="1526" cy="748"/>
              </a:xfrm>
            </p:grpSpPr>
            <p:sp>
              <p:nvSpPr>
                <p:cNvPr id="312382" name="Rectangle 37"/>
                <p:cNvSpPr>
                  <a:spLocks noChangeArrowheads="1"/>
                </p:cNvSpPr>
                <p:nvPr/>
              </p:nvSpPr>
              <p:spPr bwMode="auto">
                <a:xfrm>
                  <a:off x="2609" y="5679"/>
                  <a:ext cx="1491"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500" b="1">
                      <a:latin typeface="Arial" charset="0"/>
                      <a:cs typeface="Arial" charset="0"/>
                    </a:rPr>
                    <a:t>Fought Judaizers, mystery religions, Stoics, Epicureans, etc.</a:t>
                  </a:r>
                </a:p>
              </p:txBody>
            </p:sp>
            <p:sp>
              <p:nvSpPr>
                <p:cNvPr id="312383" name="Rectangle 134"/>
                <p:cNvSpPr>
                  <a:spLocks noChangeArrowheads="1"/>
                </p:cNvSpPr>
                <p:nvPr/>
              </p:nvSpPr>
              <p:spPr bwMode="auto">
                <a:xfrm>
                  <a:off x="2591" y="5679"/>
                  <a:ext cx="1526"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60" name="Group 139"/>
              <p:cNvGrpSpPr>
                <a:grpSpLocks/>
              </p:cNvGrpSpPr>
              <p:nvPr/>
            </p:nvGrpSpPr>
            <p:grpSpPr bwMode="auto">
              <a:xfrm>
                <a:off x="0" y="6427"/>
                <a:ext cx="1029" cy="518"/>
                <a:chOff x="0" y="6427"/>
                <a:chExt cx="1029" cy="518"/>
              </a:xfrm>
            </p:grpSpPr>
            <p:sp>
              <p:nvSpPr>
                <p:cNvPr id="312378" name="Rectangle 138"/>
                <p:cNvSpPr>
                  <a:spLocks noChangeArrowheads="1"/>
                </p:cNvSpPr>
                <p:nvPr/>
              </p:nvSpPr>
              <p:spPr bwMode="auto">
                <a:xfrm>
                  <a:off x="0" y="642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79" name="Group 137"/>
                <p:cNvGrpSpPr>
                  <a:grpSpLocks/>
                </p:cNvGrpSpPr>
                <p:nvPr/>
              </p:nvGrpSpPr>
              <p:grpSpPr bwMode="auto">
                <a:xfrm>
                  <a:off x="0" y="6427"/>
                  <a:ext cx="1029" cy="518"/>
                  <a:chOff x="0" y="6427"/>
                  <a:chExt cx="1029" cy="518"/>
                </a:xfrm>
              </p:grpSpPr>
              <p:sp>
                <p:nvSpPr>
                  <p:cNvPr id="312380" name="Rectangle 38"/>
                  <p:cNvSpPr>
                    <a:spLocks noChangeArrowheads="1"/>
                  </p:cNvSpPr>
                  <p:nvPr/>
                </p:nvSpPr>
                <p:spPr bwMode="auto">
                  <a:xfrm>
                    <a:off x="43" y="6427"/>
                    <a:ext cx="943" cy="518"/>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Prayer</a:t>
                    </a:r>
                  </a:p>
                </p:txBody>
              </p:sp>
              <p:sp>
                <p:nvSpPr>
                  <p:cNvPr id="312381" name="Rectangle 136"/>
                  <p:cNvSpPr>
                    <a:spLocks noChangeArrowheads="1"/>
                  </p:cNvSpPr>
                  <p:nvPr/>
                </p:nvSpPr>
                <p:spPr bwMode="auto">
                  <a:xfrm>
                    <a:off x="0" y="6427"/>
                    <a:ext cx="10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61" name="Group 141"/>
              <p:cNvGrpSpPr>
                <a:grpSpLocks/>
              </p:cNvGrpSpPr>
              <p:nvPr/>
            </p:nvGrpSpPr>
            <p:grpSpPr bwMode="auto">
              <a:xfrm>
                <a:off x="1029" y="6427"/>
                <a:ext cx="1562" cy="518"/>
                <a:chOff x="1029" y="6427"/>
                <a:chExt cx="1562" cy="518"/>
              </a:xfrm>
            </p:grpSpPr>
            <p:sp>
              <p:nvSpPr>
                <p:cNvPr id="312376" name="Rectangle 39"/>
                <p:cNvSpPr>
                  <a:spLocks noChangeArrowheads="1"/>
                </p:cNvSpPr>
                <p:nvPr/>
              </p:nvSpPr>
              <p:spPr bwMode="auto">
                <a:xfrm>
                  <a:off x="1046" y="6427"/>
                  <a:ext cx="1528"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700" b="1">
                      <a:latin typeface="Arial" charset="0"/>
                      <a:cs typeface="Arial" charset="0"/>
                    </a:rPr>
                    <a:t>Others prayed for him (7:60-8:1)</a:t>
                  </a:r>
                </a:p>
              </p:txBody>
            </p:sp>
            <p:sp>
              <p:nvSpPr>
                <p:cNvPr id="312377" name="Rectangle 140"/>
                <p:cNvSpPr>
                  <a:spLocks noChangeArrowheads="1"/>
                </p:cNvSpPr>
                <p:nvPr/>
              </p:nvSpPr>
              <p:spPr bwMode="auto">
                <a:xfrm>
                  <a:off x="1029" y="6427"/>
                  <a:ext cx="1562"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62" name="Group 143"/>
              <p:cNvGrpSpPr>
                <a:grpSpLocks/>
              </p:cNvGrpSpPr>
              <p:nvPr/>
            </p:nvGrpSpPr>
            <p:grpSpPr bwMode="auto">
              <a:xfrm>
                <a:off x="2591" y="6427"/>
                <a:ext cx="1526" cy="518"/>
                <a:chOff x="2591" y="6427"/>
                <a:chExt cx="1526" cy="518"/>
              </a:xfrm>
            </p:grpSpPr>
            <p:sp>
              <p:nvSpPr>
                <p:cNvPr id="312374" name="Rectangle 40"/>
                <p:cNvSpPr>
                  <a:spLocks noChangeArrowheads="1"/>
                </p:cNvSpPr>
                <p:nvPr/>
              </p:nvSpPr>
              <p:spPr bwMode="auto">
                <a:xfrm>
                  <a:off x="2609" y="6427"/>
                  <a:ext cx="1491"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He prayed for others</a:t>
                  </a:r>
                </a:p>
              </p:txBody>
            </p:sp>
            <p:sp>
              <p:nvSpPr>
                <p:cNvPr id="312375" name="Rectangle 142"/>
                <p:cNvSpPr>
                  <a:spLocks noChangeArrowheads="1"/>
                </p:cNvSpPr>
                <p:nvPr/>
              </p:nvSpPr>
              <p:spPr bwMode="auto">
                <a:xfrm>
                  <a:off x="2591" y="6427"/>
                  <a:ext cx="1526"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63" name="Group 147"/>
              <p:cNvGrpSpPr>
                <a:grpSpLocks/>
              </p:cNvGrpSpPr>
              <p:nvPr/>
            </p:nvGrpSpPr>
            <p:grpSpPr bwMode="auto">
              <a:xfrm>
                <a:off x="0" y="6945"/>
                <a:ext cx="1029" cy="633"/>
                <a:chOff x="0" y="6945"/>
                <a:chExt cx="1029" cy="633"/>
              </a:xfrm>
            </p:grpSpPr>
            <p:sp>
              <p:nvSpPr>
                <p:cNvPr id="312370" name="Rectangle 146"/>
                <p:cNvSpPr>
                  <a:spLocks noChangeArrowheads="1"/>
                </p:cNvSpPr>
                <p:nvPr/>
              </p:nvSpPr>
              <p:spPr bwMode="auto">
                <a:xfrm>
                  <a:off x="0" y="6945"/>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71" name="Group 145"/>
                <p:cNvGrpSpPr>
                  <a:grpSpLocks/>
                </p:cNvGrpSpPr>
                <p:nvPr/>
              </p:nvGrpSpPr>
              <p:grpSpPr bwMode="auto">
                <a:xfrm>
                  <a:off x="0" y="6945"/>
                  <a:ext cx="1029" cy="633"/>
                  <a:chOff x="0" y="6945"/>
                  <a:chExt cx="1029" cy="633"/>
                </a:xfrm>
              </p:grpSpPr>
              <p:sp>
                <p:nvSpPr>
                  <p:cNvPr id="312372" name="Rectangle 41"/>
                  <p:cNvSpPr>
                    <a:spLocks noChangeArrowheads="1"/>
                  </p:cNvSpPr>
                  <p:nvPr/>
                </p:nvSpPr>
                <p:spPr bwMode="auto">
                  <a:xfrm>
                    <a:off x="43" y="6945"/>
                    <a:ext cx="943" cy="633"/>
                  </a:xfrm>
                  <a:prstGeom prst="rect">
                    <a:avLst/>
                  </a:prstGeom>
                  <a:solidFill>
                    <a:srgbClr val="C0C0C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a:latin typeface="Arial" charset="0"/>
                        <a:cs typeface="Arial" charset="0"/>
                      </a:rPr>
                      <a:t>Oral Law</a:t>
                    </a:r>
                  </a:p>
                </p:txBody>
              </p:sp>
              <p:sp>
                <p:nvSpPr>
                  <p:cNvPr id="312373" name="Rectangle 144"/>
                  <p:cNvSpPr>
                    <a:spLocks noChangeArrowheads="1"/>
                  </p:cNvSpPr>
                  <p:nvPr/>
                </p:nvSpPr>
                <p:spPr bwMode="auto">
                  <a:xfrm>
                    <a:off x="0" y="6945"/>
                    <a:ext cx="10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64" name="Group 149"/>
              <p:cNvGrpSpPr>
                <a:grpSpLocks/>
              </p:cNvGrpSpPr>
              <p:nvPr/>
            </p:nvGrpSpPr>
            <p:grpSpPr bwMode="auto">
              <a:xfrm>
                <a:off x="1029" y="6945"/>
                <a:ext cx="1562" cy="633"/>
                <a:chOff x="1029" y="6945"/>
                <a:chExt cx="1562" cy="633"/>
              </a:xfrm>
            </p:grpSpPr>
            <p:sp>
              <p:nvSpPr>
                <p:cNvPr id="312368" name="Rectangle 42"/>
                <p:cNvSpPr>
                  <a:spLocks noChangeArrowheads="1"/>
                </p:cNvSpPr>
                <p:nvPr/>
              </p:nvSpPr>
              <p:spPr bwMode="auto">
                <a:xfrm>
                  <a:off x="1046" y="6945"/>
                  <a:ext cx="1528"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Authoritative 613 commands </a:t>
                  </a:r>
                </a:p>
                <a:p>
                  <a:pPr eaLnBrk="0" hangingPunct="0"/>
                  <a:r>
                    <a:rPr lang="en-US" altLang="zh-CN" sz="1800" b="1">
                      <a:latin typeface="Arial" charset="0"/>
                      <a:cs typeface="Arial" charset="0"/>
                    </a:rPr>
                    <a:t>(248 positive + 365 negative)</a:t>
                  </a:r>
                </a:p>
              </p:txBody>
            </p:sp>
            <p:sp>
              <p:nvSpPr>
                <p:cNvPr id="312369" name="Rectangle 148"/>
                <p:cNvSpPr>
                  <a:spLocks noChangeArrowheads="1"/>
                </p:cNvSpPr>
                <p:nvPr/>
              </p:nvSpPr>
              <p:spPr bwMode="auto">
                <a:xfrm>
                  <a:off x="1029" y="6945"/>
                  <a:ext cx="156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65" name="Group 151"/>
              <p:cNvGrpSpPr>
                <a:grpSpLocks/>
              </p:cNvGrpSpPr>
              <p:nvPr/>
            </p:nvGrpSpPr>
            <p:grpSpPr bwMode="auto">
              <a:xfrm>
                <a:off x="2591" y="6945"/>
                <a:ext cx="1526" cy="633"/>
                <a:chOff x="2591" y="6945"/>
                <a:chExt cx="1526" cy="633"/>
              </a:xfrm>
            </p:grpSpPr>
            <p:sp>
              <p:nvSpPr>
                <p:cNvPr id="312366" name="Rectangle 43"/>
                <p:cNvSpPr>
                  <a:spLocks noChangeArrowheads="1"/>
                </p:cNvSpPr>
                <p:nvPr/>
              </p:nvSpPr>
              <p:spPr bwMode="auto">
                <a:xfrm>
                  <a:off x="2609" y="6945"/>
                  <a:ext cx="1491"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rIns="0" anchor="ctr"/>
                <a:lstStyle/>
                <a:p>
                  <a:r>
                    <a:rPr lang="en-US" altLang="zh-CN" sz="1800" b="1">
                      <a:latin typeface="Arial" charset="0"/>
                      <a:cs typeface="Arial" charset="0"/>
                    </a:rPr>
                    <a:t>Matter of conscience </a:t>
                  </a:r>
                </a:p>
                <a:p>
                  <a:r>
                    <a:rPr lang="en-US" altLang="zh-CN" sz="1800" b="1">
                      <a:latin typeface="Arial" charset="0"/>
                      <a:cs typeface="Arial" charset="0"/>
                    </a:rPr>
                    <a:t>(Rom. 14:1-15:13)</a:t>
                  </a:r>
                </a:p>
              </p:txBody>
            </p:sp>
            <p:sp>
              <p:nvSpPr>
                <p:cNvPr id="312367" name="Rectangle 150"/>
                <p:cNvSpPr>
                  <a:spLocks noChangeArrowheads="1"/>
                </p:cNvSpPr>
                <p:nvPr/>
              </p:nvSpPr>
              <p:spPr bwMode="auto">
                <a:xfrm>
                  <a:off x="2591" y="6945"/>
                  <a:ext cx="1526"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sp>
        <p:nvSpPr>
          <p:cNvPr id="30875" name="Text Box 155"/>
          <p:cNvSpPr txBox="1">
            <a:spLocks noChangeArrowheads="1"/>
          </p:cNvSpPr>
          <p:nvPr/>
        </p:nvSpPr>
        <p:spPr bwMode="auto">
          <a:xfrm>
            <a:off x="0" y="6241925"/>
            <a:ext cx="9144000" cy="622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600" b="1" dirty="0">
                <a:latin typeface="Arial" charset="0"/>
                <a:cs typeface="Arial" charset="0"/>
              </a:rPr>
              <a:t>Do you know anyone so opposed to Christ that it seems he will never become a Christian?  </a:t>
            </a:r>
            <a:br>
              <a:rPr lang="en-US" altLang="zh-CN" sz="1600" b="1" dirty="0">
                <a:latin typeface="Arial" charset="0"/>
                <a:cs typeface="Arial" charset="0"/>
              </a:rPr>
            </a:br>
            <a:r>
              <a:rPr lang="en-US" altLang="zh-CN" sz="1600" b="1" dirty="0">
                <a:latin typeface="Arial" charset="0"/>
                <a:cs typeface="Arial" charset="0"/>
              </a:rPr>
              <a:t>I hope not after seeing Paul</a:t>
            </a:r>
            <a:r>
              <a:rPr lang="uk-UA" altLang="zh-CN" sz="1600" b="1" dirty="0">
                <a:latin typeface="Arial" charset="0"/>
                <a:cs typeface="Arial" charset="0"/>
              </a:rPr>
              <a:t>'</a:t>
            </a:r>
            <a:r>
              <a:rPr lang="en-US" altLang="zh-CN" sz="1600" b="1" dirty="0">
                <a:latin typeface="Arial" charset="0"/>
                <a:cs typeface="Arial" charset="0"/>
              </a:rPr>
              <a:t>s background!</a:t>
            </a:r>
            <a:r>
              <a:rPr lang="en-US" altLang="zh-CN" sz="1800" b="1" dirty="0">
                <a:latin typeface="Arial" charset="0"/>
                <a:cs typeface="Arial" charset="0"/>
              </a:rPr>
              <a:t> </a:t>
            </a:r>
            <a:endParaRPr lang="en-US" sz="18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75"/>
                                        </p:tgtEl>
                                        <p:attrNameLst>
                                          <p:attrName>style.visibility</p:attrName>
                                        </p:attrNameLst>
                                      </p:cBhvr>
                                      <p:to>
                                        <p:strVal val="visible"/>
                                      </p:to>
                                    </p:set>
                                    <p:anim calcmode="lin" valueType="num">
                                      <p:cBhvr additive="base">
                                        <p:cTn id="7" dur="500" fill="hold"/>
                                        <p:tgtEl>
                                          <p:spTgt spid="30875"/>
                                        </p:tgtEl>
                                        <p:attrNameLst>
                                          <p:attrName>ppt_x</p:attrName>
                                        </p:attrNameLst>
                                      </p:cBhvr>
                                      <p:tavLst>
                                        <p:tav tm="0">
                                          <p:val>
                                            <p:strVal val="0-#ppt_w/2"/>
                                          </p:val>
                                        </p:tav>
                                        <p:tav tm="100000">
                                          <p:val>
                                            <p:strVal val="#ppt_x"/>
                                          </p:val>
                                        </p:tav>
                                      </p:tavLst>
                                    </p:anim>
                                    <p:anim calcmode="lin" valueType="num">
                                      <p:cBhvr additive="base">
                                        <p:cTn id="8" dur="500" fill="hold"/>
                                        <p:tgtEl>
                                          <p:spTgt spid="308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099" y="2093492"/>
            <a:ext cx="9106091" cy="4928942"/>
          </a:xfrm>
          <a:prstGeom prst="rect">
            <a:avLst/>
          </a:prstGeom>
          <a:solidFill>
            <a:srgbClr val="FFFFFF"/>
          </a:solidFill>
          <a:ln>
            <a:noFill/>
          </a:ln>
          <a:effectLst>
            <a:softEdge rad="112500"/>
          </a:effectLst>
        </p:spPr>
      </p:pic>
      <p:sp>
        <p:nvSpPr>
          <p:cNvPr id="11" name="TextBox 10">
            <a:extLst>
              <a:ext uri="{FF2B5EF4-FFF2-40B4-BE49-F238E27FC236}">
                <a16:creationId xmlns:a16="http://schemas.microsoft.com/office/drawing/2014/main" id="{9C9D64EB-4091-4ECD-A3DD-0E2F042A5777}"/>
              </a:ext>
            </a:extLst>
          </p:cNvPr>
          <p:cNvSpPr txBox="1"/>
          <p:nvPr/>
        </p:nvSpPr>
        <p:spPr>
          <a:xfrm>
            <a:off x="38099" y="294604"/>
            <a:ext cx="8829175" cy="6189387"/>
          </a:xfrm>
          <a:prstGeom prst="rect">
            <a:avLst/>
          </a:prstGeom>
          <a:solidFill>
            <a:schemeClr val="tx1"/>
          </a:solidFill>
        </p:spPr>
        <p:txBody>
          <a:bodyPr wrap="square">
            <a:spAutoFit/>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Corinthians 12:7-10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7 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So to keep me from becoming conceited because of the surpassing greatness of the revelations, a thorn was given me in the flesh, a messenger of Satan to harass me, to keep me from becoming conceited.</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8 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Three times I pleaded with the Lord about this, that it should leave me.</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9 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But he said to me, “My grace is sufficient for you, for my power is made perfect in weakness.” Therefore, I will boast all the more gladly of my weaknesses, so that the power of Christ may rest upon me.</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10 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For the sake of Christ, then, I am content with weaknesses, insults, hardships, persecutions, and calamities. For when I am weak, then I am strong.</a:t>
            </a:r>
          </a:p>
        </p:txBody>
      </p:sp>
    </p:spTree>
    <p:extLst>
      <p:ext uri="{BB962C8B-B14F-4D97-AF65-F5344CB8AC3E}">
        <p14:creationId xmlns:p14="http://schemas.microsoft.com/office/powerpoint/2010/main" val="278521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10</a:t>
            </a:r>
          </a:p>
        </p:txBody>
      </p:sp>
    </p:spTree>
    <p:extLst>
      <p:ext uri="{BB962C8B-B14F-4D97-AF65-F5344CB8AC3E}">
        <p14:creationId xmlns:p14="http://schemas.microsoft.com/office/powerpoint/2010/main" val="28614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Umbrella%2Ejpg"/>
          <p:cNvPicPr>
            <a:picLocks noGrp="1" noChangeAspect="1" noChangeArrowheads="1"/>
          </p:cNvPicPr>
          <p:nvPr>
            <p:ph idx="1"/>
          </p:nvPr>
        </p:nvPicPr>
        <p:blipFill>
          <a:blip r:embed="rId3" cstate="screen">
            <a:lum bright="-18000"/>
            <a:extLst>
              <a:ext uri="{28A0092B-C50C-407E-A947-70E740481C1C}">
                <a14:useLocalDpi xmlns:a14="http://schemas.microsoft.com/office/drawing/2010/main"/>
              </a:ext>
            </a:extLst>
          </a:blip>
          <a:srcRect/>
          <a:stretch>
            <a:fillRect/>
          </a:stretch>
        </p:blipFill>
        <p:spPr>
          <a:xfrm>
            <a:off x="0" y="0"/>
            <a:ext cx="9144000" cy="6858000"/>
          </a:xfrm>
        </p:spPr>
      </p:pic>
      <p:sp>
        <p:nvSpPr>
          <p:cNvPr id="399363" name="Rectangle 3"/>
          <p:cNvSpPr>
            <a:spLocks noGrp="1" noChangeArrowheads="1"/>
          </p:cNvSpPr>
          <p:nvPr>
            <p:ph type="title"/>
          </p:nvPr>
        </p:nvSpPr>
        <p:spPr>
          <a:xfrm>
            <a:off x="685800" y="301641"/>
            <a:ext cx="8229600" cy="3127375"/>
          </a:xfrm>
          <a:effectLst>
            <a:outerShdw blurRad="63500" dist="107763" dir="2700000" algn="ctr" rotWithShape="0">
              <a:schemeClr val="folHlink">
                <a:alpha val="74998"/>
              </a:schemeClr>
            </a:outerShdw>
          </a:effectLst>
        </p:spPr>
        <p:txBody>
          <a:bodyPr/>
          <a:lstStyle/>
          <a:p>
            <a:pPr eaLnBrk="1" hangingPunct="1">
              <a:defRPr/>
            </a:pPr>
            <a:r>
              <a:rPr lang="en-US" sz="6600">
                <a:latin typeface="Arial Black" charset="0"/>
                <a:ea typeface="ＭＳ Ｐゴシック" charset="0"/>
                <a:cs typeface="ＭＳ Ｐゴシック" charset="0"/>
              </a:rPr>
              <a:t>Are You Eager for Change?</a:t>
            </a:r>
            <a:endParaRPr lang="en-US">
              <a:latin typeface="Arial Black" charset="0"/>
              <a:ea typeface="ＭＳ Ｐゴシック" charset="0"/>
              <a:cs typeface="ＭＳ Ｐゴシック" charset="0"/>
            </a:endParaRPr>
          </a:p>
        </p:txBody>
      </p:sp>
      <p:sp>
        <p:nvSpPr>
          <p:cNvPr id="399364" name="Rectangle 4"/>
          <p:cNvSpPr>
            <a:spLocks noChangeArrowheads="1"/>
          </p:cNvSpPr>
          <p:nvPr/>
        </p:nvSpPr>
        <p:spPr bwMode="auto">
          <a:xfrm>
            <a:off x="2209800" y="1828814"/>
            <a:ext cx="3733800" cy="1069975"/>
          </a:xfrm>
          <a:prstGeom prst="rect">
            <a:avLst/>
          </a:prstGeom>
          <a:noFill/>
          <a:ln w="9525">
            <a:noFill/>
            <a:miter lim="800000"/>
            <a:headEnd/>
            <a:tailEnd/>
          </a:ln>
          <a:effectLst>
            <a:outerShdw blurRad="63500" dist="107763" dir="2700000" algn="ctr" rotWithShape="0">
              <a:schemeClr val="folHlink">
                <a:alpha val="74998"/>
              </a:schemeClr>
            </a:outerShdw>
          </a:effectLst>
        </p:spPr>
        <p:txBody>
          <a:bodyPr lIns="91334" tIns="45667" rIns="91334" bIns="45667" anchor="ctr"/>
          <a:lstStyle/>
          <a:p>
            <a:pPr algn="l">
              <a:defRPr/>
            </a:pPr>
            <a:r>
              <a:rPr lang="en-US" sz="6600">
                <a:solidFill>
                  <a:srgbClr val="FFCC00"/>
                </a:solidFill>
                <a:latin typeface="Arial Black" charset="0"/>
              </a:rPr>
              <a:t>C</a:t>
            </a:r>
            <a:r>
              <a:rPr lang="en-US" sz="6600">
                <a:solidFill>
                  <a:srgbClr val="66FFFF"/>
                </a:solidFill>
                <a:latin typeface="Arial Black" charset="0"/>
              </a:rPr>
              <a:t>h</a:t>
            </a:r>
            <a:r>
              <a:rPr lang="en-US" sz="6600">
                <a:solidFill>
                  <a:srgbClr val="FFFFFF"/>
                </a:solidFill>
                <a:latin typeface="Arial Black" charset="0"/>
              </a:rPr>
              <a:t>a</a:t>
            </a:r>
            <a:r>
              <a:rPr lang="en-US" sz="6600">
                <a:solidFill>
                  <a:srgbClr val="51FF4C"/>
                </a:solidFill>
                <a:latin typeface="Arial Black" charset="0"/>
              </a:rPr>
              <a:t>n</a:t>
            </a:r>
            <a:r>
              <a:rPr lang="en-US" sz="6600">
                <a:solidFill>
                  <a:srgbClr val="FF7D8F"/>
                </a:solidFill>
                <a:latin typeface="Arial Black" charset="0"/>
              </a:rPr>
              <a:t>g</a:t>
            </a:r>
            <a:r>
              <a:rPr lang="en-US" sz="6600">
                <a:solidFill>
                  <a:srgbClr val="88FFEA"/>
                </a:solidFill>
                <a:latin typeface="Arial Black" charset="0"/>
              </a:rPr>
              <a:t>e</a:t>
            </a:r>
            <a:endParaRPr lang="en-US" sz="4400">
              <a:solidFill>
                <a:srgbClr val="FFFFFF"/>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99364"/>
                                        </p:tgtEl>
                                        <p:attrNameLst>
                                          <p:attrName>style.visibility</p:attrName>
                                        </p:attrNameLst>
                                      </p:cBhvr>
                                      <p:to>
                                        <p:strVal val="visible"/>
                                      </p:to>
                                    </p:set>
                                    <p:anim calcmode="lin" valueType="num">
                                      <p:cBhvr>
                                        <p:cTn id="7" dur="1000" fill="hold"/>
                                        <p:tgtEl>
                                          <p:spTgt spid="399364"/>
                                        </p:tgtEl>
                                        <p:attrNameLst>
                                          <p:attrName>ppt_w</p:attrName>
                                        </p:attrNameLst>
                                      </p:cBhvr>
                                      <p:tavLst>
                                        <p:tav tm="0">
                                          <p:val>
                                            <p:fltVal val="0"/>
                                          </p:val>
                                        </p:tav>
                                        <p:tav tm="100000">
                                          <p:val>
                                            <p:strVal val="#ppt_w"/>
                                          </p:val>
                                        </p:tav>
                                      </p:tavLst>
                                    </p:anim>
                                    <p:anim calcmode="lin" valueType="num">
                                      <p:cBhvr>
                                        <p:cTn id="8" dur="1000" fill="hold"/>
                                        <p:tgtEl>
                                          <p:spTgt spid="399364"/>
                                        </p:tgtEl>
                                        <p:attrNameLst>
                                          <p:attrName>ppt_h</p:attrName>
                                        </p:attrNameLst>
                                      </p:cBhvr>
                                      <p:tavLst>
                                        <p:tav tm="0">
                                          <p:val>
                                            <p:fltVal val="0"/>
                                          </p:val>
                                        </p:tav>
                                        <p:tav tm="100000">
                                          <p:val>
                                            <p:strVal val="#ppt_h"/>
                                          </p:val>
                                        </p:tav>
                                      </p:tavLst>
                                    </p:anim>
                                    <p:anim calcmode="lin" valueType="num">
                                      <p:cBhvr>
                                        <p:cTn id="9" dur="1000" fill="hold"/>
                                        <p:tgtEl>
                                          <p:spTgt spid="399364"/>
                                        </p:tgtEl>
                                        <p:attrNameLst>
                                          <p:attrName>style.rotation</p:attrName>
                                        </p:attrNameLst>
                                      </p:cBhvr>
                                      <p:tavLst>
                                        <p:tav tm="0">
                                          <p:val>
                                            <p:fltVal val="90"/>
                                          </p:val>
                                        </p:tav>
                                        <p:tav tm="100000">
                                          <p:val>
                                            <p:fltVal val="0"/>
                                          </p:val>
                                        </p:tav>
                                      </p:tavLst>
                                    </p:anim>
                                    <p:animEffect transition="in" filter="fade">
                                      <p:cBhvr>
                                        <p:cTn id="10" dur="10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Jason%27s%20Best%202%2Ejpg"/>
          <p:cNvPicPr>
            <a:picLocks noGrp="1" noChangeAspect="1" noChangeArrowheads="1"/>
          </p:cNvPicPr>
          <p:nvPr>
            <p:ph sz="quarter" idx="2"/>
          </p:nvPr>
        </p:nvPicPr>
        <p:blipFill>
          <a:blip r:embed="rId3"/>
          <a:srcRect/>
          <a:stretch>
            <a:fillRect/>
          </a:stretch>
        </p:blipFill>
        <p:spPr>
          <a:xfrm>
            <a:off x="2895600" y="2971800"/>
            <a:ext cx="4800600" cy="3602038"/>
          </a:xfrm>
          <a:effectLst>
            <a:outerShdw blurRad="25400" dist="25399" dir="2700000" algn="ctr" rotWithShape="0">
              <a:srgbClr val="808080">
                <a:alpha val="99962"/>
              </a:srgbClr>
            </a:outerShdw>
          </a:effectLst>
        </p:spPr>
      </p:pic>
      <p:sp>
        <p:nvSpPr>
          <p:cNvPr id="316418" name="WordArt 6"/>
          <p:cNvSpPr>
            <a:spLocks noChangeArrowheads="1" noChangeShapeType="1" noTextEdit="1"/>
          </p:cNvSpPr>
          <p:nvPr/>
        </p:nvSpPr>
        <p:spPr bwMode="auto">
          <a:xfrm>
            <a:off x="457200" y="-76200"/>
            <a:ext cx="3124200" cy="1524000"/>
          </a:xfrm>
          <a:prstGeom prst="rect">
            <a:avLst/>
          </a:prstGeom>
        </p:spPr>
        <p:txBody>
          <a:bodyPr wrap="none" lIns="91334" tIns="45667" rIns="91334" bIns="45667" fromWordArt="1">
            <a:prstTxWarp prst="textTriangle">
              <a:avLst>
                <a:gd name="adj" fmla="val 52991"/>
              </a:avLst>
            </a:prstTxWarp>
            <a:scene3d>
              <a:camera prst="legacyObliqueTopLeft"/>
              <a:lightRig rig="legacyNormal3" dir="r"/>
            </a:scene3d>
            <a:sp3d extrusionH="201600" prstMaterial="legacyMatte">
              <a:extrusionClr>
                <a:srgbClr val="0066CC"/>
              </a:extrusionClr>
            </a:sp3d>
          </a:bodyPr>
          <a:lstStyle/>
          <a:p>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Change</a:t>
            </a:r>
          </a:p>
        </p:txBody>
      </p:sp>
      <p:pic>
        <p:nvPicPr>
          <p:cNvPr id="8204" name="Picture 12" descr="MeditativeLady%2Ejpg"/>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381012" y="3505200"/>
            <a:ext cx="2867025" cy="2971800"/>
          </a:xfrm>
          <a:effectLst>
            <a:outerShdw blurRad="25400" dist="25399" dir="2700000" algn="ctr" rotWithShape="0">
              <a:srgbClr val="808080">
                <a:alpha val="99962"/>
              </a:srgbClr>
            </a:outerShdw>
          </a:effectLst>
        </p:spPr>
      </p:pic>
      <p:pic>
        <p:nvPicPr>
          <p:cNvPr id="8209" name="Picture 17" descr="SingaporeCard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19812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0" name="Picture 18" descr="SingaporeCard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524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sz="half" idx="1"/>
          </p:nvPr>
        </p:nvSpPr>
        <p:spPr>
          <a:xfrm>
            <a:off x="533417" y="2133618"/>
            <a:ext cx="2987675" cy="1249363"/>
          </a:xfrm>
        </p:spPr>
        <p:txBody>
          <a:bodyPr/>
          <a:lstStyle/>
          <a:p>
            <a:pPr lvl="1" eaLnBrk="1" hangingPunct="1">
              <a:buFont typeface="Monotype Sorts" pitchFamily="-112" charset="2"/>
              <a:buChar char="F"/>
              <a:defRPr/>
            </a:pPr>
            <a:r>
              <a:rPr lang="en-US" altLang="zh-CN" sz="3200" b="1" dirty="0">
                <a:ea typeface="SimSun" pitchFamily="2" charset="-122"/>
                <a:cs typeface="SimSun" pitchFamily="2" charset="-122"/>
              </a:rPr>
              <a:t>It</a:t>
            </a:r>
            <a:r>
              <a:rPr lang="uk-UA" altLang="zh-CN" sz="3200" b="1" dirty="0">
                <a:ea typeface="SimSun" pitchFamily="2" charset="-122"/>
                <a:cs typeface="SimSun" pitchFamily="2" charset="-122"/>
              </a:rPr>
              <a:t>'</a:t>
            </a:r>
            <a:r>
              <a:rPr lang="en-US" altLang="zh-CN" sz="3200" b="1" dirty="0">
                <a:ea typeface="SimSun" pitchFamily="2" charset="-122"/>
                <a:cs typeface="SimSun" pitchFamily="2" charset="-122"/>
              </a:rPr>
              <a:t>s all around us</a:t>
            </a:r>
          </a:p>
        </p:txBody>
      </p:sp>
      <p:pic>
        <p:nvPicPr>
          <p:cNvPr id="8211" name="Picture 19" descr="SingaporeCards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875685">
            <a:off x="3124200" y="6096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2" name="Picture 20" descr="SingaporeCards00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91200" y="4495800"/>
            <a:ext cx="3352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3" name="Picture 21" descr="SingaporeCards00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671828">
            <a:off x="5943600" y="3124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p>
            <a:pPr>
              <a:defRPr/>
            </a:pPr>
            <a:r>
              <a:rPr lang="en-US"/>
              <a:t>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16" presetClass="entr" presetSubtype="26" fill="hold" nodeType="afterEffect">
                                  <p:stCondLst>
                                    <p:cond delay="0"/>
                                  </p:stCondLst>
                                  <p:childTnLst>
                                    <p:set>
                                      <p:cBhvr>
                                        <p:cTn id="15" dur="1" fill="hold">
                                          <p:stCondLst>
                                            <p:cond delay="0"/>
                                          </p:stCondLst>
                                        </p:cTn>
                                        <p:tgtEl>
                                          <p:spTgt spid="8204"/>
                                        </p:tgtEl>
                                        <p:attrNameLst>
                                          <p:attrName>style.visibility</p:attrName>
                                        </p:attrNameLst>
                                      </p:cBhvr>
                                      <p:to>
                                        <p:strVal val="visible"/>
                                      </p:to>
                                    </p:set>
                                    <p:animEffect transition="in" filter="barn(inHorizontal)">
                                      <p:cBhvr>
                                        <p:cTn id="16" dur="500"/>
                                        <p:tgtEl>
                                          <p:spTgt spid="8204"/>
                                        </p:tgtEl>
                                      </p:cBhvr>
                                    </p:animEffect>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8210"/>
                                        </p:tgtEl>
                                        <p:attrNameLst>
                                          <p:attrName>style.visibility</p:attrName>
                                        </p:attrNameLst>
                                      </p:cBhvr>
                                      <p:to>
                                        <p:strVal val="visible"/>
                                      </p:to>
                                    </p:set>
                                    <p:anim calcmode="lin" valueType="num">
                                      <p:cBhvr>
                                        <p:cTn id="20" dur="1000" fill="hold"/>
                                        <p:tgtEl>
                                          <p:spTgt spid="8210"/>
                                        </p:tgtEl>
                                        <p:attrNameLst>
                                          <p:attrName>ppt_w</p:attrName>
                                        </p:attrNameLst>
                                      </p:cBhvr>
                                      <p:tavLst>
                                        <p:tav tm="0">
                                          <p:val>
                                            <p:fltVal val="0"/>
                                          </p:val>
                                        </p:tav>
                                        <p:tav tm="100000">
                                          <p:val>
                                            <p:strVal val="#ppt_w"/>
                                          </p:val>
                                        </p:tav>
                                      </p:tavLst>
                                    </p:anim>
                                    <p:anim calcmode="lin" valueType="num">
                                      <p:cBhvr>
                                        <p:cTn id="21" dur="1000" fill="hold"/>
                                        <p:tgtEl>
                                          <p:spTgt spid="8210"/>
                                        </p:tgtEl>
                                        <p:attrNameLst>
                                          <p:attrName>ppt_h</p:attrName>
                                        </p:attrNameLst>
                                      </p:cBhvr>
                                      <p:tavLst>
                                        <p:tav tm="0">
                                          <p:val>
                                            <p:fltVal val="0"/>
                                          </p:val>
                                        </p:tav>
                                        <p:tav tm="100000">
                                          <p:val>
                                            <p:strVal val="#ppt_h"/>
                                          </p:val>
                                        </p:tav>
                                      </p:tavLst>
                                    </p:anim>
                                    <p:anim calcmode="lin" valueType="num">
                                      <p:cBhvr>
                                        <p:cTn id="22" dur="1000" fill="hold"/>
                                        <p:tgtEl>
                                          <p:spTgt spid="821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210"/>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3000"/>
                            </p:stCondLst>
                            <p:childTnLst>
                              <p:par>
                                <p:cTn id="25" presetID="15" presetClass="entr" presetSubtype="0" fill="hold" nodeType="afterEffect">
                                  <p:stCondLst>
                                    <p:cond delay="0"/>
                                  </p:stCondLst>
                                  <p:childTnLst>
                                    <p:set>
                                      <p:cBhvr>
                                        <p:cTn id="26" dur="1" fill="hold">
                                          <p:stCondLst>
                                            <p:cond delay="0"/>
                                          </p:stCondLst>
                                        </p:cTn>
                                        <p:tgtEl>
                                          <p:spTgt spid="8209"/>
                                        </p:tgtEl>
                                        <p:attrNameLst>
                                          <p:attrName>style.visibility</p:attrName>
                                        </p:attrNameLst>
                                      </p:cBhvr>
                                      <p:to>
                                        <p:strVal val="visible"/>
                                      </p:to>
                                    </p:set>
                                    <p:anim calcmode="lin" valueType="num">
                                      <p:cBhvr>
                                        <p:cTn id="27" dur="1000" fill="hold"/>
                                        <p:tgtEl>
                                          <p:spTgt spid="8209"/>
                                        </p:tgtEl>
                                        <p:attrNameLst>
                                          <p:attrName>ppt_w</p:attrName>
                                        </p:attrNameLst>
                                      </p:cBhvr>
                                      <p:tavLst>
                                        <p:tav tm="0">
                                          <p:val>
                                            <p:fltVal val="0"/>
                                          </p:val>
                                        </p:tav>
                                        <p:tav tm="100000">
                                          <p:val>
                                            <p:strVal val="#ppt_w"/>
                                          </p:val>
                                        </p:tav>
                                      </p:tavLst>
                                    </p:anim>
                                    <p:anim calcmode="lin" valueType="num">
                                      <p:cBhvr>
                                        <p:cTn id="28" dur="1000" fill="hold"/>
                                        <p:tgtEl>
                                          <p:spTgt spid="8209"/>
                                        </p:tgtEl>
                                        <p:attrNameLst>
                                          <p:attrName>ppt_h</p:attrName>
                                        </p:attrNameLst>
                                      </p:cBhvr>
                                      <p:tavLst>
                                        <p:tav tm="0">
                                          <p:val>
                                            <p:fltVal val="0"/>
                                          </p:val>
                                        </p:tav>
                                        <p:tav tm="100000">
                                          <p:val>
                                            <p:strVal val="#ppt_h"/>
                                          </p:val>
                                        </p:tav>
                                      </p:tavLst>
                                    </p:anim>
                                    <p:anim calcmode="lin" valueType="num">
                                      <p:cBhvr>
                                        <p:cTn id="29" dur="1000" fill="hold"/>
                                        <p:tgtEl>
                                          <p:spTgt spid="82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209"/>
                                        </p:tgtEl>
                                        <p:attrNameLst>
                                          <p:attrName>ppt_y</p:attrName>
                                        </p:attrNameLst>
                                      </p:cBhvr>
                                      <p:tavLst>
                                        <p:tav tm="0" fmla="#ppt_y+(sin(-2*pi*(1-$))*-#ppt_x+cos(-2*pi*(1-$))*(1-#ppt_y))*(1-$)">
                                          <p:val>
                                            <p:fltVal val="0"/>
                                          </p:val>
                                        </p:tav>
                                        <p:tav tm="100000">
                                          <p:val>
                                            <p:fltVal val="1"/>
                                          </p:val>
                                        </p:tav>
                                      </p:tavLst>
                                    </p:anim>
                                  </p:childTnLst>
                                </p:cTn>
                              </p:par>
                            </p:childTnLst>
                          </p:cTn>
                        </p:par>
                        <p:par>
                          <p:cTn id="31" fill="hold" nodeType="afterGroup">
                            <p:stCondLst>
                              <p:cond delay="4000"/>
                            </p:stCondLst>
                            <p:childTnLst>
                              <p:par>
                                <p:cTn id="32" presetID="35" presetClass="entr" presetSubtype="0" fill="hold" nodeType="afterEffect">
                                  <p:stCondLst>
                                    <p:cond delay="0"/>
                                  </p:stCondLst>
                                  <p:childTnLst>
                                    <p:set>
                                      <p:cBhvr>
                                        <p:cTn id="33" dur="1" fill="hold">
                                          <p:stCondLst>
                                            <p:cond delay="0"/>
                                          </p:stCondLst>
                                        </p:cTn>
                                        <p:tgtEl>
                                          <p:spTgt spid="8212"/>
                                        </p:tgtEl>
                                        <p:attrNameLst>
                                          <p:attrName>style.visibility</p:attrName>
                                        </p:attrNameLst>
                                      </p:cBhvr>
                                      <p:to>
                                        <p:strVal val="visible"/>
                                      </p:to>
                                    </p:set>
                                    <p:animEffect transition="in" filter="fade">
                                      <p:cBhvr>
                                        <p:cTn id="34" dur="2000"/>
                                        <p:tgtEl>
                                          <p:spTgt spid="8212"/>
                                        </p:tgtEl>
                                      </p:cBhvr>
                                    </p:animEffect>
                                    <p:anim calcmode="lin" valueType="num">
                                      <p:cBhvr>
                                        <p:cTn id="35" dur="2000" fill="hold"/>
                                        <p:tgtEl>
                                          <p:spTgt spid="8212"/>
                                        </p:tgtEl>
                                        <p:attrNameLst>
                                          <p:attrName>style.rotation</p:attrName>
                                        </p:attrNameLst>
                                      </p:cBhvr>
                                      <p:tavLst>
                                        <p:tav tm="0">
                                          <p:val>
                                            <p:fltVal val="720"/>
                                          </p:val>
                                        </p:tav>
                                        <p:tav tm="100000">
                                          <p:val>
                                            <p:fltVal val="0"/>
                                          </p:val>
                                        </p:tav>
                                      </p:tavLst>
                                    </p:anim>
                                    <p:anim calcmode="lin" valueType="num">
                                      <p:cBhvr>
                                        <p:cTn id="36" dur="2000" fill="hold"/>
                                        <p:tgtEl>
                                          <p:spTgt spid="8212"/>
                                        </p:tgtEl>
                                        <p:attrNameLst>
                                          <p:attrName>ppt_h</p:attrName>
                                        </p:attrNameLst>
                                      </p:cBhvr>
                                      <p:tavLst>
                                        <p:tav tm="0">
                                          <p:val>
                                            <p:fltVal val="0"/>
                                          </p:val>
                                        </p:tav>
                                        <p:tav tm="100000">
                                          <p:val>
                                            <p:strVal val="#ppt_h"/>
                                          </p:val>
                                        </p:tav>
                                      </p:tavLst>
                                    </p:anim>
                                    <p:anim calcmode="lin" valueType="num">
                                      <p:cBhvr>
                                        <p:cTn id="37" dur="2000" fill="hold"/>
                                        <p:tgtEl>
                                          <p:spTgt spid="8212"/>
                                        </p:tgtEl>
                                        <p:attrNameLst>
                                          <p:attrName>ppt_w</p:attrName>
                                        </p:attrNameLst>
                                      </p:cBhvr>
                                      <p:tavLst>
                                        <p:tav tm="0">
                                          <p:val>
                                            <p:fltVal val="0"/>
                                          </p:val>
                                        </p:tav>
                                        <p:tav tm="100000">
                                          <p:val>
                                            <p:strVal val="#ppt_w"/>
                                          </p:val>
                                        </p:tav>
                                      </p:tavLst>
                                    </p:anim>
                                  </p:childTnLst>
                                </p:cTn>
                              </p:par>
                            </p:childTnLst>
                          </p:cTn>
                        </p:par>
                        <p:par>
                          <p:cTn id="38" fill="hold" nodeType="afterGroup">
                            <p:stCondLst>
                              <p:cond delay="6000"/>
                            </p:stCondLst>
                            <p:childTnLst>
                              <p:par>
                                <p:cTn id="39" presetID="35" presetClass="entr" presetSubtype="0" fill="hold" nodeType="afterEffect">
                                  <p:stCondLst>
                                    <p:cond delay="0"/>
                                  </p:stCondLst>
                                  <p:childTnLst>
                                    <p:set>
                                      <p:cBhvr>
                                        <p:cTn id="40" dur="1" fill="hold">
                                          <p:stCondLst>
                                            <p:cond delay="0"/>
                                          </p:stCondLst>
                                        </p:cTn>
                                        <p:tgtEl>
                                          <p:spTgt spid="8213"/>
                                        </p:tgtEl>
                                        <p:attrNameLst>
                                          <p:attrName>style.visibility</p:attrName>
                                        </p:attrNameLst>
                                      </p:cBhvr>
                                      <p:to>
                                        <p:strVal val="visible"/>
                                      </p:to>
                                    </p:set>
                                    <p:animEffect transition="in" filter="fade">
                                      <p:cBhvr>
                                        <p:cTn id="41" dur="2000"/>
                                        <p:tgtEl>
                                          <p:spTgt spid="8213"/>
                                        </p:tgtEl>
                                      </p:cBhvr>
                                    </p:animEffect>
                                    <p:anim calcmode="lin" valueType="num">
                                      <p:cBhvr>
                                        <p:cTn id="42" dur="2000" fill="hold"/>
                                        <p:tgtEl>
                                          <p:spTgt spid="8213"/>
                                        </p:tgtEl>
                                        <p:attrNameLst>
                                          <p:attrName>style.rotation</p:attrName>
                                        </p:attrNameLst>
                                      </p:cBhvr>
                                      <p:tavLst>
                                        <p:tav tm="0">
                                          <p:val>
                                            <p:fltVal val="720"/>
                                          </p:val>
                                        </p:tav>
                                        <p:tav tm="100000">
                                          <p:val>
                                            <p:fltVal val="0"/>
                                          </p:val>
                                        </p:tav>
                                      </p:tavLst>
                                    </p:anim>
                                    <p:anim calcmode="lin" valueType="num">
                                      <p:cBhvr>
                                        <p:cTn id="43" dur="2000" fill="hold"/>
                                        <p:tgtEl>
                                          <p:spTgt spid="8213"/>
                                        </p:tgtEl>
                                        <p:attrNameLst>
                                          <p:attrName>ppt_h</p:attrName>
                                        </p:attrNameLst>
                                      </p:cBhvr>
                                      <p:tavLst>
                                        <p:tav tm="0">
                                          <p:val>
                                            <p:fltVal val="0"/>
                                          </p:val>
                                        </p:tav>
                                        <p:tav tm="100000">
                                          <p:val>
                                            <p:strVal val="#ppt_h"/>
                                          </p:val>
                                        </p:tav>
                                      </p:tavLst>
                                    </p:anim>
                                    <p:anim calcmode="lin" valueType="num">
                                      <p:cBhvr>
                                        <p:cTn id="44" dur="2000" fill="hold"/>
                                        <p:tgtEl>
                                          <p:spTgt spid="8213"/>
                                        </p:tgtEl>
                                        <p:attrNameLst>
                                          <p:attrName>ppt_w</p:attrName>
                                        </p:attrNameLst>
                                      </p:cBhvr>
                                      <p:tavLst>
                                        <p:tav tm="0">
                                          <p:val>
                                            <p:fltVal val="0"/>
                                          </p:val>
                                        </p:tav>
                                        <p:tav tm="100000">
                                          <p:val>
                                            <p:strVal val="#ppt_w"/>
                                          </p:val>
                                        </p:tav>
                                      </p:tavLst>
                                    </p:anim>
                                  </p:childTnLst>
                                </p:cTn>
                              </p:par>
                            </p:childTnLst>
                          </p:cTn>
                        </p:par>
                        <p:par>
                          <p:cTn id="45" fill="hold" nodeType="afterGroup">
                            <p:stCondLst>
                              <p:cond delay="8000"/>
                            </p:stCondLst>
                            <p:childTnLst>
                              <p:par>
                                <p:cTn id="46" presetID="35" presetClass="entr" presetSubtype="0" fill="hold" nodeType="afterEffect">
                                  <p:stCondLst>
                                    <p:cond delay="0"/>
                                  </p:stCondLst>
                                  <p:childTnLst>
                                    <p:set>
                                      <p:cBhvr>
                                        <p:cTn id="47" dur="1" fill="hold">
                                          <p:stCondLst>
                                            <p:cond delay="0"/>
                                          </p:stCondLst>
                                        </p:cTn>
                                        <p:tgtEl>
                                          <p:spTgt spid="8211"/>
                                        </p:tgtEl>
                                        <p:attrNameLst>
                                          <p:attrName>style.visibility</p:attrName>
                                        </p:attrNameLst>
                                      </p:cBhvr>
                                      <p:to>
                                        <p:strVal val="visible"/>
                                      </p:to>
                                    </p:set>
                                    <p:animEffect transition="in" filter="fade">
                                      <p:cBhvr>
                                        <p:cTn id="48" dur="2000"/>
                                        <p:tgtEl>
                                          <p:spTgt spid="8211"/>
                                        </p:tgtEl>
                                      </p:cBhvr>
                                    </p:animEffect>
                                    <p:anim calcmode="lin" valueType="num">
                                      <p:cBhvr>
                                        <p:cTn id="49" dur="2000" fill="hold"/>
                                        <p:tgtEl>
                                          <p:spTgt spid="8211"/>
                                        </p:tgtEl>
                                        <p:attrNameLst>
                                          <p:attrName>style.rotation</p:attrName>
                                        </p:attrNameLst>
                                      </p:cBhvr>
                                      <p:tavLst>
                                        <p:tav tm="0">
                                          <p:val>
                                            <p:fltVal val="720"/>
                                          </p:val>
                                        </p:tav>
                                        <p:tav tm="100000">
                                          <p:val>
                                            <p:fltVal val="0"/>
                                          </p:val>
                                        </p:tav>
                                      </p:tavLst>
                                    </p:anim>
                                    <p:anim calcmode="lin" valueType="num">
                                      <p:cBhvr>
                                        <p:cTn id="50" dur="2000" fill="hold"/>
                                        <p:tgtEl>
                                          <p:spTgt spid="8211"/>
                                        </p:tgtEl>
                                        <p:attrNameLst>
                                          <p:attrName>ppt_h</p:attrName>
                                        </p:attrNameLst>
                                      </p:cBhvr>
                                      <p:tavLst>
                                        <p:tav tm="0">
                                          <p:val>
                                            <p:fltVal val="0"/>
                                          </p:val>
                                        </p:tav>
                                        <p:tav tm="100000">
                                          <p:val>
                                            <p:strVal val="#ppt_h"/>
                                          </p:val>
                                        </p:tav>
                                      </p:tavLst>
                                    </p:anim>
                                    <p:anim calcmode="lin" valueType="num">
                                      <p:cBhvr>
                                        <p:cTn id="51" dur="2000" fill="hold"/>
                                        <p:tgtEl>
                                          <p:spTgt spid="82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7" descr="mosaichead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6" name="Picture 8" descr="Erwin_McManu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 y="1676403"/>
            <a:ext cx="2352675" cy="352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7" name="Picture 9" descr="McManus Barbarian Wa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51380" y="1447802"/>
            <a:ext cx="4592637"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8" name="Rectangle 2"/>
          <p:cNvSpPr>
            <a:spLocks noGrp="1" noChangeArrowheads="1"/>
          </p:cNvSpPr>
          <p:nvPr>
            <p:ph type="title"/>
          </p:nvPr>
        </p:nvSpPr>
        <p:spPr>
          <a:xfrm>
            <a:off x="0" y="4343400"/>
            <a:ext cx="4495800" cy="990600"/>
          </a:xfrm>
        </p:spPr>
        <p:txBody>
          <a:bodyPr/>
          <a:lstStyle/>
          <a:p>
            <a:pPr algn="ctr" eaLnBrk="1" hangingPunct="1"/>
            <a:r>
              <a:rPr lang="en-US" altLang="zh-CN" sz="3600" b="1">
                <a:latin typeface="Arial Black" charset="0"/>
                <a:ea typeface="SimSun" charset="0"/>
                <a:cs typeface="SimSun" charset="0"/>
              </a:rPr>
              <a:t>Erwin McManus</a:t>
            </a:r>
            <a:endParaRPr lang="en-US" sz="3600" b="1">
              <a:latin typeface="Arial Black" charset="0"/>
              <a:ea typeface="ＭＳ Ｐゴシック" charset="0"/>
              <a:cs typeface="ＭＳ Ｐゴシック" charset="0"/>
            </a:endParaRPr>
          </a:p>
        </p:txBody>
      </p:sp>
      <p:sp>
        <p:nvSpPr>
          <p:cNvPr id="318469" name="Rectangle 3"/>
          <p:cNvSpPr txBox="1">
            <a:spLocks noChangeArrowheads="1"/>
          </p:cNvSpPr>
          <p:nvPr/>
        </p:nvSpPr>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pPr>
            <a:r>
              <a:rPr lang="en-US" altLang="zh-CN" sz="4000" b="1" i="1">
                <a:latin typeface="Arial Black" charset="0"/>
                <a:ea typeface="SimSun" charset="0"/>
                <a:cs typeface="SimSun" charset="0"/>
              </a:rPr>
              <a:t>An Unstoppable Force</a:t>
            </a:r>
            <a:r>
              <a:rPr lang="en-US" altLang="zh-CN" sz="2800" b="1">
                <a:latin typeface="Arial Black" charset="0"/>
                <a:ea typeface="SimSun" charset="0"/>
                <a:cs typeface="SimSun" charset="0"/>
              </a:rPr>
              <a:t> </a:t>
            </a:r>
          </a:p>
          <a:p>
            <a:pPr eaLnBrk="1" hangingPunct="1">
              <a:lnSpc>
                <a:spcPct val="90000"/>
              </a:lnSpc>
              <a:spcBef>
                <a:spcPct val="20000"/>
              </a:spcBef>
              <a:buClr>
                <a:schemeClr val="hlink"/>
              </a:buClr>
            </a:pPr>
            <a:r>
              <a:rPr lang="en-US" altLang="zh-CN" b="1">
                <a:latin typeface="Arial Black" charset="0"/>
                <a:ea typeface="SimSun" charset="0"/>
                <a:cs typeface="SimSun" charset="0"/>
              </a:rPr>
              <a:t>Pastor of Mosaic (a contemporary church in LA)</a:t>
            </a:r>
            <a:endParaRPr lang="en-US" b="1">
              <a:latin typeface="Arial Black"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0513" name="Picture 5" descr="old_new"/>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3733800" y="0"/>
            <a:ext cx="5651500" cy="6858000"/>
          </a:xfrm>
          <a:noFill/>
        </p:spPr>
      </p:pic>
      <p:pic>
        <p:nvPicPr>
          <p:cNvPr id="320514" name="Picture 11" descr="SingaporeLogo"/>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228600" y="457203"/>
            <a:ext cx="4267200" cy="1222375"/>
          </a:xfrm>
          <a:noFill/>
        </p:spPr>
      </p:pic>
      <p:sp>
        <p:nvSpPr>
          <p:cNvPr id="254978" name="Rectangle 2"/>
          <p:cNvSpPr>
            <a:spLocks noGrp="1" noChangeArrowheads="1"/>
          </p:cNvSpPr>
          <p:nvPr>
            <p:ph type="title"/>
          </p:nvPr>
        </p:nvSpPr>
        <p:spPr>
          <a:xfrm>
            <a:off x="1219200" y="1368441"/>
            <a:ext cx="4114800" cy="1450975"/>
          </a:xfrm>
        </p:spPr>
        <p:txBody>
          <a:bodyPr/>
          <a:lstStyle/>
          <a:p>
            <a:pPr eaLnBrk="1" hangingPunct="1"/>
            <a:r>
              <a:rPr lang="en-US" altLang="zh-CN" sz="4800" b="1">
                <a:solidFill>
                  <a:schemeClr val="hlink"/>
                </a:solidFill>
                <a:latin typeface="Arial Black" charset="0"/>
                <a:ea typeface="SimSun" charset="0"/>
                <a:cs typeface="SimSun" charset="0"/>
              </a:rPr>
              <a:t>embraces</a:t>
            </a:r>
            <a:r>
              <a:rPr lang="en-US" altLang="zh-CN" sz="4800" b="1">
                <a:latin typeface="Arial Black" charset="0"/>
                <a:ea typeface="SimSun" charset="0"/>
                <a:cs typeface="SimSun" charset="0"/>
              </a:rPr>
              <a:t> change</a:t>
            </a:r>
            <a:endParaRPr lang="en-US" sz="4800" b="1">
              <a:latin typeface="Arial Black" charset="0"/>
              <a:ea typeface="SimSun" charset="0"/>
              <a:cs typeface="SimSun" charset="0"/>
            </a:endParaRPr>
          </a:p>
        </p:txBody>
      </p:sp>
      <p:sp>
        <p:nvSpPr>
          <p:cNvPr id="6" name="Rectangle 3"/>
          <p:cNvSpPr txBox="1">
            <a:spLocks noChangeArrowheads="1"/>
          </p:cNvSpPr>
          <p:nvPr/>
        </p:nvSpPr>
        <p:spPr bwMode="auto">
          <a:xfrm>
            <a:off x="533400" y="3048000"/>
            <a:ext cx="3810000" cy="2438400"/>
          </a:xfrm>
          <a:prstGeom prst="rect">
            <a:avLst/>
          </a:prstGeom>
          <a:noFill/>
          <a:ln w="9525">
            <a:noFill/>
            <a:miter lim="800000"/>
            <a:headEnd/>
            <a:tailEnd/>
          </a:ln>
        </p:spPr>
        <p:txBody>
          <a:bodyPr lIns="91334" tIns="45667" rIns="91334" bIns="45667"/>
          <a:lstStyle/>
          <a:p>
            <a:pPr marL="342512" indent="-342512" algn="l">
              <a:spcBef>
                <a:spcPct val="20000"/>
              </a:spcBef>
              <a:buClr>
                <a:schemeClr val="hlink"/>
              </a:buClr>
              <a:buFontTx/>
              <a:buChar char="•"/>
              <a:defRPr/>
            </a:pPr>
            <a:r>
              <a:rPr lang="en-US" sz="2800" kern="0">
                <a:latin typeface="+mn-lt"/>
                <a:ea typeface="ＭＳ Ｐゴシック" pitchFamily="-112" charset="-128"/>
                <a:cs typeface="ＭＳ Ｐゴシック" pitchFamily="-112" charset="-128"/>
              </a:rPr>
              <a:t>Kiasu</a:t>
            </a:r>
          </a:p>
          <a:p>
            <a:pPr marL="342512" indent="-342512" algn="l">
              <a:spcBef>
                <a:spcPct val="20000"/>
              </a:spcBef>
              <a:buClr>
                <a:schemeClr val="hlink"/>
              </a:buClr>
              <a:buFontTx/>
              <a:buChar char="•"/>
              <a:defRPr/>
            </a:pPr>
            <a:r>
              <a:rPr lang="en-US" sz="2800" kern="0">
                <a:latin typeface="+mn-lt"/>
                <a:ea typeface="ＭＳ Ｐゴシック" pitchFamily="-112" charset="-128"/>
                <a:cs typeface="ＭＳ Ｐゴシック" pitchFamily="-112" charset="-128"/>
              </a:rPr>
              <a:t>EZ-Link card</a:t>
            </a:r>
          </a:p>
          <a:p>
            <a:pPr marL="342512" indent="-342512" algn="l">
              <a:spcBef>
                <a:spcPct val="20000"/>
              </a:spcBef>
              <a:buClr>
                <a:schemeClr val="hlink"/>
              </a:buClr>
              <a:buFontTx/>
              <a:buChar char="•"/>
              <a:defRPr/>
            </a:pPr>
            <a:r>
              <a:rPr lang="en-US" sz="2800" kern="0">
                <a:latin typeface="+mn-lt"/>
                <a:ea typeface="ＭＳ Ｐゴシック" pitchFamily="-112" charset="-128"/>
                <a:cs typeface="ＭＳ Ｐゴシック" pitchFamily="-112" charset="-128"/>
              </a:rPr>
              <a:t>Upgrading</a:t>
            </a:r>
            <a:endParaRPr lang="en-US" sz="2800" kern="0" dirty="0">
              <a:latin typeface="+mn-lt"/>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254978"/>
                                        </p:tgtEl>
                                        <p:attrNameLst>
                                          <p:attrName>style.visibility</p:attrName>
                                        </p:attrNameLst>
                                      </p:cBhvr>
                                      <p:to>
                                        <p:strVal val="visible"/>
                                      </p:to>
                                    </p:set>
                                    <p:animEffect transition="in" filter="fade">
                                      <p:cBhvr>
                                        <p:cTn id="7" dur="600">
                                          <p:stCondLst>
                                            <p:cond delay="0"/>
                                          </p:stCondLst>
                                        </p:cTn>
                                        <p:tgtEl>
                                          <p:spTgt spid="254978"/>
                                        </p:tgtEl>
                                      </p:cBhvr>
                                    </p:animEffect>
                                    <p:anim calcmode="lin" valueType="num">
                                      <p:cBhvr>
                                        <p:cTn id="8" dur="600" fill="hold">
                                          <p:stCondLst>
                                            <p:cond delay="0"/>
                                          </p:stCondLst>
                                        </p:cTn>
                                        <p:tgtEl>
                                          <p:spTgt spid="254978"/>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254978"/>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25497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380"/>
                            </p:stCondLst>
                            <p:childTnLst>
                              <p:par>
                                <p:cTn id="12" presetID="1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lide(fromBottom)">
                                      <p:cBhvr>
                                        <p:cTn id="14" dur="3000">
                                          <p:stCondLst>
                                            <p:cond delay="0"/>
                                          </p:stCondLst>
                                        </p:cTn>
                                        <p:tgtEl>
                                          <p:spTgt spid="6">
                                            <p:txEl>
                                              <p:pRg st="0" end="0"/>
                                            </p:txEl>
                                          </p:spTgt>
                                        </p:tgtEl>
                                      </p:cBhvr>
                                    </p:animEffect>
                                  </p:childTnLst>
                                </p:cTn>
                              </p:par>
                            </p:childTnLst>
                          </p:cTn>
                        </p:par>
                        <p:par>
                          <p:cTn id="15" fill="hold" nodeType="afterGroup">
                            <p:stCondLst>
                              <p:cond delay="4380"/>
                            </p:stCondLst>
                            <p:childTnLst>
                              <p:par>
                                <p:cTn id="16" presetID="12" presetClass="entr" presetSubtype="4"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slide(fromBottom)">
                                      <p:cBhvr>
                                        <p:cTn id="18" dur="3000">
                                          <p:stCondLst>
                                            <p:cond delay="0"/>
                                          </p:stCondLst>
                                        </p:cTn>
                                        <p:tgtEl>
                                          <p:spTgt spid="6">
                                            <p:txEl>
                                              <p:pRg st="1" end="1"/>
                                            </p:txEl>
                                          </p:spTgt>
                                        </p:tgtEl>
                                      </p:cBhvr>
                                    </p:animEffect>
                                  </p:childTnLst>
                                </p:cTn>
                              </p:par>
                            </p:childTnLst>
                          </p:cTn>
                        </p:par>
                        <p:par>
                          <p:cTn id="19" fill="hold" nodeType="afterGroup">
                            <p:stCondLst>
                              <p:cond delay="7380"/>
                            </p:stCondLst>
                            <p:childTnLst>
                              <p:par>
                                <p:cTn id="20" presetID="1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slide(fromBottom)">
                                      <p:cBhvr>
                                        <p:cTn id="22" dur="3000">
                                          <p:stCondLst>
                                            <p:cond delay="0"/>
                                          </p:stCondLst>
                                        </p:cTn>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ChangeArrowheads="1"/>
          </p:cNvSpPr>
          <p:nvPr>
            <p:ph type="title"/>
          </p:nvPr>
        </p:nvSpPr>
        <p:spPr>
          <a:xfrm>
            <a:off x="698500" y="685800"/>
            <a:ext cx="8001000" cy="914400"/>
          </a:xfrm>
        </p:spPr>
        <p:txBody>
          <a:bodyPr/>
          <a:lstStyle/>
          <a:p>
            <a:pPr eaLnBrk="1" hangingPunct="1"/>
            <a:r>
              <a:rPr kumimoji="0" lang="en-US" altLang="zh-CN">
                <a:latin typeface="Helvetica" charset="0"/>
                <a:ea typeface="SimSun" charset="0"/>
                <a:cs typeface="SimSun" charset="0"/>
              </a:rPr>
              <a:t>Crisis &amp; Change</a:t>
            </a:r>
          </a:p>
        </p:txBody>
      </p:sp>
      <p:sp>
        <p:nvSpPr>
          <p:cNvPr id="322562" name="Rectangle 3"/>
          <p:cNvSpPr>
            <a:spLocks noGrp="1" noChangeArrowheads="1"/>
          </p:cNvSpPr>
          <p:nvPr>
            <p:ph type="body" sz="half" idx="1"/>
          </p:nvPr>
        </p:nvSpPr>
        <p:spPr>
          <a:xfrm>
            <a:off x="698500" y="1981200"/>
            <a:ext cx="6438900" cy="990600"/>
          </a:xfrm>
        </p:spPr>
        <p:txBody>
          <a:bodyPr/>
          <a:lstStyle/>
          <a:p>
            <a:pPr eaLnBrk="1" hangingPunct="1"/>
            <a:r>
              <a:rPr kumimoji="0" lang="en-US" altLang="zh-CN" b="1">
                <a:latin typeface="Helvetica" charset="0"/>
                <a:ea typeface="SimSun" charset="0"/>
                <a:cs typeface="SimSun" charset="0"/>
              </a:rPr>
              <a:t>Are You </a:t>
            </a:r>
            <a:r>
              <a:rPr kumimoji="0" lang="en-US" altLang="zh-CN" b="1" i="1">
                <a:latin typeface="Helvetica" charset="0"/>
                <a:ea typeface="SimSun" charset="0"/>
                <a:cs typeface="SimSun" charset="0"/>
              </a:rPr>
              <a:t>Eager</a:t>
            </a:r>
            <a:r>
              <a:rPr kumimoji="0" lang="en-US" altLang="zh-CN" b="1">
                <a:latin typeface="Helvetica" charset="0"/>
                <a:ea typeface="SimSun" charset="0"/>
                <a:cs typeface="SimSun" charset="0"/>
              </a:rPr>
              <a:t> for Change?</a:t>
            </a:r>
            <a:endParaRPr kumimoji="0" lang="en-US" b="1">
              <a:latin typeface="Helvetica" charset="0"/>
              <a:ea typeface="Osaka" charset="0"/>
              <a:cs typeface="Osaka" charset="0"/>
            </a:endParaRPr>
          </a:p>
        </p:txBody>
      </p:sp>
      <p:sp>
        <p:nvSpPr>
          <p:cNvPr id="322563" name="Line 4"/>
          <p:cNvSpPr>
            <a:spLocks noChangeShapeType="1"/>
          </p:cNvSpPr>
          <p:nvPr/>
        </p:nvSpPr>
        <p:spPr bwMode="auto">
          <a:xfrm>
            <a:off x="431800" y="5105400"/>
            <a:ext cx="8534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34" tIns="45667" rIns="91334" bIns="45667"/>
          <a:lstStyle/>
          <a:p>
            <a:endParaRPr lang="en-US"/>
          </a:p>
        </p:txBody>
      </p:sp>
      <p:sp>
        <p:nvSpPr>
          <p:cNvPr id="322564" name="Line 5"/>
          <p:cNvSpPr>
            <a:spLocks noChangeShapeType="1"/>
          </p:cNvSpPr>
          <p:nvPr/>
        </p:nvSpPr>
        <p:spPr bwMode="auto">
          <a:xfrm>
            <a:off x="1346200" y="4648201"/>
            <a:ext cx="0" cy="838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34" tIns="45667" rIns="91334" bIns="45667"/>
          <a:lstStyle/>
          <a:p>
            <a:endParaRPr lang="en-US"/>
          </a:p>
        </p:txBody>
      </p:sp>
      <p:sp>
        <p:nvSpPr>
          <p:cNvPr id="322565" name="Line 6"/>
          <p:cNvSpPr>
            <a:spLocks noChangeShapeType="1"/>
          </p:cNvSpPr>
          <p:nvPr/>
        </p:nvSpPr>
        <p:spPr bwMode="auto">
          <a:xfrm>
            <a:off x="7823200" y="4648201"/>
            <a:ext cx="0" cy="838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34" tIns="45667" rIns="91334" bIns="45667"/>
          <a:lstStyle/>
          <a:p>
            <a:endParaRPr lang="en-US"/>
          </a:p>
        </p:txBody>
      </p:sp>
      <p:sp>
        <p:nvSpPr>
          <p:cNvPr id="322566" name="Line 7"/>
          <p:cNvSpPr>
            <a:spLocks noChangeShapeType="1"/>
          </p:cNvSpPr>
          <p:nvPr/>
        </p:nvSpPr>
        <p:spPr bwMode="auto">
          <a:xfrm>
            <a:off x="2489200" y="3810000"/>
            <a:ext cx="0" cy="1676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34" tIns="45667" rIns="91334" bIns="45667"/>
          <a:lstStyle/>
          <a:p>
            <a:endParaRPr lang="en-US"/>
          </a:p>
        </p:txBody>
      </p:sp>
      <p:sp>
        <p:nvSpPr>
          <p:cNvPr id="322567" name="Line 8"/>
          <p:cNvSpPr>
            <a:spLocks noChangeShapeType="1"/>
          </p:cNvSpPr>
          <p:nvPr/>
        </p:nvSpPr>
        <p:spPr bwMode="auto">
          <a:xfrm>
            <a:off x="6680200" y="3810000"/>
            <a:ext cx="0" cy="1676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34" tIns="45667" rIns="91334" bIns="45667"/>
          <a:lstStyle/>
          <a:p>
            <a:endParaRPr lang="en-US"/>
          </a:p>
        </p:txBody>
      </p:sp>
      <p:sp>
        <p:nvSpPr>
          <p:cNvPr id="322568" name="Text Box 12"/>
          <p:cNvSpPr txBox="1">
            <a:spLocks noChangeArrowheads="1"/>
          </p:cNvSpPr>
          <p:nvPr/>
        </p:nvSpPr>
        <p:spPr bwMode="auto">
          <a:xfrm>
            <a:off x="7369175" y="5135581"/>
            <a:ext cx="1981200" cy="984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2%</a:t>
            </a:r>
          </a:p>
          <a:p>
            <a:pPr>
              <a:spcBef>
                <a:spcPct val="50000"/>
              </a:spcBef>
            </a:pPr>
            <a:r>
              <a:rPr lang="en-US" sz="2000">
                <a:solidFill>
                  <a:srgbClr val="FFFFFF"/>
                </a:solidFill>
                <a:latin typeface="Arial Black" charset="0"/>
                <a:ea typeface="Osaka" charset="0"/>
                <a:cs typeface="Osaka" charset="0"/>
              </a:rPr>
              <a:t>Laggards</a:t>
            </a:r>
          </a:p>
        </p:txBody>
      </p:sp>
      <p:sp>
        <p:nvSpPr>
          <p:cNvPr id="322569" name="Text Box 13"/>
          <p:cNvSpPr txBox="1">
            <a:spLocks noChangeArrowheads="1"/>
          </p:cNvSpPr>
          <p:nvPr/>
        </p:nvSpPr>
        <p:spPr bwMode="auto">
          <a:xfrm>
            <a:off x="-101599" y="5135581"/>
            <a:ext cx="1981200" cy="984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2%</a:t>
            </a:r>
          </a:p>
          <a:p>
            <a:pPr>
              <a:spcBef>
                <a:spcPct val="50000"/>
              </a:spcBef>
            </a:pPr>
            <a:r>
              <a:rPr lang="en-US" sz="2000">
                <a:solidFill>
                  <a:srgbClr val="FFFFFF"/>
                </a:solidFill>
                <a:latin typeface="Arial Black" charset="0"/>
                <a:ea typeface="Osaka" charset="0"/>
                <a:cs typeface="Osaka" charset="0"/>
              </a:rPr>
              <a:t>Innovators</a:t>
            </a:r>
          </a:p>
        </p:txBody>
      </p:sp>
      <p:sp>
        <p:nvSpPr>
          <p:cNvPr id="322570" name="Text Box 14"/>
          <p:cNvSpPr txBox="1">
            <a:spLocks noChangeArrowheads="1"/>
          </p:cNvSpPr>
          <p:nvPr/>
        </p:nvSpPr>
        <p:spPr bwMode="auto">
          <a:xfrm>
            <a:off x="1117600" y="5135565"/>
            <a:ext cx="19812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18%</a:t>
            </a:r>
          </a:p>
          <a:p>
            <a:pPr>
              <a:spcBef>
                <a:spcPct val="50000"/>
              </a:spcBef>
            </a:pPr>
            <a:r>
              <a:rPr lang="en-US" sz="2000">
                <a:solidFill>
                  <a:srgbClr val="FFFFFF"/>
                </a:solidFill>
                <a:latin typeface="Arial Black" charset="0"/>
                <a:ea typeface="Osaka" charset="0"/>
                <a:cs typeface="Osaka" charset="0"/>
              </a:rPr>
              <a:t>Early</a:t>
            </a:r>
          </a:p>
          <a:p>
            <a:pPr>
              <a:spcBef>
                <a:spcPct val="50000"/>
              </a:spcBef>
            </a:pPr>
            <a:r>
              <a:rPr lang="en-US" sz="2000">
                <a:solidFill>
                  <a:srgbClr val="FFFFFF"/>
                </a:solidFill>
                <a:latin typeface="Arial Black" charset="0"/>
                <a:ea typeface="Osaka" charset="0"/>
                <a:cs typeface="Osaka" charset="0"/>
              </a:rPr>
              <a:t>Adopters</a:t>
            </a:r>
          </a:p>
        </p:txBody>
      </p:sp>
      <p:sp>
        <p:nvSpPr>
          <p:cNvPr id="322571" name="Text Box 15"/>
          <p:cNvSpPr txBox="1">
            <a:spLocks noChangeArrowheads="1"/>
          </p:cNvSpPr>
          <p:nvPr/>
        </p:nvSpPr>
        <p:spPr bwMode="auto">
          <a:xfrm>
            <a:off x="6146801" y="5135565"/>
            <a:ext cx="19812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18%</a:t>
            </a:r>
          </a:p>
          <a:p>
            <a:pPr>
              <a:spcBef>
                <a:spcPct val="50000"/>
              </a:spcBef>
            </a:pPr>
            <a:r>
              <a:rPr lang="en-US" sz="2000">
                <a:solidFill>
                  <a:srgbClr val="FFFFFF"/>
                </a:solidFill>
                <a:latin typeface="Arial Black" charset="0"/>
                <a:ea typeface="Osaka" charset="0"/>
                <a:cs typeface="Osaka" charset="0"/>
              </a:rPr>
              <a:t>Late</a:t>
            </a:r>
          </a:p>
          <a:p>
            <a:pPr>
              <a:spcBef>
                <a:spcPct val="50000"/>
              </a:spcBef>
            </a:pPr>
            <a:r>
              <a:rPr lang="en-US" sz="2000">
                <a:solidFill>
                  <a:srgbClr val="FFFFFF"/>
                </a:solidFill>
                <a:latin typeface="Arial Black" charset="0"/>
                <a:ea typeface="Osaka" charset="0"/>
                <a:cs typeface="Osaka" charset="0"/>
              </a:rPr>
              <a:t>Adopters</a:t>
            </a:r>
          </a:p>
        </p:txBody>
      </p:sp>
      <p:sp>
        <p:nvSpPr>
          <p:cNvPr id="322572" name="Text Box 16"/>
          <p:cNvSpPr txBox="1">
            <a:spLocks noChangeArrowheads="1"/>
          </p:cNvSpPr>
          <p:nvPr/>
        </p:nvSpPr>
        <p:spPr bwMode="auto">
          <a:xfrm>
            <a:off x="3632200" y="5135565"/>
            <a:ext cx="19812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60%</a:t>
            </a:r>
          </a:p>
          <a:p>
            <a:pPr>
              <a:spcBef>
                <a:spcPct val="50000"/>
              </a:spcBef>
            </a:pPr>
            <a:r>
              <a:rPr lang="en-US" sz="2000">
                <a:solidFill>
                  <a:srgbClr val="FFFFFF"/>
                </a:solidFill>
                <a:latin typeface="Arial Black" charset="0"/>
                <a:ea typeface="Osaka" charset="0"/>
                <a:cs typeface="Osaka" charset="0"/>
              </a:rPr>
              <a:t>Middle</a:t>
            </a:r>
          </a:p>
          <a:p>
            <a:pPr>
              <a:spcBef>
                <a:spcPct val="50000"/>
              </a:spcBef>
            </a:pPr>
            <a:r>
              <a:rPr lang="en-US" sz="2000">
                <a:solidFill>
                  <a:srgbClr val="FFFFFF"/>
                </a:solidFill>
                <a:latin typeface="Arial Black" charset="0"/>
                <a:ea typeface="Osaka" charset="0"/>
                <a:cs typeface="Osaka" charset="0"/>
              </a:rPr>
              <a:t>Adopters</a:t>
            </a:r>
          </a:p>
        </p:txBody>
      </p:sp>
      <p:sp>
        <p:nvSpPr>
          <p:cNvPr id="6162" name="Litebulb"/>
          <p:cNvSpPr>
            <a:spLocks noEditPoints="1" noChangeArrowheads="1"/>
          </p:cNvSpPr>
          <p:nvPr/>
        </p:nvSpPr>
        <p:spPr bwMode="auto">
          <a:xfrm>
            <a:off x="-406400" y="2667000"/>
            <a:ext cx="1752600" cy="25415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lIns="91334" tIns="45667" rIns="91334" bIns="45667"/>
          <a:lstStyle/>
          <a:p>
            <a:endParaRPr lang="en-US"/>
          </a:p>
        </p:txBody>
      </p:sp>
      <p:sp>
        <p:nvSpPr>
          <p:cNvPr id="6164" name="Freeform 20"/>
          <p:cNvSpPr>
            <a:spLocks/>
          </p:cNvSpPr>
          <p:nvPr/>
        </p:nvSpPr>
        <p:spPr bwMode="auto">
          <a:xfrm>
            <a:off x="-3073400" y="-1447800"/>
            <a:ext cx="15036800" cy="10680700"/>
          </a:xfrm>
          <a:custGeom>
            <a:avLst/>
            <a:gdLst>
              <a:gd name="T0" fmla="*/ 2147483647 w 9472"/>
              <a:gd name="T1" fmla="*/ 2147483647 h 6728"/>
              <a:gd name="T2" fmla="*/ 2147483647 w 9472"/>
              <a:gd name="T3" fmla="*/ 2147483647 h 6728"/>
              <a:gd name="T4" fmla="*/ 2147483647 w 9472"/>
              <a:gd name="T5" fmla="*/ 2147483647 h 6728"/>
              <a:gd name="T6" fmla="*/ 2147483647 w 9472"/>
              <a:gd name="T7" fmla="*/ 2147483647 h 6728"/>
              <a:gd name="T8" fmla="*/ 2147483647 w 9472"/>
              <a:gd name="T9" fmla="*/ 2147483647 h 6728"/>
              <a:gd name="T10" fmla="*/ 2147483647 w 9472"/>
              <a:gd name="T11" fmla="*/ 2147483647 h 6728"/>
              <a:gd name="T12" fmla="*/ 2147483647 w 9472"/>
              <a:gd name="T13" fmla="*/ 2147483647 h 6728"/>
              <a:gd name="T14" fmla="*/ 2147483647 w 9472"/>
              <a:gd name="T15" fmla="*/ 2147483647 h 6728"/>
              <a:gd name="T16" fmla="*/ 2147483647 w 9472"/>
              <a:gd name="T17" fmla="*/ 2147483647 h 6728"/>
              <a:gd name="T18" fmla="*/ 2147483647 w 9472"/>
              <a:gd name="T19" fmla="*/ 2147483647 h 6728"/>
              <a:gd name="T20" fmla="*/ 2147483647 w 9472"/>
              <a:gd name="T21" fmla="*/ 2147483647 h 6728"/>
              <a:gd name="T22" fmla="*/ 2147483647 w 9472"/>
              <a:gd name="T23" fmla="*/ 2147483647 h 6728"/>
              <a:gd name="T24" fmla="*/ 2147483647 w 9472"/>
              <a:gd name="T25" fmla="*/ 2147483647 h 6728"/>
              <a:gd name="T26" fmla="*/ 2147483647 w 9472"/>
              <a:gd name="T27" fmla="*/ 2147483647 h 6728"/>
              <a:gd name="T28" fmla="*/ 2147483647 w 9472"/>
              <a:gd name="T29" fmla="*/ 2147483647 h 6728"/>
              <a:gd name="T30" fmla="*/ 2147483647 w 9472"/>
              <a:gd name="T31" fmla="*/ 2147483647 h 6728"/>
              <a:gd name="T32" fmla="*/ 2147483647 w 9472"/>
              <a:gd name="T33" fmla="*/ 2147483647 h 6728"/>
              <a:gd name="T34" fmla="*/ 2147483647 w 9472"/>
              <a:gd name="T35" fmla="*/ 2147483647 h 6728"/>
              <a:gd name="T36" fmla="*/ 2147483647 w 9472"/>
              <a:gd name="T37" fmla="*/ 2147483647 h 6728"/>
              <a:gd name="T38" fmla="*/ 2147483647 w 9472"/>
              <a:gd name="T39" fmla="*/ 2147483647 h 6728"/>
              <a:gd name="T40" fmla="*/ 2147483647 w 9472"/>
              <a:gd name="T41" fmla="*/ 2147483647 h 6728"/>
              <a:gd name="T42" fmla="*/ 2147483647 w 9472"/>
              <a:gd name="T43" fmla="*/ 2147483647 h 6728"/>
              <a:gd name="T44" fmla="*/ 2147483647 w 9472"/>
              <a:gd name="T45" fmla="*/ 2147483647 h 6728"/>
              <a:gd name="T46" fmla="*/ 2147483647 w 9472"/>
              <a:gd name="T47" fmla="*/ 2147483647 h 6728"/>
              <a:gd name="T48" fmla="*/ 2147483647 w 9472"/>
              <a:gd name="T49" fmla="*/ 2147483647 h 6728"/>
              <a:gd name="T50" fmla="*/ 2147483647 w 9472"/>
              <a:gd name="T51" fmla="*/ 2147483647 h 6728"/>
              <a:gd name="T52" fmla="*/ 2147483647 w 9472"/>
              <a:gd name="T53" fmla="*/ 2147483647 h 6728"/>
              <a:gd name="T54" fmla="*/ 2147483647 w 9472"/>
              <a:gd name="T55" fmla="*/ 2147483647 h 6728"/>
              <a:gd name="T56" fmla="*/ 2147483647 w 9472"/>
              <a:gd name="T57" fmla="*/ 2147483647 h 6728"/>
              <a:gd name="T58" fmla="*/ 2147483647 w 9472"/>
              <a:gd name="T59" fmla="*/ 2147483647 h 67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72"/>
              <a:gd name="T91" fmla="*/ 0 h 6728"/>
              <a:gd name="T92" fmla="*/ 9472 w 9472"/>
              <a:gd name="T93" fmla="*/ 6728 h 67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72" h="6728">
                <a:moveTo>
                  <a:pt x="2448" y="3776"/>
                </a:moveTo>
                <a:cubicBezTo>
                  <a:pt x="2532" y="3780"/>
                  <a:pt x="2616" y="3784"/>
                  <a:pt x="2784" y="3680"/>
                </a:cubicBezTo>
                <a:cubicBezTo>
                  <a:pt x="2952" y="3576"/>
                  <a:pt x="3264" y="3288"/>
                  <a:pt x="3456" y="3152"/>
                </a:cubicBezTo>
                <a:cubicBezTo>
                  <a:pt x="3648" y="3016"/>
                  <a:pt x="3720" y="2952"/>
                  <a:pt x="3936" y="2864"/>
                </a:cubicBezTo>
                <a:cubicBezTo>
                  <a:pt x="4152" y="2776"/>
                  <a:pt x="4480" y="2616"/>
                  <a:pt x="4752" y="2624"/>
                </a:cubicBezTo>
                <a:cubicBezTo>
                  <a:pt x="5024" y="2632"/>
                  <a:pt x="5336" y="2824"/>
                  <a:pt x="5568" y="2912"/>
                </a:cubicBezTo>
                <a:cubicBezTo>
                  <a:pt x="5800" y="3000"/>
                  <a:pt x="5928" y="3024"/>
                  <a:pt x="6144" y="3152"/>
                </a:cubicBezTo>
                <a:cubicBezTo>
                  <a:pt x="6360" y="3280"/>
                  <a:pt x="6544" y="3560"/>
                  <a:pt x="6864" y="3680"/>
                </a:cubicBezTo>
                <a:cubicBezTo>
                  <a:pt x="7184" y="3800"/>
                  <a:pt x="7832" y="3832"/>
                  <a:pt x="8064" y="3872"/>
                </a:cubicBezTo>
                <a:cubicBezTo>
                  <a:pt x="8296" y="3912"/>
                  <a:pt x="8216" y="3947"/>
                  <a:pt x="8256" y="3923"/>
                </a:cubicBezTo>
                <a:cubicBezTo>
                  <a:pt x="8296" y="3899"/>
                  <a:pt x="8272" y="3705"/>
                  <a:pt x="8304" y="3728"/>
                </a:cubicBezTo>
                <a:cubicBezTo>
                  <a:pt x="8336" y="3751"/>
                  <a:pt x="8432" y="3968"/>
                  <a:pt x="8448" y="4064"/>
                </a:cubicBezTo>
                <a:cubicBezTo>
                  <a:pt x="8464" y="4160"/>
                  <a:pt x="8376" y="4296"/>
                  <a:pt x="8400" y="4304"/>
                </a:cubicBezTo>
                <a:cubicBezTo>
                  <a:pt x="8424" y="4312"/>
                  <a:pt x="8608" y="4056"/>
                  <a:pt x="8592" y="4112"/>
                </a:cubicBezTo>
                <a:lnTo>
                  <a:pt x="8304" y="4640"/>
                </a:lnTo>
                <a:lnTo>
                  <a:pt x="8400" y="4928"/>
                </a:lnTo>
                <a:cubicBezTo>
                  <a:pt x="8392" y="4888"/>
                  <a:pt x="8290" y="4568"/>
                  <a:pt x="8258" y="4400"/>
                </a:cubicBezTo>
                <a:cubicBezTo>
                  <a:pt x="8226" y="4232"/>
                  <a:pt x="8220" y="3941"/>
                  <a:pt x="8208" y="3920"/>
                </a:cubicBezTo>
                <a:cubicBezTo>
                  <a:pt x="8196" y="3899"/>
                  <a:pt x="8150" y="4216"/>
                  <a:pt x="8184" y="4272"/>
                </a:cubicBezTo>
                <a:cubicBezTo>
                  <a:pt x="8218" y="4328"/>
                  <a:pt x="8378" y="4394"/>
                  <a:pt x="8414" y="4255"/>
                </a:cubicBezTo>
                <a:cubicBezTo>
                  <a:pt x="8450" y="4116"/>
                  <a:pt x="8402" y="3472"/>
                  <a:pt x="8400" y="3440"/>
                </a:cubicBezTo>
                <a:lnTo>
                  <a:pt x="8400" y="4064"/>
                </a:lnTo>
                <a:cubicBezTo>
                  <a:pt x="8392" y="4224"/>
                  <a:pt x="8368" y="4944"/>
                  <a:pt x="8352" y="4400"/>
                </a:cubicBezTo>
                <a:cubicBezTo>
                  <a:pt x="8336" y="3856"/>
                  <a:pt x="9472" y="1392"/>
                  <a:pt x="8304" y="800"/>
                </a:cubicBezTo>
                <a:cubicBezTo>
                  <a:pt x="7136" y="208"/>
                  <a:pt x="2688" y="0"/>
                  <a:pt x="1344" y="848"/>
                </a:cubicBezTo>
                <a:cubicBezTo>
                  <a:pt x="0" y="1696"/>
                  <a:pt x="320" y="5048"/>
                  <a:pt x="240" y="5888"/>
                </a:cubicBezTo>
                <a:cubicBezTo>
                  <a:pt x="160" y="6728"/>
                  <a:pt x="680" y="5944"/>
                  <a:pt x="864" y="5888"/>
                </a:cubicBezTo>
                <a:cubicBezTo>
                  <a:pt x="1048" y="5832"/>
                  <a:pt x="1264" y="5776"/>
                  <a:pt x="1344" y="5552"/>
                </a:cubicBezTo>
                <a:cubicBezTo>
                  <a:pt x="1424" y="5328"/>
                  <a:pt x="1216" y="4488"/>
                  <a:pt x="1344" y="4544"/>
                </a:cubicBezTo>
                <a:cubicBezTo>
                  <a:pt x="1472" y="4600"/>
                  <a:pt x="1792" y="5244"/>
                  <a:pt x="2112" y="5888"/>
                </a:cubicBezTo>
              </a:path>
            </a:pathLst>
          </a:custGeom>
          <a:noFill/>
          <a:ln w="571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lIns="91334" tIns="45667" rIns="91334" bIns="45667"/>
          <a:lstStyle/>
          <a:p>
            <a:endParaRPr lang="en-US"/>
          </a:p>
        </p:txBody>
      </p:sp>
      <p:sp>
        <p:nvSpPr>
          <p:cNvPr id="6163" name="Lock"/>
          <p:cNvSpPr>
            <a:spLocks noEditPoints="1" noChangeArrowheads="1"/>
          </p:cNvSpPr>
          <p:nvPr/>
        </p:nvSpPr>
        <p:spPr bwMode="auto">
          <a:xfrm>
            <a:off x="8153405" y="2514600"/>
            <a:ext cx="1738313" cy="25082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lIns="91334" tIns="45667" rIns="91334" bIns="4566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162"/>
                                        </p:tgtEl>
                                        <p:attrNameLst>
                                          <p:attrName>style.visibility</p:attrName>
                                        </p:attrNameLst>
                                      </p:cBhvr>
                                      <p:to>
                                        <p:strVal val="visible"/>
                                      </p:to>
                                    </p:set>
                                    <p:animEffect transition="in" filter="fade">
                                      <p:cBhvr>
                                        <p:cTn id="7" dur="192" decel="100000"/>
                                        <p:tgtEl>
                                          <p:spTgt spid="6162"/>
                                        </p:tgtEl>
                                      </p:cBhvr>
                                    </p:animEffect>
                                    <p:animScale>
                                      <p:cBhvr>
                                        <p:cTn id="8" dur="192" decel="100000"/>
                                        <p:tgtEl>
                                          <p:spTgt spid="6162"/>
                                        </p:tgtEl>
                                      </p:cBhvr>
                                      <p:from x="10000" y="10000"/>
                                      <p:to x="200000" y="450000"/>
                                    </p:animScale>
                                    <p:animScale>
                                      <p:cBhvr>
                                        <p:cTn id="9" dur="308" accel="100000" fill="hold">
                                          <p:stCondLst>
                                            <p:cond delay="192"/>
                                          </p:stCondLst>
                                        </p:cTn>
                                        <p:tgtEl>
                                          <p:spTgt spid="6162"/>
                                        </p:tgtEl>
                                      </p:cBhvr>
                                      <p:from x="200000" y="450000"/>
                                      <p:to x="100000" y="100000"/>
                                    </p:animScale>
                                    <p:set>
                                      <p:cBhvr>
                                        <p:cTn id="10" dur="192" fill="hold"/>
                                        <p:tgtEl>
                                          <p:spTgt spid="6162"/>
                                        </p:tgtEl>
                                        <p:attrNameLst>
                                          <p:attrName>ppt_x</p:attrName>
                                        </p:attrNameLst>
                                      </p:cBhvr>
                                      <p:to>
                                        <p:strVal val="(0.5)"/>
                                      </p:to>
                                    </p:set>
                                    <p:anim from="(0.5)" to="(#ppt_x)" calcmode="lin" valueType="num">
                                      <p:cBhvr>
                                        <p:cTn id="11" dur="308" accel="100000" fill="hold">
                                          <p:stCondLst>
                                            <p:cond delay="192"/>
                                          </p:stCondLst>
                                        </p:cTn>
                                        <p:tgtEl>
                                          <p:spTgt spid="6162"/>
                                        </p:tgtEl>
                                        <p:attrNameLst>
                                          <p:attrName>ppt_x</p:attrName>
                                        </p:attrNameLst>
                                      </p:cBhvr>
                                    </p:anim>
                                    <p:set>
                                      <p:cBhvr>
                                        <p:cTn id="12" dur="192" fill="hold"/>
                                        <p:tgtEl>
                                          <p:spTgt spid="6162"/>
                                        </p:tgtEl>
                                        <p:attrNameLst>
                                          <p:attrName>ppt_y</p:attrName>
                                        </p:attrNameLst>
                                      </p:cBhvr>
                                      <p:to>
                                        <p:strVal val="(#ppt_y+0.4)"/>
                                      </p:to>
                                    </p:set>
                                    <p:anim from="(#ppt_y+0.4)" to="(#ppt_y)" calcmode="lin" valueType="num">
                                      <p:cBhvr>
                                        <p:cTn id="13" dur="308" accel="100000" fill="hold">
                                          <p:stCondLst>
                                            <p:cond delay="192"/>
                                          </p:stCondLst>
                                        </p:cTn>
                                        <p:tgtEl>
                                          <p:spTgt spid="6162"/>
                                        </p:tgtEl>
                                        <p:attrNameLst>
                                          <p:attrName>ppt_y</p:attrName>
                                        </p:attrNameLst>
                                      </p:cBhvr>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164"/>
                                        </p:tgtEl>
                                        <p:attrNameLst>
                                          <p:attrName>style.visibility</p:attrName>
                                        </p:attrNameLst>
                                      </p:cBhvr>
                                      <p:to>
                                        <p:strVal val="visible"/>
                                      </p:to>
                                    </p:set>
                                    <p:animEffect transition="in" filter="wipe(left)">
                                      <p:cBhvr>
                                        <p:cTn id="17" dur="5000"/>
                                        <p:tgtEl>
                                          <p:spTgt spid="6164"/>
                                        </p:tgtEl>
                                      </p:cBhvr>
                                    </p:animEffect>
                                  </p:childTnLst>
                                </p:cTn>
                              </p:par>
                            </p:childTnLst>
                          </p:cTn>
                        </p:par>
                        <p:par>
                          <p:cTn id="18" fill="hold" nodeType="afterGroup">
                            <p:stCondLst>
                              <p:cond delay="5500"/>
                            </p:stCondLst>
                            <p:childTnLst>
                              <p:par>
                                <p:cTn id="19" presetID="17" presetClass="entr" presetSubtype="10" fill="hold" grpId="0" nodeType="afterEffect">
                                  <p:stCondLst>
                                    <p:cond delay="0"/>
                                  </p:stCondLst>
                                  <p:childTnLst>
                                    <p:set>
                                      <p:cBhvr>
                                        <p:cTn id="20" dur="1" fill="hold">
                                          <p:stCondLst>
                                            <p:cond delay="0"/>
                                          </p:stCondLst>
                                        </p:cTn>
                                        <p:tgtEl>
                                          <p:spTgt spid="6163"/>
                                        </p:tgtEl>
                                        <p:attrNameLst>
                                          <p:attrName>style.visibility</p:attrName>
                                        </p:attrNameLst>
                                      </p:cBhvr>
                                      <p:to>
                                        <p:strVal val="visible"/>
                                      </p:to>
                                    </p:set>
                                    <p:anim calcmode="lin" valueType="num">
                                      <p:cBhvr>
                                        <p:cTn id="21" dur="500" fill="hold"/>
                                        <p:tgtEl>
                                          <p:spTgt spid="6163"/>
                                        </p:tgtEl>
                                        <p:attrNameLst>
                                          <p:attrName>ppt_w</p:attrName>
                                        </p:attrNameLst>
                                      </p:cBhvr>
                                      <p:tavLst>
                                        <p:tav tm="0">
                                          <p:val>
                                            <p:fltVal val="0"/>
                                          </p:val>
                                        </p:tav>
                                        <p:tav tm="100000">
                                          <p:val>
                                            <p:strVal val="#ppt_w"/>
                                          </p:val>
                                        </p:tav>
                                      </p:tavLst>
                                    </p:anim>
                                    <p:anim calcmode="lin" valueType="num">
                                      <p:cBhvr>
                                        <p:cTn id="22" dur="500" fill="hold"/>
                                        <p:tgtEl>
                                          <p:spTgt spid="6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4" grpId="0" animBg="1"/>
      <p:bldP spid="61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0" y="609600"/>
            <a:ext cx="9144000" cy="1143000"/>
          </a:xfrm>
        </p:spPr>
        <p:txBody>
          <a:bodyPr/>
          <a:lstStyle/>
          <a:p>
            <a:pPr eaLnBrk="1" hangingPunct="1">
              <a:defRPr/>
            </a:pPr>
            <a:r>
              <a:rPr lang="en-US" altLang="zh-CN" b="1">
                <a:latin typeface="Trebuchet MS" charset="0"/>
                <a:ea typeface="SimSun" charset="0"/>
                <a:cs typeface="SimSun" charset="0"/>
              </a:rPr>
              <a:t>Our Subject for Acts 10:</a:t>
            </a:r>
            <a:endParaRPr lang="en-US" b="1">
              <a:latin typeface="Trebuchet MS" charset="0"/>
              <a:ea typeface="SimSun" charset="0"/>
              <a:cs typeface="SimSun" charset="0"/>
            </a:endParaRPr>
          </a:p>
        </p:txBody>
      </p:sp>
      <p:sp>
        <p:nvSpPr>
          <p:cNvPr id="248835" name="Rectangle 3"/>
          <p:cNvSpPr>
            <a:spLocks noGrp="1" noChangeArrowheads="1"/>
          </p:cNvSpPr>
          <p:nvPr>
            <p:ph type="body" sz="half" idx="1"/>
          </p:nvPr>
        </p:nvSpPr>
        <p:spPr>
          <a:xfrm>
            <a:off x="0" y="1752600"/>
            <a:ext cx="9144000" cy="1752600"/>
          </a:xfrm>
        </p:spPr>
        <p:txBody>
          <a:bodyPr/>
          <a:lstStyle/>
          <a:p>
            <a:pPr algn="ctr" eaLnBrk="1" hangingPunct="1">
              <a:buFont typeface="Wingdings" charset="0"/>
              <a:buNone/>
              <a:defRPr/>
            </a:pPr>
            <a:r>
              <a:rPr lang="en-US" altLang="zh-CN" sz="4800" b="1" dirty="0">
                <a:solidFill>
                  <a:srgbClr val="16165B"/>
                </a:solidFill>
                <a:latin typeface="Trebuchet MS" charset="0"/>
                <a:ea typeface="SimSun" charset="0"/>
                <a:cs typeface="SimSun" charset="0"/>
              </a:rPr>
              <a:t>Why</a:t>
            </a:r>
            <a:r>
              <a:rPr lang="en-US" altLang="zh-CN" sz="4800" b="1" dirty="0">
                <a:latin typeface="Trebuchet MS" charset="0"/>
                <a:ea typeface="SimSun" charset="0"/>
                <a:cs typeface="SimSun" charset="0"/>
              </a:rPr>
              <a:t> must we </a:t>
            </a:r>
            <a:r>
              <a:rPr lang="en-US" altLang="zh-CN" sz="4800" b="1" i="1" dirty="0">
                <a:latin typeface="Trebuchet MS" charset="0"/>
                <a:ea typeface="SimSun" charset="0"/>
                <a:cs typeface="SimSun" charset="0"/>
              </a:rPr>
              <a:t>eagerly</a:t>
            </a:r>
            <a:r>
              <a:rPr lang="en-US" altLang="zh-CN" sz="4800" b="1" dirty="0">
                <a:latin typeface="Trebuchet MS" charset="0"/>
                <a:ea typeface="SimSun" charset="0"/>
                <a:cs typeface="SimSun" charset="0"/>
              </a:rPr>
              <a:t> </a:t>
            </a:r>
            <a:br>
              <a:rPr lang="en-US" altLang="zh-CN" sz="4800" b="1" dirty="0">
                <a:latin typeface="Trebuchet MS" charset="0"/>
                <a:ea typeface="SimSun" charset="0"/>
                <a:cs typeface="SimSun" charset="0"/>
              </a:rPr>
            </a:br>
            <a:r>
              <a:rPr lang="en-US" altLang="zh-CN" sz="4800" b="1" dirty="0">
                <a:latin typeface="Trebuchet MS" charset="0"/>
                <a:ea typeface="SimSun" charset="0"/>
                <a:cs typeface="SimSun" charset="0"/>
              </a:rPr>
              <a:t>embrace change?</a:t>
            </a:r>
            <a:endParaRPr lang="en-US" sz="4800" b="1" dirty="0">
              <a:latin typeface="Trebuchet MS" charset="0"/>
              <a:ea typeface="SimSun" charset="0"/>
              <a:cs typeface="SimSun" charset="0"/>
            </a:endParaRPr>
          </a:p>
        </p:txBody>
      </p:sp>
      <p:pic>
        <p:nvPicPr>
          <p:cNvPr id="248841" name="Picture 9" descr="g-sing11"/>
          <p:cNvPicPr>
            <a:picLocks noGrp="1" noChangeAspect="1" noChangeArrowheads="1"/>
          </p:cNvPicPr>
          <p:nvPr>
            <p:ph sz="half" idx="2"/>
          </p:nvPr>
        </p:nvPicPr>
        <p:blipFill>
          <a:blip r:embed="rId3"/>
          <a:srcRect/>
          <a:stretch>
            <a:fillRect/>
          </a:stretch>
        </p:blipFill>
        <p:spPr>
          <a:xfrm>
            <a:off x="2438400" y="3581415"/>
            <a:ext cx="4343400" cy="2843213"/>
          </a:xfrm>
          <a:effectLst>
            <a:outerShdw blurRad="12700" dist="12699" dir="10200039" algn="ctr" rotWithShape="0">
              <a:srgbClr val="808080">
                <a:alpha val="7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wipe(down)">
                                      <p:cBhvr>
                                        <p:cTn id="7" dur="580">
                                          <p:stCondLst>
                                            <p:cond delay="0"/>
                                          </p:stCondLst>
                                        </p:cTn>
                                        <p:tgtEl>
                                          <p:spTgt spid="248835">
                                            <p:txEl>
                                              <p:pRg st="0" end="0"/>
                                            </p:txEl>
                                          </p:spTgt>
                                        </p:tgtEl>
                                      </p:cBhvr>
                                    </p:animEffect>
                                    <p:anim calcmode="lin" valueType="num">
                                      <p:cBhvr>
                                        <p:cTn id="8" dur="1822" tmFilter="0,0; 0.14,0.36; 0.43,0.73; 0.71,0.91; 1.0,1.0">
                                          <p:stCondLst>
                                            <p:cond delay="0"/>
                                          </p:stCondLst>
                                        </p:cTn>
                                        <p:tgtEl>
                                          <p:spTgt spid="2488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88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88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88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88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8835">
                                            <p:txEl>
                                              <p:pRg st="0" end="0"/>
                                            </p:txEl>
                                          </p:spTgt>
                                        </p:tgtEl>
                                      </p:cBhvr>
                                      <p:to x="100000" y="60000"/>
                                    </p:animScale>
                                    <p:animScale>
                                      <p:cBhvr>
                                        <p:cTn id="14" dur="166" decel="50000">
                                          <p:stCondLst>
                                            <p:cond delay="676"/>
                                          </p:stCondLst>
                                        </p:cTn>
                                        <p:tgtEl>
                                          <p:spTgt spid="248835">
                                            <p:txEl>
                                              <p:pRg st="0" end="0"/>
                                            </p:txEl>
                                          </p:spTgt>
                                        </p:tgtEl>
                                      </p:cBhvr>
                                      <p:to x="100000" y="100000"/>
                                    </p:animScale>
                                    <p:animScale>
                                      <p:cBhvr>
                                        <p:cTn id="15" dur="26">
                                          <p:stCondLst>
                                            <p:cond delay="1312"/>
                                          </p:stCondLst>
                                        </p:cTn>
                                        <p:tgtEl>
                                          <p:spTgt spid="248835">
                                            <p:txEl>
                                              <p:pRg st="0" end="0"/>
                                            </p:txEl>
                                          </p:spTgt>
                                        </p:tgtEl>
                                      </p:cBhvr>
                                      <p:to x="100000" y="80000"/>
                                    </p:animScale>
                                    <p:animScale>
                                      <p:cBhvr>
                                        <p:cTn id="16" dur="166" decel="50000">
                                          <p:stCondLst>
                                            <p:cond delay="1338"/>
                                          </p:stCondLst>
                                        </p:cTn>
                                        <p:tgtEl>
                                          <p:spTgt spid="248835">
                                            <p:txEl>
                                              <p:pRg st="0" end="0"/>
                                            </p:txEl>
                                          </p:spTgt>
                                        </p:tgtEl>
                                      </p:cBhvr>
                                      <p:to x="100000" y="100000"/>
                                    </p:animScale>
                                    <p:animScale>
                                      <p:cBhvr>
                                        <p:cTn id="17" dur="26">
                                          <p:stCondLst>
                                            <p:cond delay="1642"/>
                                          </p:stCondLst>
                                        </p:cTn>
                                        <p:tgtEl>
                                          <p:spTgt spid="248835">
                                            <p:txEl>
                                              <p:pRg st="0" end="0"/>
                                            </p:txEl>
                                          </p:spTgt>
                                        </p:tgtEl>
                                      </p:cBhvr>
                                      <p:to x="100000" y="90000"/>
                                    </p:animScale>
                                    <p:animScale>
                                      <p:cBhvr>
                                        <p:cTn id="18" dur="166" decel="50000">
                                          <p:stCondLst>
                                            <p:cond delay="1668"/>
                                          </p:stCondLst>
                                        </p:cTn>
                                        <p:tgtEl>
                                          <p:spTgt spid="248835">
                                            <p:txEl>
                                              <p:pRg st="0" end="0"/>
                                            </p:txEl>
                                          </p:spTgt>
                                        </p:tgtEl>
                                      </p:cBhvr>
                                      <p:to x="100000" y="100000"/>
                                    </p:animScale>
                                    <p:animScale>
                                      <p:cBhvr>
                                        <p:cTn id="19" dur="26">
                                          <p:stCondLst>
                                            <p:cond delay="1808"/>
                                          </p:stCondLst>
                                        </p:cTn>
                                        <p:tgtEl>
                                          <p:spTgt spid="248835">
                                            <p:txEl>
                                              <p:pRg st="0" end="0"/>
                                            </p:txEl>
                                          </p:spTgt>
                                        </p:tgtEl>
                                      </p:cBhvr>
                                      <p:to x="100000" y="95000"/>
                                    </p:animScale>
                                    <p:animScale>
                                      <p:cBhvr>
                                        <p:cTn id="20" dur="166" decel="50000">
                                          <p:stCondLst>
                                            <p:cond delay="1834"/>
                                          </p:stCondLst>
                                        </p:cTn>
                                        <p:tgtEl>
                                          <p:spTgt spid="24883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7" name="Firewall" descr="Granite"/>
          <p:cNvSpPr>
            <a:spLocks noEditPoints="1" noChangeArrowheads="1"/>
          </p:cNvSpPr>
          <p:nvPr/>
        </p:nvSpPr>
        <p:spPr bwMode="auto">
          <a:xfrm>
            <a:off x="3505201" y="4733932"/>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lIns="91334" tIns="45667" rIns="91334" bIns="45667"/>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
        <p:nvSpPr>
          <p:cNvPr id="249858" name="Rectangle 2"/>
          <p:cNvSpPr>
            <a:spLocks noGrp="1" noChangeArrowheads="1"/>
          </p:cNvSpPr>
          <p:nvPr>
            <p:ph type="title"/>
          </p:nvPr>
        </p:nvSpPr>
        <p:spPr>
          <a:effectLst>
            <a:outerShdw blurRad="63500" dist="107763" dir="2700000" algn="ctr" rotWithShape="0">
              <a:schemeClr val="bg2">
                <a:alpha val="74998"/>
              </a:schemeClr>
            </a:outerShdw>
          </a:effectLst>
        </p:spPr>
        <p:txBody>
          <a:bodyPr/>
          <a:lstStyle/>
          <a:p>
            <a:pPr>
              <a:defRPr/>
            </a:pPr>
            <a:r>
              <a:rPr lang="en-US">
                <a:solidFill>
                  <a:schemeClr val="tx1"/>
                </a:solidFill>
                <a:latin typeface="Arial" charset="0"/>
                <a:ea typeface="ＭＳ Ｐゴシック" charset="0"/>
                <a:cs typeface="ＭＳ Ｐゴシック" charset="0"/>
              </a:rPr>
              <a:t>Some Background…</a:t>
            </a:r>
          </a:p>
        </p:txBody>
      </p:sp>
      <p:sp>
        <p:nvSpPr>
          <p:cNvPr id="249859" name="Rectangle 3"/>
          <p:cNvSpPr>
            <a:spLocks noGrp="1" noChangeArrowheads="1"/>
          </p:cNvSpPr>
          <p:nvPr>
            <p:ph type="body" idx="1"/>
          </p:nvPr>
        </p:nvSpPr>
        <p:spPr>
          <a:xfrm>
            <a:off x="755576" y="1905001"/>
            <a:ext cx="8229600" cy="1752600"/>
          </a:xfrm>
          <a:effectLst>
            <a:outerShdw blurRad="63500" dist="107763" dir="2700000" algn="ctr" rotWithShape="0">
              <a:schemeClr val="bg2">
                <a:alpha val="74998"/>
              </a:schemeClr>
            </a:outerShdw>
          </a:effectLst>
        </p:spPr>
        <p:txBody>
          <a:bodyPr/>
          <a:lstStyle/>
          <a:p>
            <a:pPr>
              <a:defRPr/>
            </a:pPr>
            <a:r>
              <a:rPr lang="en-US" altLang="zh-CN" b="1" dirty="0">
                <a:latin typeface="Arial" charset="0"/>
                <a:ea typeface="SimSun" charset="0"/>
                <a:cs typeface="SimSun" charset="0"/>
              </a:rPr>
              <a:t>Gentiles entered the Jewish church	</a:t>
            </a:r>
          </a:p>
          <a:p>
            <a:pPr>
              <a:defRPr/>
            </a:pPr>
            <a:r>
              <a:rPr lang="en-US" altLang="zh-CN" b="1" dirty="0">
                <a:latin typeface="Arial" charset="0"/>
                <a:ea typeface="SimSun" charset="0"/>
                <a:cs typeface="SimSun" charset="0"/>
              </a:rPr>
              <a:t>Jews had hated Gentiles for centuries</a:t>
            </a:r>
            <a:endParaRPr lang="en-US" dirty="0">
              <a:latin typeface="Arial" charset="0"/>
              <a:ea typeface="ＭＳ Ｐゴシック" charset="0"/>
              <a:cs typeface="ＭＳ Ｐゴシック" charset="0"/>
            </a:endParaRPr>
          </a:p>
        </p:txBody>
      </p:sp>
      <p:sp>
        <p:nvSpPr>
          <p:cNvPr id="249860" name="Text Box 4"/>
          <p:cNvSpPr txBox="1">
            <a:spLocks noChangeArrowheads="1"/>
          </p:cNvSpPr>
          <p:nvPr/>
        </p:nvSpPr>
        <p:spPr bwMode="auto">
          <a:xfrm>
            <a:off x="1219200" y="3962401"/>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Whites</a:t>
            </a:r>
          </a:p>
        </p:txBody>
      </p:sp>
      <p:sp>
        <p:nvSpPr>
          <p:cNvPr id="249861" name="Text Box 5"/>
          <p:cNvSpPr txBox="1">
            <a:spLocks noChangeArrowheads="1"/>
          </p:cNvSpPr>
          <p:nvPr/>
        </p:nvSpPr>
        <p:spPr bwMode="auto">
          <a:xfrm>
            <a:off x="5867400" y="3962401"/>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Blacks</a:t>
            </a:r>
          </a:p>
        </p:txBody>
      </p:sp>
      <p:sp>
        <p:nvSpPr>
          <p:cNvPr id="249862" name="Text Box 6"/>
          <p:cNvSpPr txBox="1">
            <a:spLocks noChangeArrowheads="1"/>
          </p:cNvSpPr>
          <p:nvPr/>
        </p:nvSpPr>
        <p:spPr bwMode="auto">
          <a:xfrm>
            <a:off x="1219200" y="4891089"/>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Chinese</a:t>
            </a:r>
          </a:p>
        </p:txBody>
      </p:sp>
      <p:sp>
        <p:nvSpPr>
          <p:cNvPr id="249863" name="Text Box 7"/>
          <p:cNvSpPr txBox="1">
            <a:spLocks noChangeArrowheads="1"/>
          </p:cNvSpPr>
          <p:nvPr/>
        </p:nvSpPr>
        <p:spPr bwMode="auto">
          <a:xfrm>
            <a:off x="5867400" y="4891089"/>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Malays</a:t>
            </a:r>
          </a:p>
        </p:txBody>
      </p:sp>
      <p:sp>
        <p:nvSpPr>
          <p:cNvPr id="249864" name="Text Box 8"/>
          <p:cNvSpPr txBox="1">
            <a:spLocks noChangeArrowheads="1"/>
          </p:cNvSpPr>
          <p:nvPr/>
        </p:nvSpPr>
        <p:spPr bwMode="auto">
          <a:xfrm>
            <a:off x="1219200" y="5805489"/>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Jews</a:t>
            </a:r>
          </a:p>
        </p:txBody>
      </p:sp>
      <p:sp>
        <p:nvSpPr>
          <p:cNvPr id="249865" name="Text Box 9"/>
          <p:cNvSpPr txBox="1">
            <a:spLocks noChangeArrowheads="1"/>
          </p:cNvSpPr>
          <p:nvPr/>
        </p:nvSpPr>
        <p:spPr bwMode="auto">
          <a:xfrm>
            <a:off x="5867400" y="5805489"/>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34" tIns="45667" rIns="91334" bIns="45667">
            <a:spAutoFit/>
          </a:bodyPr>
          <a:lstStyle/>
          <a:p>
            <a:pPr algn="l" eaLnBrk="0" hangingPunct="0">
              <a:spcBef>
                <a:spcPct val="50000"/>
              </a:spcBef>
              <a:defRPr/>
            </a:pPr>
            <a:r>
              <a:rPr lang="en-US" sz="2800">
                <a:solidFill>
                  <a:srgbClr val="FFFFFF"/>
                </a:solidFill>
                <a:latin typeface="Arial Black" pitchFamily="-112" charset="0"/>
                <a:ea typeface="+mn-ea"/>
                <a:cs typeface="+mn-cs"/>
              </a:rPr>
              <a:t>Gentiles</a:t>
            </a:r>
          </a:p>
        </p:txBody>
      </p:sp>
      <p:sp>
        <p:nvSpPr>
          <p:cNvPr id="249866" name="Firewall" descr="Granite"/>
          <p:cNvSpPr>
            <a:spLocks noEditPoints="1" noChangeArrowheads="1"/>
          </p:cNvSpPr>
          <p:nvPr/>
        </p:nvSpPr>
        <p:spPr bwMode="auto">
          <a:xfrm>
            <a:off x="3505201" y="3733808"/>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lIns="91334" tIns="45667" rIns="91334" bIns="45667"/>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
        <p:nvSpPr>
          <p:cNvPr id="249868" name="Firewall" descr="Granite"/>
          <p:cNvSpPr>
            <a:spLocks noEditPoints="1" noChangeArrowheads="1"/>
          </p:cNvSpPr>
          <p:nvPr/>
        </p:nvSpPr>
        <p:spPr bwMode="auto">
          <a:xfrm>
            <a:off x="3505201" y="5724533"/>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lIns="91334" tIns="45667" rIns="91334" bIns="45667"/>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blinds(horizontal)">
                                      <p:cBhvr>
                                        <p:cTn id="7" dur="500"/>
                                        <p:tgtEl>
                                          <p:spTgt spid="249859">
                                            <p:txEl>
                                              <p:pRg st="0" end="0"/>
                                            </p:txEl>
                                          </p:spTgt>
                                        </p:tgtEl>
                                      </p:cBhvr>
                                    </p:animEffect>
                                  </p:childTnLst>
                                </p:cTn>
                              </p:par>
                            </p:childTnLst>
                          </p:cTn>
                        </p:par>
                        <p:par>
                          <p:cTn id="8" fill="hold" nodeType="afterGroup">
                            <p:stCondLst>
                              <p:cond delay="1500"/>
                            </p:stCondLst>
                            <p:childTnLst>
                              <p:par>
                                <p:cTn id="9" presetID="3" presetClass="entr" presetSubtype="10" fill="hold" grpId="0" nodeType="afterEffect">
                                  <p:stCondLst>
                                    <p:cond delay="2000"/>
                                  </p:stCondLst>
                                  <p:childTnLst>
                                    <p:set>
                                      <p:cBhvr>
                                        <p:cTn id="10" dur="1" fill="hold">
                                          <p:stCondLst>
                                            <p:cond delay="0"/>
                                          </p:stCondLst>
                                        </p:cTn>
                                        <p:tgtEl>
                                          <p:spTgt spid="249859">
                                            <p:txEl>
                                              <p:pRg st="1" end="1"/>
                                            </p:txEl>
                                          </p:spTgt>
                                        </p:tgtEl>
                                        <p:attrNameLst>
                                          <p:attrName>style.visibility</p:attrName>
                                        </p:attrNameLst>
                                      </p:cBhvr>
                                      <p:to>
                                        <p:strVal val="visible"/>
                                      </p:to>
                                    </p:set>
                                    <p:animEffect transition="in" filter="blinds(horizontal)">
                                      <p:cBhvr>
                                        <p:cTn id="11" dur="500"/>
                                        <p:tgtEl>
                                          <p:spTgt spid="249859">
                                            <p:txEl>
                                              <p:pRg st="1" end="1"/>
                                            </p:txEl>
                                          </p:spTgt>
                                        </p:tgtEl>
                                      </p:cBhvr>
                                    </p:animEffect>
                                  </p:childTnLst>
                                </p:cTn>
                              </p:par>
                            </p:childTnLst>
                          </p:cTn>
                        </p:par>
                        <p:par>
                          <p:cTn id="12" fill="hold" nodeType="afterGroup">
                            <p:stCondLst>
                              <p:cond delay="4000"/>
                            </p:stCondLst>
                            <p:childTnLst>
                              <p:par>
                                <p:cTn id="13" presetID="17" presetClass="entr" presetSubtype="10" fill="hold" grpId="0" nodeType="afterEffect">
                                  <p:stCondLst>
                                    <p:cond delay="5000"/>
                                  </p:stCondLst>
                                  <p:childTnLst>
                                    <p:set>
                                      <p:cBhvr>
                                        <p:cTn id="14" dur="1" fill="hold">
                                          <p:stCondLst>
                                            <p:cond delay="0"/>
                                          </p:stCondLst>
                                        </p:cTn>
                                        <p:tgtEl>
                                          <p:spTgt spid="249860"/>
                                        </p:tgtEl>
                                        <p:attrNameLst>
                                          <p:attrName>style.visibility</p:attrName>
                                        </p:attrNameLst>
                                      </p:cBhvr>
                                      <p:to>
                                        <p:strVal val="visible"/>
                                      </p:to>
                                    </p:set>
                                    <p:anim calcmode="lin" valueType="num">
                                      <p:cBhvr>
                                        <p:cTn id="15" dur="500" fill="hold"/>
                                        <p:tgtEl>
                                          <p:spTgt spid="249860"/>
                                        </p:tgtEl>
                                        <p:attrNameLst>
                                          <p:attrName>ppt_w</p:attrName>
                                        </p:attrNameLst>
                                      </p:cBhvr>
                                      <p:tavLst>
                                        <p:tav tm="0">
                                          <p:val>
                                            <p:fltVal val="0"/>
                                          </p:val>
                                        </p:tav>
                                        <p:tav tm="100000">
                                          <p:val>
                                            <p:strVal val="#ppt_w"/>
                                          </p:val>
                                        </p:tav>
                                      </p:tavLst>
                                    </p:anim>
                                    <p:anim calcmode="lin" valueType="num">
                                      <p:cBhvr>
                                        <p:cTn id="16" dur="500" fill="hold"/>
                                        <p:tgtEl>
                                          <p:spTgt spid="24986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9500"/>
                            </p:stCondLst>
                            <p:childTnLst>
                              <p:par>
                                <p:cTn id="18" presetID="17" presetClass="entr" presetSubtype="10" fill="hold" grpId="0" nodeType="afterEffect">
                                  <p:stCondLst>
                                    <p:cond delay="0"/>
                                  </p:stCondLst>
                                  <p:childTnLst>
                                    <p:set>
                                      <p:cBhvr>
                                        <p:cTn id="19" dur="1" fill="hold">
                                          <p:stCondLst>
                                            <p:cond delay="0"/>
                                          </p:stCondLst>
                                        </p:cTn>
                                        <p:tgtEl>
                                          <p:spTgt spid="249861"/>
                                        </p:tgtEl>
                                        <p:attrNameLst>
                                          <p:attrName>style.visibility</p:attrName>
                                        </p:attrNameLst>
                                      </p:cBhvr>
                                      <p:to>
                                        <p:strVal val="visible"/>
                                      </p:to>
                                    </p:set>
                                    <p:anim calcmode="lin" valueType="num">
                                      <p:cBhvr>
                                        <p:cTn id="20" dur="500" fill="hold"/>
                                        <p:tgtEl>
                                          <p:spTgt spid="249861"/>
                                        </p:tgtEl>
                                        <p:attrNameLst>
                                          <p:attrName>ppt_w</p:attrName>
                                        </p:attrNameLst>
                                      </p:cBhvr>
                                      <p:tavLst>
                                        <p:tav tm="0">
                                          <p:val>
                                            <p:fltVal val="0"/>
                                          </p:val>
                                        </p:tav>
                                        <p:tav tm="100000">
                                          <p:val>
                                            <p:strVal val="#ppt_w"/>
                                          </p:val>
                                        </p:tav>
                                      </p:tavLst>
                                    </p:anim>
                                    <p:anim calcmode="lin" valueType="num">
                                      <p:cBhvr>
                                        <p:cTn id="21" dur="500" fill="hold"/>
                                        <p:tgtEl>
                                          <p:spTgt spid="24986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0000"/>
                            </p:stCondLst>
                            <p:childTnLst>
                              <p:par>
                                <p:cTn id="23" presetID="37" presetClass="entr" presetSubtype="0" fill="hold" nodeType="afterEffect">
                                  <p:stCondLst>
                                    <p:cond delay="0"/>
                                  </p:stCondLst>
                                  <p:childTnLst>
                                    <p:set>
                                      <p:cBhvr>
                                        <p:cTn id="24" dur="1" fill="hold">
                                          <p:stCondLst>
                                            <p:cond delay="0"/>
                                          </p:stCondLst>
                                        </p:cTn>
                                        <p:tgtEl>
                                          <p:spTgt spid="249866"/>
                                        </p:tgtEl>
                                        <p:attrNameLst>
                                          <p:attrName>style.visibility</p:attrName>
                                        </p:attrNameLst>
                                      </p:cBhvr>
                                      <p:to>
                                        <p:strVal val="visible"/>
                                      </p:to>
                                    </p:set>
                                    <p:animEffect transition="in" filter="fade">
                                      <p:cBhvr>
                                        <p:cTn id="25" dur="1000"/>
                                        <p:tgtEl>
                                          <p:spTgt spid="249866"/>
                                        </p:tgtEl>
                                      </p:cBhvr>
                                    </p:animEffect>
                                    <p:anim calcmode="lin" valueType="num">
                                      <p:cBhvr>
                                        <p:cTn id="26" dur="1000" fill="hold"/>
                                        <p:tgtEl>
                                          <p:spTgt spid="249866"/>
                                        </p:tgtEl>
                                        <p:attrNameLst>
                                          <p:attrName>ppt_x</p:attrName>
                                        </p:attrNameLst>
                                      </p:cBhvr>
                                      <p:tavLst>
                                        <p:tav tm="0">
                                          <p:val>
                                            <p:strVal val="#ppt_x"/>
                                          </p:val>
                                        </p:tav>
                                        <p:tav tm="100000">
                                          <p:val>
                                            <p:strVal val="#ppt_x"/>
                                          </p:val>
                                        </p:tav>
                                      </p:tavLst>
                                    </p:anim>
                                    <p:anim calcmode="lin" valueType="num">
                                      <p:cBhvr>
                                        <p:cTn id="27" dur="900" decel="100000" fill="hold"/>
                                        <p:tgtEl>
                                          <p:spTgt spid="24986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9866"/>
                                        </p:tgtEl>
                                        <p:attrNameLst>
                                          <p:attrName>ppt_y</p:attrName>
                                        </p:attrNameLst>
                                      </p:cBhvr>
                                      <p:tavLst>
                                        <p:tav tm="0">
                                          <p:val>
                                            <p:strVal val="#ppt_y-.03"/>
                                          </p:val>
                                        </p:tav>
                                        <p:tav tm="100000">
                                          <p:val>
                                            <p:strVal val="#ppt_y"/>
                                          </p:val>
                                        </p:tav>
                                      </p:tavLst>
                                    </p:anim>
                                  </p:childTnLst>
                                </p:cTn>
                              </p:par>
                            </p:childTnLst>
                          </p:cTn>
                        </p:par>
                        <p:par>
                          <p:cTn id="29" fill="hold" nodeType="afterGroup">
                            <p:stCondLst>
                              <p:cond delay="11000"/>
                            </p:stCondLst>
                            <p:childTnLst>
                              <p:par>
                                <p:cTn id="30" presetID="37" presetClass="entr" presetSubtype="0" fill="hold" grpId="0" nodeType="afterEffect">
                                  <p:stCondLst>
                                    <p:cond delay="0"/>
                                  </p:stCondLst>
                                  <p:childTnLst>
                                    <p:set>
                                      <p:cBhvr>
                                        <p:cTn id="31" dur="1" fill="hold">
                                          <p:stCondLst>
                                            <p:cond delay="0"/>
                                          </p:stCondLst>
                                        </p:cTn>
                                        <p:tgtEl>
                                          <p:spTgt spid="249862"/>
                                        </p:tgtEl>
                                        <p:attrNameLst>
                                          <p:attrName>style.visibility</p:attrName>
                                        </p:attrNameLst>
                                      </p:cBhvr>
                                      <p:to>
                                        <p:strVal val="visible"/>
                                      </p:to>
                                    </p:set>
                                    <p:animEffect transition="in" filter="fade">
                                      <p:cBhvr>
                                        <p:cTn id="32" dur="1000"/>
                                        <p:tgtEl>
                                          <p:spTgt spid="249862"/>
                                        </p:tgtEl>
                                      </p:cBhvr>
                                    </p:animEffect>
                                    <p:anim calcmode="lin" valueType="num">
                                      <p:cBhvr>
                                        <p:cTn id="33" dur="1000" fill="hold"/>
                                        <p:tgtEl>
                                          <p:spTgt spid="249862"/>
                                        </p:tgtEl>
                                        <p:attrNameLst>
                                          <p:attrName>ppt_x</p:attrName>
                                        </p:attrNameLst>
                                      </p:cBhvr>
                                      <p:tavLst>
                                        <p:tav tm="0">
                                          <p:val>
                                            <p:strVal val="#ppt_x"/>
                                          </p:val>
                                        </p:tav>
                                        <p:tav tm="100000">
                                          <p:val>
                                            <p:strVal val="#ppt_x"/>
                                          </p:val>
                                        </p:tav>
                                      </p:tavLst>
                                    </p:anim>
                                    <p:anim calcmode="lin" valueType="num">
                                      <p:cBhvr>
                                        <p:cTn id="34" dur="900" decel="100000" fill="hold"/>
                                        <p:tgtEl>
                                          <p:spTgt spid="24986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49862"/>
                                        </p:tgtEl>
                                        <p:attrNameLst>
                                          <p:attrName>ppt_y</p:attrName>
                                        </p:attrNameLst>
                                      </p:cBhvr>
                                      <p:tavLst>
                                        <p:tav tm="0">
                                          <p:val>
                                            <p:strVal val="#ppt_y-.03"/>
                                          </p:val>
                                        </p:tav>
                                        <p:tav tm="100000">
                                          <p:val>
                                            <p:strVal val="#ppt_y"/>
                                          </p:val>
                                        </p:tav>
                                      </p:tavLst>
                                    </p:anim>
                                  </p:childTnLst>
                                </p:cTn>
                              </p:par>
                            </p:childTnLst>
                          </p:cTn>
                        </p:par>
                        <p:par>
                          <p:cTn id="36" fill="hold" nodeType="afterGroup">
                            <p:stCondLst>
                              <p:cond delay="12000"/>
                            </p:stCondLst>
                            <p:childTnLst>
                              <p:par>
                                <p:cTn id="37" presetID="37" presetClass="entr" presetSubtype="0" fill="hold" grpId="0" nodeType="afterEffect">
                                  <p:stCondLst>
                                    <p:cond delay="0"/>
                                  </p:stCondLst>
                                  <p:childTnLst>
                                    <p:set>
                                      <p:cBhvr>
                                        <p:cTn id="38" dur="1" fill="hold">
                                          <p:stCondLst>
                                            <p:cond delay="0"/>
                                          </p:stCondLst>
                                        </p:cTn>
                                        <p:tgtEl>
                                          <p:spTgt spid="249863"/>
                                        </p:tgtEl>
                                        <p:attrNameLst>
                                          <p:attrName>style.visibility</p:attrName>
                                        </p:attrNameLst>
                                      </p:cBhvr>
                                      <p:to>
                                        <p:strVal val="visible"/>
                                      </p:to>
                                    </p:set>
                                    <p:animEffect transition="in" filter="fade">
                                      <p:cBhvr>
                                        <p:cTn id="39" dur="1000"/>
                                        <p:tgtEl>
                                          <p:spTgt spid="249863"/>
                                        </p:tgtEl>
                                      </p:cBhvr>
                                    </p:animEffect>
                                    <p:anim calcmode="lin" valueType="num">
                                      <p:cBhvr>
                                        <p:cTn id="40" dur="1000" fill="hold"/>
                                        <p:tgtEl>
                                          <p:spTgt spid="249863"/>
                                        </p:tgtEl>
                                        <p:attrNameLst>
                                          <p:attrName>ppt_x</p:attrName>
                                        </p:attrNameLst>
                                      </p:cBhvr>
                                      <p:tavLst>
                                        <p:tav tm="0">
                                          <p:val>
                                            <p:strVal val="#ppt_x"/>
                                          </p:val>
                                        </p:tav>
                                        <p:tav tm="100000">
                                          <p:val>
                                            <p:strVal val="#ppt_x"/>
                                          </p:val>
                                        </p:tav>
                                      </p:tavLst>
                                    </p:anim>
                                    <p:anim calcmode="lin" valueType="num">
                                      <p:cBhvr>
                                        <p:cTn id="41" dur="900" decel="100000" fill="hold"/>
                                        <p:tgtEl>
                                          <p:spTgt spid="24986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49863"/>
                                        </p:tgtEl>
                                        <p:attrNameLst>
                                          <p:attrName>ppt_y</p:attrName>
                                        </p:attrNameLst>
                                      </p:cBhvr>
                                      <p:tavLst>
                                        <p:tav tm="0">
                                          <p:val>
                                            <p:strVal val="#ppt_y-.03"/>
                                          </p:val>
                                        </p:tav>
                                        <p:tav tm="100000">
                                          <p:val>
                                            <p:strVal val="#ppt_y"/>
                                          </p:val>
                                        </p:tav>
                                      </p:tavLst>
                                    </p:anim>
                                  </p:childTnLst>
                                </p:cTn>
                              </p:par>
                            </p:childTnLst>
                          </p:cTn>
                        </p:par>
                        <p:par>
                          <p:cTn id="43" fill="hold" nodeType="afterGroup">
                            <p:stCondLst>
                              <p:cond delay="13000"/>
                            </p:stCondLst>
                            <p:childTnLst>
                              <p:par>
                                <p:cTn id="44" presetID="26" presetClass="entr" presetSubtype="0" fill="hold" nodeType="afterEffect">
                                  <p:stCondLst>
                                    <p:cond delay="0"/>
                                  </p:stCondLst>
                                  <p:childTnLst>
                                    <p:set>
                                      <p:cBhvr>
                                        <p:cTn id="45" dur="1" fill="hold">
                                          <p:stCondLst>
                                            <p:cond delay="0"/>
                                          </p:stCondLst>
                                        </p:cTn>
                                        <p:tgtEl>
                                          <p:spTgt spid="249867"/>
                                        </p:tgtEl>
                                        <p:attrNameLst>
                                          <p:attrName>style.visibility</p:attrName>
                                        </p:attrNameLst>
                                      </p:cBhvr>
                                      <p:to>
                                        <p:strVal val="visible"/>
                                      </p:to>
                                    </p:set>
                                    <p:animEffect transition="in" filter="wipe(down)">
                                      <p:cBhvr>
                                        <p:cTn id="46" dur="580">
                                          <p:stCondLst>
                                            <p:cond delay="0"/>
                                          </p:stCondLst>
                                        </p:cTn>
                                        <p:tgtEl>
                                          <p:spTgt spid="249867"/>
                                        </p:tgtEl>
                                      </p:cBhvr>
                                    </p:animEffect>
                                    <p:anim calcmode="lin" valueType="num">
                                      <p:cBhvr>
                                        <p:cTn id="47" dur="1822" tmFilter="0,0; 0.14,0.36; 0.43,0.73; 0.71,0.91; 1.0,1.0">
                                          <p:stCondLst>
                                            <p:cond delay="0"/>
                                          </p:stCondLst>
                                        </p:cTn>
                                        <p:tgtEl>
                                          <p:spTgt spid="24986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4986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4986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4986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49867"/>
                                        </p:tgtEl>
                                        <p:attrNameLst>
                                          <p:attrName>ppt_y</p:attrName>
                                        </p:attrNameLst>
                                      </p:cBhvr>
                                      <p:tavLst>
                                        <p:tav tm="0" fmla="#ppt_y-sin(pi*$)/81">
                                          <p:val>
                                            <p:fltVal val="0"/>
                                          </p:val>
                                        </p:tav>
                                        <p:tav tm="100000">
                                          <p:val>
                                            <p:fltVal val="1"/>
                                          </p:val>
                                        </p:tav>
                                      </p:tavLst>
                                    </p:anim>
                                    <p:animScale>
                                      <p:cBhvr>
                                        <p:cTn id="52" dur="26">
                                          <p:stCondLst>
                                            <p:cond delay="650"/>
                                          </p:stCondLst>
                                        </p:cTn>
                                        <p:tgtEl>
                                          <p:spTgt spid="249867"/>
                                        </p:tgtEl>
                                      </p:cBhvr>
                                      <p:to x="100000" y="60000"/>
                                    </p:animScale>
                                    <p:animScale>
                                      <p:cBhvr>
                                        <p:cTn id="53" dur="166" decel="50000">
                                          <p:stCondLst>
                                            <p:cond delay="676"/>
                                          </p:stCondLst>
                                        </p:cTn>
                                        <p:tgtEl>
                                          <p:spTgt spid="249867"/>
                                        </p:tgtEl>
                                      </p:cBhvr>
                                      <p:to x="100000" y="100000"/>
                                    </p:animScale>
                                    <p:animScale>
                                      <p:cBhvr>
                                        <p:cTn id="54" dur="26">
                                          <p:stCondLst>
                                            <p:cond delay="1312"/>
                                          </p:stCondLst>
                                        </p:cTn>
                                        <p:tgtEl>
                                          <p:spTgt spid="249867"/>
                                        </p:tgtEl>
                                      </p:cBhvr>
                                      <p:to x="100000" y="80000"/>
                                    </p:animScale>
                                    <p:animScale>
                                      <p:cBhvr>
                                        <p:cTn id="55" dur="166" decel="50000">
                                          <p:stCondLst>
                                            <p:cond delay="1338"/>
                                          </p:stCondLst>
                                        </p:cTn>
                                        <p:tgtEl>
                                          <p:spTgt spid="249867"/>
                                        </p:tgtEl>
                                      </p:cBhvr>
                                      <p:to x="100000" y="100000"/>
                                    </p:animScale>
                                    <p:animScale>
                                      <p:cBhvr>
                                        <p:cTn id="56" dur="26">
                                          <p:stCondLst>
                                            <p:cond delay="1642"/>
                                          </p:stCondLst>
                                        </p:cTn>
                                        <p:tgtEl>
                                          <p:spTgt spid="249867"/>
                                        </p:tgtEl>
                                      </p:cBhvr>
                                      <p:to x="100000" y="90000"/>
                                    </p:animScale>
                                    <p:animScale>
                                      <p:cBhvr>
                                        <p:cTn id="57" dur="166" decel="50000">
                                          <p:stCondLst>
                                            <p:cond delay="1668"/>
                                          </p:stCondLst>
                                        </p:cTn>
                                        <p:tgtEl>
                                          <p:spTgt spid="249867"/>
                                        </p:tgtEl>
                                      </p:cBhvr>
                                      <p:to x="100000" y="100000"/>
                                    </p:animScale>
                                    <p:animScale>
                                      <p:cBhvr>
                                        <p:cTn id="58" dur="26">
                                          <p:stCondLst>
                                            <p:cond delay="1808"/>
                                          </p:stCondLst>
                                        </p:cTn>
                                        <p:tgtEl>
                                          <p:spTgt spid="249867"/>
                                        </p:tgtEl>
                                      </p:cBhvr>
                                      <p:to x="100000" y="95000"/>
                                    </p:animScale>
                                    <p:animScale>
                                      <p:cBhvr>
                                        <p:cTn id="59" dur="166" decel="50000">
                                          <p:stCondLst>
                                            <p:cond delay="1834"/>
                                          </p:stCondLst>
                                        </p:cTn>
                                        <p:tgtEl>
                                          <p:spTgt spid="249867"/>
                                        </p:tgtEl>
                                      </p:cBhvr>
                                      <p:to x="100000" y="100000"/>
                                    </p:animScale>
                                  </p:childTnLst>
                                </p:cTn>
                              </p:par>
                            </p:childTnLst>
                          </p:cTn>
                        </p:par>
                        <p:par>
                          <p:cTn id="60" fill="hold" nodeType="afterGroup">
                            <p:stCondLst>
                              <p:cond delay="15000"/>
                            </p:stCondLst>
                            <p:childTnLst>
                              <p:par>
                                <p:cTn id="61" presetID="22" presetClass="entr" presetSubtype="4" fill="hold" grpId="0" nodeType="afterEffect">
                                  <p:stCondLst>
                                    <p:cond delay="0"/>
                                  </p:stCondLst>
                                  <p:childTnLst>
                                    <p:set>
                                      <p:cBhvr>
                                        <p:cTn id="62" dur="1" fill="hold">
                                          <p:stCondLst>
                                            <p:cond delay="0"/>
                                          </p:stCondLst>
                                        </p:cTn>
                                        <p:tgtEl>
                                          <p:spTgt spid="249864"/>
                                        </p:tgtEl>
                                        <p:attrNameLst>
                                          <p:attrName>style.visibility</p:attrName>
                                        </p:attrNameLst>
                                      </p:cBhvr>
                                      <p:to>
                                        <p:strVal val="visible"/>
                                      </p:to>
                                    </p:set>
                                    <p:animEffect transition="in" filter="wipe(down)">
                                      <p:cBhvr>
                                        <p:cTn id="63" dur="500"/>
                                        <p:tgtEl>
                                          <p:spTgt spid="249864"/>
                                        </p:tgtEl>
                                      </p:cBhvr>
                                    </p:animEffect>
                                  </p:childTnLst>
                                </p:cTn>
                              </p:par>
                            </p:childTnLst>
                          </p:cTn>
                        </p:par>
                        <p:par>
                          <p:cTn id="64" fill="hold" nodeType="afterGroup">
                            <p:stCondLst>
                              <p:cond delay="15500"/>
                            </p:stCondLst>
                            <p:childTnLst>
                              <p:par>
                                <p:cTn id="65" presetID="22" presetClass="entr" presetSubtype="4" fill="hold" grpId="0" nodeType="afterEffect">
                                  <p:stCondLst>
                                    <p:cond delay="0"/>
                                  </p:stCondLst>
                                  <p:childTnLst>
                                    <p:set>
                                      <p:cBhvr>
                                        <p:cTn id="66" dur="1" fill="hold">
                                          <p:stCondLst>
                                            <p:cond delay="0"/>
                                          </p:stCondLst>
                                        </p:cTn>
                                        <p:tgtEl>
                                          <p:spTgt spid="249865"/>
                                        </p:tgtEl>
                                        <p:attrNameLst>
                                          <p:attrName>style.visibility</p:attrName>
                                        </p:attrNameLst>
                                      </p:cBhvr>
                                      <p:to>
                                        <p:strVal val="visible"/>
                                      </p:to>
                                    </p:set>
                                    <p:animEffect transition="in" filter="wipe(down)">
                                      <p:cBhvr>
                                        <p:cTn id="67" dur="500"/>
                                        <p:tgtEl>
                                          <p:spTgt spid="249865"/>
                                        </p:tgtEl>
                                      </p:cBhvr>
                                    </p:animEffect>
                                  </p:childTnLst>
                                </p:cTn>
                              </p:par>
                            </p:childTnLst>
                          </p:cTn>
                        </p:par>
                        <p:par>
                          <p:cTn id="68" fill="hold" nodeType="afterGroup">
                            <p:stCondLst>
                              <p:cond delay="16000"/>
                            </p:stCondLst>
                            <p:childTnLst>
                              <p:par>
                                <p:cTn id="69" presetID="51" presetClass="entr" presetSubtype="0" fill="hold" nodeType="afterEffect">
                                  <p:stCondLst>
                                    <p:cond delay="0"/>
                                  </p:stCondLst>
                                  <p:childTnLst>
                                    <p:set>
                                      <p:cBhvr>
                                        <p:cTn id="70" dur="1" fill="hold">
                                          <p:stCondLst>
                                            <p:cond delay="0"/>
                                          </p:stCondLst>
                                        </p:cTn>
                                        <p:tgtEl>
                                          <p:spTgt spid="249868"/>
                                        </p:tgtEl>
                                        <p:attrNameLst>
                                          <p:attrName>style.visibility</p:attrName>
                                        </p:attrNameLst>
                                      </p:cBhvr>
                                      <p:to>
                                        <p:strVal val="visible"/>
                                      </p:to>
                                    </p:set>
                                    <p:animEffect transition="in" filter="fade">
                                      <p:cBhvr>
                                        <p:cTn id="71" dur="770" decel="100000"/>
                                        <p:tgtEl>
                                          <p:spTgt spid="249868"/>
                                        </p:tgtEl>
                                      </p:cBhvr>
                                    </p:animEffect>
                                    <p:animScale>
                                      <p:cBhvr>
                                        <p:cTn id="72" dur="770" decel="100000"/>
                                        <p:tgtEl>
                                          <p:spTgt spid="249868"/>
                                        </p:tgtEl>
                                      </p:cBhvr>
                                      <p:from x="10000" y="10000"/>
                                      <p:to x="200000" y="450000"/>
                                    </p:animScale>
                                    <p:animScale>
                                      <p:cBhvr>
                                        <p:cTn id="73" dur="1230" accel="100000" fill="hold">
                                          <p:stCondLst>
                                            <p:cond delay="770"/>
                                          </p:stCondLst>
                                        </p:cTn>
                                        <p:tgtEl>
                                          <p:spTgt spid="249868"/>
                                        </p:tgtEl>
                                      </p:cBhvr>
                                      <p:from x="200000" y="450000"/>
                                      <p:to x="100000" y="100000"/>
                                    </p:animScale>
                                    <p:set>
                                      <p:cBhvr>
                                        <p:cTn id="74" dur="770" fill="hold"/>
                                        <p:tgtEl>
                                          <p:spTgt spid="249868"/>
                                        </p:tgtEl>
                                        <p:attrNameLst>
                                          <p:attrName>ppt_x</p:attrName>
                                        </p:attrNameLst>
                                      </p:cBhvr>
                                      <p:to>
                                        <p:strVal val="(0.5)"/>
                                      </p:to>
                                    </p:set>
                                    <p:anim from="(0.5)" to="(#ppt_x)" calcmode="lin" valueType="num">
                                      <p:cBhvr>
                                        <p:cTn id="75" dur="1230" accel="100000" fill="hold">
                                          <p:stCondLst>
                                            <p:cond delay="770"/>
                                          </p:stCondLst>
                                        </p:cTn>
                                        <p:tgtEl>
                                          <p:spTgt spid="249868"/>
                                        </p:tgtEl>
                                        <p:attrNameLst>
                                          <p:attrName>ppt_x</p:attrName>
                                        </p:attrNameLst>
                                      </p:cBhvr>
                                    </p:anim>
                                    <p:set>
                                      <p:cBhvr>
                                        <p:cTn id="76" dur="770" fill="hold"/>
                                        <p:tgtEl>
                                          <p:spTgt spid="249868"/>
                                        </p:tgtEl>
                                        <p:attrNameLst>
                                          <p:attrName>ppt_y</p:attrName>
                                        </p:attrNameLst>
                                      </p:cBhvr>
                                      <p:to>
                                        <p:strVal val="(#ppt_y+0.4)"/>
                                      </p:to>
                                    </p:set>
                                    <p:anim from="(#ppt_y+0.4)" to="(#ppt_y)" calcmode="lin" valueType="num">
                                      <p:cBhvr>
                                        <p:cTn id="77" dur="1230" accel="100000" fill="hold">
                                          <p:stCondLst>
                                            <p:cond delay="770"/>
                                          </p:stCondLst>
                                        </p:cTn>
                                        <p:tgtEl>
                                          <p:spTgt spid="2498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P spid="249860" grpId="0"/>
      <p:bldP spid="249861" grpId="0"/>
      <p:bldP spid="249862" grpId="0"/>
      <p:bldP spid="249863" grpId="0"/>
      <p:bldP spid="249864" grpId="0"/>
      <p:bldP spid="2498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706"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2" name="Rectangle 4"/>
          <p:cNvSpPr>
            <a:spLocks noGrp="1" noChangeArrowheads="1"/>
          </p:cNvSpPr>
          <p:nvPr>
            <p:ph type="title"/>
          </p:nvPr>
        </p:nvSpPr>
        <p:spPr>
          <a:xfrm>
            <a:off x="381000" y="277813"/>
            <a:ext cx="8229600" cy="1143000"/>
          </a:xfrm>
          <a:effectLst>
            <a:outerShdw blurRad="63500" dist="107763" dir="13500000" algn="ctr" rotWithShape="0">
              <a:srgbClr val="000000">
                <a:alpha val="74998"/>
              </a:srgbClr>
            </a:outerShdw>
          </a:effectLst>
        </p:spPr>
        <p:txBody>
          <a:bodyPr/>
          <a:lstStyle/>
          <a:p>
            <a:pPr eaLnBrk="1" hangingPunct="1">
              <a:defRPr/>
            </a:pPr>
            <a:r>
              <a:rPr lang="en-US" sz="4000">
                <a:latin typeface="Arial" charset="0"/>
                <a:ea typeface="ＭＳ Ｐゴシック" charset="0"/>
                <a:cs typeface="ＭＳ Ｐゴシック" charset="0"/>
              </a:rPr>
              <a:t>What Were the Ethnic Differences?</a:t>
            </a:r>
          </a:p>
        </p:txBody>
      </p:sp>
      <p:sp>
        <p:nvSpPr>
          <p:cNvPr id="478213" name="Rectangle 5"/>
          <p:cNvSpPr>
            <a:spLocks noGrp="1" noChangeArrowheads="1"/>
          </p:cNvSpPr>
          <p:nvPr>
            <p:ph type="body" sz="half" idx="2"/>
          </p:nvPr>
        </p:nvSpPr>
        <p:spPr>
          <a:xfrm>
            <a:off x="4284668" y="1676401"/>
            <a:ext cx="2490787" cy="685800"/>
          </a:xfrm>
          <a:solidFill>
            <a:srgbClr val="000000"/>
          </a:solidFill>
        </p:spPr>
        <p:txBody>
          <a:bodyPr/>
          <a:lstStyle/>
          <a:p>
            <a:pPr algn="ctr" eaLnBrk="1" hangingPunct="1">
              <a:buFont typeface="Wingdings" charset="0"/>
              <a:buNone/>
              <a:defRPr/>
            </a:pPr>
            <a:r>
              <a:rPr lang="en-US" sz="3200" b="1" i="1" dirty="0">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478214" name="Rectangle 6"/>
          <p:cNvSpPr>
            <a:spLocks noChangeArrowheads="1"/>
          </p:cNvSpPr>
          <p:nvPr/>
        </p:nvSpPr>
        <p:spPr bwMode="auto">
          <a:xfrm>
            <a:off x="1403350" y="2362200"/>
            <a:ext cx="2330450" cy="2209800"/>
          </a:xfrm>
          <a:prstGeom prst="rect">
            <a:avLst/>
          </a:prstGeom>
          <a:solidFill>
            <a:srgbClr val="FF0000"/>
          </a:solidFill>
          <a:ln w="9525">
            <a:noFill/>
            <a:miter lim="800000"/>
            <a:headEnd/>
            <a:tailEnd/>
          </a:ln>
          <a:effectLst/>
        </p:spPr>
        <p:txBody>
          <a:bodyPr lIns="91334" tIns="45667" rIns="91334" bIns="45667"/>
          <a:lstStyle/>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One God</a:t>
            </a:r>
          </a:p>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One wife</a:t>
            </a:r>
          </a:p>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Many taboos</a:t>
            </a:r>
          </a:p>
        </p:txBody>
      </p:sp>
      <p:sp>
        <p:nvSpPr>
          <p:cNvPr id="478215" name="Rectangle 7"/>
          <p:cNvSpPr>
            <a:spLocks noChangeArrowheads="1"/>
          </p:cNvSpPr>
          <p:nvPr/>
        </p:nvSpPr>
        <p:spPr bwMode="auto">
          <a:xfrm>
            <a:off x="4284668" y="2362200"/>
            <a:ext cx="2490787" cy="2209800"/>
          </a:xfrm>
          <a:prstGeom prst="rect">
            <a:avLst/>
          </a:prstGeom>
          <a:solidFill>
            <a:srgbClr val="FF0000"/>
          </a:solidFill>
          <a:ln w="9525">
            <a:noFill/>
            <a:miter lim="800000"/>
            <a:headEnd/>
            <a:tailEnd/>
          </a:ln>
          <a:effectLst/>
        </p:spPr>
        <p:txBody>
          <a:bodyPr lIns="91334" tIns="45667" rIns="91334" bIns="45667"/>
          <a:lstStyle/>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Many Gods</a:t>
            </a:r>
          </a:p>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Immoral</a:t>
            </a:r>
          </a:p>
          <a:p>
            <a:pPr marL="342512" indent="-342512" algn="l">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Arial"/>
                <a:cs typeface="Arial"/>
              </a:rPr>
              <a:t>Few </a:t>
            </a:r>
            <a:br>
              <a:rPr lang="en-US" sz="2800" b="1" dirty="0">
                <a:solidFill>
                  <a:srgbClr val="FFFFFF"/>
                </a:solidFill>
                <a:effectLst>
                  <a:outerShdw blurRad="38100" dist="38100" dir="2700000" algn="tl">
                    <a:srgbClr val="000000"/>
                  </a:outerShdw>
                </a:effectLst>
                <a:latin typeface="Arial"/>
                <a:cs typeface="Arial"/>
              </a:rPr>
            </a:br>
            <a:r>
              <a:rPr lang="en-US" sz="2800" b="1" dirty="0">
                <a:solidFill>
                  <a:srgbClr val="FFFFFF"/>
                </a:solidFill>
                <a:effectLst>
                  <a:outerShdw blurRad="38100" dist="38100" dir="2700000" algn="tl">
                    <a:srgbClr val="000000"/>
                  </a:outerShdw>
                </a:effectLst>
                <a:latin typeface="Arial"/>
                <a:cs typeface="Arial"/>
              </a:rPr>
              <a:t>taboos</a:t>
            </a:r>
          </a:p>
        </p:txBody>
      </p:sp>
      <p:sp>
        <p:nvSpPr>
          <p:cNvPr id="478216" name="Rectangle 8"/>
          <p:cNvSpPr>
            <a:spLocks noGrp="1" noChangeArrowheads="1"/>
          </p:cNvSpPr>
          <p:nvPr>
            <p:ph type="body" sz="half" idx="1"/>
          </p:nvPr>
        </p:nvSpPr>
        <p:spPr>
          <a:xfrm>
            <a:off x="1403350" y="1676401"/>
            <a:ext cx="233045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8214">
                                            <p:txEl>
                                              <p:pRg st="0" end="0"/>
                                            </p:txEl>
                                          </p:spTgt>
                                        </p:tgtEl>
                                        <p:attrNameLst>
                                          <p:attrName>style.visibility</p:attrName>
                                        </p:attrNameLst>
                                      </p:cBhvr>
                                      <p:to>
                                        <p:strVal val="visible"/>
                                      </p:to>
                                    </p:set>
                                    <p:animEffect transition="in" filter="fade">
                                      <p:cBhvr>
                                        <p:cTn id="7" dur="2000"/>
                                        <p:tgtEl>
                                          <p:spTgt spid="47821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8215">
                                            <p:txEl>
                                              <p:pRg st="0" end="0"/>
                                            </p:txEl>
                                          </p:spTgt>
                                        </p:tgtEl>
                                        <p:attrNameLst>
                                          <p:attrName>style.visibility</p:attrName>
                                        </p:attrNameLst>
                                      </p:cBhvr>
                                      <p:to>
                                        <p:strVal val="visible"/>
                                      </p:to>
                                    </p:set>
                                    <p:animEffect transition="in" filter="fade">
                                      <p:cBhvr>
                                        <p:cTn id="11" dur="2000"/>
                                        <p:tgtEl>
                                          <p:spTgt spid="478215">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8214">
                                            <p:txEl>
                                              <p:pRg st="1" end="1"/>
                                            </p:txEl>
                                          </p:spTgt>
                                        </p:tgtEl>
                                        <p:attrNameLst>
                                          <p:attrName>style.visibility</p:attrName>
                                        </p:attrNameLst>
                                      </p:cBhvr>
                                      <p:to>
                                        <p:strVal val="visible"/>
                                      </p:to>
                                    </p:set>
                                    <p:animEffect transition="in" filter="fade">
                                      <p:cBhvr>
                                        <p:cTn id="15" dur="2000"/>
                                        <p:tgtEl>
                                          <p:spTgt spid="478214">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78215">
                                            <p:txEl>
                                              <p:pRg st="1" end="1"/>
                                            </p:txEl>
                                          </p:spTgt>
                                        </p:tgtEl>
                                        <p:attrNameLst>
                                          <p:attrName>style.visibility</p:attrName>
                                        </p:attrNameLst>
                                      </p:cBhvr>
                                      <p:to>
                                        <p:strVal val="visible"/>
                                      </p:to>
                                    </p:set>
                                    <p:animEffect transition="in" filter="fade">
                                      <p:cBhvr>
                                        <p:cTn id="19" dur="2000"/>
                                        <p:tgtEl>
                                          <p:spTgt spid="478215">
                                            <p:txEl>
                                              <p:pRg st="1" end="1"/>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78214">
                                            <p:txEl>
                                              <p:pRg st="2" end="2"/>
                                            </p:txEl>
                                          </p:spTgt>
                                        </p:tgtEl>
                                        <p:attrNameLst>
                                          <p:attrName>style.visibility</p:attrName>
                                        </p:attrNameLst>
                                      </p:cBhvr>
                                      <p:to>
                                        <p:strVal val="visible"/>
                                      </p:to>
                                    </p:set>
                                    <p:animEffect transition="in" filter="fade">
                                      <p:cBhvr>
                                        <p:cTn id="23" dur="2000"/>
                                        <p:tgtEl>
                                          <p:spTgt spid="478214">
                                            <p:txEl>
                                              <p:pRg st="2" end="2"/>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478215">
                                            <p:txEl>
                                              <p:pRg st="2" end="2"/>
                                            </p:txEl>
                                          </p:spTgt>
                                        </p:tgtEl>
                                        <p:attrNameLst>
                                          <p:attrName>style.visibility</p:attrName>
                                        </p:attrNameLst>
                                      </p:cBhvr>
                                      <p:to>
                                        <p:strVal val="visible"/>
                                      </p:to>
                                    </p:set>
                                    <p:animEffect transition="in" filter="fade">
                                      <p:cBhvr>
                                        <p:cTn id="27" dur="2000"/>
                                        <p:tgtEl>
                                          <p:spTgt spid="478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4" grpId="0" build="p" autoUpdateAnimBg="0"/>
      <p:bldP spid="47821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3"/>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0" y="-142869"/>
            <a:ext cx="9144000" cy="7000875"/>
          </a:xfrm>
          <a:noFill/>
        </p:spPr>
      </p:pic>
      <p:sp>
        <p:nvSpPr>
          <p:cNvPr id="7175" name="Oval 7"/>
          <p:cNvSpPr>
            <a:spLocks noChangeArrowheads="1"/>
          </p:cNvSpPr>
          <p:nvPr/>
        </p:nvSpPr>
        <p:spPr bwMode="auto">
          <a:xfrm>
            <a:off x="7010400" y="3810000"/>
            <a:ext cx="609600" cy="533400"/>
          </a:xfrm>
          <a:prstGeom prst="ellipse">
            <a:avLst/>
          </a:prstGeom>
          <a:noFill/>
          <a:ln w="381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lIns="91334" tIns="45667" rIns="91334" bIns="45667"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7178" name="Oval 10"/>
          <p:cNvSpPr>
            <a:spLocks noChangeArrowheads="1"/>
          </p:cNvSpPr>
          <p:nvPr/>
        </p:nvSpPr>
        <p:spPr bwMode="auto">
          <a:xfrm>
            <a:off x="6172201" y="3352800"/>
            <a:ext cx="1828800" cy="1676400"/>
          </a:xfrm>
          <a:prstGeom prst="ellipse">
            <a:avLst/>
          </a:prstGeom>
          <a:noFill/>
          <a:ln w="38100">
            <a:solidFill>
              <a:srgbClr val="66FFFF"/>
            </a:solidFill>
            <a:round/>
            <a:headEnd/>
            <a:tailEnd/>
          </a:ln>
          <a:extLst>
            <a:ext uri="{909E8E84-426E-40dd-AFC4-6F175D3DCCD1}">
              <a14:hiddenFill xmlns="" xmlns:a14="http://schemas.microsoft.com/office/drawing/2010/main">
                <a:solidFill>
                  <a:srgbClr val="FFFFFF"/>
                </a:solidFill>
              </a14:hiddenFill>
            </a:ext>
          </a:extLst>
        </p:spPr>
        <p:txBody>
          <a:bodyPr wrap="none" lIns="91334" tIns="45667" rIns="91334" bIns="45667"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7181" name="Oval 13"/>
          <p:cNvSpPr>
            <a:spLocks noChangeArrowheads="1"/>
          </p:cNvSpPr>
          <p:nvPr/>
        </p:nvSpPr>
        <p:spPr bwMode="auto">
          <a:xfrm>
            <a:off x="5562600" y="2590800"/>
            <a:ext cx="2667000" cy="2514600"/>
          </a:xfrm>
          <a:prstGeom prst="ellipse">
            <a:avLst/>
          </a:prstGeom>
          <a:noFill/>
          <a:ln w="571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lIns="91334" tIns="45667" rIns="91334" bIns="45667"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330757" name="Rectangle 15"/>
          <p:cNvSpPr>
            <a:spLocks noGrp="1" noChangeArrowheads="1"/>
          </p:cNvSpPr>
          <p:nvPr>
            <p:ph type="title"/>
          </p:nvPr>
        </p:nvSpPr>
        <p:spPr/>
        <p:txBody>
          <a:bodyPr/>
          <a:lstStyle/>
          <a:p>
            <a:pPr eaLnBrk="1" hangingPunct="1"/>
            <a:r>
              <a:rPr lang="en-US">
                <a:latin typeface="Arial Black" charset="0"/>
                <a:ea typeface="ＭＳ Ｐゴシック" charset="0"/>
                <a:cs typeface="ＭＳ Ｐゴシック" charset="0"/>
              </a:rPr>
              <a:t>Acts 1-9 Map</a:t>
            </a:r>
          </a:p>
        </p:txBody>
      </p:sp>
      <p:sp>
        <p:nvSpPr>
          <p:cNvPr id="7182" name="Text Box 14"/>
          <p:cNvSpPr txBox="1">
            <a:spLocks noChangeArrowheads="1"/>
          </p:cNvSpPr>
          <p:nvPr/>
        </p:nvSpPr>
        <p:spPr bwMode="auto">
          <a:xfrm>
            <a:off x="76217" y="762006"/>
            <a:ext cx="5287963" cy="4572599"/>
          </a:xfrm>
          <a:prstGeom prst="rect">
            <a:avLst/>
          </a:prstGeom>
          <a:solidFill>
            <a:srgbClr val="06060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1190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rgbClr val="FF3399"/>
              </a:buClr>
            </a:pPr>
            <a:r>
              <a:rPr lang="ru-RU" altLang="ja-JP" sz="3200" dirty="0">
                <a:solidFill>
                  <a:srgbClr val="FFFFFF"/>
                </a:solidFill>
                <a:latin typeface="Arial Black" charset="0"/>
              </a:rPr>
              <a:t>"</a:t>
            </a:r>
            <a:r>
              <a:rPr lang="en-US" altLang="ja-JP" sz="3200" dirty="0">
                <a:solidFill>
                  <a:srgbClr val="FFFFFF"/>
                </a:solidFill>
                <a:latin typeface="Arial Black" charset="0"/>
              </a:rPr>
              <a:t>But you will receive power when the Holy Spirit comes on you; and you will be my witnesses in </a:t>
            </a:r>
            <a:r>
              <a:rPr lang="en-US" altLang="ja-JP" sz="3200" dirty="0">
                <a:solidFill>
                  <a:srgbClr val="FF0000"/>
                </a:solidFill>
                <a:latin typeface="Arial Black" charset="0"/>
              </a:rPr>
              <a:t>Jerusalem</a:t>
            </a:r>
            <a:r>
              <a:rPr lang="en-US" altLang="ja-JP" sz="3200" dirty="0">
                <a:solidFill>
                  <a:srgbClr val="FFFFFF"/>
                </a:solidFill>
                <a:latin typeface="Arial Black" charset="0"/>
              </a:rPr>
              <a:t>, and in all </a:t>
            </a:r>
            <a:r>
              <a:rPr lang="en-US" altLang="ja-JP" sz="3200" dirty="0">
                <a:solidFill>
                  <a:srgbClr val="66FFFF"/>
                </a:solidFill>
                <a:latin typeface="Arial Black" charset="0"/>
              </a:rPr>
              <a:t>Judea </a:t>
            </a:r>
            <a:r>
              <a:rPr lang="en-US" altLang="ja-JP" sz="3200" dirty="0">
                <a:solidFill>
                  <a:srgbClr val="FFFFFF"/>
                </a:solidFill>
                <a:latin typeface="Arial Black" charset="0"/>
              </a:rPr>
              <a:t>and </a:t>
            </a:r>
            <a:r>
              <a:rPr lang="en-US" altLang="ja-JP" sz="3200" dirty="0">
                <a:solidFill>
                  <a:srgbClr val="FFFF00"/>
                </a:solidFill>
                <a:latin typeface="Arial Black" charset="0"/>
              </a:rPr>
              <a:t>Samaria </a:t>
            </a:r>
            <a:r>
              <a:rPr lang="en-US" altLang="ja-JP" sz="3200" dirty="0">
                <a:solidFill>
                  <a:srgbClr val="FFFFFF"/>
                </a:solidFill>
                <a:latin typeface="Arial Black" charset="0"/>
              </a:rPr>
              <a:t>and to the ends of the earth</a:t>
            </a:r>
            <a:r>
              <a:rPr lang="ru-RU" altLang="ja-JP" sz="3200" dirty="0">
                <a:solidFill>
                  <a:srgbClr val="FFFFFF"/>
                </a:solidFill>
                <a:latin typeface="Arial Black" charset="0"/>
              </a:rPr>
              <a:t>"</a:t>
            </a:r>
            <a:r>
              <a:rPr lang="en-US" altLang="ja-JP" sz="3200" dirty="0">
                <a:solidFill>
                  <a:srgbClr val="FFFFFF"/>
                </a:solidFill>
                <a:latin typeface="Arial Black" charset="0"/>
              </a:rPr>
              <a:t> (Acts 1:8)</a:t>
            </a:r>
            <a:endParaRPr lang="en-US" sz="3200" dirty="0">
              <a:solidFill>
                <a:srgbClr val="FFFFFF"/>
              </a:solidFill>
              <a:latin typeface="Arial Black" charset="0"/>
            </a:endParaRPr>
          </a:p>
        </p:txBody>
      </p:sp>
      <p:sp>
        <p:nvSpPr>
          <p:cNvPr id="7173" name="WordArt 5"/>
          <p:cNvSpPr>
            <a:spLocks noChangeArrowheads="1" noChangeShapeType="1" noTextEdit="1"/>
          </p:cNvSpPr>
          <p:nvPr/>
        </p:nvSpPr>
        <p:spPr bwMode="auto">
          <a:xfrm>
            <a:off x="5257801" y="838201"/>
            <a:ext cx="3733800" cy="1371600"/>
          </a:xfrm>
          <a:prstGeom prst="rect">
            <a:avLst/>
          </a:prstGeom>
        </p:spPr>
        <p:txBody>
          <a:bodyPr wrap="none" lIns="91334" tIns="45667" rIns="91334" bIns="45667"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Up to Acts 9:32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1" grpId="0" animBg="1"/>
      <p:bldP spid="7182" grpId="0" animBg="1"/>
      <p:bldP spid="717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ChangeArrowheads="1"/>
          </p:cNvSpPr>
          <p:nvPr>
            <p:ph type="title"/>
          </p:nvPr>
        </p:nvSpPr>
        <p:spPr>
          <a:xfrm>
            <a:off x="1524000" y="1139830"/>
            <a:ext cx="6934200" cy="1298575"/>
          </a:xfrm>
        </p:spPr>
        <p:txBody>
          <a:bodyPr/>
          <a:lstStyle/>
          <a:p>
            <a:pPr eaLnBrk="1" hangingPunct="1"/>
            <a:r>
              <a:rPr lang="en-US" altLang="zh-CN" b="1" dirty="0">
                <a:latin typeface="Arial" charset="0"/>
                <a:ea typeface="SimSun" charset="0"/>
                <a:cs typeface="SimSun" charset="0"/>
              </a:rPr>
              <a:t>Where we</a:t>
            </a:r>
            <a:r>
              <a:rPr lang="uk-UA" altLang="zh-CN" b="1" dirty="0">
                <a:latin typeface="Arial" charset="0"/>
                <a:ea typeface="SimSun" charset="0"/>
                <a:cs typeface="SimSun" charset="0"/>
              </a:rPr>
              <a:t>'</a:t>
            </a:r>
            <a:r>
              <a:rPr lang="en-US" altLang="zh-CN" b="1" dirty="0">
                <a:latin typeface="Arial" charset="0"/>
                <a:ea typeface="SimSun" charset="0"/>
                <a:cs typeface="SimSun" charset="0"/>
              </a:rPr>
              <a:t>re going…</a:t>
            </a:r>
            <a:endParaRPr lang="en-US" b="1" dirty="0">
              <a:latin typeface="Arial" charset="0"/>
              <a:ea typeface="SimSun" charset="0"/>
              <a:cs typeface="SimSun" charset="0"/>
            </a:endParaRPr>
          </a:p>
        </p:txBody>
      </p:sp>
      <p:sp>
        <p:nvSpPr>
          <p:cNvPr id="252931" name="Rectangle 3"/>
          <p:cNvSpPr>
            <a:spLocks noGrp="1" noChangeArrowheads="1"/>
          </p:cNvSpPr>
          <p:nvPr>
            <p:ph type="body" idx="1"/>
          </p:nvPr>
        </p:nvSpPr>
        <p:spPr>
          <a:xfrm>
            <a:off x="228600" y="5334000"/>
            <a:ext cx="4419600" cy="762000"/>
          </a:xfrm>
        </p:spPr>
        <p:txBody>
          <a:bodyPr/>
          <a:lstStyle/>
          <a:p>
            <a:pPr lvl="1" eaLnBrk="1" hangingPunct="1"/>
            <a:r>
              <a:rPr lang="en-US" altLang="zh-CN" sz="3600" b="1">
                <a:latin typeface="Arial" charset="0"/>
                <a:ea typeface="SimSun" charset="0"/>
                <a:cs typeface="SimSun" charset="0"/>
              </a:rPr>
              <a:t>Preparation</a:t>
            </a:r>
          </a:p>
        </p:txBody>
      </p:sp>
      <p:sp>
        <p:nvSpPr>
          <p:cNvPr id="252935" name="Rectangle 7"/>
          <p:cNvSpPr>
            <a:spLocks noChangeArrowheads="1"/>
          </p:cNvSpPr>
          <p:nvPr/>
        </p:nvSpPr>
        <p:spPr bwMode="auto">
          <a:xfrm>
            <a:off x="2743200" y="2895601"/>
            <a:ext cx="4419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lvl="1" algn="l">
              <a:spcBef>
                <a:spcPct val="20000"/>
              </a:spcBef>
              <a:buFont typeface="Wingdings" charset="0"/>
              <a:buChar char="ü"/>
            </a:pPr>
            <a:r>
              <a:rPr lang="en-US" altLang="zh-CN" sz="3600" b="1">
                <a:solidFill>
                  <a:srgbClr val="000000"/>
                </a:solidFill>
                <a:latin typeface="Arial" charset="0"/>
                <a:ea typeface="SimSun" charset="0"/>
                <a:cs typeface="SimSun" charset="0"/>
              </a:rPr>
              <a:t>Initiation</a:t>
            </a:r>
          </a:p>
        </p:txBody>
      </p:sp>
      <p:sp>
        <p:nvSpPr>
          <p:cNvPr id="252936" name="Rectangle 8"/>
          <p:cNvSpPr>
            <a:spLocks noChangeArrowheads="1"/>
          </p:cNvSpPr>
          <p:nvPr/>
        </p:nvSpPr>
        <p:spPr bwMode="auto">
          <a:xfrm>
            <a:off x="5410200" y="5334000"/>
            <a:ext cx="3200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lvl="1" algn="l">
              <a:spcBef>
                <a:spcPct val="20000"/>
              </a:spcBef>
              <a:buFont typeface="Wingdings" charset="0"/>
              <a:buChar char="ü"/>
            </a:pPr>
            <a:r>
              <a:rPr lang="en-US" altLang="zh-CN" sz="3600" b="1">
                <a:solidFill>
                  <a:srgbClr val="000000"/>
                </a:solidFill>
                <a:latin typeface="Arial" charset="0"/>
                <a:ea typeface="SimSun" charset="0"/>
                <a:cs typeface="SimSun" charset="0"/>
              </a:rPr>
              <a:t>Results</a:t>
            </a:r>
          </a:p>
        </p:txBody>
      </p:sp>
      <p:sp>
        <p:nvSpPr>
          <p:cNvPr id="252937" name="AutoShape 9"/>
          <p:cNvSpPr>
            <a:spLocks noChangeArrowheads="1"/>
          </p:cNvSpPr>
          <p:nvPr/>
        </p:nvSpPr>
        <p:spPr bwMode="auto">
          <a:xfrm rot="8220415" flipH="1">
            <a:off x="533400" y="3117850"/>
            <a:ext cx="2819400" cy="1371600"/>
          </a:xfrm>
          <a:prstGeom prst="curvedUpArrow">
            <a:avLst>
              <a:gd name="adj1" fmla="val 41111"/>
              <a:gd name="adj2" fmla="val 82222"/>
              <a:gd name="adj3" fmla="val 30819"/>
            </a:avLst>
          </a:prstGeom>
          <a:solidFill>
            <a:schemeClr val="accent1"/>
          </a:solidFill>
          <a:ln w="9525">
            <a:solidFill>
              <a:schemeClr val="tx1"/>
            </a:solidFill>
            <a:miter lim="800000"/>
            <a:headEnd/>
            <a:tailEnd/>
          </a:ln>
        </p:spPr>
        <p:txBody>
          <a:bodyPr wrap="none" lIns="91334" tIns="45667" rIns="91334" bIns="45667" anchor="ctr"/>
          <a:lstStyle/>
          <a:p>
            <a:pPr algn="l">
              <a:spcBef>
                <a:spcPct val="20000"/>
              </a:spcBef>
              <a:buClr>
                <a:srgbClr val="CC3300"/>
              </a:buClr>
              <a:buFontTx/>
              <a:buChar char="•"/>
            </a:pPr>
            <a:endParaRPr lang="en-US" sz="3200">
              <a:solidFill>
                <a:srgbClr val="000000"/>
              </a:solidFill>
              <a:latin typeface="Arial Black" charset="0"/>
            </a:endParaRPr>
          </a:p>
        </p:txBody>
      </p:sp>
      <p:sp>
        <p:nvSpPr>
          <p:cNvPr id="252948" name="AutoShape 20"/>
          <p:cNvSpPr>
            <a:spLocks noChangeArrowheads="1"/>
          </p:cNvSpPr>
          <p:nvPr/>
        </p:nvSpPr>
        <p:spPr bwMode="auto">
          <a:xfrm rot="2820415" flipV="1">
            <a:off x="6096000" y="3124200"/>
            <a:ext cx="2819400" cy="1447800"/>
          </a:xfrm>
          <a:prstGeom prst="curvedUpArrow">
            <a:avLst>
              <a:gd name="adj1" fmla="val 38947"/>
              <a:gd name="adj2" fmla="val 77895"/>
              <a:gd name="adj3" fmla="val 30819"/>
            </a:avLst>
          </a:prstGeom>
          <a:solidFill>
            <a:schemeClr val="accent1"/>
          </a:solidFill>
          <a:ln w="9525">
            <a:solidFill>
              <a:schemeClr val="tx1"/>
            </a:solidFill>
            <a:miter lim="800000"/>
            <a:headEnd/>
            <a:tailEnd/>
          </a:ln>
        </p:spPr>
        <p:txBody>
          <a:bodyPr wrap="none" lIns="91334" tIns="45667" rIns="91334" bIns="45667" anchor="ctr"/>
          <a:lstStyle/>
          <a:p>
            <a:pPr algn="l">
              <a:spcBef>
                <a:spcPct val="20000"/>
              </a:spcBef>
              <a:buClr>
                <a:srgbClr val="CC3300"/>
              </a:buClr>
              <a:buFontTx/>
              <a:buChar char="•"/>
            </a:pPr>
            <a:endParaRPr lang="en-US" sz="3200">
              <a:solidFill>
                <a:srgbClr val="000000"/>
              </a:solidFill>
              <a:latin typeface="Arial Black"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1000"/>
                                  </p:stCondLst>
                                  <p:childTnLst>
                                    <p:set>
                                      <p:cBhvr>
                                        <p:cTn id="9" dur="1" fill="hold">
                                          <p:stCondLst>
                                            <p:cond delay="0"/>
                                          </p:stCondLst>
                                        </p:cTn>
                                        <p:tgtEl>
                                          <p:spTgt spid="252937"/>
                                        </p:tgtEl>
                                        <p:attrNameLst>
                                          <p:attrName>style.visibility</p:attrName>
                                        </p:attrNameLst>
                                      </p:cBhvr>
                                      <p:to>
                                        <p:strVal val="visible"/>
                                      </p:to>
                                    </p:set>
                                    <p:animEffect transition="in" filter="wipe(down)">
                                      <p:cBhvr>
                                        <p:cTn id="10" dur="500"/>
                                        <p:tgtEl>
                                          <p:spTgt spid="252937"/>
                                        </p:tgtEl>
                                      </p:cBhvr>
                                    </p:animEffect>
                                  </p:childTnLst>
                                </p:cTn>
                              </p:par>
                            </p:childTnLst>
                          </p:cTn>
                        </p:par>
                        <p:par>
                          <p:cTn id="11" fill="hold" nodeType="afterGroup">
                            <p:stCondLst>
                              <p:cond delay="1500"/>
                            </p:stCondLst>
                            <p:childTnLst>
                              <p:par>
                                <p:cTn id="12" presetID="8" presetClass="entr" presetSubtype="16" fill="hold" grpId="0" nodeType="afterEffect">
                                  <p:stCondLst>
                                    <p:cond delay="0"/>
                                  </p:stCondLst>
                                  <p:childTnLst>
                                    <p:set>
                                      <p:cBhvr>
                                        <p:cTn id="13" dur="1" fill="hold">
                                          <p:stCondLst>
                                            <p:cond delay="0"/>
                                          </p:stCondLst>
                                        </p:cTn>
                                        <p:tgtEl>
                                          <p:spTgt spid="252935"/>
                                        </p:tgtEl>
                                        <p:attrNameLst>
                                          <p:attrName>style.visibility</p:attrName>
                                        </p:attrNameLst>
                                      </p:cBhvr>
                                      <p:to>
                                        <p:strVal val="visible"/>
                                      </p:to>
                                    </p:set>
                                    <p:animEffect transition="in" filter="diamond(in)">
                                      <p:cBhvr>
                                        <p:cTn id="14" dur="2000"/>
                                        <p:tgtEl>
                                          <p:spTgt spid="252935"/>
                                        </p:tgtEl>
                                      </p:cBhvr>
                                    </p:animEffect>
                                  </p:childTnLst>
                                </p:cTn>
                              </p:par>
                            </p:childTnLst>
                          </p:cTn>
                        </p:par>
                        <p:par>
                          <p:cTn id="15" fill="hold" nodeType="afterGroup">
                            <p:stCondLst>
                              <p:cond delay="3500"/>
                            </p:stCondLst>
                            <p:childTnLst>
                              <p:par>
                                <p:cTn id="16" presetID="22" presetClass="entr" presetSubtype="8" fill="hold" grpId="0" nodeType="afterEffect">
                                  <p:stCondLst>
                                    <p:cond delay="1000"/>
                                  </p:stCondLst>
                                  <p:childTnLst>
                                    <p:set>
                                      <p:cBhvr>
                                        <p:cTn id="17" dur="1" fill="hold">
                                          <p:stCondLst>
                                            <p:cond delay="0"/>
                                          </p:stCondLst>
                                        </p:cTn>
                                        <p:tgtEl>
                                          <p:spTgt spid="252948"/>
                                        </p:tgtEl>
                                        <p:attrNameLst>
                                          <p:attrName>style.visibility</p:attrName>
                                        </p:attrNameLst>
                                      </p:cBhvr>
                                      <p:to>
                                        <p:strVal val="visible"/>
                                      </p:to>
                                    </p:set>
                                    <p:animEffect transition="in" filter="wipe(left)">
                                      <p:cBhvr>
                                        <p:cTn id="18" dur="500"/>
                                        <p:tgtEl>
                                          <p:spTgt spid="252948"/>
                                        </p:tgtEl>
                                      </p:cBhvr>
                                    </p:animEffect>
                                  </p:childTnLst>
                                </p:cTn>
                              </p:par>
                            </p:childTnLst>
                          </p:cTn>
                        </p:par>
                        <p:par>
                          <p:cTn id="19" fill="hold" nodeType="afterGroup">
                            <p:stCondLst>
                              <p:cond delay="5000"/>
                            </p:stCondLst>
                            <p:childTnLst>
                              <p:par>
                                <p:cTn id="20" presetID="22" presetClass="entr" presetSubtype="4" fill="hold" grpId="0" nodeType="afterEffect">
                                  <p:stCondLst>
                                    <p:cond delay="0"/>
                                  </p:stCondLst>
                                  <p:childTnLst>
                                    <p:set>
                                      <p:cBhvr>
                                        <p:cTn id="21" dur="1" fill="hold">
                                          <p:stCondLst>
                                            <p:cond delay="0"/>
                                          </p:stCondLst>
                                        </p:cTn>
                                        <p:tgtEl>
                                          <p:spTgt spid="252936"/>
                                        </p:tgtEl>
                                        <p:attrNameLst>
                                          <p:attrName>style.visibility</p:attrName>
                                        </p:attrNameLst>
                                      </p:cBhvr>
                                      <p:to>
                                        <p:strVal val="visible"/>
                                      </p:to>
                                    </p:set>
                                    <p:animEffect transition="in" filter="wipe(down)">
                                      <p:cBhvr>
                                        <p:cTn id="22" dur="500"/>
                                        <p:tgtEl>
                                          <p:spTgt spid="252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p:bldP spid="252935" grpId="0"/>
      <p:bldP spid="252936" grpId="0"/>
      <p:bldP spid="252937" grpId="0" animBg="1"/>
      <p:bldP spid="25294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8" descr="Furrowed%20Brow%20Color%2Ejp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8"/>
            <a:ext cx="9144000" cy="8399463"/>
          </a:xfrm>
          <a:noFill/>
        </p:spPr>
      </p:pic>
      <p:sp>
        <p:nvSpPr>
          <p:cNvPr id="334850"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chemeClr val="accent2"/>
                </a:solidFill>
                <a:latin typeface="Arial Black" charset="0"/>
                <a:ea typeface="SimSun" charset="0"/>
                <a:cs typeface="SimSun" charset="0"/>
              </a:rPr>
              <a:t>prepares</a:t>
            </a:r>
            <a:r>
              <a:rPr lang="en-US" altLang="zh-CN">
                <a:latin typeface="Arial Black" charset="0"/>
                <a:ea typeface="SimSun" charset="0"/>
                <a:cs typeface="SimSun" charset="0"/>
              </a:rPr>
              <a:t> his people for change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844766"/>
          </a:xfrm>
        </p:spPr>
        <p:txBody>
          <a:bodyPr/>
          <a:lstStyle/>
          <a:p>
            <a:r>
              <a:rPr lang="en-US" sz="4800" dirty="0"/>
              <a:t>God preserved the Church from division despite new Gentile believers </a:t>
            </a:r>
            <a:br>
              <a:rPr lang="en-US" dirty="0"/>
            </a:br>
            <a:r>
              <a:rPr lang="en-US" dirty="0"/>
              <a:t>(Acts 9:32–12:24).</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926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5" descr="LoyalGardenMountainPh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8" name="Rectangle 2"/>
          <p:cNvSpPr>
            <a:spLocks noGrp="1" noChangeArrowheads="1"/>
          </p:cNvSpPr>
          <p:nvPr>
            <p:ph type="title"/>
          </p:nvPr>
        </p:nvSpPr>
        <p:spPr>
          <a:xfrm>
            <a:off x="0" y="0"/>
            <a:ext cx="9144000" cy="2708920"/>
          </a:xfrm>
        </p:spPr>
        <p:txBody>
          <a:bodyPr/>
          <a:lstStyle/>
          <a:p>
            <a:pPr marL="1084621" indent="-911784" eaLnBrk="1" hangingPunct="1"/>
            <a:r>
              <a:rPr lang="en-US" altLang="zh-CN" b="1" dirty="0">
                <a:effectLst>
                  <a:glow rad="127000">
                    <a:schemeClr val="bg1"/>
                  </a:glow>
                </a:effectLst>
                <a:latin typeface="Arial"/>
                <a:ea typeface="SimSun" charset="0"/>
                <a:cs typeface="Arial"/>
              </a:rPr>
              <a:t>A.	God prepared the Jewish church to include Gentiles (9:32–10:16).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5" name="Picture 9" descr="Blue hill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7"/>
            <a:ext cx="9525000" cy="1462088"/>
          </a:xfrm>
        </p:spPr>
        <p:txBody>
          <a:bodyPr/>
          <a:lstStyle/>
          <a:p>
            <a:pPr algn="ctr" eaLnBrk="1" hangingPunct="1"/>
            <a:r>
              <a:rPr lang="en-US">
                <a:solidFill>
                  <a:srgbClr val="0033CC"/>
                </a:solidFill>
                <a:latin typeface="Arial Black" charset="0"/>
                <a:ea typeface="ＭＳ Ｐゴシック" charset="0"/>
                <a:cs typeface="ＭＳ Ｐゴシック" charset="0"/>
              </a:rPr>
              <a:t>Three Waves of Change...</a:t>
            </a:r>
          </a:p>
        </p:txBody>
      </p:sp>
      <p:sp>
        <p:nvSpPr>
          <p:cNvPr id="250884" name="Rectangle 4"/>
          <p:cNvSpPr>
            <a:spLocks noChangeArrowheads="1"/>
          </p:cNvSpPr>
          <p:nvPr/>
        </p:nvSpPr>
        <p:spPr bwMode="auto">
          <a:xfrm>
            <a:off x="533401" y="39624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indent="-342512" algn="l">
              <a:spcBef>
                <a:spcPct val="20000"/>
              </a:spcBef>
              <a:buClr>
                <a:srgbClr val="FF3399"/>
              </a:buClr>
              <a:buFontTx/>
              <a:buChar char="•"/>
            </a:pPr>
            <a:r>
              <a:rPr lang="en-US" altLang="zh-CN" sz="3200" b="1">
                <a:solidFill>
                  <a:srgbClr val="FFFFFF"/>
                </a:solidFill>
                <a:latin typeface="Arial Black" charset="0"/>
                <a:ea typeface="SimSun" charset="0"/>
                <a:cs typeface="SimSun" charset="0"/>
              </a:rPr>
              <a:t>God prepared </a:t>
            </a:r>
            <a:r>
              <a:rPr lang="en-US" altLang="zh-CN" sz="3200" b="1" u="sng">
                <a:solidFill>
                  <a:srgbClr val="FFFFFF"/>
                </a:solidFill>
                <a:latin typeface="Arial Black" charset="0"/>
                <a:ea typeface="SimSun" charset="0"/>
                <a:cs typeface="SimSun" charset="0"/>
              </a:rPr>
              <a:t>Peter</a:t>
            </a:r>
            <a:endParaRPr lang="en-US" altLang="zh-CN" sz="3200" b="1">
              <a:solidFill>
                <a:srgbClr val="FFFFFF"/>
              </a:solidFill>
              <a:latin typeface="Arial Black" charset="0"/>
              <a:ea typeface="SimSun" charset="0"/>
              <a:cs typeface="SimSun" charset="0"/>
            </a:endParaRPr>
          </a:p>
        </p:txBody>
      </p:sp>
      <p:sp>
        <p:nvSpPr>
          <p:cNvPr id="250886" name="Rectangle 6"/>
          <p:cNvSpPr>
            <a:spLocks noChangeArrowheads="1"/>
          </p:cNvSpPr>
          <p:nvPr/>
        </p:nvSpPr>
        <p:spPr bwMode="auto">
          <a:xfrm>
            <a:off x="533401" y="4876801"/>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indent="-342512" algn="l">
              <a:spcBef>
                <a:spcPct val="20000"/>
              </a:spcBef>
              <a:buClr>
                <a:srgbClr val="FF3399"/>
              </a:buClr>
              <a:buFontTx/>
              <a:buChar char="•"/>
            </a:pPr>
            <a:r>
              <a:rPr lang="en-US" altLang="zh-CN" sz="3200" b="1">
                <a:solidFill>
                  <a:srgbClr val="FFFFFF"/>
                </a:solidFill>
                <a:latin typeface="Arial Black" charset="0"/>
                <a:ea typeface="SimSun" charset="0"/>
                <a:cs typeface="SimSun" charset="0"/>
              </a:rPr>
              <a:t>God prepared </a:t>
            </a:r>
            <a:r>
              <a:rPr lang="en-US" altLang="zh-CN" sz="3200" b="1" u="sng">
                <a:solidFill>
                  <a:srgbClr val="FFFFFF"/>
                </a:solidFill>
                <a:latin typeface="Arial Black" charset="0"/>
                <a:ea typeface="SimSun" charset="0"/>
                <a:cs typeface="SimSun" charset="0"/>
              </a:rPr>
              <a:t>Cornelius</a:t>
            </a:r>
            <a:endParaRPr lang="en-US" altLang="zh-CN" sz="3200" b="1">
              <a:solidFill>
                <a:srgbClr val="FFFFFF"/>
              </a:solidFill>
              <a:latin typeface="Arial Black" charset="0"/>
              <a:ea typeface="SimSun" charset="0"/>
              <a:cs typeface="SimSun" charset="0"/>
            </a:endParaRPr>
          </a:p>
        </p:txBody>
      </p:sp>
      <p:sp>
        <p:nvSpPr>
          <p:cNvPr id="250888" name="Rectangle 8"/>
          <p:cNvSpPr>
            <a:spLocks noChangeArrowheads="1"/>
          </p:cNvSpPr>
          <p:nvPr/>
        </p:nvSpPr>
        <p:spPr bwMode="auto">
          <a:xfrm>
            <a:off x="533401" y="5791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indent="-342512" algn="l">
              <a:spcBef>
                <a:spcPct val="20000"/>
              </a:spcBef>
              <a:buClr>
                <a:srgbClr val="FF3399"/>
              </a:buClr>
              <a:buFontTx/>
              <a:buChar char="•"/>
            </a:pPr>
            <a:r>
              <a:rPr lang="en-US" altLang="zh-CN" sz="3200" b="1">
                <a:solidFill>
                  <a:srgbClr val="FFFFFF"/>
                </a:solidFill>
                <a:latin typeface="Arial Black" charset="0"/>
                <a:ea typeface="SimSun" charset="0"/>
                <a:cs typeface="SimSun" charset="0"/>
              </a:rPr>
              <a:t>God prepared </a:t>
            </a:r>
            <a:r>
              <a:rPr lang="en-US" altLang="zh-CN" sz="3200" b="1" u="sng">
                <a:solidFill>
                  <a:srgbClr val="FFFFFF"/>
                </a:solidFill>
                <a:latin typeface="Arial Black" charset="0"/>
                <a:ea typeface="SimSun" charset="0"/>
                <a:cs typeface="SimSun" charset="0"/>
              </a:rPr>
              <a:t>Peter</a:t>
            </a:r>
            <a:r>
              <a:rPr lang="en-US" altLang="zh-CN" sz="3200" b="1">
                <a:solidFill>
                  <a:srgbClr val="FFFFFF"/>
                </a:solidFill>
                <a:latin typeface="Arial Black" charset="0"/>
                <a:ea typeface="SimSun" charset="0"/>
                <a:cs typeface="SimSun" charset="0"/>
              </a:rPr>
              <a:t> further</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6" descr="k50%5FP2120145%5Fsimplifier%5Fvbplus%5Fframed%5Fe%5Fmoyen%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75101" y="0"/>
            <a:ext cx="6269038" cy="6858000"/>
          </a:xfrm>
          <a:noFill/>
        </p:spPr>
      </p:pic>
      <p:sp>
        <p:nvSpPr>
          <p:cNvPr id="340993" name="Rectangle 3"/>
          <p:cNvSpPr>
            <a:spLocks noGrp="1" noChangeArrowheads="1"/>
          </p:cNvSpPr>
          <p:nvPr>
            <p:ph type="body" sz="half" idx="1"/>
          </p:nvPr>
        </p:nvSpPr>
        <p:spPr/>
        <p:txBody>
          <a:bodyPr/>
          <a:lstStyle/>
          <a:p>
            <a:pPr eaLnBrk="1" hangingPunct="1"/>
            <a:r>
              <a:rPr lang="en-US" sz="3600" dirty="0">
                <a:latin typeface="Arial Black" charset="0"/>
                <a:ea typeface="ＭＳ Ｐゴシック" charset="0"/>
                <a:cs typeface="ＭＳ Ｐゴシック" charset="0"/>
              </a:rPr>
              <a:t>Ministry to Samaritans (9:32-42)</a:t>
            </a:r>
          </a:p>
        </p:txBody>
      </p:sp>
      <p:sp>
        <p:nvSpPr>
          <p:cNvPr id="340995" name="Rectangle 4"/>
          <p:cNvSpPr>
            <a:spLocks noGrp="1" noChangeArrowheads="1"/>
          </p:cNvSpPr>
          <p:nvPr>
            <p:ph type="title"/>
          </p:nvPr>
        </p:nvSpPr>
        <p:spPr>
          <a:xfrm>
            <a:off x="381000" y="76200"/>
            <a:ext cx="6096000" cy="1462088"/>
          </a:xfrm>
        </p:spPr>
        <p:txBody>
          <a:bodyPr/>
          <a:lstStyle/>
          <a:p>
            <a:pPr eaLnBrk="1" hangingPunct="1"/>
            <a:r>
              <a:rPr lang="en-US">
                <a:latin typeface="Arial Black" charset="0"/>
                <a:ea typeface="ＭＳ Ｐゴシック" charset="0"/>
                <a:cs typeface="ＭＳ Ｐゴシック" charset="0"/>
              </a:rPr>
              <a:t>Peter Prep: Step 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8"/>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0"/>
          <p:cNvSpPr>
            <a:spLocks noGrp="1" noChangeArrowheads="1"/>
          </p:cNvSpPr>
          <p:nvPr>
            <p:ph type="title" idx="4294967295"/>
          </p:nvPr>
        </p:nvSpPr>
        <p:spPr>
          <a:xfrm>
            <a:off x="381001" y="152400"/>
            <a:ext cx="7772400" cy="1462088"/>
          </a:xfrm>
        </p:spPr>
        <p:txBody>
          <a:bodyPr/>
          <a:lstStyle/>
          <a:p>
            <a:pPr eaLnBrk="1" hangingPunct="1"/>
            <a:r>
              <a:rPr lang="en-US">
                <a:latin typeface="Arial Black" charset="0"/>
                <a:ea typeface="ＭＳ Ｐゴシック" charset="0"/>
                <a:cs typeface="ＭＳ Ｐゴシック" charset="0"/>
              </a:rPr>
              <a:t>Peter Prep: Step 2</a:t>
            </a:r>
          </a:p>
        </p:txBody>
      </p:sp>
      <p:sp>
        <p:nvSpPr>
          <p:cNvPr id="343043" name="Rectangle 16"/>
          <p:cNvSpPr>
            <a:spLocks noChangeArrowheads="1"/>
          </p:cNvSpPr>
          <p:nvPr/>
        </p:nvSpPr>
        <p:spPr bwMode="auto">
          <a:xfrm>
            <a:off x="228600" y="5997581"/>
            <a:ext cx="213360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Black" charset="0"/>
                <a:ea typeface="ＭＳ Ｐゴシック" charset="0"/>
              </a:rPr>
              <a:t>Joppa</a:t>
            </a:r>
          </a:p>
        </p:txBody>
      </p:sp>
      <p:sp>
        <p:nvSpPr>
          <p:cNvPr id="343044" name="Rectangle 18"/>
          <p:cNvSpPr>
            <a:spLocks noChangeArrowheads="1"/>
          </p:cNvSpPr>
          <p:nvPr/>
        </p:nvSpPr>
        <p:spPr bwMode="auto">
          <a:xfrm>
            <a:off x="0" y="1447800"/>
            <a:ext cx="9525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742108" marR="0" lvl="1" indent="-285428" algn="l" defTabSz="914400" rtl="0" eaLnBrk="1" fontAlgn="base" latinLnBrk="0" hangingPunct="1">
              <a:lnSpc>
                <a:spcPct val="100000"/>
              </a:lnSpc>
              <a:spcBef>
                <a:spcPct val="20000"/>
              </a:spcBef>
              <a:spcAft>
                <a:spcPct val="0"/>
              </a:spcAft>
              <a:buClr>
                <a:srgbClr val="FE1F08"/>
              </a:buClr>
              <a:buSzTx/>
              <a:buFontTx/>
              <a:buChar char="•"/>
              <a:tabLst/>
              <a:defRPr/>
            </a:pPr>
            <a:r>
              <a:rPr kumimoji="0" lang="en-US" altLang="zh-CN" sz="3600" b="1" i="0" u="none" strike="noStrike" kern="1200" cap="none" spc="0" normalizeH="0" baseline="0" noProof="0" dirty="0">
                <a:ln>
                  <a:noFill/>
                </a:ln>
                <a:solidFill>
                  <a:srgbClr val="000000"/>
                </a:solidFill>
                <a:effectLst/>
                <a:uLnTx/>
                <a:uFillTx/>
                <a:latin typeface="Arial Black" charset="0"/>
                <a:ea typeface="SimSun" charset="0"/>
                <a:cs typeface="SimSun" charset="0"/>
              </a:rPr>
              <a:t>Life with the tanner (9:43)</a:t>
            </a:r>
            <a:endParaRPr kumimoji="0" lang="en-US" sz="36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43045"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Black" charset="0"/>
                <a:ea typeface="ＭＳ Ｐゴシック" charset="0"/>
              </a:rPr>
              <a:t>Peter Prep: Step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0" y="-76200"/>
            <a:ext cx="8255000" cy="492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p:nvPr>
        </p:nvSpPr>
        <p:spPr>
          <a:xfrm>
            <a:off x="1371600" y="4340227"/>
            <a:ext cx="7772400" cy="1462088"/>
          </a:xfrm>
        </p:spPr>
        <p:txBody>
          <a:bodyPr/>
          <a:lstStyle/>
          <a:p>
            <a:pPr eaLnBrk="1" hangingPunct="1"/>
            <a:r>
              <a:rPr lang="ru-RU"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Woe to him who is a tanner by trade</a:t>
            </a:r>
            <a:r>
              <a:rPr lang="ru-RU" altLang="ja-JP" dirty="0">
                <a:latin typeface="Arial Black" charset="0"/>
                <a:ea typeface="ＭＳ Ｐゴシック" charset="0"/>
                <a:cs typeface="ＭＳ Ｐゴシック" charset="0"/>
              </a:rPr>
              <a:t>"</a:t>
            </a:r>
            <a:endParaRPr lang="en-US" dirty="0">
              <a:latin typeface="Arial Black" charset="0"/>
              <a:ea typeface="ＭＳ Ｐゴシック" charset="0"/>
              <a:cs typeface="ＭＳ Ｐゴシック" charset="0"/>
            </a:endParaRPr>
          </a:p>
        </p:txBody>
      </p:sp>
      <p:sp>
        <p:nvSpPr>
          <p:cNvPr id="345091" name="Rectangle 3"/>
          <p:cNvSpPr>
            <a:spLocks noGrp="1" noChangeArrowheads="1"/>
          </p:cNvSpPr>
          <p:nvPr>
            <p:ph type="body" idx="1"/>
          </p:nvPr>
        </p:nvSpPr>
        <p:spPr>
          <a:xfrm>
            <a:off x="1143001" y="6019800"/>
            <a:ext cx="7772400" cy="838200"/>
          </a:xfrm>
        </p:spPr>
        <p:txBody>
          <a:bodyPr/>
          <a:lstStyle/>
          <a:p>
            <a:pPr algn="r" eaLnBrk="1" hangingPunct="1"/>
            <a:r>
              <a:rPr lang="en-US" i="1">
                <a:latin typeface="Arial Black" charset="0"/>
                <a:ea typeface="ＭＳ Ｐゴシック" charset="0"/>
                <a:cs typeface="ＭＳ Ｐゴシック" charset="0"/>
              </a:rPr>
              <a:t>The Jewish Babylonian Talmud</a:t>
            </a:r>
          </a:p>
        </p:txBody>
      </p:sp>
      <p:pic>
        <p:nvPicPr>
          <p:cNvPr id="5" name="Picture 2" descr="http://stjudasmaccabaeus.files.wordpress.com/2011/01/talmud-jpgtalmudinhebrew.jpeg"/>
          <p:cNvPicPr>
            <a:picLocks noChangeAspect="1" noChangeArrowheads="1"/>
          </p:cNvPicPr>
          <p:nvPr/>
        </p:nvPicPr>
        <p:blipFill>
          <a:blip r:embed="rId4" cstate="print"/>
          <a:srcRect/>
          <a:stretch>
            <a:fillRect/>
          </a:stretch>
        </p:blipFill>
        <p:spPr bwMode="auto">
          <a:xfrm>
            <a:off x="228602" y="533400"/>
            <a:ext cx="2615208" cy="367266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7" name="Picture 5"/>
          <p:cNvPicPr>
            <a:picLocks noChangeAspect="1" noChangeArrowheads="1"/>
          </p:cNvPicPr>
          <p:nvPr/>
        </p:nvPicPr>
        <p:blipFill>
          <a:blip r:embed="rId4" cstate="screen">
            <a:lum bright="-20000" contrast="22000"/>
            <a:extLst>
              <a:ext uri="{28A0092B-C50C-407E-A947-70E740481C1C}">
                <a14:useLocalDpi xmlns:a14="http://schemas.microsoft.com/office/drawing/2010/main"/>
              </a:ext>
            </a:extLst>
          </a:blip>
          <a:srcRect/>
          <a:stretch>
            <a:fillRect/>
          </a:stretch>
        </p:blipFill>
        <p:spPr bwMode="auto">
          <a:xfrm>
            <a:off x="1066801" y="-41274"/>
            <a:ext cx="80772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1" y="2438400"/>
            <a:ext cx="5687888"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lIns="91334" tIns="45667" rIns="91334" bIns="45667"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en-US" dirty="0">
                <a:solidFill>
                  <a:srgbClr val="FFFFFF"/>
                </a:solidFill>
                <a:effectLst>
                  <a:outerShdw blurRad="38100" dist="38100" dir="2700000" algn="tl">
                    <a:srgbClr val="663300"/>
                  </a:outerShdw>
                </a:effectLst>
                <a:latin typeface="Arial" charset="0"/>
                <a:ea typeface="ＭＳ Ｐゴシック" charset="0"/>
                <a:cs typeface="ＭＳ Ｐゴシック" charset="0"/>
              </a:rPr>
              <a:t>Peter was not like Jonah at Joppa</a:t>
            </a:r>
          </a:p>
        </p:txBody>
      </p:sp>
      <p:sp>
        <p:nvSpPr>
          <p:cNvPr id="53251" name="Rectangle 3"/>
          <p:cNvSpPr>
            <a:spLocks noGrp="1" noChangeArrowheads="1"/>
          </p:cNvSpPr>
          <p:nvPr>
            <p:ph idx="1"/>
          </p:nvPr>
        </p:nvSpPr>
        <p:spPr>
          <a:xfrm>
            <a:off x="7086600" y="2362200"/>
            <a:ext cx="2057400" cy="609600"/>
          </a:xfrm>
        </p:spPr>
        <p:txBody>
          <a:bodyPr/>
          <a:lstStyle/>
          <a:p>
            <a:pPr eaLnBrk="1" hangingPunct="1">
              <a:buFont typeface="Wingdings" charset="0"/>
              <a:buNone/>
              <a:defRPr/>
            </a:pPr>
            <a:r>
              <a:rPr lang="en-US" dirty="0">
                <a:solidFill>
                  <a:srgbClr val="FFFFFF"/>
                </a:solidFill>
                <a:latin typeface="Tahoma" charset="0"/>
                <a:ea typeface="ＭＳ Ｐゴシック" charset="0"/>
                <a:cs typeface="ＭＳ Ｐゴシック" charset="0"/>
              </a:rPr>
              <a:t>Caesarea</a:t>
            </a:r>
          </a:p>
        </p:txBody>
      </p:sp>
      <p:sp>
        <p:nvSpPr>
          <p:cNvPr id="53255" name="AutoShape 7"/>
          <p:cNvSpPr>
            <a:spLocks noChangeArrowheads="1"/>
          </p:cNvSpPr>
          <p:nvPr/>
        </p:nvSpPr>
        <p:spPr bwMode="auto">
          <a:xfrm rot="10800000">
            <a:off x="2971800" y="3429001"/>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lIns="91334" tIns="45667" rIns="91334" bIns="45667" anchor="ctr"/>
          <a:lstStyle/>
          <a:p>
            <a:endParaRPr lang="en-US"/>
          </a:p>
        </p:txBody>
      </p:sp>
      <p:sp>
        <p:nvSpPr>
          <p:cNvPr id="53256" name="Rectangle 8"/>
          <p:cNvSpPr>
            <a:spLocks noChangeArrowheads="1"/>
          </p:cNvSpPr>
          <p:nvPr/>
        </p:nvSpPr>
        <p:spPr bwMode="auto">
          <a:xfrm flipH="1">
            <a:off x="7010400" y="3429001"/>
            <a:ext cx="1524000" cy="685800"/>
          </a:xfrm>
          <a:prstGeom prst="rect">
            <a:avLst/>
          </a:prstGeom>
        </p:spPr>
        <p:txBody>
          <a:bodyPr vert="horz" lIns="91334" tIns="45667" rIns="91334" bIns="45667" rtlCol="0">
            <a:normAutofit/>
          </a:bodyPr>
          <a:lstStyle/>
          <a:p>
            <a:pPr marL="342512" indent="-342512" algn="l">
              <a:spcBef>
                <a:spcPct val="20000"/>
              </a:spcBef>
            </a:pPr>
            <a:r>
              <a:rPr lang="en-US" sz="3200" dirty="0">
                <a:solidFill>
                  <a:srgbClr val="FFFFFF"/>
                </a:solidFill>
                <a:latin typeface="Tahoma" charset="0"/>
              </a:rPr>
              <a:t>Joppa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en-US" sz="6000" b="1" dirty="0">
                <a:solidFill>
                  <a:srgbClr val="FFFFFF"/>
                </a:solidFill>
                <a:effectLst>
                  <a:glow rad="101600">
                    <a:srgbClr val="000000">
                      <a:alpha val="75000"/>
                    </a:srgbClr>
                  </a:glow>
                </a:effectLst>
              </a:rPr>
              <a:t>Cornelius   Prep</a:t>
            </a:r>
            <a:r>
              <a:rPr lang="en-US" sz="4800" b="1" dirty="0">
                <a:solidFill>
                  <a:srgbClr val="FFFFFF"/>
                </a:solidFill>
                <a:effectLst>
                  <a:glow rad="101600">
                    <a:srgbClr val="000000">
                      <a:alpha val="75000"/>
                    </a:srgbClr>
                  </a:glow>
                </a:effectLst>
              </a:rPr>
              <a:t> </a:t>
            </a:r>
            <a:br>
              <a:rPr lang="en-US" sz="4800" b="1" dirty="0">
                <a:solidFill>
                  <a:srgbClr val="FFFFFF"/>
                </a:solidFill>
                <a:effectLst>
                  <a:glow rad="101600">
                    <a:srgbClr val="000000">
                      <a:alpha val="75000"/>
                    </a:srgbClr>
                  </a:glow>
                </a:effectLst>
              </a:rPr>
            </a:br>
            <a:r>
              <a:rPr lang="en-US" sz="4800" b="1" dirty="0">
                <a:solidFill>
                  <a:srgbClr val="FFFFFF"/>
                </a:solidFill>
                <a:effectLst>
                  <a:glow rad="101600">
                    <a:srgbClr val="000000">
                      <a:alpha val="75000"/>
                    </a:srgbClr>
                  </a:glow>
                </a:effectLst>
              </a:rPr>
              <a:t>(10:1-8)</a:t>
            </a:r>
            <a:endParaRPr lang="en-US" sz="6000" b="1" dirty="0">
              <a:solidFill>
                <a:srgbClr val="FFFFFF"/>
              </a:solidFill>
              <a:effectLst>
                <a:glow rad="101600">
                  <a:srgbClr val="000000">
                    <a:alpha val="75000"/>
                  </a:srgbClr>
                </a:glow>
              </a:effectLst>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eaLnBrk="1" hangingPunct="1">
              <a:buFont typeface="Wingdings" pitchFamily="-112" charset="2"/>
              <a:buChar char=""/>
              <a:defRPr/>
            </a:pPr>
            <a:r>
              <a:rPr lang="en-US" sz="3600" b="1" dirty="0">
                <a:solidFill>
                  <a:srgbClr val="FFFFFF"/>
                </a:solidFill>
                <a:effectLst>
                  <a:glow rad="101600">
                    <a:srgbClr val="000000">
                      <a:alpha val="75000"/>
                    </a:srgbClr>
                  </a:glow>
                </a:effectLst>
              </a:rPr>
              <a:t>Alms &amp; prayers</a:t>
            </a:r>
          </a:p>
          <a:p>
            <a:pPr eaLnBrk="1" hangingPunct="1">
              <a:buFont typeface="Wingdings" pitchFamily="-112" charset="2"/>
              <a:buChar char=""/>
              <a:defRPr/>
            </a:pPr>
            <a:r>
              <a:rPr lang="en-US" sz="3600" b="1" dirty="0">
                <a:solidFill>
                  <a:srgbClr val="FFFFFF"/>
                </a:solidFill>
                <a:effectLst>
                  <a:glow rad="101600">
                    <a:srgbClr val="000000">
                      <a:alpha val="75000"/>
                    </a:srgbClr>
                  </a:glow>
                </a:effectLst>
              </a:rPr>
              <a:t>Vision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sz="1800">
              <a:solidFill>
                <a:srgbClr val="FFFFFF"/>
              </a:solidFill>
              <a:latin typeface="Tahoma"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1800">
                <a:solidFill>
                  <a:srgbClr val="FFFFFF"/>
                </a:solidFill>
                <a:latin typeface="Tahoma" charset="0"/>
              </a:endParaRPr>
            </a:p>
          </p:txBody>
        </p:sp>
      </p:grpSp>
      <p:sp>
        <p:nvSpPr>
          <p:cNvPr id="351235" name="Text Box 7"/>
          <p:cNvSpPr txBox="1">
            <a:spLocks noChangeArrowheads="1"/>
          </p:cNvSpPr>
          <p:nvPr/>
        </p:nvSpPr>
        <p:spPr bwMode="auto">
          <a:xfrm>
            <a:off x="1600200" y="4114802"/>
            <a:ext cx="6019800" cy="156955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3200" b="1">
                <a:solidFill>
                  <a:srgbClr val="FFFFFF"/>
                </a:solidFill>
                <a:latin typeface="Arial" charset="0"/>
                <a:cs typeface="Arial" charset="0"/>
              </a:rPr>
              <a:t>Peter must have wondered why God wanted him to go with the servants of Cornelius</a:t>
            </a: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ru-RU" altLang="ja-JP" sz="4000" b="1" dirty="0">
                <a:solidFill>
                  <a:schemeClr val="tx1"/>
                </a:solidFill>
                <a:latin typeface="Arial"/>
                <a:ea typeface="ＭＳ Ｐゴシック" charset="0"/>
                <a:cs typeface="Arial"/>
              </a:rPr>
              <a:t>"</a:t>
            </a:r>
            <a:r>
              <a:rPr lang="en-US" altLang="ja-JP" sz="4000" b="1" dirty="0">
                <a:solidFill>
                  <a:schemeClr val="tx1"/>
                </a:solidFill>
                <a:latin typeface="Arial"/>
                <a:ea typeface="ＭＳ Ｐゴシック" charset="0"/>
                <a:cs typeface="Arial"/>
              </a:rPr>
              <a:t>What</a:t>
            </a:r>
            <a:r>
              <a:rPr lang="uk-UA" altLang="ja-JP" sz="4000" b="1" dirty="0">
                <a:solidFill>
                  <a:schemeClr val="tx1"/>
                </a:solidFill>
                <a:latin typeface="Arial"/>
                <a:ea typeface="ＭＳ Ｐゴシック" charset="0"/>
                <a:cs typeface="Arial"/>
              </a:rPr>
              <a:t>'</a:t>
            </a:r>
            <a:r>
              <a:rPr lang="en-US" altLang="ja-JP" sz="4000" b="1" dirty="0">
                <a:solidFill>
                  <a:schemeClr val="tx1"/>
                </a:solidFill>
                <a:latin typeface="Arial"/>
                <a:ea typeface="ＭＳ Ｐゴシック" charset="0"/>
                <a:cs typeface="Arial"/>
              </a:rPr>
              <a:t>s God going to do to these unclean men?</a:t>
            </a:r>
            <a:r>
              <a:rPr lang="ru-RU" altLang="ja-JP" sz="4000" b="1" dirty="0">
                <a:solidFill>
                  <a:schemeClr val="tx1"/>
                </a:solidFill>
                <a:latin typeface="Arial"/>
                <a:ea typeface="ＭＳ Ｐゴシック" charset="0"/>
                <a:cs typeface="Arial"/>
              </a:rPr>
              <a:t>"</a:t>
            </a:r>
            <a:endParaRPr lang="en-US" sz="4000" b="1" dirty="0">
              <a:solidFill>
                <a:schemeClr val="tx1"/>
              </a:solidFill>
              <a:latin typeface="Arial"/>
              <a:ea typeface="ＭＳ Ｐゴシック" charset="0"/>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ru-RU" altLang="ja-JP" sz="3600" b="1" dirty="0">
                <a:solidFill>
                  <a:srgbClr val="FFFFFF"/>
                </a:solidFill>
                <a:latin typeface="Arial" panose="020B0604020202020204" pitchFamily="34" charset="0"/>
                <a:ea typeface="ＭＳ Ｐゴシック" charset="0"/>
                <a:cs typeface="Arial" panose="020B0604020202020204" pitchFamily="34" charset="0"/>
              </a:rPr>
              <a:t>"</a:t>
            </a:r>
            <a:r>
              <a:rPr lang="en-US" altLang="ja-JP" sz="3600" b="1" dirty="0">
                <a:solidFill>
                  <a:srgbClr val="FFFFFF"/>
                </a:solidFill>
                <a:latin typeface="Arial" panose="020B0604020202020204" pitchFamily="34" charset="0"/>
                <a:ea typeface="ＭＳ Ｐゴシック" charset="0"/>
                <a:cs typeface="Arial" panose="020B0604020202020204" pitchFamily="34" charset="0"/>
              </a:rPr>
              <a:t>Get up, Peter! Kill and eat!</a:t>
            </a:r>
            <a:r>
              <a:rPr lang="ru-RU" altLang="ja-JP" sz="3600" b="1" dirty="0">
                <a:solidFill>
                  <a:srgbClr val="FFFFFF"/>
                </a:solidFill>
                <a:latin typeface="Arial" panose="020B0604020202020204" pitchFamily="34" charset="0"/>
                <a:ea typeface="ＭＳ Ｐゴシック" charset="0"/>
                <a:cs typeface="Arial" panose="020B0604020202020204" pitchFamily="34" charset="0"/>
              </a:rPr>
              <a:t>"</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a:defRPr/>
            </a:pPr>
            <a:r>
              <a:rPr lang="en-US" sz="4800" b="1" kern="0" dirty="0">
                <a:solidFill>
                  <a:srgbClr val="000000"/>
                </a:solidFill>
                <a:effectLst>
                  <a:glow rad="254000">
                    <a:schemeClr val="tx1">
                      <a:alpha val="86000"/>
                    </a:schemeClr>
                  </a:glow>
                </a:effectLst>
                <a:latin typeface="Arial"/>
                <a:ea typeface="+mn-ea"/>
                <a:cs typeface="+mn-cs"/>
              </a:rPr>
              <a:t>Peter Prep: Step 3</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lvl="1" indent="-285428">
              <a:spcBef>
                <a:spcPct val="20000"/>
              </a:spcBef>
              <a:defRPr/>
            </a:pPr>
            <a:r>
              <a:rPr lang="en-US" altLang="zh-CN" sz="3600" b="1" u="sng" kern="0" dirty="0">
                <a:solidFill>
                  <a:srgbClr val="000000"/>
                </a:solidFill>
                <a:effectLst>
                  <a:glow rad="254000">
                    <a:schemeClr val="tx1">
                      <a:alpha val="86000"/>
                    </a:schemeClr>
                  </a:glow>
                </a:effectLst>
                <a:latin typeface="Tahoma"/>
                <a:ea typeface="SimSun" pitchFamily="2" charset="-122"/>
                <a:cs typeface="SimSun" pitchFamily="2" charset="-122"/>
              </a:rPr>
              <a:t>Eat </a:t>
            </a:r>
            <a:r>
              <a:rPr lang="ru-RU" altLang="zh-CN" sz="3600" b="1" u="sng" kern="0" dirty="0">
                <a:solidFill>
                  <a:srgbClr val="000000"/>
                </a:solidFill>
                <a:effectLst>
                  <a:glow rad="254000">
                    <a:schemeClr val="tx1">
                      <a:alpha val="86000"/>
                    </a:schemeClr>
                  </a:glow>
                </a:effectLst>
                <a:latin typeface="Tahoma"/>
                <a:ea typeface="SimSun" pitchFamily="2" charset="-122"/>
                <a:cs typeface="SimSun" pitchFamily="2" charset="-122"/>
              </a:rPr>
              <a:t>"</a:t>
            </a:r>
            <a:r>
              <a:rPr lang="en-US" altLang="zh-CN" sz="3600" b="1" u="sng" kern="0" dirty="0">
                <a:solidFill>
                  <a:srgbClr val="000000"/>
                </a:solidFill>
                <a:effectLst>
                  <a:glow rad="254000">
                    <a:schemeClr val="tx1">
                      <a:alpha val="86000"/>
                    </a:schemeClr>
                  </a:glow>
                </a:effectLst>
                <a:latin typeface="Tahoma"/>
                <a:ea typeface="SimSun" pitchFamily="2" charset="-122"/>
                <a:cs typeface="SimSun" pitchFamily="2" charset="-122"/>
              </a:rPr>
              <a:t>unclean</a:t>
            </a:r>
            <a:r>
              <a:rPr lang="ru-RU" altLang="zh-CN" sz="3600" b="1" u="sng" kern="0" dirty="0">
                <a:solidFill>
                  <a:srgbClr val="000000"/>
                </a:solidFill>
                <a:effectLst>
                  <a:glow rad="254000">
                    <a:schemeClr val="tx1">
                      <a:alpha val="86000"/>
                    </a:schemeClr>
                  </a:glow>
                </a:effectLst>
                <a:latin typeface="Tahoma"/>
                <a:ea typeface="SimSun" pitchFamily="2" charset="-122"/>
                <a:cs typeface="SimSun" pitchFamily="2" charset="-122"/>
              </a:rPr>
              <a:t>"</a:t>
            </a:r>
            <a:r>
              <a:rPr lang="en-US" altLang="zh-CN" sz="3600" b="1" u="sng" kern="0" dirty="0">
                <a:solidFill>
                  <a:srgbClr val="000000"/>
                </a:solidFill>
                <a:effectLst>
                  <a:glow rad="254000">
                    <a:schemeClr val="tx1">
                      <a:alpha val="86000"/>
                    </a:schemeClr>
                  </a:glow>
                </a:effectLst>
                <a:latin typeface="Tahoma"/>
                <a:ea typeface="SimSun" pitchFamily="2" charset="-122"/>
                <a:cs typeface="SimSun" pitchFamily="2" charset="-122"/>
              </a:rPr>
              <a:t> food (10:9-16)</a:t>
            </a:r>
            <a:endParaRPr lang="en-US" altLang="zh-CN" sz="3200" b="1" kern="0" dirty="0">
              <a:solidFill>
                <a:srgbClr val="000000"/>
              </a:solidFill>
              <a:effectLst>
                <a:glow rad="254000">
                  <a:schemeClr val="tx1">
                    <a:alpha val="86000"/>
                  </a:schemeClr>
                </a:glow>
              </a:effectLst>
              <a:latin typeface="Tahoma"/>
              <a:ea typeface="SimSun" pitchFamily="2" charset="-122"/>
              <a:cs typeface="SimSun" pitchFamily="2" charset="-122"/>
            </a:endParaRPr>
          </a:p>
          <a:p>
            <a:pPr marL="1141708" lvl="2" indent="-228341">
              <a:spcBef>
                <a:spcPct val="20000"/>
              </a:spcBef>
              <a:defRPr/>
            </a:pPr>
            <a:r>
              <a:rPr lang="en-US" altLang="zh-CN" sz="3600" b="1" kern="0" dirty="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rPr>
              <a:t>	The sheet </a:t>
            </a:r>
            <a:r>
              <a:rPr lang="ru-RU" altLang="zh-CN" sz="3600" b="1" kern="0" dirty="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rPr>
              <a:t>"</a:t>
            </a:r>
            <a:r>
              <a:rPr lang="en-US" altLang="zh-CN" sz="3600" b="1" kern="0" dirty="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rPr>
              <a:t>contained all kinds of four-footed animals, as well as reptiles of the earth and birds of the air</a:t>
            </a:r>
            <a:r>
              <a:rPr lang="ru-RU" altLang="zh-CN" sz="3600" b="1" kern="0" dirty="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rPr>
              <a:t>"</a:t>
            </a:r>
            <a:r>
              <a:rPr lang="en-US" altLang="zh-CN" sz="3600" b="1" kern="0" dirty="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rPr>
              <a:t> (10:12)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8"/>
            <a:ext cx="3994150" cy="982663"/>
          </a:xfrm>
          <a:effectLst>
            <a:outerShdw blurRad="50800" dist="38100" dir="2700000">
              <a:srgbClr val="000000">
                <a:alpha val="43000"/>
              </a:srgbClr>
            </a:outerShdw>
          </a:effectLst>
        </p:spPr>
        <p:txBody>
          <a:bodyPr/>
          <a:lstStyle/>
          <a:p>
            <a:r>
              <a:rPr kumimoji="0" lang="en-US" b="1">
                <a:effectLst>
                  <a:glow rad="101600">
                    <a:schemeClr val="bg2"/>
                  </a:glow>
                </a:effectLst>
                <a:latin typeface="Arial" charset="0"/>
                <a:ea typeface="ＭＳ Ｐゴシック" charset="0"/>
                <a:cs typeface="ＭＳ Ｐゴシック" charset="0"/>
              </a:rPr>
              <a:t>What foods?</a:t>
            </a:r>
            <a:endParaRPr kumimoji="0" lang="en-US">
              <a:effectLst>
                <a:glow rad="101600">
                  <a:schemeClr val="bg2"/>
                </a:glow>
              </a:effectLst>
              <a:latin typeface="Arial" charset="0"/>
              <a:ea typeface="ＭＳ Ｐゴシック" charset="0"/>
              <a:cs typeface="ＭＳ Ｐゴシック" charset="0"/>
            </a:endParaRPr>
          </a:p>
        </p:txBody>
      </p:sp>
      <p:pic>
        <p:nvPicPr>
          <p:cNvPr id="299014" name="Picture 6"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302001"/>
            <a:ext cx="5334000" cy="3556000"/>
          </a:xfrm>
          <a:noFill/>
        </p:spPr>
      </p:pic>
      <p:sp>
        <p:nvSpPr>
          <p:cNvPr id="299013" name="Rectangle 5"/>
          <p:cNvSpPr>
            <a:spLocks noChangeArrowheads="1"/>
          </p:cNvSpPr>
          <p:nvPr/>
        </p:nvSpPr>
        <p:spPr bwMode="auto">
          <a:xfrm rot="19731131">
            <a:off x="1543052" y="883926"/>
            <a:ext cx="6483350" cy="4401205"/>
          </a:xfrm>
          <a:prstGeom prst="rect">
            <a:avLst/>
          </a:prstGeom>
          <a:noFill/>
          <a:ln w="9525">
            <a:noFill/>
            <a:miter lim="800000"/>
            <a:headEnd/>
            <a:tailEnd/>
          </a:ln>
          <a:effectLst>
            <a:outerShdw blurRad="50800" dist="38100" dir="2700000" algn="ctr" rotWithShape="0">
              <a:srgbClr val="000000">
                <a:alpha val="43000"/>
              </a:srgbClr>
            </a:outerShdw>
          </a:effectLst>
        </p:spPr>
        <p:txBody>
          <a:bodyPr lIns="91334" tIns="45667" rIns="91334" bIns="45667">
            <a:spAutoFit/>
          </a:bodyPr>
          <a:lstStyle/>
          <a:p>
            <a:pPr algn="l" eaLnBrk="0" hangingPunct="0">
              <a:defRPr/>
            </a:pPr>
            <a:r>
              <a:rPr lang="en-US" altLang="zh-CN" sz="4000" b="1" dirty="0">
                <a:solidFill>
                  <a:srgbClr val="FFFFFF"/>
                </a:solidFill>
                <a:effectLst>
                  <a:glow rad="101600">
                    <a:schemeClr val="bg2"/>
                  </a:glow>
                </a:effectLst>
                <a:latin typeface="Arial" charset="0"/>
                <a:ea typeface="SimSun" charset="0"/>
                <a:cs typeface="SimSun" charset="0"/>
              </a:rPr>
              <a:t>Camel, rabbit, bacon, ham, snake, and the eagle, vulture, raven, certain kites and owls, the gull, any kind of hawk, the stork, any kind of heron, and the bat.</a:t>
            </a:r>
            <a:endParaRPr lang="en-US" sz="4000" b="1" dirty="0">
              <a:solidFill>
                <a:srgbClr val="FFFFFF"/>
              </a:solidFill>
              <a:effectLst>
                <a:glow rad="101600">
                  <a:schemeClr val="bg2"/>
                </a:glow>
              </a:effectLst>
              <a:latin typeface="Arial" charset="0"/>
              <a:ea typeface="SimSun" charset="0"/>
              <a:cs typeface="SimSun" charset="0"/>
            </a:endParaRPr>
          </a:p>
        </p:txBody>
      </p:sp>
      <p:sp>
        <p:nvSpPr>
          <p:cNvPr id="355332" name="TextBox 5"/>
          <p:cNvSpPr txBox="1">
            <a:spLocks noChangeArrowheads="1"/>
          </p:cNvSpPr>
          <p:nvPr/>
        </p:nvSpPr>
        <p:spPr bwMode="auto">
          <a:xfrm>
            <a:off x="555631" y="6324601"/>
            <a:ext cx="256930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rgbClr val="FF9933"/>
              </a:buClr>
            </a:pPr>
            <a:r>
              <a:rPr lang="en-US" sz="2800">
                <a:solidFill>
                  <a:srgbClr val="000000"/>
                </a:solidFill>
                <a:latin typeface="Arial Black" charset="0"/>
              </a:rPr>
              <a:t>Leviticus 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440120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When Jesus came to the region of Caesarea Philippi, he asked his disciples, “Who do people say the Son of Man is?”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replied, “Some say John the Baptist; others say Elijah; and still others, Jeremiah or one of the prophets.”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what about you?” he asked. “Who do you say I am?”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Jesus replied, “Blessed are you, Simon son of Jonah, for this was not revealed to you by flesh and blood, but by my Father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And I tell you that you are Peter, and on this rock I will build my church, and the gates of Hades will not overcome it.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cs typeface="MS Pゴシック" charset="0"/>
            </a:endParaRPr>
          </a:p>
        </p:txBody>
      </p:sp>
      <p:sp>
        <p:nvSpPr>
          <p:cNvPr id="44034" name="Rectangle 2"/>
          <p:cNvSpPr>
            <a:spLocks noGrp="1" noChangeArrowheads="1"/>
          </p:cNvSpPr>
          <p:nvPr>
            <p:ph type="title"/>
          </p:nvPr>
        </p:nvSpPr>
        <p:spPr>
          <a:xfrm>
            <a:off x="0" y="44632"/>
            <a:ext cx="9144000" cy="1322387"/>
          </a:xfrm>
        </p:spPr>
        <p:txBody>
          <a:bodyPr/>
          <a:lstStyle/>
          <a:p>
            <a:pPr marL="624769" indent="-624769" eaLnBrk="1" hangingPunct="1">
              <a:defRPr/>
            </a:pPr>
            <a:r>
              <a:rPr lang="en-US" sz="3600" b="1" dirty="0">
                <a:solidFill>
                  <a:schemeClr val="tx1"/>
                </a:solidFill>
                <a:latin typeface="Arial" charset="0"/>
                <a:ea typeface="ＭＳ Ｐゴシック" charset="0"/>
                <a:cs typeface="ＭＳ Ｐゴシック" charset="0"/>
              </a:rPr>
              <a:t>Q: How did God overcome the prejudice in the Church at Jerusalem?</a:t>
            </a:r>
          </a:p>
        </p:txBody>
      </p:sp>
      <p:pic>
        <p:nvPicPr>
          <p:cNvPr id="533506"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0" y="1412776"/>
            <a:ext cx="3657600" cy="609600"/>
          </a:xfrm>
          <a:prstGeom prst="rect">
            <a:avLst/>
          </a:prstGeom>
          <a:noFill/>
          <a:ln w="9525">
            <a:noFill/>
            <a:miter lim="800000"/>
            <a:headEnd/>
            <a:tailEnd/>
          </a:ln>
          <a:effectLst/>
        </p:spPr>
        <p:txBody>
          <a:bodyPr lIns="91334" tIns="45667" rIns="91334" bIns="45667" anchor="ctr"/>
          <a:lstStyle/>
          <a:p>
            <a:pPr algn="l" eaLnBrk="1" hangingPunct="1">
              <a:defRPr/>
            </a:pPr>
            <a:r>
              <a:rPr lang="en-US" sz="3600" b="1" dirty="0">
                <a:effectLst>
                  <a:outerShdw blurRad="38100" dist="38100" dir="2700000" algn="tl">
                    <a:srgbClr val="000000"/>
                  </a:outerShdw>
                </a:effectLst>
                <a:latin typeface="Arial" charset="0"/>
              </a:rPr>
              <a:t>A: Gradually</a:t>
            </a:r>
          </a:p>
        </p:txBody>
      </p:sp>
      <p:sp>
        <p:nvSpPr>
          <p:cNvPr id="8" name="TextBox 7"/>
          <p:cNvSpPr txBox="1">
            <a:spLocks noChangeArrowheads="1"/>
          </p:cNvSpPr>
          <p:nvPr/>
        </p:nvSpPr>
        <p:spPr bwMode="auto">
          <a:xfrm>
            <a:off x="4876282" y="6053227"/>
            <a:ext cx="132749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CN" sz="2000" b="1" dirty="0">
                <a:solidFill>
                  <a:schemeClr val="bg2"/>
                </a:solidFill>
                <a:latin typeface="Arial"/>
                <a:cs typeface="Arial"/>
              </a:rPr>
              <a:t>Acts</a:t>
            </a:r>
            <a:r>
              <a:rPr lang="zh-CN" altLang="en-US" sz="2000" b="1" dirty="0">
                <a:solidFill>
                  <a:schemeClr val="bg2"/>
                </a:solidFill>
                <a:latin typeface="Arial"/>
                <a:cs typeface="Arial"/>
              </a:rPr>
              <a:t> </a:t>
            </a:r>
            <a:r>
              <a:rPr lang="en-US" altLang="zh-CN" sz="2000" b="1" dirty="0">
                <a:solidFill>
                  <a:schemeClr val="bg2"/>
                </a:solidFill>
                <a:latin typeface="Arial"/>
                <a:cs typeface="Arial"/>
              </a:rPr>
              <a:t>10</a:t>
            </a:r>
            <a:endParaRPr lang="zh-SG" altLang="en-US" sz="2000" b="1" dirty="0">
              <a:solidFill>
                <a:schemeClr val="bg2"/>
              </a:solidFill>
              <a:latin typeface="Arial"/>
              <a:cs typeface="Arial"/>
            </a:endParaRPr>
          </a:p>
        </p:txBody>
      </p:sp>
      <p:sp>
        <p:nvSpPr>
          <p:cNvPr id="9" name="TextBox 8"/>
          <p:cNvSpPr txBox="1">
            <a:spLocks noChangeArrowheads="1"/>
          </p:cNvSpPr>
          <p:nvPr/>
        </p:nvSpPr>
        <p:spPr bwMode="auto">
          <a:xfrm>
            <a:off x="832670" y="6053227"/>
            <a:ext cx="107099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CN" sz="2000" b="1" dirty="0">
                <a:solidFill>
                  <a:schemeClr val="bg2"/>
                </a:solidFill>
                <a:latin typeface="Arial"/>
                <a:cs typeface="Arial"/>
              </a:rPr>
              <a:t>Acts</a:t>
            </a:r>
            <a:r>
              <a:rPr lang="zh-CN" altLang="en-US" sz="2000" b="1" dirty="0">
                <a:solidFill>
                  <a:schemeClr val="bg2"/>
                </a:solidFill>
                <a:latin typeface="Arial"/>
                <a:cs typeface="Arial"/>
              </a:rPr>
              <a:t> </a:t>
            </a:r>
            <a:r>
              <a:rPr lang="en-US" altLang="zh-CN" sz="2000" b="1" dirty="0">
                <a:solidFill>
                  <a:schemeClr val="bg2"/>
                </a:solidFill>
                <a:latin typeface="Arial"/>
                <a:cs typeface="Arial"/>
              </a:rPr>
              <a:t>2</a:t>
            </a:r>
            <a:endParaRPr lang="zh-SG" altLang="en-US" sz="2000" b="1" dirty="0">
              <a:solidFill>
                <a:schemeClr val="bg2"/>
              </a:solidFill>
              <a:latin typeface="Arial"/>
              <a:cs typeface="Arial"/>
            </a:endParaRPr>
          </a:p>
        </p:txBody>
      </p:sp>
      <p:sp>
        <p:nvSpPr>
          <p:cNvPr id="10" name="TextBox 9"/>
          <p:cNvSpPr txBox="1">
            <a:spLocks noChangeArrowheads="1"/>
          </p:cNvSpPr>
          <p:nvPr/>
        </p:nvSpPr>
        <p:spPr bwMode="auto">
          <a:xfrm>
            <a:off x="2686814" y="6053227"/>
            <a:ext cx="12168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CN" sz="2000" b="1" dirty="0">
                <a:solidFill>
                  <a:schemeClr val="bg2"/>
                </a:solidFill>
                <a:latin typeface="Arial"/>
                <a:cs typeface="Arial"/>
              </a:rPr>
              <a:t>Acts</a:t>
            </a:r>
            <a:r>
              <a:rPr lang="zh-CN" altLang="en-US" sz="2000" b="1" dirty="0">
                <a:solidFill>
                  <a:schemeClr val="bg2"/>
                </a:solidFill>
                <a:latin typeface="Arial"/>
                <a:cs typeface="Arial"/>
              </a:rPr>
              <a:t> </a:t>
            </a:r>
            <a:r>
              <a:rPr lang="en-US" altLang="zh-CN" sz="2000" b="1" dirty="0">
                <a:solidFill>
                  <a:schemeClr val="bg2"/>
                </a:solidFill>
                <a:latin typeface="Arial"/>
                <a:cs typeface="Arial"/>
              </a:rPr>
              <a:t>8</a:t>
            </a:r>
            <a:endParaRPr lang="zh-SG" altLang="en-US" sz="2000" b="1" dirty="0">
              <a:solidFill>
                <a:schemeClr val="bg2"/>
              </a:solidFill>
              <a:latin typeface="Arial"/>
              <a:cs typeface="Arial"/>
            </a:endParaRPr>
          </a:p>
        </p:txBody>
      </p:sp>
      <p:sp>
        <p:nvSpPr>
          <p:cNvPr id="11" name="TextBox 11"/>
          <p:cNvSpPr txBox="1">
            <a:spLocks noChangeArrowheads="1"/>
          </p:cNvSpPr>
          <p:nvPr/>
        </p:nvSpPr>
        <p:spPr bwMode="auto">
          <a:xfrm>
            <a:off x="4863222" y="5795973"/>
            <a:ext cx="1353616"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SG" sz="1800" b="1" dirty="0">
                <a:solidFill>
                  <a:srgbClr val="00060C"/>
                </a:solidFill>
                <a:latin typeface="Arial"/>
                <a:cs typeface="Arial"/>
              </a:rPr>
              <a:t>GENTILES</a:t>
            </a:r>
            <a:endParaRPr lang="zh-SG" altLang="en-US" sz="1800" b="1" dirty="0">
              <a:solidFill>
                <a:srgbClr val="00060C"/>
              </a:solidFill>
              <a:latin typeface="Arial"/>
              <a:cs typeface="Arial"/>
            </a:endParaRPr>
          </a:p>
        </p:txBody>
      </p:sp>
      <p:sp>
        <p:nvSpPr>
          <p:cNvPr id="12" name="TextBox 12"/>
          <p:cNvSpPr txBox="1">
            <a:spLocks noChangeArrowheads="1"/>
          </p:cNvSpPr>
          <p:nvPr/>
        </p:nvSpPr>
        <p:spPr bwMode="auto">
          <a:xfrm>
            <a:off x="731170" y="5795973"/>
            <a:ext cx="1273992"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SG" sz="1800" b="1" dirty="0">
                <a:solidFill>
                  <a:srgbClr val="00060C"/>
                </a:solidFill>
                <a:latin typeface="Arial"/>
                <a:cs typeface="Arial"/>
              </a:rPr>
              <a:t>JEWS</a:t>
            </a:r>
            <a:endParaRPr lang="zh-SG" altLang="en-US" sz="1600" b="1" dirty="0">
              <a:solidFill>
                <a:schemeClr val="bg2"/>
              </a:solidFill>
              <a:latin typeface="Arial"/>
              <a:cs typeface="Arial"/>
            </a:endParaRPr>
          </a:p>
        </p:txBody>
      </p:sp>
      <p:sp>
        <p:nvSpPr>
          <p:cNvPr id="13" name="TextBox 13"/>
          <p:cNvSpPr txBox="1">
            <a:spLocks noChangeArrowheads="1"/>
          </p:cNvSpPr>
          <p:nvPr/>
        </p:nvSpPr>
        <p:spPr bwMode="auto">
          <a:xfrm>
            <a:off x="2339768" y="5791210"/>
            <a:ext cx="1910987"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SG" sz="1800" b="1" dirty="0">
                <a:solidFill>
                  <a:srgbClr val="00060C"/>
                </a:solidFill>
                <a:latin typeface="Arial"/>
                <a:cs typeface="Arial"/>
              </a:rPr>
              <a:t>SAMARITANS</a:t>
            </a:r>
            <a:endParaRPr lang="zh-SG" altLang="en-US" sz="1600" b="1" dirty="0">
              <a:solidFill>
                <a:schemeClr val="bg2"/>
              </a:solidFill>
              <a:latin typeface="Arial"/>
              <a:cs typeface="Arial"/>
            </a:endParaRPr>
          </a:p>
        </p:txBody>
      </p:sp>
      <p:sp>
        <p:nvSpPr>
          <p:cNvPr id="14" name="TextBox 13"/>
          <p:cNvSpPr txBox="1">
            <a:spLocks noChangeArrowheads="1"/>
          </p:cNvSpPr>
          <p:nvPr/>
        </p:nvSpPr>
        <p:spPr bwMode="auto">
          <a:xfrm>
            <a:off x="1907704" y="2132871"/>
            <a:ext cx="547260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r>
              <a:rPr lang="en-US" altLang="zh-SG" sz="2400" b="1" dirty="0">
                <a:solidFill>
                  <a:srgbClr val="00060C"/>
                </a:solidFill>
                <a:latin typeface="Arial"/>
                <a:cs typeface="Arial"/>
              </a:rPr>
              <a:t>PETER</a:t>
            </a:r>
            <a:r>
              <a:rPr lang="uk-UA" altLang="zh-SG" sz="2400" b="1" dirty="0">
                <a:solidFill>
                  <a:srgbClr val="00060C"/>
                </a:solidFill>
                <a:latin typeface="Arial"/>
                <a:cs typeface="Arial"/>
              </a:rPr>
              <a:t>'</a:t>
            </a:r>
            <a:r>
              <a:rPr lang="en-US" altLang="zh-SG" sz="2400" b="1" dirty="0">
                <a:solidFill>
                  <a:srgbClr val="00060C"/>
                </a:solidFill>
                <a:latin typeface="Arial"/>
                <a:cs typeface="Arial"/>
              </a:rPr>
              <a:t>S KEYS OF THE KINGDOM</a:t>
            </a:r>
            <a:endParaRPr lang="zh-SG" altLang="en-US" sz="2000" b="1" dirty="0">
              <a:solidFill>
                <a:schemeClr val="bg2"/>
              </a:solidFill>
              <a:latin typeface="Arial"/>
              <a:cs typeface="Arial"/>
            </a:endParaRPr>
          </a:p>
        </p:txBody>
      </p:sp>
      <p:sp>
        <p:nvSpPr>
          <p:cNvPr id="44037" name="Text Box 5"/>
          <p:cNvSpPr txBox="1">
            <a:spLocks noChangeArrowheads="1"/>
          </p:cNvSpPr>
          <p:nvPr/>
        </p:nvSpPr>
        <p:spPr bwMode="auto">
          <a:xfrm>
            <a:off x="762000"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dirty="0">
                <a:solidFill>
                  <a:srgbClr val="FFFFFF"/>
                </a:solidFill>
                <a:latin typeface="Tahoma" charset="0"/>
              </a:rPr>
              <a:t>AD 33</a:t>
            </a:r>
          </a:p>
        </p:txBody>
      </p:sp>
      <p:sp>
        <p:nvSpPr>
          <p:cNvPr id="44038" name="Text Box 6"/>
          <p:cNvSpPr txBox="1">
            <a:spLocks noChangeArrowheads="1"/>
          </p:cNvSpPr>
          <p:nvPr/>
        </p:nvSpPr>
        <p:spPr bwMode="auto">
          <a:xfrm>
            <a:off x="2647545"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AD 35</a:t>
            </a:r>
          </a:p>
        </p:txBody>
      </p:sp>
      <p:sp>
        <p:nvSpPr>
          <p:cNvPr id="44039" name="Text Box 7"/>
          <p:cNvSpPr txBox="1">
            <a:spLocks noChangeArrowheads="1"/>
          </p:cNvSpPr>
          <p:nvPr/>
        </p:nvSpPr>
        <p:spPr bwMode="auto">
          <a:xfrm>
            <a:off x="4800600"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AD 40</a:t>
            </a:r>
          </a:p>
        </p:txBody>
      </p:sp>
    </p:spTree>
    <p:extLst>
      <p:ext uri="{BB962C8B-B14F-4D97-AF65-F5344CB8AC3E}">
        <p14:creationId xmlns:p14="http://schemas.microsoft.com/office/powerpoint/2010/main" val="13122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7" grpId="0" animBg="1" autoUpdateAnimBg="0"/>
      <p:bldP spid="44038" grpId="0" animBg="1" autoUpdateAnimBg="0"/>
      <p:bldP spid="4403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p:nvPr>
        </p:nvSpPr>
        <p:spPr>
          <a:xfrm>
            <a:off x="685800" y="609600"/>
            <a:ext cx="7772400" cy="4495800"/>
          </a:xfrm>
        </p:spPr>
        <p:txBody>
          <a:bodyPr/>
          <a:lstStyle/>
          <a:p>
            <a:pPr eaLnBrk="1" hangingPunct="1"/>
            <a:r>
              <a:rPr kumimoji="0" lang="en-US" altLang="zh-CN" sz="6600">
                <a:latin typeface="Helvetica" charset="0"/>
                <a:ea typeface="SimSun" charset="0"/>
                <a:cs typeface="SimSun" charset="0"/>
              </a:rPr>
              <a:t>B.  God is preparing us for change today too!</a:t>
            </a:r>
            <a:endParaRPr kumimoji="0" lang="en-US" sz="6600" b="0">
              <a:latin typeface="Helvetica" charset="0"/>
              <a:ea typeface="SimSun" charset="0"/>
              <a:cs typeface="SimSun"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8" descr="Furrowed%20Brow%20Color%2Ejp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8"/>
            <a:ext cx="9144000" cy="8399463"/>
          </a:xfrm>
          <a:noFill/>
        </p:spPr>
      </p:pic>
      <p:sp>
        <p:nvSpPr>
          <p:cNvPr id="359426"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rgbClr val="FFFF00"/>
                </a:solidFill>
                <a:latin typeface="Arial Black" charset="0"/>
                <a:ea typeface="SimSun" charset="0"/>
                <a:cs typeface="SimSun" charset="0"/>
              </a:rPr>
              <a:t>prepares </a:t>
            </a:r>
            <a:r>
              <a:rPr lang="en-US" altLang="zh-CN">
                <a:latin typeface="Arial Black" charset="0"/>
                <a:ea typeface="SimSun" charset="0"/>
                <a:cs typeface="SimSun" charset="0"/>
              </a:rPr>
              <a:t>his people for change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r="14894"/>
          <a:stretch>
            <a:fillRect/>
          </a:stretch>
        </p:blipFill>
        <p:spPr>
          <a:xfrm>
            <a:off x="0" y="-23798"/>
            <a:ext cx="9144000" cy="6958013"/>
          </a:xfrm>
          <a:noFill/>
        </p:spPr>
      </p:pic>
      <p:sp>
        <p:nvSpPr>
          <p:cNvPr id="361474" name="Rectangle 2"/>
          <p:cNvSpPr>
            <a:spLocks noGrp="1" noChangeArrowheads="1"/>
          </p:cNvSpPr>
          <p:nvPr>
            <p:ph type="title"/>
          </p:nvPr>
        </p:nvSpPr>
        <p:spPr>
          <a:xfrm>
            <a:off x="381001" y="138118"/>
            <a:ext cx="7772400" cy="1462087"/>
          </a:xfrm>
        </p:spPr>
        <p:txBody>
          <a:bodyPr/>
          <a:lstStyle/>
          <a:p>
            <a:pPr eaLnBrk="1" hangingPunct="1"/>
            <a:r>
              <a:rPr lang="en-US" altLang="zh-CN">
                <a:solidFill>
                  <a:schemeClr val="bg1"/>
                </a:solidFill>
                <a:latin typeface="Arial Black" charset="0"/>
                <a:ea typeface="SimSun" charset="0"/>
                <a:cs typeface="SimSun" charset="0"/>
              </a:rPr>
              <a:t>II.	God </a:t>
            </a:r>
            <a:r>
              <a:rPr lang="en-US" altLang="zh-CN">
                <a:solidFill>
                  <a:schemeClr val="folHlink"/>
                </a:solidFill>
                <a:latin typeface="Arial Black" charset="0"/>
                <a:ea typeface="SimSun" charset="0"/>
                <a:cs typeface="SimSun" charset="0"/>
              </a:rPr>
              <a:t>initiates</a:t>
            </a:r>
            <a:r>
              <a:rPr lang="en-US" altLang="zh-CN">
                <a:solidFill>
                  <a:schemeClr val="bg1"/>
                </a:solidFill>
                <a:latin typeface="Arial Black" charset="0"/>
                <a:ea typeface="SimSun" charset="0"/>
                <a:cs typeface="SimSun" charset="0"/>
              </a:rPr>
              <a:t> the change himself.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9" descr="Purity%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363522" name="Rectangle 6"/>
          <p:cNvSpPr>
            <a:spLocks noGrp="1" noChangeArrowheads="1"/>
          </p:cNvSpPr>
          <p:nvPr>
            <p:ph type="title"/>
          </p:nvPr>
        </p:nvSpPr>
        <p:spPr>
          <a:xfrm>
            <a:off x="304800" y="76214"/>
            <a:ext cx="7772400" cy="1069975"/>
          </a:xfrm>
          <a:noFill/>
        </p:spPr>
        <p:txBody>
          <a:bodyPr/>
          <a:lstStyle/>
          <a:p>
            <a:pPr eaLnBrk="1" hangingPunct="1"/>
            <a:r>
              <a:rPr lang="en-US" altLang="zh-CN" b="1" dirty="0">
                <a:solidFill>
                  <a:schemeClr val="bg1"/>
                </a:solidFill>
                <a:latin typeface="Scholar" charset="0"/>
                <a:ea typeface="SimSun" charset="0"/>
                <a:cs typeface="SimSun" charset="0"/>
              </a:rPr>
              <a:t>God</a:t>
            </a:r>
            <a:r>
              <a:rPr lang="uk-UA" altLang="zh-CN" b="1" dirty="0">
                <a:solidFill>
                  <a:schemeClr val="bg1"/>
                </a:solidFill>
                <a:latin typeface="Scholar" charset="0"/>
                <a:ea typeface="SimSun" charset="0"/>
                <a:cs typeface="SimSun" charset="0"/>
              </a:rPr>
              <a:t>'</a:t>
            </a:r>
            <a:r>
              <a:rPr lang="en-US" altLang="zh-CN" b="1" dirty="0">
                <a:solidFill>
                  <a:schemeClr val="bg1"/>
                </a:solidFill>
                <a:latin typeface="Scholar" charset="0"/>
                <a:ea typeface="SimSun" charset="0"/>
                <a:cs typeface="SimSun" charset="0"/>
              </a:rPr>
              <a:t>s initiation</a:t>
            </a:r>
            <a:endParaRPr lang="en-US" b="1" dirty="0">
              <a:solidFill>
                <a:schemeClr val="bg1"/>
              </a:solidFill>
              <a:latin typeface="Scholar" charset="0"/>
              <a:ea typeface="ＭＳ Ｐゴシック" charset="0"/>
              <a:cs typeface="ＭＳ Ｐゴシック" charset="0"/>
            </a:endParaRPr>
          </a:p>
        </p:txBody>
      </p:sp>
      <p:sp>
        <p:nvSpPr>
          <p:cNvPr id="363523"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None/>
            </a:pPr>
            <a:r>
              <a:rPr lang="en-US" altLang="zh-CN" sz="4000" b="1" dirty="0">
                <a:solidFill>
                  <a:schemeClr val="bg1"/>
                </a:solidFill>
                <a:latin typeface="Arial Black" charset="0"/>
                <a:ea typeface="SimSun" charset="0"/>
                <a:cs typeface="SimSun" charset="0"/>
              </a:rPr>
              <a:t>A.  God involved Peter in Cornelius</a:t>
            </a:r>
            <a:r>
              <a:rPr lang="uk-UA" altLang="zh-CN" sz="4000" b="1" dirty="0">
                <a:solidFill>
                  <a:schemeClr val="bg1"/>
                </a:solidFill>
                <a:latin typeface="Arial Black" charset="0"/>
                <a:ea typeface="SimSun" charset="0"/>
                <a:cs typeface="SimSun" charset="0"/>
              </a:rPr>
              <a:t>'</a:t>
            </a:r>
            <a:r>
              <a:rPr lang="en-US" altLang="zh-CN" sz="4000" b="1" dirty="0">
                <a:solidFill>
                  <a:schemeClr val="bg1"/>
                </a:solidFill>
                <a:latin typeface="Arial Black" charset="0"/>
                <a:ea typeface="SimSun" charset="0"/>
                <a:cs typeface="SimSun" charset="0"/>
              </a:rPr>
              <a:t>s conversion to confirm to the Jewish church that God was doing a new thing (10:17-44)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defRPr/>
            </a:pPr>
            <a:r>
              <a:rPr lang="en-US">
                <a:latin typeface="Arial" charset="0"/>
                <a:ea typeface="ＭＳ Ｐゴシック" charset="0"/>
                <a:cs typeface="ＭＳ Ｐゴシック" charset="0"/>
              </a:rPr>
              <a:t>Caesarea: Loved and Despised</a:t>
            </a:r>
          </a:p>
        </p:txBody>
      </p:sp>
      <p:sp>
        <p:nvSpPr>
          <p:cNvPr id="472068" name="Rectangle 4"/>
          <p:cNvSpPr>
            <a:spLocks noChangeArrowheads="1"/>
          </p:cNvSpPr>
          <p:nvPr/>
        </p:nvSpPr>
        <p:spPr bwMode="auto">
          <a:xfrm>
            <a:off x="0" y="1305158"/>
            <a:ext cx="391966" cy="590092"/>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lIns="91334" tIns="45667" rIns="91334" bIns="45667" anchor="ctr">
            <a:spAutoFit/>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365571" name="Group 5"/>
          <p:cNvGrpSpPr>
            <a:grpSpLocks/>
          </p:cNvGrpSpPr>
          <p:nvPr/>
        </p:nvGrpSpPr>
        <p:grpSpPr bwMode="auto">
          <a:xfrm>
            <a:off x="0" y="1752600"/>
            <a:ext cx="9144000" cy="5105400"/>
            <a:chOff x="192" y="1680"/>
            <a:chExt cx="4944" cy="2451"/>
          </a:xfrm>
        </p:grpSpPr>
        <p:pic>
          <p:nvPicPr>
            <p:cNvPr id="365572"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5573"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0"/>
            <a:ext cx="4114800" cy="685800"/>
          </a:xfrm>
          <a:prstGeom prst="rect">
            <a:avLst/>
          </a:prstGeom>
        </p:spPr>
        <p:txBody>
          <a:bodyPr lIns="91334" tIns="45667" rIns="91334" bIns="45667"/>
          <a:lstStyle/>
          <a:p>
            <a:pPr eaLnBrk="1" hangingPunct="1">
              <a:defRPr/>
            </a:pPr>
            <a:r>
              <a:rPr lang="en-US" sz="3600" u="sng" dirty="0">
                <a:effectLst>
                  <a:outerShdw blurRad="38100" dist="38100" dir="2700000" algn="tl">
                    <a:srgbClr val="DDDDDD"/>
                  </a:outerShdw>
                </a:effectLst>
                <a:latin typeface="Arial" charset="0"/>
                <a:ea typeface="ＭＳ Ｐゴシック" charset="0"/>
                <a:cs typeface="Arial" charset="0"/>
              </a:rPr>
              <a:t>Peter</a:t>
            </a:r>
            <a:r>
              <a:rPr lang="uk-UA" sz="3600" u="sng" dirty="0">
                <a:effectLst>
                  <a:outerShdw blurRad="38100" dist="38100" dir="2700000" algn="tl">
                    <a:srgbClr val="DDDDDD"/>
                  </a:outerShdw>
                </a:effectLst>
                <a:latin typeface="Arial" charset="0"/>
                <a:ea typeface="ＭＳ Ｐゴシック" charset="0"/>
                <a:cs typeface="Arial" charset="0"/>
              </a:rPr>
              <a:t>'</a:t>
            </a:r>
            <a:r>
              <a:rPr lang="en-US" altLang="ja-JP" sz="3600" u="sng" dirty="0">
                <a:effectLst>
                  <a:outerShdw blurRad="38100" dist="38100" dir="2700000" algn="tl">
                    <a:srgbClr val="DDDDDD"/>
                  </a:outerShdw>
                </a:effectLst>
                <a:latin typeface="Arial" charset="0"/>
                <a:ea typeface="ＭＳ Ｐゴシック" charset="0"/>
                <a:cs typeface="Arial" charset="0"/>
              </a:rPr>
              <a:t>s Response</a:t>
            </a:r>
            <a:endParaRPr lang="en-US" sz="3600" u="sng" dirty="0">
              <a:effectLst>
                <a:outerShdw blurRad="38100" dist="38100" dir="2700000" algn="tl">
                  <a:srgbClr val="DDDDDD"/>
                </a:outerShdw>
              </a:effectLst>
              <a:latin typeface="Arial" charset="0"/>
              <a:ea typeface="ＭＳ Ｐゴシック" charset="0"/>
              <a:cs typeface="Arial" charset="0"/>
            </a:endParaRPr>
          </a:p>
        </p:txBody>
      </p:sp>
      <p:sp>
        <p:nvSpPr>
          <p:cNvPr id="5" name="Title 2"/>
          <p:cNvSpPr txBox="1">
            <a:spLocks/>
          </p:cNvSpPr>
          <p:nvPr/>
        </p:nvSpPr>
        <p:spPr>
          <a:xfrm>
            <a:off x="4800600" y="914400"/>
            <a:ext cx="4114800" cy="5943600"/>
          </a:xfrm>
          <a:prstGeom prst="rect">
            <a:avLst/>
          </a:prstGeom>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3600" dirty="0">
                <a:solidFill>
                  <a:schemeClr val="tx2"/>
                </a:solidFill>
                <a:effectLst>
                  <a:outerShdw blurRad="38100" dist="38100" dir="2700000" algn="tl">
                    <a:srgbClr val="DDDDDD"/>
                  </a:outerShdw>
                </a:effectLst>
                <a:latin typeface="Arial" charset="0"/>
                <a:cs typeface="Arial" charset="0"/>
              </a:rPr>
              <a:t>"</a:t>
            </a:r>
            <a:r>
              <a:rPr lang="en-US" altLang="ja-JP" sz="3600" dirty="0">
                <a:solidFill>
                  <a:schemeClr val="tx2"/>
                </a:solidFill>
                <a:effectLst>
                  <a:outerShdw blurRad="38100" dist="38100" dir="2700000" algn="tl">
                    <a:srgbClr val="DDDDDD"/>
                  </a:outerShdw>
                </a:effectLst>
                <a:latin typeface="Arial" charset="0"/>
                <a:cs typeface="Arial" charset="0"/>
              </a:rPr>
              <a:t>I most certainly understand now that God is not one to show partiality, but in every nation the man who fears Him and does what is right, is welcome to Him</a:t>
            </a:r>
            <a:r>
              <a:rPr lang="ru-RU" altLang="ja-JP" sz="3600" dirty="0">
                <a:solidFill>
                  <a:schemeClr val="tx2"/>
                </a:solidFill>
                <a:effectLst>
                  <a:outerShdw blurRad="38100" dist="38100" dir="2700000" algn="tl">
                    <a:srgbClr val="DDDDDD"/>
                  </a:outerShdw>
                </a:effectLst>
                <a:latin typeface="Arial" charset="0"/>
                <a:cs typeface="Arial" charset="0"/>
              </a:rPr>
              <a:t>"</a:t>
            </a:r>
            <a:r>
              <a:rPr lang="en-US" altLang="ja-JP" sz="3600" dirty="0">
                <a:solidFill>
                  <a:schemeClr val="tx2"/>
                </a:solidFill>
                <a:effectLst>
                  <a:outerShdw blurRad="38100" dist="38100" dir="2700000" algn="tl">
                    <a:srgbClr val="DDDDDD"/>
                  </a:outerShdw>
                </a:effectLst>
                <a:latin typeface="Arial" charset="0"/>
                <a:cs typeface="Arial" charset="0"/>
              </a:rPr>
              <a:t> </a:t>
            </a:r>
            <a:br>
              <a:rPr lang="en-US" altLang="ja-JP" sz="3600" dirty="0">
                <a:solidFill>
                  <a:schemeClr val="tx2"/>
                </a:solidFill>
                <a:effectLst>
                  <a:outerShdw blurRad="38100" dist="38100" dir="2700000" algn="tl">
                    <a:srgbClr val="DDDDDD"/>
                  </a:outerShdw>
                </a:effectLst>
                <a:latin typeface="Arial" charset="0"/>
                <a:cs typeface="Arial" charset="0"/>
              </a:rPr>
            </a:br>
            <a:r>
              <a:rPr lang="en-US" altLang="ja-JP" sz="3600" dirty="0">
                <a:solidFill>
                  <a:schemeClr val="tx2"/>
                </a:solidFill>
                <a:effectLst>
                  <a:outerShdw blurRad="38100" dist="38100" dir="2700000" algn="tl">
                    <a:srgbClr val="DDDDDD"/>
                  </a:outerShdw>
                </a:effectLst>
                <a:latin typeface="Arial" charset="0"/>
                <a:cs typeface="Arial" charset="0"/>
              </a:rPr>
              <a:t>(10:34–35).</a:t>
            </a:r>
            <a:endParaRPr lang="en-US" sz="3600" dirty="0">
              <a:solidFill>
                <a:schemeClr val="tx2"/>
              </a:solidFill>
              <a:effectLst>
                <a:outerShdw blurRad="38100" dist="38100" dir="2700000" algn="tl">
                  <a:srgbClr val="DDDDDD"/>
                </a:outerShdw>
              </a:effectLst>
              <a:latin typeface="Arial" charset="0"/>
              <a:cs typeface="Arial" charset="0"/>
            </a:endParaRPr>
          </a:p>
        </p:txBody>
      </p:sp>
    </p:spTree>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sz="1800">
              <a:solidFill>
                <a:srgbClr val="FFFFFF"/>
              </a:solidFill>
              <a:latin typeface="Tahoma"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en-US">
                <a:latin typeface="Arial" charset="0"/>
                <a:ea typeface="ＭＳ Ｐゴシック" charset="0"/>
                <a:cs typeface="ＭＳ Ｐゴシック" charset="0"/>
              </a:rPr>
              <a:t>God gave his Spirit to Cornelius</a:t>
            </a: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0"/>
            <a:ext cx="9144000" cy="1676400"/>
          </a:xfrm>
          <a:solidFill>
            <a:srgbClr val="000000"/>
          </a:solidFill>
        </p:spPr>
        <p:txBody>
          <a:bodyPr/>
          <a:lstStyle/>
          <a:p>
            <a:pPr eaLnBrk="1" hangingPunct="1"/>
            <a:r>
              <a:rPr kumimoji="0" lang="en-US" altLang="zh-CN" b="0">
                <a:latin typeface="Helvetica" charset="0"/>
                <a:ea typeface="SimSun" charset="0"/>
                <a:cs typeface="SimSun" charset="0"/>
              </a:rPr>
              <a:t>B. God is initiating many changes that we have little to do with.</a:t>
            </a:r>
            <a:endParaRPr kumimoji="0" lang="en-US" b="0">
              <a:latin typeface="Helvetica" charset="0"/>
              <a:ea typeface="SimSun" charset="0"/>
              <a:cs typeface="SimSun" charset="0"/>
            </a:endParaRPr>
          </a:p>
        </p:txBody>
      </p:sp>
      <p:sp>
        <p:nvSpPr>
          <p:cNvPr id="247811" name="Rectangle 3"/>
          <p:cNvSpPr>
            <a:spLocks noGrp="1" noChangeArrowheads="1"/>
          </p:cNvSpPr>
          <p:nvPr>
            <p:ph type="body" sz="half" idx="1"/>
          </p:nvPr>
        </p:nvSpPr>
        <p:spPr>
          <a:xfrm>
            <a:off x="-609600" y="1981200"/>
            <a:ext cx="4038600" cy="1295400"/>
          </a:xfrm>
        </p:spPr>
        <p:txBody>
          <a:bodyPr/>
          <a:lstStyle/>
          <a:p>
            <a:pPr lvl="1" eaLnBrk="1" hangingPunct="1">
              <a:buFontTx/>
              <a:buNone/>
            </a:pPr>
            <a:r>
              <a:rPr kumimoji="0" lang="en-US" altLang="zh-CN" sz="3600" b="1">
                <a:solidFill>
                  <a:schemeClr val="tx2"/>
                </a:solidFill>
                <a:latin typeface="Arial" charset="0"/>
                <a:ea typeface="SimSun" charset="0"/>
                <a:cs typeface="SimSun" charset="0"/>
              </a:rPr>
              <a:t>	Our Location in Singapore</a:t>
            </a:r>
          </a:p>
        </p:txBody>
      </p:sp>
      <p:pic>
        <p:nvPicPr>
          <p:cNvPr id="247814" name="Picture 6" descr="ov_pix"/>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152400" y="3200408"/>
            <a:ext cx="2895600" cy="2398713"/>
          </a:xfrm>
          <a:noFill/>
        </p:spPr>
      </p:pic>
      <p:sp>
        <p:nvSpPr>
          <p:cNvPr id="247816" name="Rectangle 8"/>
          <p:cNvSpPr>
            <a:spLocks noChangeArrowheads="1"/>
          </p:cNvSpPr>
          <p:nvPr/>
        </p:nvSpPr>
        <p:spPr bwMode="auto">
          <a:xfrm>
            <a:off x="3124154" y="4921257"/>
            <a:ext cx="2860772" cy="646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p>
            <a:pPr lvl="1">
              <a:spcBef>
                <a:spcPct val="20000"/>
              </a:spcBef>
              <a:buClr>
                <a:srgbClr val="FFFF99"/>
              </a:buClr>
            </a:pPr>
            <a:r>
              <a:rPr lang="en-US" altLang="zh-CN" sz="3600" b="1">
                <a:solidFill>
                  <a:srgbClr val="FFFFFF"/>
                </a:solidFill>
                <a:latin typeface="Arial" charset="0"/>
                <a:ea typeface="SimSun" charset="0"/>
                <a:cs typeface="SimSun" charset="0"/>
              </a:rPr>
              <a:t>Internet Age</a:t>
            </a:r>
            <a:endParaRPr lang="en-US" sz="3600" b="1">
              <a:solidFill>
                <a:srgbClr val="FFFFFF"/>
              </a:solidFill>
              <a:latin typeface="Arial" charset="0"/>
            </a:endParaRPr>
          </a:p>
        </p:txBody>
      </p:sp>
      <p:sp>
        <p:nvSpPr>
          <p:cNvPr id="247821" name="Rectangle 13"/>
          <p:cNvSpPr>
            <a:spLocks noChangeArrowheads="1"/>
          </p:cNvSpPr>
          <p:nvPr/>
        </p:nvSpPr>
        <p:spPr bwMode="auto">
          <a:xfrm>
            <a:off x="5562600" y="2209818"/>
            <a:ext cx="3581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p>
            <a:pPr lvl="1" algn="l">
              <a:spcBef>
                <a:spcPct val="20000"/>
              </a:spcBef>
              <a:buClr>
                <a:srgbClr val="FFFF99"/>
              </a:buClr>
            </a:pPr>
            <a:r>
              <a:rPr lang="en-US" altLang="zh-CN" sz="3600" b="1">
                <a:solidFill>
                  <a:srgbClr val="FFFFFF"/>
                </a:solidFill>
                <a:latin typeface="Arial" charset="0"/>
                <a:ea typeface="SimSun" charset="0"/>
                <a:cs typeface="SimSun" charset="0"/>
              </a:rPr>
              <a:t>International</a:t>
            </a:r>
            <a:endParaRPr lang="en-US" sz="3600" b="1">
              <a:solidFill>
                <a:srgbClr val="FFFFFF"/>
              </a:solidFill>
              <a:latin typeface="Arial" charset="0"/>
            </a:endParaRPr>
          </a:p>
        </p:txBody>
      </p:sp>
      <p:pic>
        <p:nvPicPr>
          <p:cNvPr id="12" name="Picture 11" descr="mai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41675" y="2647950"/>
            <a:ext cx="2667000"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6019801" y="2895600"/>
            <a:ext cx="3035300" cy="3962400"/>
            <a:chOff x="6019800" y="2895600"/>
            <a:chExt cx="3035300" cy="3962400"/>
          </a:xfrm>
        </p:grpSpPr>
        <p:pic>
          <p:nvPicPr>
            <p:cNvPr id="371720" name="Picture 14" descr="IMG_7476_small.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4808935"/>
              <a:ext cx="1066800" cy="2049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21" name="Picture 15" descr="IMG_7479.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2895600"/>
              <a:ext cx="914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22" name="Picture 16" descr="IMG_2367.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200" y="2895600"/>
              <a:ext cx="1066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23" name="Picture 17" descr="IMG_0739.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24800" y="2895600"/>
              <a:ext cx="11303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24" name="Picture 19" descr="IMG_0896_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50570" y="5334000"/>
              <a:ext cx="88363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blinds(horizontal)">
                                      <p:cBhvr>
                                        <p:cTn id="7" dur="500"/>
                                        <p:tgtEl>
                                          <p:spTgt spid="247811">
                                            <p:txEl>
                                              <p:pRg st="0" end="0"/>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47814"/>
                                        </p:tgtEl>
                                        <p:attrNameLst>
                                          <p:attrName>style.visibility</p:attrName>
                                        </p:attrNameLst>
                                      </p:cBhvr>
                                      <p:to>
                                        <p:strVal val="visible"/>
                                      </p:to>
                                    </p:set>
                                    <p:animEffect transition="in" filter="box(in)">
                                      <p:cBhvr>
                                        <p:cTn id="11" dur="500"/>
                                        <p:tgtEl>
                                          <p:spTgt spid="2478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47816"/>
                                        </p:tgtEl>
                                        <p:attrNameLst>
                                          <p:attrName>style.visibility</p:attrName>
                                        </p:attrNameLst>
                                      </p:cBhvr>
                                      <p:to>
                                        <p:strVal val="visible"/>
                                      </p:to>
                                    </p:set>
                                    <p:animEffect transition="in" filter="wipe(down)">
                                      <p:cBhvr>
                                        <p:cTn id="16" dur="580">
                                          <p:stCondLst>
                                            <p:cond delay="0"/>
                                          </p:stCondLst>
                                        </p:cTn>
                                        <p:tgtEl>
                                          <p:spTgt spid="247816"/>
                                        </p:tgtEl>
                                      </p:cBhvr>
                                    </p:animEffect>
                                    <p:anim calcmode="lin" valueType="num">
                                      <p:cBhvr>
                                        <p:cTn id="17" dur="1822" tmFilter="0,0; 0.14,0.36; 0.43,0.73; 0.71,0.91; 1.0,1.0">
                                          <p:stCondLst>
                                            <p:cond delay="0"/>
                                          </p:stCondLst>
                                        </p:cTn>
                                        <p:tgtEl>
                                          <p:spTgt spid="2478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478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478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478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47816"/>
                                        </p:tgtEl>
                                        <p:attrNameLst>
                                          <p:attrName>ppt_y</p:attrName>
                                        </p:attrNameLst>
                                      </p:cBhvr>
                                      <p:tavLst>
                                        <p:tav tm="0" fmla="#ppt_y-sin(pi*$)/81">
                                          <p:val>
                                            <p:fltVal val="0"/>
                                          </p:val>
                                        </p:tav>
                                        <p:tav tm="100000">
                                          <p:val>
                                            <p:fltVal val="1"/>
                                          </p:val>
                                        </p:tav>
                                      </p:tavLst>
                                    </p:anim>
                                    <p:animScale>
                                      <p:cBhvr>
                                        <p:cTn id="22" dur="26">
                                          <p:stCondLst>
                                            <p:cond delay="650"/>
                                          </p:stCondLst>
                                        </p:cTn>
                                        <p:tgtEl>
                                          <p:spTgt spid="247816"/>
                                        </p:tgtEl>
                                      </p:cBhvr>
                                      <p:to x="100000" y="60000"/>
                                    </p:animScale>
                                    <p:animScale>
                                      <p:cBhvr>
                                        <p:cTn id="23" dur="166" decel="50000">
                                          <p:stCondLst>
                                            <p:cond delay="676"/>
                                          </p:stCondLst>
                                        </p:cTn>
                                        <p:tgtEl>
                                          <p:spTgt spid="247816"/>
                                        </p:tgtEl>
                                      </p:cBhvr>
                                      <p:to x="100000" y="100000"/>
                                    </p:animScale>
                                    <p:animScale>
                                      <p:cBhvr>
                                        <p:cTn id="24" dur="26">
                                          <p:stCondLst>
                                            <p:cond delay="1312"/>
                                          </p:stCondLst>
                                        </p:cTn>
                                        <p:tgtEl>
                                          <p:spTgt spid="247816"/>
                                        </p:tgtEl>
                                      </p:cBhvr>
                                      <p:to x="100000" y="80000"/>
                                    </p:animScale>
                                    <p:animScale>
                                      <p:cBhvr>
                                        <p:cTn id="25" dur="166" decel="50000">
                                          <p:stCondLst>
                                            <p:cond delay="1338"/>
                                          </p:stCondLst>
                                        </p:cTn>
                                        <p:tgtEl>
                                          <p:spTgt spid="247816"/>
                                        </p:tgtEl>
                                      </p:cBhvr>
                                      <p:to x="100000" y="100000"/>
                                    </p:animScale>
                                    <p:animScale>
                                      <p:cBhvr>
                                        <p:cTn id="26" dur="26">
                                          <p:stCondLst>
                                            <p:cond delay="1642"/>
                                          </p:stCondLst>
                                        </p:cTn>
                                        <p:tgtEl>
                                          <p:spTgt spid="247816"/>
                                        </p:tgtEl>
                                      </p:cBhvr>
                                      <p:to x="100000" y="90000"/>
                                    </p:animScale>
                                    <p:animScale>
                                      <p:cBhvr>
                                        <p:cTn id="27" dur="166" decel="50000">
                                          <p:stCondLst>
                                            <p:cond delay="1668"/>
                                          </p:stCondLst>
                                        </p:cTn>
                                        <p:tgtEl>
                                          <p:spTgt spid="247816"/>
                                        </p:tgtEl>
                                      </p:cBhvr>
                                      <p:to x="100000" y="100000"/>
                                    </p:animScale>
                                    <p:animScale>
                                      <p:cBhvr>
                                        <p:cTn id="28" dur="26">
                                          <p:stCondLst>
                                            <p:cond delay="1808"/>
                                          </p:stCondLst>
                                        </p:cTn>
                                        <p:tgtEl>
                                          <p:spTgt spid="247816"/>
                                        </p:tgtEl>
                                      </p:cBhvr>
                                      <p:to x="100000" y="95000"/>
                                    </p:animScale>
                                    <p:animScale>
                                      <p:cBhvr>
                                        <p:cTn id="29" dur="166" decel="50000">
                                          <p:stCondLst>
                                            <p:cond delay="1834"/>
                                          </p:stCondLst>
                                        </p:cTn>
                                        <p:tgtEl>
                                          <p:spTgt spid="247816"/>
                                        </p:tgtEl>
                                      </p:cBhvr>
                                      <p:to x="100000" y="100000"/>
                                    </p:animScale>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47821"/>
                                        </p:tgtEl>
                                        <p:attrNameLst>
                                          <p:attrName>style.visibility</p:attrName>
                                        </p:attrNameLst>
                                      </p:cBhvr>
                                      <p:to>
                                        <p:strVal val="visible"/>
                                      </p:to>
                                    </p:set>
                                    <p:animEffect transition="in" filter="wipe(down)">
                                      <p:cBhvr>
                                        <p:cTn id="36" dur="580">
                                          <p:stCondLst>
                                            <p:cond delay="0"/>
                                          </p:stCondLst>
                                        </p:cTn>
                                        <p:tgtEl>
                                          <p:spTgt spid="247821"/>
                                        </p:tgtEl>
                                      </p:cBhvr>
                                    </p:animEffect>
                                    <p:anim calcmode="lin" valueType="num">
                                      <p:cBhvr>
                                        <p:cTn id="37" dur="1822" tmFilter="0,0; 0.14,0.36; 0.43,0.73; 0.71,0.91; 1.0,1.0">
                                          <p:stCondLst>
                                            <p:cond delay="0"/>
                                          </p:stCondLst>
                                        </p:cTn>
                                        <p:tgtEl>
                                          <p:spTgt spid="2478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478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478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478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478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47821"/>
                                        </p:tgtEl>
                                      </p:cBhvr>
                                      <p:to x="100000" y="60000"/>
                                    </p:animScale>
                                    <p:animScale>
                                      <p:cBhvr>
                                        <p:cTn id="43" dur="166" decel="50000">
                                          <p:stCondLst>
                                            <p:cond delay="676"/>
                                          </p:stCondLst>
                                        </p:cTn>
                                        <p:tgtEl>
                                          <p:spTgt spid="247821"/>
                                        </p:tgtEl>
                                      </p:cBhvr>
                                      <p:to x="100000" y="100000"/>
                                    </p:animScale>
                                    <p:animScale>
                                      <p:cBhvr>
                                        <p:cTn id="44" dur="26">
                                          <p:stCondLst>
                                            <p:cond delay="1312"/>
                                          </p:stCondLst>
                                        </p:cTn>
                                        <p:tgtEl>
                                          <p:spTgt spid="247821"/>
                                        </p:tgtEl>
                                      </p:cBhvr>
                                      <p:to x="100000" y="80000"/>
                                    </p:animScale>
                                    <p:animScale>
                                      <p:cBhvr>
                                        <p:cTn id="45" dur="166" decel="50000">
                                          <p:stCondLst>
                                            <p:cond delay="1338"/>
                                          </p:stCondLst>
                                        </p:cTn>
                                        <p:tgtEl>
                                          <p:spTgt spid="247821"/>
                                        </p:tgtEl>
                                      </p:cBhvr>
                                      <p:to x="100000" y="100000"/>
                                    </p:animScale>
                                    <p:animScale>
                                      <p:cBhvr>
                                        <p:cTn id="46" dur="26">
                                          <p:stCondLst>
                                            <p:cond delay="1642"/>
                                          </p:stCondLst>
                                        </p:cTn>
                                        <p:tgtEl>
                                          <p:spTgt spid="247821"/>
                                        </p:tgtEl>
                                      </p:cBhvr>
                                      <p:to x="100000" y="90000"/>
                                    </p:animScale>
                                    <p:animScale>
                                      <p:cBhvr>
                                        <p:cTn id="47" dur="166" decel="50000">
                                          <p:stCondLst>
                                            <p:cond delay="1668"/>
                                          </p:stCondLst>
                                        </p:cTn>
                                        <p:tgtEl>
                                          <p:spTgt spid="247821"/>
                                        </p:tgtEl>
                                      </p:cBhvr>
                                      <p:to x="100000" y="100000"/>
                                    </p:animScale>
                                    <p:animScale>
                                      <p:cBhvr>
                                        <p:cTn id="48" dur="26">
                                          <p:stCondLst>
                                            <p:cond delay="1808"/>
                                          </p:stCondLst>
                                        </p:cTn>
                                        <p:tgtEl>
                                          <p:spTgt spid="247821"/>
                                        </p:tgtEl>
                                      </p:cBhvr>
                                      <p:to x="100000" y="95000"/>
                                    </p:animScale>
                                    <p:animScale>
                                      <p:cBhvr>
                                        <p:cTn id="49" dur="166" decel="50000">
                                          <p:stCondLst>
                                            <p:cond delay="1834"/>
                                          </p:stCondLst>
                                        </p:cTn>
                                        <p:tgtEl>
                                          <p:spTgt spid="247821"/>
                                        </p:tgtEl>
                                      </p:cBhvr>
                                      <p:to x="100000" y="100000"/>
                                    </p:animScale>
                                  </p:childTnLst>
                                </p:cTn>
                              </p:par>
                              <p:par>
                                <p:cTn id="50" presetID="1"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P spid="247816" grpId="0"/>
      <p:bldP spid="247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8" descr="Furrowed%20Brow%20Color%2Ejp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8"/>
            <a:ext cx="9144000" cy="8399463"/>
          </a:xfrm>
          <a:noFill/>
        </p:spPr>
      </p:pic>
      <p:sp>
        <p:nvSpPr>
          <p:cNvPr id="373762"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rgbClr val="FFFF00"/>
                </a:solidFill>
                <a:latin typeface="Arial Black" charset="0"/>
                <a:ea typeface="SimSun" charset="0"/>
                <a:cs typeface="SimSun" charset="0"/>
              </a:rPr>
              <a:t>prepares </a:t>
            </a:r>
            <a:r>
              <a:rPr lang="en-US" altLang="zh-CN">
                <a:latin typeface="Arial Black" charset="0"/>
                <a:ea typeface="SimSun" charset="0"/>
                <a:cs typeface="SimSun" charset="0"/>
              </a:rPr>
              <a:t>his people for change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r="14894"/>
          <a:stretch>
            <a:fillRect/>
          </a:stretch>
        </p:blipFill>
        <p:spPr>
          <a:xfrm>
            <a:off x="0" y="-23798"/>
            <a:ext cx="9144000" cy="6958013"/>
          </a:xfrm>
          <a:noFill/>
        </p:spPr>
      </p:pic>
      <p:sp>
        <p:nvSpPr>
          <p:cNvPr id="375810" name="Rectangle 2"/>
          <p:cNvSpPr>
            <a:spLocks noGrp="1" noChangeArrowheads="1"/>
          </p:cNvSpPr>
          <p:nvPr>
            <p:ph type="title"/>
          </p:nvPr>
        </p:nvSpPr>
        <p:spPr>
          <a:xfrm>
            <a:off x="381001" y="138118"/>
            <a:ext cx="7772400" cy="1462087"/>
          </a:xfrm>
        </p:spPr>
        <p:txBody>
          <a:bodyPr/>
          <a:lstStyle/>
          <a:p>
            <a:pPr eaLnBrk="1" hangingPunct="1"/>
            <a:r>
              <a:rPr lang="en-US" altLang="zh-CN">
                <a:solidFill>
                  <a:schemeClr val="bg1"/>
                </a:solidFill>
                <a:latin typeface="Arial Black" charset="0"/>
                <a:ea typeface="SimSun" charset="0"/>
                <a:cs typeface="SimSun" charset="0"/>
              </a:rPr>
              <a:t>II.	God </a:t>
            </a:r>
            <a:r>
              <a:rPr lang="en-US" altLang="zh-CN">
                <a:solidFill>
                  <a:schemeClr val="folHlink"/>
                </a:solidFill>
                <a:latin typeface="Arial Black" charset="0"/>
                <a:ea typeface="SimSun" charset="0"/>
                <a:cs typeface="SimSun" charset="0"/>
              </a:rPr>
              <a:t>initiates</a:t>
            </a:r>
            <a:r>
              <a:rPr lang="en-US" altLang="zh-CN">
                <a:solidFill>
                  <a:schemeClr val="bg1"/>
                </a:solidFill>
                <a:latin typeface="Arial Black" charset="0"/>
                <a:ea typeface="SimSun" charset="0"/>
                <a:cs typeface="SimSun" charset="0"/>
              </a:rPr>
              <a:t> the change himself.</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8" descr="Turtle640%2E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0638"/>
            <a:ext cx="9144000" cy="7489826"/>
          </a:xfrm>
          <a:noFill/>
        </p:spPr>
      </p:pic>
      <p:sp>
        <p:nvSpPr>
          <p:cNvPr id="377858" name="Rectangle 2"/>
          <p:cNvSpPr>
            <a:spLocks noGrp="1" noChangeArrowheads="1"/>
          </p:cNvSpPr>
          <p:nvPr>
            <p:ph type="title"/>
          </p:nvPr>
        </p:nvSpPr>
        <p:spPr>
          <a:xfrm>
            <a:off x="4800600" y="0"/>
            <a:ext cx="4191000" cy="4114800"/>
          </a:xfrm>
        </p:spPr>
        <p:txBody>
          <a:bodyPr/>
          <a:lstStyle/>
          <a:p>
            <a:pPr algn="r" eaLnBrk="1" hangingPunct="1"/>
            <a:r>
              <a:rPr lang="en-US" altLang="zh-CN" dirty="0">
                <a:latin typeface="Arial Black" charset="0"/>
                <a:ea typeface="SimSun" charset="0"/>
                <a:cs typeface="SimSun" charset="0"/>
              </a:rPr>
              <a:t>III.	 We must </a:t>
            </a:r>
            <a:r>
              <a:rPr lang="en-US" altLang="zh-CN" dirty="0">
                <a:solidFill>
                  <a:schemeClr val="accent2"/>
                </a:solidFill>
                <a:latin typeface="Arial Black" charset="0"/>
                <a:ea typeface="SimSun" charset="0"/>
                <a:cs typeface="SimSun" charset="0"/>
              </a:rPr>
              <a:t>embrace</a:t>
            </a:r>
            <a:r>
              <a:rPr lang="en-US" altLang="zh-CN" dirty="0">
                <a:latin typeface="Arial Black" charset="0"/>
                <a:ea typeface="SimSun" charset="0"/>
                <a:cs typeface="SimSun" charset="0"/>
              </a:rPr>
              <a:t> God</a:t>
            </a:r>
            <a:r>
              <a:rPr lang="uk-UA" altLang="zh-CN" dirty="0">
                <a:latin typeface="Arial Black" charset="0"/>
                <a:ea typeface="SimSun" charset="0"/>
                <a:cs typeface="SimSun" charset="0"/>
              </a:rPr>
              <a:t>'</a:t>
            </a:r>
            <a:r>
              <a:rPr lang="en-US" altLang="zh-CN" dirty="0">
                <a:latin typeface="Arial Black" charset="0"/>
                <a:ea typeface="SimSun" charset="0"/>
                <a:cs typeface="SimSun" charset="0"/>
              </a:rPr>
              <a:t>s new plans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11</a:t>
            </a:r>
          </a:p>
        </p:txBody>
      </p:sp>
    </p:spTree>
    <p:extLst>
      <p:ext uri="{BB962C8B-B14F-4D97-AF65-F5344CB8AC3E}">
        <p14:creationId xmlns:p14="http://schemas.microsoft.com/office/powerpoint/2010/main" val="2437841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indent="-342512" algn="l">
              <a:spcBef>
                <a:spcPct val="20000"/>
              </a:spcBef>
              <a:buClr>
                <a:srgbClr val="FF3399"/>
              </a:buClr>
              <a:buFontTx/>
              <a:buChar char="•"/>
            </a:pPr>
            <a:endParaRPr lang="en-US" sz="3200">
              <a:solidFill>
                <a:srgbClr val="FFCC00"/>
              </a:solidFill>
              <a:latin typeface="Arial Black"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indent="-342512" algn="l">
              <a:spcBef>
                <a:spcPct val="20000"/>
              </a:spcBef>
              <a:buClr>
                <a:srgbClr val="FF3399"/>
              </a:buClr>
              <a:buFontTx/>
              <a:buChar char="•"/>
            </a:pPr>
            <a:endParaRPr lang="en-US" sz="3200">
              <a:solidFill>
                <a:srgbClr val="FFCC00"/>
              </a:solidFill>
              <a:latin typeface="Arial Black"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algn="l">
              <a:defRPr/>
            </a:pPr>
            <a:r>
              <a:rPr lang="en-US" sz="4400" kern="0" dirty="0">
                <a:solidFill>
                  <a:srgbClr val="FFFFFF"/>
                </a:solidFill>
                <a:latin typeface="Arial Black"/>
                <a:ea typeface="+mn-ea"/>
                <a:cs typeface="+mn-cs"/>
              </a:rPr>
              <a:t>Peter defends his lack of prejudice</a:t>
            </a:r>
          </a:p>
        </p:txBody>
      </p:sp>
      <p:sp>
        <p:nvSpPr>
          <p:cNvPr id="61442" name="Rectangle 2"/>
          <p:cNvSpPr>
            <a:spLocks noGrp="1" noChangeArrowheads="1"/>
          </p:cNvSpPr>
          <p:nvPr>
            <p:ph type="title"/>
          </p:nvPr>
        </p:nvSpPr>
        <p:spPr>
          <a:xfrm>
            <a:off x="0" y="0"/>
            <a:ext cx="9144000" cy="2362200"/>
          </a:xfrm>
        </p:spPr>
        <p:txBody>
          <a:bodyPr/>
          <a:lstStyle/>
          <a:p>
            <a:pPr algn="r" eaLnBrk="1" hangingPunct="1">
              <a:defRPr/>
            </a:pP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A.  The Jerusalem church had to accept Gentile conversion </a:t>
            </a:r>
            <a:b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b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because this change was from God (10:45–11:18)</a:t>
            </a:r>
            <a:endParaRPr lang="en-US" sz="3600" dirty="0">
              <a:solidFill>
                <a:srgbClr val="000000"/>
              </a:solidFill>
              <a:latin typeface="Arial Black"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defRPr/>
            </a:pPr>
            <a:r>
              <a:rPr lang="en-US" sz="6200">
                <a:latin typeface="Tahoma" charset="0"/>
                <a:ea typeface="ＭＳ Ｐゴシック" charset="0"/>
                <a:cs typeface="ＭＳ Ｐゴシック" charset="0"/>
              </a:rPr>
              <a:t>Reactions</a:t>
            </a:r>
          </a:p>
        </p:txBody>
      </p:sp>
      <p:sp>
        <p:nvSpPr>
          <p:cNvPr id="4" name="Rectangle 3"/>
          <p:cNvSpPr txBox="1">
            <a:spLocks noChangeArrowheads="1"/>
          </p:cNvSpPr>
          <p:nvPr/>
        </p:nvSpPr>
        <p:spPr bwMode="auto">
          <a:xfrm>
            <a:off x="152400" y="2057400"/>
            <a:ext cx="8686800" cy="4191000"/>
          </a:xfrm>
          <a:prstGeom prst="rect">
            <a:avLst/>
          </a:prstGeom>
          <a:noFill/>
          <a:ln w="9525">
            <a:noFill/>
            <a:miter lim="800000"/>
            <a:headEnd/>
            <a:tailEnd/>
          </a:ln>
          <a:effectLst/>
        </p:spPr>
        <p:txBody>
          <a:bodyPr lIns="91334" tIns="45667" rIns="91334" bIns="45667"/>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marL="441325" indent="-3270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algn="l" eaLnBrk="1" hangingPunct="1">
              <a:spcBef>
                <a:spcPct val="20000"/>
              </a:spcBef>
              <a:buClr>
                <a:schemeClr val="folHlink"/>
              </a:buClr>
              <a:buSzPct val="80000"/>
              <a:buFont typeface="Wingdings" charset="0"/>
              <a:buChar char="l"/>
              <a:defRPr/>
            </a:pPr>
            <a:r>
              <a:rPr lang="en-US" altLang="zh-CN" sz="3200" b="1" dirty="0">
                <a:solidFill>
                  <a:schemeClr val="hlink"/>
                </a:solidFill>
                <a:effectLst>
                  <a:outerShdw blurRad="38100" dist="38100" dir="2700000" algn="tl">
                    <a:srgbClr val="000000"/>
                  </a:outerShdw>
                </a:effectLst>
                <a:latin typeface="Tahoma" charset="0"/>
                <a:ea typeface="SimSun" charset="0"/>
                <a:cs typeface="SimSun" charset="0"/>
              </a:rPr>
              <a:t>Astonishment</a:t>
            </a:r>
            <a:r>
              <a:rPr lang="en-US" altLang="zh-CN" sz="3200" b="1" dirty="0">
                <a:effectLst>
                  <a:outerShdw blurRad="38100" dist="38100" dir="2700000" algn="tl">
                    <a:srgbClr val="000000"/>
                  </a:outerShdw>
                </a:effectLst>
                <a:latin typeface="Tahoma" charset="0"/>
                <a:ea typeface="SimSun" charset="0"/>
                <a:cs typeface="SimSun" charset="0"/>
              </a:rPr>
              <a:t> by Jewish believers </a:t>
            </a:r>
            <a:r>
              <a:rPr lang="en-US" altLang="zh-CN" b="1" dirty="0">
                <a:effectLst>
                  <a:outerShdw blurRad="38100" dist="38100" dir="2700000" algn="tl">
                    <a:srgbClr val="000000"/>
                  </a:outerShdw>
                </a:effectLst>
                <a:latin typeface="Tahoma" charset="0"/>
                <a:ea typeface="SimSun" charset="0"/>
                <a:cs typeface="SimSun" charset="0"/>
              </a:rPr>
              <a:t>(10:45-46) </a:t>
            </a:r>
            <a:endParaRPr lang="en-US" altLang="zh-CN" sz="3200" b="1" dirty="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a:solidFill>
                  <a:schemeClr val="hlink"/>
                </a:solidFill>
                <a:effectLst>
                  <a:outerShdw blurRad="38100" dist="38100" dir="2700000" algn="tl">
                    <a:srgbClr val="000000"/>
                  </a:outerShdw>
                </a:effectLst>
                <a:latin typeface="Tahoma" charset="0"/>
                <a:ea typeface="SimSun" charset="0"/>
                <a:cs typeface="SimSun" charset="0"/>
              </a:rPr>
              <a:t>Acceptance</a:t>
            </a:r>
            <a:r>
              <a:rPr lang="en-US" altLang="zh-CN" sz="3200" b="1" dirty="0">
                <a:effectLst>
                  <a:outerShdw blurRad="38100" dist="38100" dir="2700000" algn="tl">
                    <a:srgbClr val="000000"/>
                  </a:outerShdw>
                </a:effectLst>
                <a:latin typeface="Tahoma" charset="0"/>
                <a:ea typeface="SimSun" charset="0"/>
                <a:cs typeface="SimSun" charset="0"/>
              </a:rPr>
              <a:t> by Peter </a:t>
            </a:r>
            <a:br>
              <a:rPr lang="en-US" altLang="zh-CN" sz="3200" b="1" dirty="0">
                <a:effectLst>
                  <a:outerShdw blurRad="38100" dist="38100" dir="2700000" algn="tl">
                    <a:srgbClr val="000000"/>
                  </a:outerShdw>
                </a:effectLst>
                <a:latin typeface="Tahoma" charset="0"/>
                <a:ea typeface="SimSun" charset="0"/>
                <a:cs typeface="SimSun" charset="0"/>
              </a:rPr>
            </a:br>
            <a:r>
              <a:rPr lang="en-US" altLang="zh-CN" b="1" dirty="0">
                <a:effectLst>
                  <a:outerShdw blurRad="38100" dist="38100" dir="2700000" algn="tl">
                    <a:srgbClr val="000000"/>
                  </a:outerShdw>
                </a:effectLst>
                <a:latin typeface="Tahoma" charset="0"/>
                <a:ea typeface="SimSun" charset="0"/>
                <a:cs typeface="SimSun" charset="0"/>
              </a:rPr>
              <a:t>(10:47-48) </a:t>
            </a:r>
            <a:endParaRPr lang="en-US" altLang="zh-CN" sz="3200" b="1" dirty="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a:solidFill>
                  <a:schemeClr val="hlink"/>
                </a:solidFill>
                <a:effectLst>
                  <a:outerShdw blurRad="38100" dist="38100" dir="2700000" algn="tl">
                    <a:srgbClr val="000000"/>
                  </a:outerShdw>
                </a:effectLst>
                <a:latin typeface="Tahoma" charset="0"/>
                <a:ea typeface="SimSun" charset="0"/>
                <a:cs typeface="SimSun" charset="0"/>
              </a:rPr>
              <a:t>Accusation</a:t>
            </a:r>
            <a:r>
              <a:rPr lang="en-US" altLang="zh-CN" sz="3200" b="1" dirty="0">
                <a:effectLst>
                  <a:outerShdw blurRad="38100" dist="38100" dir="2700000" algn="tl">
                    <a:srgbClr val="000000"/>
                  </a:outerShdw>
                </a:effectLst>
                <a:latin typeface="Tahoma" charset="0"/>
                <a:ea typeface="SimSun" charset="0"/>
                <a:cs typeface="SimSun" charset="0"/>
              </a:rPr>
              <a:t> by Pharisaical believers </a:t>
            </a:r>
            <a:r>
              <a:rPr lang="en-US" altLang="zh-CN" b="1" dirty="0">
                <a:effectLst>
                  <a:outerShdw blurRad="38100" dist="38100" dir="2700000" algn="tl">
                    <a:srgbClr val="000000"/>
                  </a:outerShdw>
                </a:effectLst>
                <a:latin typeface="Tahoma" charset="0"/>
                <a:ea typeface="SimSun" charset="0"/>
                <a:cs typeface="SimSun" charset="0"/>
              </a:rPr>
              <a:t>(11:1-3) </a:t>
            </a:r>
            <a:endParaRPr lang="en-US" altLang="zh-CN" sz="3200" b="1" dirty="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a:solidFill>
                  <a:schemeClr val="hlink"/>
                </a:solidFill>
                <a:effectLst>
                  <a:outerShdw blurRad="38100" dist="38100" dir="2700000" algn="tl">
                    <a:srgbClr val="000000"/>
                  </a:outerShdw>
                </a:effectLst>
                <a:latin typeface="Tahoma" charset="0"/>
                <a:ea typeface="SimSun" charset="0"/>
                <a:cs typeface="SimSun" charset="0"/>
              </a:rPr>
              <a:t>Approval</a:t>
            </a:r>
            <a:r>
              <a:rPr lang="en-US" altLang="zh-CN" sz="3200" b="1" dirty="0">
                <a:effectLst>
                  <a:outerShdw blurRad="38100" dist="38100" dir="2700000" algn="tl">
                    <a:srgbClr val="000000"/>
                  </a:outerShdw>
                </a:effectLst>
                <a:latin typeface="Tahoma" charset="0"/>
                <a:ea typeface="SimSun" charset="0"/>
                <a:cs typeface="SimSun" charset="0"/>
              </a:rPr>
              <a:t> by the Jerusalem church </a:t>
            </a:r>
            <a:br>
              <a:rPr lang="en-US" altLang="zh-CN" sz="3200" b="1" dirty="0">
                <a:effectLst>
                  <a:outerShdw blurRad="38100" dist="38100" dir="2700000" algn="tl">
                    <a:srgbClr val="000000"/>
                  </a:outerShdw>
                </a:effectLst>
                <a:latin typeface="Tahoma" charset="0"/>
                <a:ea typeface="SimSun" charset="0"/>
                <a:cs typeface="SimSun" charset="0"/>
              </a:rPr>
            </a:br>
            <a:r>
              <a:rPr lang="en-US" altLang="zh-CN" b="1" dirty="0">
                <a:effectLst>
                  <a:outerShdw blurRad="38100" dist="38100" dir="2700000" algn="tl">
                    <a:srgbClr val="000000"/>
                  </a:outerShdw>
                </a:effectLst>
                <a:latin typeface="Tahoma" charset="0"/>
                <a:ea typeface="SimSun" charset="0"/>
                <a:cs typeface="SimSun" charset="0"/>
              </a:rPr>
              <a:t>(11:4-18) </a:t>
            </a:r>
            <a:endParaRPr lang="en-US" sz="3200" dirty="0">
              <a:effectLst>
                <a:outerShdw blurRad="38100" dist="38100" dir="2700000" algn="tl">
                  <a:srgbClr val="000000"/>
                </a:outerShdw>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iterate type="wd">
                                    <p:tmPct val="10000"/>
                                  </p:iterate>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iterate type="wd">
                                    <p:tmPct val="10000"/>
                                  </p:iterate>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iterate type="wd">
                                    <p:tmPct val="10000"/>
                                  </p:iterate>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4718304" y="5746478"/>
            <a:ext cx="4471574"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black"/>
                </a:solidFill>
                <a:effectLst/>
                <a:uLnTx/>
                <a:uFillTx/>
                <a:latin typeface="Arial"/>
                <a:ea typeface="ＭＳ Ｐゴシック" charset="0"/>
                <a:cs typeface="Arial"/>
              </a:rPr>
              <a:t>Acts 11:1-18 (NLT)</a:t>
            </a:r>
            <a:endParaRPr kumimoji="0" lang="en-GB" sz="36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718304" y="2558682"/>
            <a:ext cx="4471574"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prstClr val="black"/>
                </a:solidFill>
                <a:effectLst/>
                <a:uLnTx/>
                <a:uFillTx/>
                <a:latin typeface="Arial"/>
                <a:ea typeface="ＭＳ Ｐゴシック" charset="0"/>
                <a:cs typeface="Arial"/>
              </a:rPr>
              <a:t>ACCUSATION &amp; APPROVAL</a:t>
            </a:r>
            <a:endParaRPr kumimoji="0" lang="en-GB" sz="40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41537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11:1-3 (NLT)</a:t>
            </a:r>
          </a:p>
        </p:txBody>
      </p:sp>
      <p:sp>
        <p:nvSpPr>
          <p:cNvPr id="5" name="Rectangle 4"/>
          <p:cNvSpPr/>
          <p:nvPr/>
        </p:nvSpPr>
        <p:spPr>
          <a:xfrm>
            <a:off x="2688336" y="835596"/>
            <a:ext cx="6453636" cy="501675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Soon the news reached the apostles and other believers in Judea that the Gentiles had received the word of God.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2 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But when Peter arrived back in Jerusalem, the Jewish believers criticized him.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3 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“You entered the home of Gentiles and even ate with them!” they said.</a:t>
            </a:r>
          </a:p>
        </p:txBody>
      </p:sp>
    </p:spTree>
    <p:extLst>
      <p:ext uri="{BB962C8B-B14F-4D97-AF65-F5344CB8AC3E}">
        <p14:creationId xmlns:p14="http://schemas.microsoft.com/office/powerpoint/2010/main" val="4278320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2788919" y="352748"/>
            <a:ext cx="6355079" cy="501675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4 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Then Peter told them exactly what had happened.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“I was in the town of Joppa,” he said, “and while I was praying, I went into a trance and saw a vision. Something like a large sheet was let down by its four corners from the sky. And it came right down to me. </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11:4-5 (NLT)</a:t>
            </a:r>
          </a:p>
        </p:txBody>
      </p:sp>
    </p:spTree>
    <p:extLst>
      <p:ext uri="{BB962C8B-B14F-4D97-AF65-F5344CB8AC3E}">
        <p14:creationId xmlns:p14="http://schemas.microsoft.com/office/powerpoint/2010/main" val="22349302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3191256" y="888462"/>
            <a:ext cx="6001725" cy="353943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When I looked inside the sheet, I saw all sorts of tame and wild animals, reptiles, and birds.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And I heard a voice say, ‘Get up, Peter; kill and eat them.’</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11:6-7 (NLT)</a:t>
            </a:r>
          </a:p>
        </p:txBody>
      </p:sp>
    </p:spTree>
    <p:extLst>
      <p:ext uri="{BB962C8B-B14F-4D97-AF65-F5344CB8AC3E}">
        <p14:creationId xmlns:p14="http://schemas.microsoft.com/office/powerpoint/2010/main" val="3807687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2521974" y="735231"/>
            <a:ext cx="6729999" cy="452431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8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No, Lord,’ I replied. ‘I have never eaten anything that our Jewish laws have declared impure or unclean.’</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9 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But the voice from heaven spoke again: ‘Do not call something unclean if God has made it clean.’</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11:8-9 (NLT)</a:t>
            </a:r>
          </a:p>
        </p:txBody>
      </p:sp>
    </p:spTree>
    <p:extLst>
      <p:ext uri="{BB962C8B-B14F-4D97-AF65-F5344CB8AC3E}">
        <p14:creationId xmlns:p14="http://schemas.microsoft.com/office/powerpoint/2010/main" val="1814781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3209544" y="396021"/>
            <a:ext cx="5998185" cy="452431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10 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This happened three times before the sheet and all it contained was pulled back up to heaven.</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11 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Just then three men who had been sent from Caesarea arrived at the house where we were staying. </a:t>
            </a:r>
          </a:p>
        </p:txBody>
      </p:sp>
      <p:sp>
        <p:nvSpPr>
          <p:cNvPr id="7" name="Rectangle 6">
            <a:extLst>
              <a:ext uri="{FF2B5EF4-FFF2-40B4-BE49-F238E27FC236}">
                <a16:creationId xmlns:a16="http://schemas.microsoft.com/office/drawing/2014/main" id="{104C4025-6093-F64D-88BD-AEDAC2C621D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11:10-11 (NLT)</a:t>
            </a:r>
          </a:p>
        </p:txBody>
      </p:sp>
    </p:spTree>
    <p:extLst>
      <p:ext uri="{BB962C8B-B14F-4D97-AF65-F5344CB8AC3E}">
        <p14:creationId xmlns:p14="http://schemas.microsoft.com/office/powerpoint/2010/main" val="1268781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43344" y="0"/>
            <a:ext cx="9630688" cy="6940538"/>
          </a:xfrm>
          <a:prstGeom prst="rect">
            <a:avLst/>
          </a:prstGeom>
        </p:spPr>
      </p:pic>
      <p:sp>
        <p:nvSpPr>
          <p:cNvPr id="5" name="Rectangle 4"/>
          <p:cNvSpPr/>
          <p:nvPr/>
        </p:nvSpPr>
        <p:spPr>
          <a:xfrm>
            <a:off x="2035280" y="139538"/>
            <a:ext cx="7098709" cy="600164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12 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The Holy Spirit told me to go with them and not to worry that they were Gentiles. These six brothers here accompanied me, and we soon entered the home of the man who had sent for us.</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13 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He told us how an angel had appeared to him in his home and had told him, ‘Send messengers to Joppa, and summon a man named Simon Peter. </a:t>
            </a:r>
          </a:p>
        </p:txBody>
      </p:sp>
      <p:sp>
        <p:nvSpPr>
          <p:cNvPr id="7" name="Rectangle 6">
            <a:extLst>
              <a:ext uri="{FF2B5EF4-FFF2-40B4-BE49-F238E27FC236}">
                <a16:creationId xmlns:a16="http://schemas.microsoft.com/office/drawing/2014/main" id="{E19B1CFB-3F16-1A4B-886E-D51194DC9A46}"/>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11:12-13 (NLT)</a:t>
            </a:r>
          </a:p>
        </p:txBody>
      </p:sp>
    </p:spTree>
    <p:extLst>
      <p:ext uri="{BB962C8B-B14F-4D97-AF65-F5344CB8AC3E}">
        <p14:creationId xmlns:p14="http://schemas.microsoft.com/office/powerpoint/2010/main" val="2285478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2448234" y="888464"/>
            <a:ext cx="6729999" cy="353943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14 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He will tell you how you and everyone in your household can be saved!’</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15 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“As I began to speak,” Peter continued, “the Holy Spirit fell on them, just as he fell on us at the beginning.</a:t>
            </a:r>
          </a:p>
        </p:txBody>
      </p:sp>
      <p:sp>
        <p:nvSpPr>
          <p:cNvPr id="7" name="Rectangle 6">
            <a:extLst>
              <a:ext uri="{FF2B5EF4-FFF2-40B4-BE49-F238E27FC236}">
                <a16:creationId xmlns:a16="http://schemas.microsoft.com/office/drawing/2014/main" id="{FAC7CFC8-3940-C846-9669-FC434F39BDD3}"/>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11:14-15 (NLT)</a:t>
            </a:r>
          </a:p>
        </p:txBody>
      </p:sp>
    </p:spTree>
    <p:extLst>
      <p:ext uri="{BB962C8B-B14F-4D97-AF65-F5344CB8AC3E}">
        <p14:creationId xmlns:p14="http://schemas.microsoft.com/office/powerpoint/2010/main" val="1555161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2300752" y="297281"/>
            <a:ext cx="6862734" cy="501675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16 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Then I thought of the Lord’s words when he said, ‘John baptized with water, but you will be baptized with the Holy Spirit.’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17 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And since God gave these Gentiles the same gift he gave us when we believed in the Lord Jesus Christ, who was I to stand in God’s way?”</a:t>
            </a:r>
          </a:p>
        </p:txBody>
      </p:sp>
      <p:sp>
        <p:nvSpPr>
          <p:cNvPr id="7" name="Rectangle 6">
            <a:extLst>
              <a:ext uri="{FF2B5EF4-FFF2-40B4-BE49-F238E27FC236}">
                <a16:creationId xmlns:a16="http://schemas.microsoft.com/office/drawing/2014/main" id="{63DB7758-7E9E-0148-AA1E-2864221134E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11:16-17 (NLT)</a:t>
            </a:r>
          </a:p>
        </p:txBody>
      </p:sp>
    </p:spTree>
    <p:extLst>
      <p:ext uri="{BB962C8B-B14F-4D97-AF65-F5344CB8AC3E}">
        <p14:creationId xmlns:p14="http://schemas.microsoft.com/office/powerpoint/2010/main" val="3318554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630688" cy="6940538"/>
          </a:xfrm>
          <a:prstGeom prst="rect">
            <a:avLst/>
          </a:prstGeom>
        </p:spPr>
      </p:pic>
      <p:sp>
        <p:nvSpPr>
          <p:cNvPr id="5" name="Rectangle 4"/>
          <p:cNvSpPr/>
          <p:nvPr/>
        </p:nvSpPr>
        <p:spPr>
          <a:xfrm>
            <a:off x="3008375" y="642243"/>
            <a:ext cx="6096117"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18 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When the others heard this, they stopped objecting and began praising God. They said, “We can see that God has also given the Gentiles the privilege of repenting of their sins and receiving eternal life.”</a:t>
            </a:r>
          </a:p>
        </p:txBody>
      </p:sp>
      <p:sp>
        <p:nvSpPr>
          <p:cNvPr id="7" name="Rectangle 6">
            <a:extLst>
              <a:ext uri="{FF2B5EF4-FFF2-40B4-BE49-F238E27FC236}">
                <a16:creationId xmlns:a16="http://schemas.microsoft.com/office/drawing/2014/main" id="{81E85570-797F-9B4A-ADF1-99BD9C2673D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Acts 11:18 (NLT)</a:t>
            </a:r>
          </a:p>
        </p:txBody>
      </p:sp>
    </p:spTree>
    <p:extLst>
      <p:ext uri="{BB962C8B-B14F-4D97-AF65-F5344CB8AC3E}">
        <p14:creationId xmlns:p14="http://schemas.microsoft.com/office/powerpoint/2010/main" val="277249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noChangeArrowheads="1"/>
          </p:cNvSpPr>
          <p:nvPr>
            <p:ph type="title"/>
          </p:nvPr>
        </p:nvSpPr>
        <p:spPr>
          <a:xfrm>
            <a:off x="609600" y="301631"/>
            <a:ext cx="4038600" cy="5794375"/>
          </a:xfrm>
        </p:spPr>
        <p:txBody>
          <a:bodyPr/>
          <a:lstStyle/>
          <a:p>
            <a:pPr eaLnBrk="1" hangingPunct="1"/>
            <a:r>
              <a:rPr lang="en-US" altLang="zh-CN" b="1">
                <a:latin typeface="Arial Black" charset="0"/>
                <a:ea typeface="SimSun" charset="0"/>
                <a:cs typeface="SimSun" charset="0"/>
              </a:rPr>
              <a:t>We must </a:t>
            </a:r>
            <a:r>
              <a:rPr lang="en-US" altLang="zh-CN" b="1" i="1">
                <a:latin typeface="Arial Black" charset="0"/>
                <a:ea typeface="SimSun" charset="0"/>
                <a:cs typeface="SimSun" charset="0"/>
              </a:rPr>
              <a:t>eagerly</a:t>
            </a:r>
            <a:r>
              <a:rPr lang="en-US" altLang="zh-CN" b="1">
                <a:latin typeface="Arial Black" charset="0"/>
                <a:ea typeface="SimSun" charset="0"/>
                <a:cs typeface="SimSun" charset="0"/>
              </a:rPr>
              <a:t> embrace changes when God himself is initiating them</a:t>
            </a:r>
            <a:endParaRPr lang="en-US" b="1">
              <a:latin typeface="Arial Black" charset="0"/>
              <a:ea typeface="SimSun" charset="0"/>
              <a:cs typeface="SimSun" charset="0"/>
            </a:endParaRPr>
          </a:p>
        </p:txBody>
      </p:sp>
      <p:pic>
        <p:nvPicPr>
          <p:cNvPr id="384002" name="Picture 4" descr="Storm%2Ejpg"/>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648201" y="16"/>
            <a:ext cx="5449888" cy="7083425"/>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112499%2003%2035crm%2E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20200" cy="7315200"/>
          </a:xfrm>
          <a:noFill/>
        </p:spPr>
      </p:pic>
      <p:sp>
        <p:nvSpPr>
          <p:cNvPr id="386050" name="Rectangle 2"/>
          <p:cNvSpPr>
            <a:spLocks noGrp="1" noChangeArrowheads="1"/>
          </p:cNvSpPr>
          <p:nvPr>
            <p:ph type="title"/>
          </p:nvPr>
        </p:nvSpPr>
        <p:spPr>
          <a:xfrm>
            <a:off x="152400" y="0"/>
            <a:ext cx="8991600" cy="1219200"/>
          </a:xfrm>
        </p:spPr>
        <p:txBody>
          <a:bodyPr/>
          <a:lstStyle/>
          <a:p>
            <a:pPr eaLnBrk="1" hangingPunct="1"/>
            <a:r>
              <a:rPr lang="en-US" altLang="zh-CN" sz="5400" b="1">
                <a:solidFill>
                  <a:schemeClr val="bg1"/>
                </a:solidFill>
                <a:latin typeface="Scholar" charset="0"/>
                <a:ea typeface="SimSun" charset="0"/>
                <a:cs typeface="SimSun" charset="0"/>
              </a:rPr>
              <a:t>The main idea still hazy…?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9" descr="neonpur%2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55779" y="-50280"/>
            <a:ext cx="6588224" cy="6935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098" name="Rectangle 2"/>
          <p:cNvSpPr>
            <a:spLocks noGrp="1" noChangeArrowheads="1"/>
          </p:cNvSpPr>
          <p:nvPr>
            <p:ph type="title"/>
          </p:nvPr>
        </p:nvSpPr>
        <p:spPr>
          <a:xfrm>
            <a:off x="323528" y="14"/>
            <a:ext cx="3886200" cy="6556375"/>
          </a:xfrm>
        </p:spPr>
        <p:txBody>
          <a:bodyPr/>
          <a:lstStyle/>
          <a:p>
            <a:pPr eaLnBrk="1" hangingPunct="1"/>
            <a:r>
              <a:rPr lang="en-US" altLang="zh-CN" sz="4000" b="1" dirty="0">
                <a:latin typeface="Arial Black" charset="0"/>
                <a:ea typeface="SimSun" charset="0"/>
                <a:cs typeface="SimSun" charset="0"/>
              </a:rPr>
              <a:t>We must </a:t>
            </a:r>
            <a:r>
              <a:rPr lang="en-US" altLang="zh-CN" sz="4000" b="1" i="1" dirty="0">
                <a:latin typeface="Arial Black" charset="0"/>
                <a:ea typeface="SimSun" charset="0"/>
                <a:cs typeface="SimSun" charset="0"/>
              </a:rPr>
              <a:t>eagerly</a:t>
            </a:r>
            <a:r>
              <a:rPr lang="en-US" altLang="zh-CN" sz="4000" b="1" dirty="0">
                <a:latin typeface="Arial Black" charset="0"/>
                <a:ea typeface="SimSun" charset="0"/>
                <a:cs typeface="SimSun" charset="0"/>
              </a:rPr>
              <a:t> </a:t>
            </a:r>
            <a:r>
              <a:rPr lang="en-US" altLang="zh-CN" sz="4000" b="1" dirty="0">
                <a:solidFill>
                  <a:schemeClr val="accent2"/>
                </a:solidFill>
                <a:latin typeface="Arial Black" charset="0"/>
                <a:ea typeface="SimSun" charset="0"/>
                <a:cs typeface="SimSun" charset="0"/>
              </a:rPr>
              <a:t>embrace</a:t>
            </a:r>
            <a:r>
              <a:rPr lang="en-US" altLang="zh-CN" sz="4000" b="1" dirty="0">
                <a:latin typeface="Arial Black" charset="0"/>
                <a:ea typeface="SimSun" charset="0"/>
                <a:cs typeface="SimSun" charset="0"/>
              </a:rPr>
              <a:t> change because God himself is </a:t>
            </a:r>
            <a:r>
              <a:rPr lang="en-US" altLang="zh-CN" sz="4000" b="1" dirty="0">
                <a:solidFill>
                  <a:schemeClr val="accent2"/>
                </a:solidFill>
                <a:latin typeface="Arial Black" charset="0"/>
                <a:ea typeface="SimSun" charset="0"/>
                <a:cs typeface="SimSun" charset="0"/>
              </a:rPr>
              <a:t>initiating</a:t>
            </a:r>
            <a:r>
              <a:rPr lang="en-US" altLang="zh-CN" sz="4000" b="1" dirty="0">
                <a:latin typeface="Arial Black" charset="0"/>
                <a:ea typeface="SimSun" charset="0"/>
                <a:cs typeface="SimSun" charset="0"/>
              </a:rPr>
              <a:t> it (Main Idea)</a:t>
            </a:r>
            <a:endParaRPr lang="en-US" sz="4000" b="1" dirty="0">
              <a:latin typeface="Arial Black" charset="0"/>
              <a:ea typeface="SimSun" charset="0"/>
              <a:cs typeface="SimSun"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indent="-342512" algn="l">
              <a:spcBef>
                <a:spcPct val="20000"/>
              </a:spcBef>
              <a:buClr>
                <a:srgbClr val="FF3399"/>
              </a:buClr>
              <a:buFontTx/>
              <a:buChar char="•"/>
            </a:pPr>
            <a:endParaRPr lang="en-US" sz="3200">
              <a:solidFill>
                <a:srgbClr val="FFCC00"/>
              </a:solidFill>
              <a:latin typeface="Arial Black" charset="0"/>
            </a:endParaRPr>
          </a:p>
        </p:txBody>
      </p:sp>
      <p:sp>
        <p:nvSpPr>
          <p:cNvPr id="390146"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Faith Hops</a:t>
            </a:r>
          </a:p>
        </p:txBody>
      </p:sp>
      <p:pic>
        <p:nvPicPr>
          <p:cNvPr id="390147" name="Picture 5" descr="Faith Leap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866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8" name="TextBox 6"/>
          <p:cNvSpPr txBox="1">
            <a:spLocks noChangeArrowheads="1"/>
          </p:cNvSpPr>
          <p:nvPr/>
        </p:nvSpPr>
        <p:spPr bwMode="auto">
          <a:xfrm>
            <a:off x="0" y="6019806"/>
            <a:ext cx="9144000" cy="83089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3399"/>
              </a:buClr>
            </a:pPr>
            <a:r>
              <a:rPr lang="ru-RU" altLang="ja-JP" dirty="0">
                <a:solidFill>
                  <a:srgbClr val="000000"/>
                </a:solidFill>
                <a:latin typeface="Arial Black" charset="0"/>
              </a:rPr>
              <a:t>"</a:t>
            </a:r>
            <a:r>
              <a:rPr lang="en-US" altLang="ja-JP" dirty="0">
                <a:solidFill>
                  <a:srgbClr val="000000"/>
                </a:solidFill>
                <a:latin typeface="Arial Black" charset="0"/>
              </a:rPr>
              <a:t>I</a:t>
            </a:r>
            <a:r>
              <a:rPr lang="uk-UA" altLang="ja-JP" dirty="0">
                <a:solidFill>
                  <a:srgbClr val="000000"/>
                </a:solidFill>
                <a:latin typeface="Arial Black" charset="0"/>
              </a:rPr>
              <a:t>'</a:t>
            </a:r>
            <a:r>
              <a:rPr lang="en-US" altLang="ja-JP" dirty="0" err="1">
                <a:solidFill>
                  <a:srgbClr val="000000"/>
                </a:solidFill>
                <a:latin typeface="Arial Black" charset="0"/>
              </a:rPr>
              <a:t>ve</a:t>
            </a:r>
            <a:r>
              <a:rPr lang="en-US" altLang="ja-JP" dirty="0">
                <a:solidFill>
                  <a:srgbClr val="000000"/>
                </a:solidFill>
                <a:latin typeface="Arial Black" charset="0"/>
              </a:rPr>
              <a:t> stopped expecting you to make leaps of faith,</a:t>
            </a:r>
            <a:br>
              <a:rPr lang="en-US" altLang="ja-JP" dirty="0">
                <a:solidFill>
                  <a:srgbClr val="000000"/>
                </a:solidFill>
                <a:latin typeface="Arial Black" charset="0"/>
              </a:rPr>
            </a:br>
            <a:r>
              <a:rPr lang="en-US" altLang="ja-JP" dirty="0">
                <a:solidFill>
                  <a:srgbClr val="000000"/>
                </a:solidFill>
                <a:latin typeface="Arial Black" charset="0"/>
              </a:rPr>
              <a:t>but it would be nice to see a hop now and then.</a:t>
            </a:r>
            <a:r>
              <a:rPr lang="ru-RU" altLang="ja-JP" dirty="0">
                <a:solidFill>
                  <a:srgbClr val="000000"/>
                </a:solidFill>
                <a:latin typeface="Arial Black" charset="0"/>
              </a:rPr>
              <a:t>"</a:t>
            </a:r>
            <a:r>
              <a:rPr lang="en-US" altLang="ja-JP" dirty="0">
                <a:solidFill>
                  <a:srgbClr val="000000"/>
                </a:solidFill>
                <a:latin typeface="Arial Black" charset="0"/>
              </a:rPr>
              <a:t> </a:t>
            </a:r>
            <a:endParaRPr lang="en-US" dirty="0">
              <a:solidFill>
                <a:srgbClr val="000000"/>
              </a:solidFill>
              <a:latin typeface="Arial Black"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indent="-342512" algn="l">
              <a:spcBef>
                <a:spcPct val="20000"/>
              </a:spcBef>
              <a:buClr>
                <a:srgbClr val="FF3399"/>
              </a:buClr>
              <a:buFontTx/>
              <a:buChar char="•"/>
            </a:pPr>
            <a:endParaRPr lang="en-US" sz="3200">
              <a:solidFill>
                <a:srgbClr val="FFCC00"/>
              </a:solidFill>
              <a:latin typeface="Arial Black" charset="0"/>
            </a:endParaRPr>
          </a:p>
        </p:txBody>
      </p:sp>
      <p:sp>
        <p:nvSpPr>
          <p:cNvPr id="392194"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Tradition</a:t>
            </a:r>
          </a:p>
        </p:txBody>
      </p:sp>
      <p:pic>
        <p:nvPicPr>
          <p:cNvPr id="392195" name="Picture 8" descr="Traditio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68263"/>
            <a:ext cx="93726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6" name="TextBox 6"/>
          <p:cNvSpPr txBox="1">
            <a:spLocks noChangeArrowheads="1"/>
          </p:cNvSpPr>
          <p:nvPr/>
        </p:nvSpPr>
        <p:spPr bwMode="auto">
          <a:xfrm>
            <a:off x="-107936" y="5486408"/>
            <a:ext cx="9396413" cy="12740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3399"/>
              </a:buClr>
            </a:pPr>
            <a:r>
              <a:rPr lang="en-US">
                <a:solidFill>
                  <a:srgbClr val="000000"/>
                </a:solidFill>
                <a:latin typeface="Arial Black" charset="0"/>
              </a:rPr>
              <a:t>Everyone watched with nervous anticipation as the visitors sat where the Martins have sat for 42 years.</a:t>
            </a:r>
          </a:p>
          <a:p>
            <a:pPr eaLnBrk="1" hangingPunct="1">
              <a:spcBef>
                <a:spcPct val="20000"/>
              </a:spcBef>
              <a:buClr>
                <a:srgbClr val="FF3399"/>
              </a:buClr>
            </a:pPr>
            <a:endParaRPr lang="en-US">
              <a:solidFill>
                <a:srgbClr val="000000"/>
              </a:solidFill>
              <a:latin typeface="Arial Black"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8" descr="tientan1a%2E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6"/>
            <a:ext cx="5486400" cy="6924675"/>
          </a:xfrm>
          <a:noFill/>
        </p:spPr>
      </p:pic>
      <p:sp>
        <p:nvSpPr>
          <p:cNvPr id="394242" name="Rectangle 10"/>
          <p:cNvSpPr>
            <a:spLocks noChangeArrowheads="1"/>
          </p:cNvSpPr>
          <p:nvPr/>
        </p:nvSpPr>
        <p:spPr bwMode="auto">
          <a:xfrm>
            <a:off x="5486400" y="0"/>
            <a:ext cx="36576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319490" name="Rectangle 2"/>
          <p:cNvSpPr>
            <a:spLocks noGrp="1" noChangeArrowheads="1"/>
          </p:cNvSpPr>
          <p:nvPr>
            <p:ph type="title"/>
          </p:nvPr>
        </p:nvSpPr>
        <p:spPr>
          <a:xfrm>
            <a:off x="5562600" y="0"/>
            <a:ext cx="3505200" cy="6858000"/>
          </a:xfrm>
        </p:spPr>
        <p:txBody>
          <a:bodyPr/>
          <a:lstStyle/>
          <a:p>
            <a:pPr eaLnBrk="1" hangingPunct="1">
              <a:defRPr/>
            </a:pPr>
            <a:r>
              <a:rPr lang="en-US" altLang="zh-CN" sz="3600" b="1" dirty="0">
                <a:latin typeface="Arial Black" charset="0"/>
                <a:ea typeface="SimSun" charset="0"/>
                <a:cs typeface="SimSun" charset="0"/>
              </a:rPr>
              <a:t>Are you willing to embrace any change that will more effectively advance the gospel?</a:t>
            </a:r>
            <a:endParaRPr lang="en-US" sz="4000" b="1" dirty="0">
              <a:latin typeface="Arial Black"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334" tIns="45667" rIns="91334" bIns="4566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6290" name="Title 1"/>
          <p:cNvSpPr>
            <a:spLocks noGrp="1"/>
          </p:cNvSpPr>
          <p:nvPr>
            <p:ph type="title" idx="4294967295"/>
          </p:nvPr>
        </p:nvSpPr>
        <p:spPr>
          <a:xfrm>
            <a:off x="1676400" y="228600"/>
            <a:ext cx="7467600" cy="533400"/>
          </a:xfrm>
        </p:spPr>
        <p:txBody>
          <a:bodyPr/>
          <a:lstStyle/>
          <a:p>
            <a:pPr algn="l" eaLnBrk="1" hangingPunct="1"/>
            <a:r>
              <a:rPr lang="en-US" sz="3200" b="1" i="1" dirty="0">
                <a:solidFill>
                  <a:srgbClr val="800000"/>
                </a:solidFill>
                <a:latin typeface="Arial" charset="0"/>
                <a:ea typeface="ＭＳ Ｐゴシック" charset="0"/>
                <a:cs typeface="Arial" charset="0"/>
              </a:rPr>
              <a:t>The Vision at Antioch was to…</a:t>
            </a:r>
          </a:p>
        </p:txBody>
      </p:sp>
      <p:pic>
        <p:nvPicPr>
          <p:cNvPr id="396291"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15" y="228600"/>
            <a:ext cx="12430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396301"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800000"/>
                  </a:solidFill>
                  <a:effectLst/>
                  <a:uLnTx/>
                  <a:uFillTx/>
                  <a:latin typeface="Arial"/>
                  <a:ea typeface="ＭＳ Ｐゴシック" pitchFamily="-112" charset="-128"/>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lIns="91334" tIns="45667" rIns="91334" bIns="45667"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800000"/>
                </a:solidFill>
                <a:effectLst/>
                <a:uLnTx/>
                <a:uFillTx/>
                <a:latin typeface="Arial"/>
                <a:ea typeface="ＭＳ Ｐゴシック" pitchFamily="-112" charset="-128"/>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800000"/>
                  </a:solidFill>
                  <a:effectLst/>
                  <a:uLnTx/>
                  <a:uFillTx/>
                  <a:latin typeface="Arial"/>
                  <a:ea typeface="ＭＳ Ｐゴシック" pitchFamily="-112" charset="-128"/>
                  <a:cs typeface="Arial"/>
                </a:rPr>
                <a:t>Love the Church</a:t>
              </a:r>
            </a:p>
          </p:txBody>
        </p:sp>
        <p:pic>
          <p:nvPicPr>
            <p:cNvPr id="396300"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1"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lIns="91334" tIns="45667" rIns="91334" bIns="4566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lIns="91334" tIns="45667" rIns="91334" bIns="4566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
        <p:nvSpPr>
          <p:cNvPr id="21" name="Right Arrow 20"/>
          <p:cNvSpPr>
            <a:spLocks noChangeArrowheads="1"/>
          </p:cNvSpPr>
          <p:nvPr/>
        </p:nvSpPr>
        <p:spPr bwMode="auto">
          <a:xfrm rot="-8142921">
            <a:off x="6554789"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lIns="91334" tIns="45667" rIns="91334" bIns="4566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6F9000-6F0B-47C1-8690-601C9134C650}"/>
              </a:ext>
            </a:extLst>
          </p:cNvPr>
          <p:cNvSpPr/>
          <p:nvPr/>
        </p:nvSpPr>
        <p:spPr bwMode="auto">
          <a:xfrm>
            <a:off x="-24064" y="8354"/>
            <a:ext cx="9168064" cy="68496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extBox 2">
            <a:extLst>
              <a:ext uri="{FF2B5EF4-FFF2-40B4-BE49-F238E27FC236}">
                <a16:creationId xmlns:a16="http://schemas.microsoft.com/office/drawing/2014/main" id="{5BC6478F-0F9F-4EAE-9812-01EAD814A116}"/>
              </a:ext>
            </a:extLst>
          </p:cNvPr>
          <p:cNvSpPr txBox="1"/>
          <p:nvPr/>
        </p:nvSpPr>
        <p:spPr bwMode="auto">
          <a:xfrm>
            <a:off x="38100" y="128673"/>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3700" b="0" i="1"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imes New Roman"/>
                <a:ea typeface="ＭＳ Ｐゴシック" pitchFamily="-108" charset="-128"/>
                <a:cs typeface="Arial"/>
              </a:rPr>
              <a:t>The Marks of a Healthy International Church</a:t>
            </a:r>
          </a:p>
        </p:txBody>
      </p:sp>
      <p:pic>
        <p:nvPicPr>
          <p:cNvPr id="1026" name="Picture 2" descr="vegetable | Description, Types, Farming, &amp; Examples | Britannica">
            <a:extLst>
              <a:ext uri="{FF2B5EF4-FFF2-40B4-BE49-F238E27FC236}">
                <a16:creationId xmlns:a16="http://schemas.microsoft.com/office/drawing/2014/main" id="{842799A4-5B5A-4EB3-91C5-EBD6EC0B8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23" r="10661" b="4164"/>
          <a:stretch/>
        </p:blipFill>
        <p:spPr bwMode="auto">
          <a:xfrm>
            <a:off x="-38567" y="1391992"/>
            <a:ext cx="9209863" cy="5457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3134226" y="1130382"/>
            <a:ext cx="2851484" cy="523220"/>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mn-cs"/>
              </a:rPr>
              <a:t>Acts 11:19-30</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F36287C5-7AC3-5D4A-BD18-BDF4C8A97180}"/>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397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24066" y="324266"/>
            <a:ext cx="79996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 people spread the gospel message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(vs. 19-21)</a:t>
            </a: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79996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They are open to accountability </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(v. 22)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7999666" cy="548099"/>
          </a:xfrm>
          <a:prstGeom prst="rect">
            <a:avLst/>
          </a:prstGeom>
          <a:solidFill>
            <a:schemeClr val="bg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They are steadfast in their faith</a:t>
            </a: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mn-cs"/>
              </a:rPr>
              <a:t> (vs. 23-24) </a:t>
            </a:r>
          </a:p>
        </p:txBody>
      </p:sp>
      <p:sp>
        <p:nvSpPr>
          <p:cNvPr id="13" name="TextBox 12">
            <a:extLst>
              <a:ext uri="{FF2B5EF4-FFF2-40B4-BE49-F238E27FC236}">
                <a16:creationId xmlns:a16="http://schemas.microsoft.com/office/drawing/2014/main" id="{54CAA58B-849D-4995-937B-6A47AE95636C}"/>
              </a:ext>
            </a:extLst>
          </p:cNvPr>
          <p:cNvSpPr txBox="1"/>
          <p:nvPr/>
        </p:nvSpPr>
        <p:spPr>
          <a:xfrm>
            <a:off x="2170196" y="3167680"/>
            <a:ext cx="4803608" cy="1815882"/>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Acts 26:28</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Agrippa said to Paul, “In a short time would you persuade me to be a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Christian</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t>
            </a:r>
          </a:p>
        </p:txBody>
      </p:sp>
    </p:spTree>
    <p:extLst>
      <p:ext uri="{BB962C8B-B14F-4D97-AF65-F5344CB8AC3E}">
        <p14:creationId xmlns:p14="http://schemas.microsoft.com/office/powerpoint/2010/main" val="414466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24277</TotalTime>
  <Words>11739</Words>
  <Application>Microsoft Macintosh PowerPoint</Application>
  <PresentationFormat>On-screen Show (4:3)</PresentationFormat>
  <Paragraphs>1699</Paragraphs>
  <Slides>221</Slides>
  <Notes>172</Notes>
  <HiddenSlides>0</HiddenSlides>
  <MMClips>1</MMClips>
  <ScaleCrop>false</ScaleCrop>
  <HeadingPairs>
    <vt:vector size="6" baseType="variant">
      <vt:variant>
        <vt:lpstr>Fonts Used</vt:lpstr>
      </vt:variant>
      <vt:variant>
        <vt:i4>35</vt:i4>
      </vt:variant>
      <vt:variant>
        <vt:lpstr>Theme</vt:lpstr>
      </vt:variant>
      <vt:variant>
        <vt:i4>52</vt:i4>
      </vt:variant>
      <vt:variant>
        <vt:lpstr>Slide Titles</vt:lpstr>
      </vt:variant>
      <vt:variant>
        <vt:i4>221</vt:i4>
      </vt:variant>
    </vt:vector>
  </HeadingPairs>
  <TitlesOfParts>
    <vt:vector size="308" baseType="lpstr">
      <vt:lpstr>Arail</vt:lpstr>
      <vt:lpstr>Chicago</vt:lpstr>
      <vt:lpstr>Jott 43 Extended</vt:lpstr>
      <vt:lpstr>ＭＳ Ｐゴシック</vt:lpstr>
      <vt:lpstr>MS Pゴシック</vt:lpstr>
      <vt:lpstr>Osaka</vt:lpstr>
      <vt:lpstr>新細明體</vt:lpstr>
      <vt:lpstr>Scholar</vt:lpstr>
      <vt:lpstr>SimSun</vt:lpstr>
      <vt:lpstr>system-ui</vt:lpstr>
      <vt:lpstr>Times</vt:lpstr>
      <vt:lpstr>Arial</vt:lpstr>
      <vt:lpstr>Arial Black</vt:lpstr>
      <vt:lpstr>Arial Narrow</vt:lpstr>
      <vt:lpstr>Calibri</vt:lpstr>
      <vt:lpstr>Calibri Light</vt:lpstr>
      <vt:lpstr>Candara</vt:lpstr>
      <vt:lpstr>Comic Sans MS</vt:lpstr>
      <vt:lpstr>Franklin Gothic Medium</vt:lpstr>
      <vt:lpstr>Garamond</vt:lpstr>
      <vt:lpstr>Gill Sans MT</vt:lpstr>
      <vt:lpstr>Helvetica</vt:lpstr>
      <vt:lpstr>Helvetica Neue</vt:lpstr>
      <vt:lpstr>Helvetica Neue Black Condensed</vt:lpstr>
      <vt:lpstr>Impact</vt:lpstr>
      <vt:lpstr>Lucida Grande</vt:lpstr>
      <vt:lpstr>Monotype Sorts</vt:lpstr>
      <vt:lpstr>Tahoma</vt:lpstr>
      <vt:lpstr>Times New Roman</vt:lpstr>
      <vt:lpstr>Trebuchet MS</vt:lpstr>
      <vt:lpstr>Tw Cen MT</vt:lpstr>
      <vt:lpstr>Tw Cen MT Condensed</vt:lpstr>
      <vt:lpstr>Tw Cen MT Condensed Extra Bold</vt:lpstr>
      <vt:lpstr>Verdana</vt:lpstr>
      <vt:lpstr>Wingdings</vt:lpstr>
      <vt:lpstr>Strategic</vt:lpstr>
      <vt:lpstr>Fireworks</vt:lpstr>
      <vt:lpstr>1_Full Moon</vt:lpstr>
      <vt:lpstr>1_Bar Code</vt:lpstr>
      <vt:lpstr>Borealis</vt:lpstr>
      <vt:lpstr>Circuit</vt:lpstr>
      <vt:lpstr>2_Balance</vt:lpstr>
      <vt:lpstr>Clipboard</vt:lpstr>
      <vt:lpstr>3_Balance</vt:lpstr>
      <vt:lpstr>Columns</vt:lpstr>
      <vt:lpstr>Warp</vt:lpstr>
      <vt:lpstr>Schmooze</vt:lpstr>
      <vt:lpstr>1_Beam</vt:lpstr>
      <vt:lpstr>1_Blank Presentation</vt:lpstr>
      <vt:lpstr>Curtain Call</vt:lpstr>
      <vt:lpstr>4_Default Design</vt:lpstr>
      <vt:lpstr>1_Strategic</vt:lpstr>
      <vt:lpstr>Default Design</vt:lpstr>
      <vt:lpstr>Office Theme</vt:lpstr>
      <vt:lpstr>1_Office Theme</vt:lpstr>
      <vt:lpstr>5_Default Design</vt:lpstr>
      <vt:lpstr>4_Expedition</vt:lpstr>
      <vt:lpstr>1_Expedition</vt:lpstr>
      <vt:lpstr>5_Strategic</vt:lpstr>
      <vt:lpstr>2_Stream</vt:lpstr>
      <vt:lpstr>3_Blank Presentation</vt:lpstr>
      <vt:lpstr>4_Blank Presentation</vt:lpstr>
      <vt:lpstr>10_Custom Design</vt:lpstr>
      <vt:lpstr>11_Custom Design</vt:lpstr>
      <vt:lpstr>6_Blank Presentation</vt:lpstr>
      <vt:lpstr>13_Blank Presentation</vt:lpstr>
      <vt:lpstr>14_Blank Presentation</vt:lpstr>
      <vt:lpstr>49_Blank Presentation</vt:lpstr>
      <vt:lpstr>6_Strategic</vt:lpstr>
      <vt:lpstr>3_Office Theme</vt:lpstr>
      <vt:lpstr>7_Strategic</vt:lpstr>
      <vt:lpstr>3_Stream</vt:lpstr>
      <vt:lpstr>8_Office Theme</vt:lpstr>
      <vt:lpstr>9_Office Theme</vt:lpstr>
      <vt:lpstr>50_Blank Presentation</vt:lpstr>
      <vt:lpstr>10_Office Theme</vt:lpstr>
      <vt:lpstr>Custom Design</vt:lpstr>
      <vt:lpstr>1_Custom Design</vt:lpstr>
      <vt:lpstr>51_Blank Presentation</vt:lpstr>
      <vt:lpstr>16_Blank Presentation</vt:lpstr>
      <vt:lpstr>Fireball</vt:lpstr>
      <vt:lpstr>5_Blank Presentation</vt:lpstr>
      <vt:lpstr>19_Default Design</vt:lpstr>
      <vt:lpstr>2_Custom Design</vt:lpstr>
      <vt:lpstr>3_Custom Design</vt:lpstr>
      <vt:lpstr>4_Office Theme</vt:lpstr>
      <vt:lpstr>7_Office Theme</vt:lpstr>
      <vt:lpstr>Acts 9–14</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(Acts 1:1–6:7). </vt:lpstr>
      <vt:lpstr>II. God gets the glory when we witness outside our comfort zone (Acts 6:8–8:40). </vt:lpstr>
      <vt:lpstr>III. God will use us to spread the kingdom to the last unreached place (Acts 9–28). </vt:lpstr>
      <vt:lpstr>Main Idea of the Book</vt:lpstr>
      <vt:lpstr>What is your role in God’s plan that he started in early church history? </vt:lpstr>
      <vt:lpstr>PowerPoint Presentation</vt:lpstr>
      <vt:lpstr>Slides on  Acts 9</vt:lpstr>
      <vt:lpstr>Expanding View of Acts</vt:lpstr>
      <vt:lpstr>PowerPoint Presentation</vt:lpstr>
      <vt:lpstr>PowerPoint Presentation</vt:lpstr>
      <vt:lpstr>PowerPoint Presentation</vt:lpstr>
      <vt:lpstr>PowerPoint Presentation</vt:lpstr>
      <vt:lpstr>PowerPoint Presentation</vt:lpstr>
      <vt:lpstr>Paul's Early Journeys</vt:lpstr>
      <vt:lpstr>The Road to Damascus</vt:lpstr>
      <vt:lpstr>PowerPoint Presentation</vt:lpstr>
      <vt:lpstr>PowerPoint Presentation</vt:lpstr>
      <vt:lpstr>PowerPoint Presentation</vt:lpstr>
      <vt:lpstr>PowerPoint Presentation</vt:lpstr>
      <vt:lpstr>Roman Damascus</vt:lpstr>
      <vt:lpstr>Straight Street</vt:lpstr>
      <vt:lpstr>PowerPoint Presentation</vt:lpstr>
      <vt:lpstr>PowerPoint Presentation</vt:lpstr>
      <vt:lpstr>PowerPoint Presentation</vt:lpstr>
      <vt:lpstr>The Saul Who Became Paul</vt:lpstr>
      <vt:lpstr>PowerPoint Presentation</vt:lpstr>
      <vt:lpstr>Slides on  Acts 10</vt:lpstr>
      <vt:lpstr>Are You Eager for Change?</vt:lpstr>
      <vt:lpstr>Change</vt:lpstr>
      <vt:lpstr>Erwin McManus</vt:lpstr>
      <vt:lpstr>embraces change</vt:lpstr>
      <vt:lpstr>Crisis &amp; Change</vt:lpstr>
      <vt:lpstr>Our Subject for Acts 10:</vt:lpstr>
      <vt:lpstr>Some Background…</vt:lpstr>
      <vt:lpstr>What Were the Ethnic Differences?</vt:lpstr>
      <vt:lpstr>Acts 1-9 Map</vt:lpstr>
      <vt:lpstr>Where we're going…</vt:lpstr>
      <vt:lpstr>I. God always prepares his people for change</vt:lpstr>
      <vt:lpstr>God preserved the Church from division despite new Gentile believers  (Acts 9:32–12:24).</vt:lpstr>
      <vt:lpstr>A. God prepared the Jewish church to include Gentiles (9:32–10:16).</vt:lpstr>
      <vt:lpstr>Three Waves of Change...</vt:lpstr>
      <vt:lpstr>Peter Prep: Step 1</vt:lpstr>
      <vt:lpstr>Peter Prep: Step 2</vt:lpstr>
      <vt:lpstr>"Woe to him who is a tanner by trade"</vt:lpstr>
      <vt:lpstr>Peter was not like Jonah at Joppa</vt:lpstr>
      <vt:lpstr>Cornelius   Prep  (10:1-8)</vt:lpstr>
      <vt:lpstr>"What's God going to do to these unclean men?"</vt:lpstr>
      <vt:lpstr>"Get up, Peter! Kill and eat!"</vt:lpstr>
      <vt:lpstr>What foods?</vt:lpstr>
      <vt:lpstr>PowerPoint Presentation</vt:lpstr>
      <vt:lpstr>PowerPoint Presentation</vt:lpstr>
      <vt:lpstr>Q: How did God overcome the prejudice in the Church at Jerusalem?</vt:lpstr>
      <vt:lpstr>B.  God is preparing us for change today too!</vt:lpstr>
      <vt:lpstr>I. God always prepares his people for change</vt:lpstr>
      <vt:lpstr>II. God initiates the change himself.</vt:lpstr>
      <vt:lpstr>God's initiation</vt:lpstr>
      <vt:lpstr>Caesarea: Loved and Despised</vt:lpstr>
      <vt:lpstr>Peter's Response</vt:lpstr>
      <vt:lpstr>God gave his Spirit to Cornelius</vt:lpstr>
      <vt:lpstr>B. God is initiating many changes that we have little to do with.</vt:lpstr>
      <vt:lpstr>I. God always prepares his people for change</vt:lpstr>
      <vt:lpstr>II. God initiates the change himself.</vt:lpstr>
      <vt:lpstr>III.  We must embrace God's new plans</vt:lpstr>
      <vt:lpstr>Slides on  Acts 11</vt:lpstr>
      <vt:lpstr>A.  The Jerusalem church had to accept Gentile conversion  because this change was from God (10:45–11:18)</vt:lpstr>
      <vt:lpstr>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must eagerly embrace changes when God himself is initiating them</vt:lpstr>
      <vt:lpstr>The main idea still hazy…?</vt:lpstr>
      <vt:lpstr>We must eagerly embrace change because God himself is initiating it (Main Idea)</vt:lpstr>
      <vt:lpstr>Faith Hops</vt:lpstr>
      <vt:lpstr>Tradition</vt:lpstr>
      <vt:lpstr>Are you willing to embrace any change that will more effectively advance the gospel?</vt:lpstr>
      <vt:lpstr>The Vision at Antioch was to…</vt:lpstr>
      <vt:lpstr>PowerPoint Presentation</vt:lpstr>
      <vt:lpstr>PowerPoint Presentation</vt:lpstr>
      <vt:lpstr>PowerPoint Presentation</vt:lpstr>
      <vt:lpstr>PowerPoint Presentation</vt:lpstr>
      <vt:lpstr>PowerPoint Presentation</vt:lpstr>
      <vt:lpstr>PowerPoint Presentation</vt:lpstr>
      <vt:lpstr>Slides on  Acts 12</vt:lpstr>
      <vt:lpstr>Our Unstoppable God</vt:lpstr>
      <vt:lpstr>The Book of Acts in 3 Minutes  (TheChurchatBrookHills.mp4)</vt:lpstr>
      <vt:lpstr>Jewish Opposition in Acts</vt:lpstr>
      <vt:lpstr>Paul's Early Journeys</vt:lpstr>
      <vt:lpstr>Jewish Opposition in Acts</vt:lpstr>
      <vt:lpstr>Can God’s plan be stopped?</vt:lpstr>
      <vt:lpstr>BELIEVE IN YOURSELF AND YOU WILL BE UNSTOPPABLE.</vt:lpstr>
      <vt:lpstr>Are you unstoppable?</vt:lpstr>
      <vt:lpstr>Christian Versions</vt:lpstr>
      <vt:lpstr>How did the Jews continue to reject the gospel?</vt:lpstr>
      <vt:lpstr>Patterns: Acts 12 &amp; Today</vt:lpstr>
      <vt:lpstr>Our</vt:lpstr>
      <vt:lpstr>PowerPoint Presentation</vt:lpstr>
      <vt:lpstr>How did the Jews continue to reject the gospel?</vt:lpstr>
      <vt:lpstr>Jerusalem Church Challenges in AD 44</vt:lpstr>
      <vt:lpstr>Herod's Grandson, Agrippa I,  ruled all Israel  for 7 years  from AD 37-44 (Acts 12:1)</vt:lpstr>
      <vt:lpstr>Jewish Opposition in Acts</vt:lpstr>
      <vt:lpstr>Jerusalem Church Challenges in AD 44</vt:lpstr>
      <vt:lpstr>Peter’s Miraculous Escape from Prison</vt:lpstr>
      <vt:lpstr>Peter’s Miraculous Escape from Prison</vt:lpstr>
      <vt:lpstr>Peter’s Miraculous Escape from Prison</vt:lpstr>
      <vt:lpstr>Peter’s Miraculous Escape from Prison</vt:lpstr>
      <vt:lpstr>Peter’s Miraculous Escape from Prison</vt:lpstr>
      <vt:lpstr>Peter’s Miraculous Escape from Prison</vt:lpstr>
      <vt:lpstr>Peter’s Miraculous Escape from Prison</vt:lpstr>
      <vt:lpstr>Peter’s Miraculous Escape from Prison</vt:lpstr>
      <vt:lpstr>Peter’s Miraculous Escape from Prison</vt:lpstr>
      <vt:lpstr>Jerusalem Church Challenges in AD 44</vt:lpstr>
      <vt:lpstr>Herod's Grandson, Agrippa I (AD 37-44),  was eaten by worms  (Acts 12:23)</vt:lpstr>
      <vt:lpstr>God judged Herod but prospered the church</vt:lpstr>
      <vt:lpstr>Progress Reports</vt:lpstr>
      <vt:lpstr>Main Idea of Acts 12:1-24</vt:lpstr>
      <vt:lpstr>Psalm 31: 23-24 (NLT)</vt:lpstr>
      <vt:lpstr>PowerPoint Presentation</vt:lpstr>
      <vt:lpstr>Jews Return in the 20th Century</vt:lpstr>
      <vt:lpstr>Hitler motivated the Jews to go to their homeland!</vt:lpstr>
      <vt:lpstr>Hitler motivated the Jews to go to their homeland!</vt:lpstr>
      <vt:lpstr>Paul’s Thorn in the Flesh</vt:lpstr>
      <vt:lpstr>God is leading us from Asia to MENA</vt:lpstr>
      <vt:lpstr>Do you know the countries of MENA?</vt:lpstr>
      <vt:lpstr>Do you know the countries of MENA?</vt:lpstr>
      <vt:lpstr>Jordan Evangelical Theological Seminary (JETS)</vt:lpstr>
      <vt:lpstr>Main Idea of Acts 12:1-24</vt:lpstr>
      <vt:lpstr>Our</vt:lpstr>
      <vt:lpstr>What about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13</vt:lpstr>
      <vt:lpstr>The Church at Antioch (Acts 13)</vt:lpstr>
      <vt:lpstr>Early Prophets &amp; Teachers</vt:lpstr>
      <vt:lpstr>Contrasts Between Prophetic Views</vt:lpstr>
      <vt:lpstr>Teaching versus Prophecy</vt:lpstr>
      <vt:lpstr>Teaching versus Prophecy</vt:lpstr>
      <vt:lpstr>PowerPoint Presentation</vt:lpstr>
      <vt:lpstr>PowerPoint Presentation</vt:lpstr>
      <vt:lpstr>PowerPoint Presentation</vt:lpstr>
      <vt:lpstr>Paul's First &amp; Second Missionary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Chronology of the Book of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EMPIRE</vt:lpstr>
      <vt:lpstr>#1."The Hook: A Laboratory"</vt:lpstr>
      <vt:lpstr>Why should we be witnessing?</vt:lpstr>
      <vt:lpstr>Main Idea of the Book</vt:lpstr>
      <vt:lpstr>I. God has gone ahead of us so we can begin where we are (Acts 1:1–6:7). </vt:lpstr>
      <vt:lpstr>II. God gets the glory when we witness outside our comfort zone (Acts 6:8–8:40). </vt:lpstr>
      <vt:lpstr>III. God will use us to spread the kingdom to the last unreached place (Acts 9–28). </vt:lpstr>
      <vt:lpstr>Summary &amp; Application</vt:lpstr>
      <vt:lpstr>What is your role in God’s plan that he started in early church history? </vt:lpstr>
      <vt:lpstr>Witness in your Jerusalem: inside your comfort zone. Witness in your Judea and Samaria: outside your comfort zone. Witness to all the world: share until the uttermost part is reached.</vt:lpstr>
      <vt:lpstr>PowerPoint Presentation</vt:lpstr>
      <vt:lpstr>NT Preaching link at BibleStudyDownloads.org</vt:lpstr>
      <vt:lpstr>The Church's One Foundation 1 of 4 </vt:lpstr>
      <vt:lpstr>The Church's One Foundation 2 of 4 </vt:lpstr>
      <vt:lpstr>The Church's One Foundation 3 of 4 </vt:lpstr>
      <vt:lpstr>The Church's One Foundation 4 of 4</vt:lpstr>
      <vt:lpstr>The Church's One Foundation 4 of 4</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468</cp:revision>
  <dcterms:created xsi:type="dcterms:W3CDTF">2009-02-04T00:08:16Z</dcterms:created>
  <dcterms:modified xsi:type="dcterms:W3CDTF">2024-03-03T05:25:50Z</dcterms:modified>
</cp:coreProperties>
</file>