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v" ContentType="video/mp4"/>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7.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8.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9.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0.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1.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2.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3.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4.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5.xml" ContentType="application/vnd.openxmlformats-officedocument.theme+xml"/>
  <Override PartName="/ppt/slideLayouts/slideLayout249.xml" ContentType="application/vnd.openxmlformats-officedocument.presentationml.slideLayout+xml"/>
  <Override PartName="/ppt/theme/theme26.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7.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8.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29.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30.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31.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32.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33.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34.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5.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6.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37.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38.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9.xml" ContentType="application/vnd.openxmlformats-officedocument.theme+xml"/>
  <Override PartName="/ppt/slideLayouts/slideLayout390.xml" ContentType="application/vnd.openxmlformats-officedocument.presentationml.slideLayout+xml"/>
  <Override PartName="/ppt/theme/theme40.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41.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42.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43.xml" ContentType="application/vnd.openxmlformats-officedocument.theme+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theme/theme44.xml" ContentType="application/vnd.openxmlformats-officedocument.theme+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theme/theme45.xml" ContentType="application/vnd.openxmlformats-officedocument.theme+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theme/theme46.xml" ContentType="application/vnd.openxmlformats-officedocument.theme+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47.xml" ContentType="application/vnd.openxmlformats-officedocument.theme+xml"/>
  <Override PartName="/ppt/slideLayouts/slideLayout485.xml" ContentType="application/vnd.openxmlformats-officedocument.presentationml.slideLayout+xml"/>
  <Override PartName="/ppt/theme/theme48.xml" ContentType="application/vnd.openxmlformats-officedocument.theme+xml"/>
  <Override PartName="/ppt/theme/theme4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heme/themeOverride2.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heme/themeOverride3.xml" ContentType="application/vnd.openxmlformats-officedocument.themeOverr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heme/themeOverride4.xml" ContentType="application/vnd.openxmlformats-officedocument.themeOverr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1"/>
    <p:sldMasterId id="2147483663" r:id="rId2"/>
    <p:sldMasterId id="2147484462" r:id="rId3"/>
    <p:sldMasterId id="2147487768" r:id="rId4"/>
    <p:sldMasterId id="2147487855" r:id="rId5"/>
    <p:sldMasterId id="2147487892" r:id="rId6"/>
    <p:sldMasterId id="2147487904" r:id="rId7"/>
    <p:sldMasterId id="2147487916" r:id="rId8"/>
    <p:sldMasterId id="2147487965" r:id="rId9"/>
    <p:sldMasterId id="2147488073" r:id="rId10"/>
    <p:sldMasterId id="2147488086" r:id="rId11"/>
    <p:sldMasterId id="2147488100" r:id="rId12"/>
    <p:sldMasterId id="2147488112" r:id="rId13"/>
    <p:sldMasterId id="2147488197" r:id="rId14"/>
    <p:sldMasterId id="2147488275" r:id="rId15"/>
    <p:sldMasterId id="2147488287" r:id="rId16"/>
    <p:sldMasterId id="2147488299" r:id="rId17"/>
    <p:sldMasterId id="2147488311" r:id="rId18"/>
    <p:sldMasterId id="2147488363" r:id="rId19"/>
    <p:sldMasterId id="2147488415" r:id="rId20"/>
    <p:sldMasterId id="2147488427" r:id="rId21"/>
    <p:sldMasterId id="2147488430" r:id="rId22"/>
    <p:sldMasterId id="2147488679" r:id="rId23"/>
    <p:sldMasterId id="2147488694" r:id="rId24"/>
    <p:sldMasterId id="2147488775" r:id="rId25"/>
    <p:sldMasterId id="2147488778" r:id="rId26"/>
    <p:sldMasterId id="2147488794" r:id="rId27"/>
    <p:sldMasterId id="2147488805" r:id="rId28"/>
    <p:sldMasterId id="2147488819" r:id="rId29"/>
    <p:sldMasterId id="2147488833" r:id="rId30"/>
    <p:sldMasterId id="2147488845" r:id="rId31"/>
    <p:sldMasterId id="2147488857" r:id="rId32"/>
    <p:sldMasterId id="2147488869" r:id="rId33"/>
    <p:sldMasterId id="2147488881" r:id="rId34"/>
    <p:sldMasterId id="2147488893" r:id="rId35"/>
    <p:sldMasterId id="2147488905" r:id="rId36"/>
    <p:sldMasterId id="2147488917" r:id="rId37"/>
    <p:sldMasterId id="2147488926" r:id="rId38"/>
    <p:sldMasterId id="2147488936" r:id="rId39"/>
    <p:sldMasterId id="2147488947" r:id="rId40"/>
    <p:sldMasterId id="2147488949" r:id="rId41"/>
    <p:sldMasterId id="2147488962" r:id="rId42"/>
    <p:sldMasterId id="2147488980" r:id="rId43"/>
    <p:sldMasterId id="2147488992" r:id="rId44"/>
    <p:sldMasterId id="2147489010" r:id="rId45"/>
    <p:sldMasterId id="2147489023" r:id="rId46"/>
    <p:sldMasterId id="2147489035" r:id="rId47"/>
    <p:sldMasterId id="2147489050" r:id="rId48"/>
  </p:sldMasterIdLst>
  <p:notesMasterIdLst>
    <p:notesMasterId r:id="rId330"/>
  </p:notesMasterIdLst>
  <p:sldIdLst>
    <p:sldId id="586" r:id="rId49"/>
    <p:sldId id="587" r:id="rId50"/>
    <p:sldId id="3638" r:id="rId51"/>
    <p:sldId id="588" r:id="rId52"/>
    <p:sldId id="589" r:id="rId53"/>
    <p:sldId id="590" r:id="rId54"/>
    <p:sldId id="591" r:id="rId55"/>
    <p:sldId id="592" r:id="rId56"/>
    <p:sldId id="593" r:id="rId57"/>
    <p:sldId id="594" r:id="rId58"/>
    <p:sldId id="687" r:id="rId59"/>
    <p:sldId id="3671" r:id="rId60"/>
    <p:sldId id="3669" r:id="rId61"/>
    <p:sldId id="3641" r:id="rId62"/>
    <p:sldId id="3657" r:id="rId63"/>
    <p:sldId id="3658" r:id="rId64"/>
    <p:sldId id="430" r:id="rId65"/>
    <p:sldId id="3729" r:id="rId66"/>
    <p:sldId id="3667" r:id="rId67"/>
    <p:sldId id="3650" r:id="rId68"/>
    <p:sldId id="578" r:id="rId69"/>
    <p:sldId id="435" r:id="rId70"/>
    <p:sldId id="3767" r:id="rId71"/>
    <p:sldId id="433" r:id="rId72"/>
    <p:sldId id="432" r:id="rId73"/>
    <p:sldId id="4493" r:id="rId74"/>
    <p:sldId id="336" r:id="rId75"/>
    <p:sldId id="434" r:id="rId76"/>
    <p:sldId id="350" r:id="rId77"/>
    <p:sldId id="351" r:id="rId78"/>
    <p:sldId id="352" r:id="rId79"/>
    <p:sldId id="353" r:id="rId80"/>
    <p:sldId id="354" r:id="rId81"/>
    <p:sldId id="258" r:id="rId82"/>
    <p:sldId id="546" r:id="rId83"/>
    <p:sldId id="300" r:id="rId84"/>
    <p:sldId id="3768" r:id="rId85"/>
    <p:sldId id="428" r:id="rId86"/>
    <p:sldId id="367" r:id="rId87"/>
    <p:sldId id="4491" r:id="rId88"/>
    <p:sldId id="4488" r:id="rId89"/>
    <p:sldId id="4489" r:id="rId90"/>
    <p:sldId id="4494" r:id="rId91"/>
    <p:sldId id="4487" r:id="rId92"/>
    <p:sldId id="3600" r:id="rId93"/>
    <p:sldId id="4492" r:id="rId94"/>
    <p:sldId id="1148" r:id="rId95"/>
    <p:sldId id="4495" r:id="rId96"/>
    <p:sldId id="3766" r:id="rId97"/>
    <p:sldId id="4497" r:id="rId98"/>
    <p:sldId id="4498" r:id="rId99"/>
    <p:sldId id="285" r:id="rId100"/>
    <p:sldId id="4499" r:id="rId101"/>
    <p:sldId id="5191" r:id="rId102"/>
    <p:sldId id="5161" r:id="rId103"/>
    <p:sldId id="5162" r:id="rId104"/>
    <p:sldId id="5163" r:id="rId105"/>
    <p:sldId id="5164" r:id="rId106"/>
    <p:sldId id="5165" r:id="rId107"/>
    <p:sldId id="5166" r:id="rId108"/>
    <p:sldId id="5167" r:id="rId109"/>
    <p:sldId id="5192" r:id="rId110"/>
    <p:sldId id="5193" r:id="rId111"/>
    <p:sldId id="5168" r:id="rId112"/>
    <p:sldId id="5170" r:id="rId113"/>
    <p:sldId id="5171" r:id="rId114"/>
    <p:sldId id="5172" r:id="rId115"/>
    <p:sldId id="5173" r:id="rId116"/>
    <p:sldId id="5157" r:id="rId117"/>
    <p:sldId id="5175" r:id="rId118"/>
    <p:sldId id="5176" r:id="rId119"/>
    <p:sldId id="5156" r:id="rId120"/>
    <p:sldId id="5177" r:id="rId121"/>
    <p:sldId id="5178" r:id="rId122"/>
    <p:sldId id="5179" r:id="rId123"/>
    <p:sldId id="5180" r:id="rId124"/>
    <p:sldId id="5181" r:id="rId125"/>
    <p:sldId id="5182" r:id="rId126"/>
    <p:sldId id="5186" r:id="rId127"/>
    <p:sldId id="5332" r:id="rId128"/>
    <p:sldId id="5184" r:id="rId129"/>
    <p:sldId id="5185" r:id="rId130"/>
    <p:sldId id="431" r:id="rId131"/>
    <p:sldId id="5187" r:id="rId132"/>
    <p:sldId id="5169" r:id="rId133"/>
    <p:sldId id="5188" r:id="rId134"/>
    <p:sldId id="5189" r:id="rId135"/>
    <p:sldId id="5190" r:id="rId136"/>
    <p:sldId id="4506" r:id="rId137"/>
    <p:sldId id="4542" r:id="rId138"/>
    <p:sldId id="4544" r:id="rId139"/>
    <p:sldId id="4543" r:id="rId140"/>
    <p:sldId id="4312" r:id="rId141"/>
    <p:sldId id="260" r:id="rId142"/>
    <p:sldId id="256" r:id="rId143"/>
    <p:sldId id="5194" r:id="rId144"/>
    <p:sldId id="261" r:id="rId145"/>
    <p:sldId id="259" r:id="rId146"/>
    <p:sldId id="4586" r:id="rId147"/>
    <p:sldId id="4585" r:id="rId148"/>
    <p:sldId id="263" r:id="rId149"/>
    <p:sldId id="264" r:id="rId150"/>
    <p:sldId id="265" r:id="rId151"/>
    <p:sldId id="266" r:id="rId152"/>
    <p:sldId id="5195" r:id="rId153"/>
    <p:sldId id="5196" r:id="rId154"/>
    <p:sldId id="269" r:id="rId155"/>
    <p:sldId id="579" r:id="rId156"/>
    <p:sldId id="4587" r:id="rId157"/>
    <p:sldId id="4589" r:id="rId158"/>
    <p:sldId id="4590" r:id="rId159"/>
    <p:sldId id="4591" r:id="rId160"/>
    <p:sldId id="4592" r:id="rId161"/>
    <p:sldId id="4588" r:id="rId162"/>
    <p:sldId id="272" r:id="rId163"/>
    <p:sldId id="4594" r:id="rId164"/>
    <p:sldId id="580" r:id="rId165"/>
    <p:sldId id="5198" r:id="rId166"/>
    <p:sldId id="4593" r:id="rId167"/>
    <p:sldId id="278" r:id="rId168"/>
    <p:sldId id="275" r:id="rId169"/>
    <p:sldId id="276" r:id="rId170"/>
    <p:sldId id="277" r:id="rId171"/>
    <p:sldId id="1185" r:id="rId172"/>
    <p:sldId id="1190" r:id="rId173"/>
    <p:sldId id="1191" r:id="rId174"/>
    <p:sldId id="1192" r:id="rId175"/>
    <p:sldId id="1198" r:id="rId176"/>
    <p:sldId id="1193" r:id="rId177"/>
    <p:sldId id="1197" r:id="rId178"/>
    <p:sldId id="581" r:id="rId179"/>
    <p:sldId id="308" r:id="rId180"/>
    <p:sldId id="1196" r:id="rId181"/>
    <p:sldId id="1194" r:id="rId182"/>
    <p:sldId id="1195" r:id="rId183"/>
    <p:sldId id="582" r:id="rId184"/>
    <p:sldId id="309" r:id="rId185"/>
    <p:sldId id="5246" r:id="rId186"/>
    <p:sldId id="5197" r:id="rId187"/>
    <p:sldId id="5247" r:id="rId188"/>
    <p:sldId id="5248" r:id="rId189"/>
    <p:sldId id="5249" r:id="rId190"/>
    <p:sldId id="5250" r:id="rId191"/>
    <p:sldId id="5240" r:id="rId192"/>
    <p:sldId id="5201" r:id="rId193"/>
    <p:sldId id="5241" r:id="rId194"/>
    <p:sldId id="5202" r:id="rId195"/>
    <p:sldId id="5203" r:id="rId196"/>
    <p:sldId id="5204" r:id="rId197"/>
    <p:sldId id="5205" r:id="rId198"/>
    <p:sldId id="5206" r:id="rId199"/>
    <p:sldId id="5208" r:id="rId200"/>
    <p:sldId id="5298" r:id="rId201"/>
    <p:sldId id="5210" r:id="rId202"/>
    <p:sldId id="5211" r:id="rId203"/>
    <p:sldId id="5212" r:id="rId204"/>
    <p:sldId id="5215" r:id="rId205"/>
    <p:sldId id="5299" r:id="rId206"/>
    <p:sldId id="5242" r:id="rId207"/>
    <p:sldId id="5218" r:id="rId208"/>
    <p:sldId id="5243" r:id="rId209"/>
    <p:sldId id="5219" r:id="rId210"/>
    <p:sldId id="5217" r:id="rId211"/>
    <p:sldId id="5221" r:id="rId212"/>
    <p:sldId id="5244" r:id="rId213"/>
    <p:sldId id="583" r:id="rId214"/>
    <p:sldId id="311" r:id="rId215"/>
    <p:sldId id="312" r:id="rId216"/>
    <p:sldId id="5222" r:id="rId217"/>
    <p:sldId id="5224" r:id="rId218"/>
    <p:sldId id="5225" r:id="rId219"/>
    <p:sldId id="5226" r:id="rId220"/>
    <p:sldId id="5227" r:id="rId221"/>
    <p:sldId id="5228" r:id="rId222"/>
    <p:sldId id="5229" r:id="rId223"/>
    <p:sldId id="5231" r:id="rId224"/>
    <p:sldId id="5233" r:id="rId225"/>
    <p:sldId id="5230" r:id="rId226"/>
    <p:sldId id="5232" r:id="rId227"/>
    <p:sldId id="5234" r:id="rId228"/>
    <p:sldId id="5245" r:id="rId229"/>
    <p:sldId id="5235" r:id="rId230"/>
    <p:sldId id="584" r:id="rId231"/>
    <p:sldId id="284" r:id="rId232"/>
    <p:sldId id="688" r:id="rId233"/>
    <p:sldId id="689" r:id="rId234"/>
    <p:sldId id="690" r:id="rId235"/>
    <p:sldId id="691" r:id="rId236"/>
    <p:sldId id="692" r:id="rId237"/>
    <p:sldId id="693" r:id="rId238"/>
    <p:sldId id="290" r:id="rId239"/>
    <p:sldId id="5283" r:id="rId240"/>
    <p:sldId id="5284" r:id="rId241"/>
    <p:sldId id="5285" r:id="rId242"/>
    <p:sldId id="5286" r:id="rId243"/>
    <p:sldId id="274" r:id="rId244"/>
    <p:sldId id="5287" r:id="rId245"/>
    <p:sldId id="5288" r:id="rId246"/>
    <p:sldId id="5289" r:id="rId247"/>
    <p:sldId id="5290" r:id="rId248"/>
    <p:sldId id="5291" r:id="rId249"/>
    <p:sldId id="279" r:id="rId250"/>
    <p:sldId id="4595" r:id="rId251"/>
    <p:sldId id="5292" r:id="rId252"/>
    <p:sldId id="5293" r:id="rId253"/>
    <p:sldId id="282" r:id="rId254"/>
    <p:sldId id="585" r:id="rId255"/>
    <p:sldId id="283" r:id="rId256"/>
    <p:sldId id="5294" r:id="rId257"/>
    <p:sldId id="5295" r:id="rId258"/>
    <p:sldId id="288" r:id="rId259"/>
    <p:sldId id="286" r:id="rId260"/>
    <p:sldId id="5296" r:id="rId261"/>
    <p:sldId id="5297" r:id="rId262"/>
    <p:sldId id="5282" r:id="rId263"/>
    <p:sldId id="5252" r:id="rId264"/>
    <p:sldId id="5253" r:id="rId265"/>
    <p:sldId id="5254" r:id="rId266"/>
    <p:sldId id="5255" r:id="rId267"/>
    <p:sldId id="5220" r:id="rId268"/>
    <p:sldId id="5256" r:id="rId269"/>
    <p:sldId id="5257" r:id="rId270"/>
    <p:sldId id="5258" r:id="rId271"/>
    <p:sldId id="5259" r:id="rId272"/>
    <p:sldId id="5260" r:id="rId273"/>
    <p:sldId id="1145" r:id="rId274"/>
    <p:sldId id="5200" r:id="rId275"/>
    <p:sldId id="5261" r:id="rId276"/>
    <p:sldId id="5262" r:id="rId277"/>
    <p:sldId id="5263" r:id="rId278"/>
    <p:sldId id="5264" r:id="rId279"/>
    <p:sldId id="5265" r:id="rId280"/>
    <p:sldId id="5236" r:id="rId281"/>
    <p:sldId id="5237" r:id="rId282"/>
    <p:sldId id="419" r:id="rId283"/>
    <p:sldId id="5238" r:id="rId284"/>
    <p:sldId id="5239" r:id="rId285"/>
    <p:sldId id="5266" r:id="rId286"/>
    <p:sldId id="5267" r:id="rId287"/>
    <p:sldId id="5268" r:id="rId288"/>
    <p:sldId id="5269" r:id="rId289"/>
    <p:sldId id="5270" r:id="rId290"/>
    <p:sldId id="4655" r:id="rId291"/>
    <p:sldId id="257" r:id="rId292"/>
    <p:sldId id="5271" r:id="rId293"/>
    <p:sldId id="5272" r:id="rId294"/>
    <p:sldId id="5273" r:id="rId295"/>
    <p:sldId id="5274" r:id="rId296"/>
    <p:sldId id="5275" r:id="rId297"/>
    <p:sldId id="5276" r:id="rId298"/>
    <p:sldId id="5277" r:id="rId299"/>
    <p:sldId id="5278" r:id="rId300"/>
    <p:sldId id="5279" r:id="rId301"/>
    <p:sldId id="5280" r:id="rId302"/>
    <p:sldId id="3803" r:id="rId303"/>
    <p:sldId id="547" r:id="rId304"/>
    <p:sldId id="267" r:id="rId305"/>
    <p:sldId id="3666" r:id="rId306"/>
    <p:sldId id="268" r:id="rId307"/>
    <p:sldId id="287" r:id="rId308"/>
    <p:sldId id="521" r:id="rId309"/>
    <p:sldId id="852" r:id="rId310"/>
    <p:sldId id="281" r:id="rId311"/>
    <p:sldId id="3651" r:id="rId312"/>
    <p:sldId id="3659" r:id="rId313"/>
    <p:sldId id="3620" r:id="rId314"/>
    <p:sldId id="3660" r:id="rId315"/>
    <p:sldId id="3661" r:id="rId316"/>
    <p:sldId id="3662" r:id="rId317"/>
    <p:sldId id="3625" r:id="rId318"/>
    <p:sldId id="3652" r:id="rId319"/>
    <p:sldId id="3653" r:id="rId320"/>
    <p:sldId id="415" r:id="rId321"/>
    <p:sldId id="416" r:id="rId322"/>
    <p:sldId id="417" r:id="rId323"/>
    <p:sldId id="418" r:id="rId324"/>
    <p:sldId id="3609" r:id="rId325"/>
    <p:sldId id="3610" r:id="rId326"/>
    <p:sldId id="3611" r:id="rId327"/>
    <p:sldId id="478" r:id="rId328"/>
    <p:sldId id="525" r:id="rId329"/>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6686"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3370"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0051"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6739"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3420" algn="l" defTabSz="456686" rtl="0" eaLnBrk="1" latinLnBrk="0" hangingPunct="1">
      <a:defRPr sz="2400" kern="1200">
        <a:solidFill>
          <a:schemeClr val="tx1"/>
        </a:solidFill>
        <a:latin typeface="Times New Roman" charset="0"/>
        <a:ea typeface="ＭＳ Ｐゴシック" charset="0"/>
        <a:cs typeface="ＭＳ Ｐゴシック" charset="0"/>
      </a:defRPr>
    </a:lvl6pPr>
    <a:lvl7pPr marL="2740100" algn="l" defTabSz="456686" rtl="0" eaLnBrk="1" latinLnBrk="0" hangingPunct="1">
      <a:defRPr sz="2400" kern="1200">
        <a:solidFill>
          <a:schemeClr val="tx1"/>
        </a:solidFill>
        <a:latin typeface="Times New Roman" charset="0"/>
        <a:ea typeface="ＭＳ Ｐゴシック" charset="0"/>
        <a:cs typeface="ＭＳ Ｐゴシック" charset="0"/>
      </a:defRPr>
    </a:lvl7pPr>
    <a:lvl8pPr marL="3196784" algn="l" defTabSz="456686" rtl="0" eaLnBrk="1" latinLnBrk="0" hangingPunct="1">
      <a:defRPr sz="2400" kern="1200">
        <a:solidFill>
          <a:schemeClr val="tx1"/>
        </a:solidFill>
        <a:latin typeface="Times New Roman" charset="0"/>
        <a:ea typeface="ＭＳ Ｐゴシック" charset="0"/>
        <a:cs typeface="ＭＳ Ｐゴシック" charset="0"/>
      </a:defRPr>
    </a:lvl8pPr>
    <a:lvl9pPr marL="3653466" algn="l" defTabSz="456686"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93A41485-4B7B-9944-B138-C4C7BED189D5}">
          <p14:sldIdLst>
            <p14:sldId id="586"/>
            <p14:sldId id="587"/>
            <p14:sldId id="3638"/>
            <p14:sldId id="588"/>
            <p14:sldId id="589"/>
            <p14:sldId id="590"/>
            <p14:sldId id="591"/>
            <p14:sldId id="592"/>
            <p14:sldId id="593"/>
            <p14:sldId id="594"/>
            <p14:sldId id="687"/>
            <p14:sldId id="3671"/>
            <p14:sldId id="3669"/>
            <p14:sldId id="3641"/>
            <p14:sldId id="3657"/>
            <p14:sldId id="3658"/>
            <p14:sldId id="430"/>
            <p14:sldId id="3729"/>
            <p14:sldId id="3667"/>
            <p14:sldId id="3650"/>
          </p14:sldIdLst>
        </p14:section>
        <p14:section name="Chapters" id="{6C2D4EA3-5DC6-D740-9272-FC075B91E2D7}">
          <p14:sldIdLst>
            <p14:sldId id="578"/>
            <p14:sldId id="435"/>
            <p14:sldId id="3767"/>
            <p14:sldId id="433"/>
            <p14:sldId id="432"/>
            <p14:sldId id="4493"/>
            <p14:sldId id="336"/>
            <p14:sldId id="434"/>
            <p14:sldId id="350"/>
            <p14:sldId id="351"/>
            <p14:sldId id="352"/>
            <p14:sldId id="353"/>
            <p14:sldId id="354"/>
            <p14:sldId id="258"/>
            <p14:sldId id="546"/>
            <p14:sldId id="300"/>
            <p14:sldId id="3768"/>
            <p14:sldId id="428"/>
            <p14:sldId id="367"/>
            <p14:sldId id="4491"/>
            <p14:sldId id="4488"/>
            <p14:sldId id="4489"/>
            <p14:sldId id="4494"/>
            <p14:sldId id="4487"/>
            <p14:sldId id="3600"/>
            <p14:sldId id="4492"/>
            <p14:sldId id="1148"/>
            <p14:sldId id="4495"/>
            <p14:sldId id="3766"/>
            <p14:sldId id="4497"/>
            <p14:sldId id="4498"/>
            <p14:sldId id="285"/>
            <p14:sldId id="4499"/>
            <p14:sldId id="5191"/>
            <p14:sldId id="5161"/>
            <p14:sldId id="5162"/>
            <p14:sldId id="5163"/>
            <p14:sldId id="5164"/>
            <p14:sldId id="5165"/>
            <p14:sldId id="5166"/>
            <p14:sldId id="5167"/>
            <p14:sldId id="5192"/>
            <p14:sldId id="5193"/>
            <p14:sldId id="5168"/>
            <p14:sldId id="5170"/>
            <p14:sldId id="5171"/>
            <p14:sldId id="5172"/>
            <p14:sldId id="5173"/>
            <p14:sldId id="5157"/>
            <p14:sldId id="5175"/>
            <p14:sldId id="5176"/>
            <p14:sldId id="5156"/>
            <p14:sldId id="5177"/>
            <p14:sldId id="5178"/>
            <p14:sldId id="5179"/>
            <p14:sldId id="5180"/>
            <p14:sldId id="5181"/>
            <p14:sldId id="5182"/>
            <p14:sldId id="5186"/>
            <p14:sldId id="5332"/>
            <p14:sldId id="5184"/>
            <p14:sldId id="5185"/>
            <p14:sldId id="431"/>
            <p14:sldId id="5187"/>
            <p14:sldId id="5169"/>
            <p14:sldId id="5188"/>
            <p14:sldId id="5189"/>
            <p14:sldId id="5190"/>
            <p14:sldId id="4506"/>
            <p14:sldId id="4542"/>
            <p14:sldId id="4544"/>
            <p14:sldId id="4543"/>
            <p14:sldId id="4312"/>
            <p14:sldId id="260"/>
            <p14:sldId id="256"/>
            <p14:sldId id="5194"/>
            <p14:sldId id="261"/>
            <p14:sldId id="259"/>
            <p14:sldId id="4586"/>
            <p14:sldId id="4585"/>
            <p14:sldId id="263"/>
            <p14:sldId id="264"/>
            <p14:sldId id="265"/>
            <p14:sldId id="266"/>
            <p14:sldId id="5195"/>
            <p14:sldId id="5196"/>
            <p14:sldId id="269"/>
            <p14:sldId id="579"/>
            <p14:sldId id="4587"/>
            <p14:sldId id="4589"/>
            <p14:sldId id="4590"/>
            <p14:sldId id="4591"/>
            <p14:sldId id="4592"/>
            <p14:sldId id="4588"/>
            <p14:sldId id="272"/>
            <p14:sldId id="4594"/>
            <p14:sldId id="580"/>
            <p14:sldId id="5198"/>
            <p14:sldId id="4593"/>
            <p14:sldId id="278"/>
            <p14:sldId id="275"/>
            <p14:sldId id="276"/>
            <p14:sldId id="277"/>
            <p14:sldId id="1185"/>
            <p14:sldId id="1190"/>
            <p14:sldId id="1191"/>
            <p14:sldId id="1192"/>
            <p14:sldId id="1198"/>
            <p14:sldId id="1193"/>
            <p14:sldId id="1197"/>
            <p14:sldId id="581"/>
            <p14:sldId id="308"/>
            <p14:sldId id="1196"/>
            <p14:sldId id="1194"/>
            <p14:sldId id="1195"/>
            <p14:sldId id="582"/>
            <p14:sldId id="309"/>
            <p14:sldId id="5246"/>
            <p14:sldId id="5197"/>
            <p14:sldId id="5247"/>
            <p14:sldId id="5248"/>
            <p14:sldId id="5249"/>
            <p14:sldId id="5250"/>
            <p14:sldId id="5240"/>
            <p14:sldId id="5201"/>
            <p14:sldId id="5241"/>
            <p14:sldId id="5202"/>
            <p14:sldId id="5203"/>
            <p14:sldId id="5204"/>
            <p14:sldId id="5205"/>
            <p14:sldId id="5206"/>
            <p14:sldId id="5208"/>
            <p14:sldId id="5298"/>
            <p14:sldId id="5210"/>
            <p14:sldId id="5211"/>
            <p14:sldId id="5212"/>
            <p14:sldId id="5215"/>
            <p14:sldId id="5299"/>
            <p14:sldId id="5242"/>
            <p14:sldId id="5218"/>
            <p14:sldId id="5243"/>
            <p14:sldId id="5219"/>
            <p14:sldId id="5217"/>
            <p14:sldId id="5221"/>
            <p14:sldId id="5244"/>
            <p14:sldId id="583"/>
            <p14:sldId id="311"/>
            <p14:sldId id="312"/>
            <p14:sldId id="5222"/>
            <p14:sldId id="5224"/>
            <p14:sldId id="5225"/>
            <p14:sldId id="5226"/>
            <p14:sldId id="5227"/>
            <p14:sldId id="5228"/>
            <p14:sldId id="5229"/>
            <p14:sldId id="5231"/>
            <p14:sldId id="5233"/>
            <p14:sldId id="5230"/>
            <p14:sldId id="5232"/>
            <p14:sldId id="5234"/>
            <p14:sldId id="5245"/>
            <p14:sldId id="5235"/>
            <p14:sldId id="584"/>
            <p14:sldId id="284"/>
            <p14:sldId id="688"/>
            <p14:sldId id="689"/>
            <p14:sldId id="690"/>
            <p14:sldId id="691"/>
            <p14:sldId id="692"/>
            <p14:sldId id="693"/>
            <p14:sldId id="290"/>
            <p14:sldId id="5283"/>
            <p14:sldId id="5284"/>
            <p14:sldId id="5285"/>
            <p14:sldId id="5286"/>
            <p14:sldId id="274"/>
            <p14:sldId id="5287"/>
            <p14:sldId id="5288"/>
            <p14:sldId id="5289"/>
            <p14:sldId id="5290"/>
            <p14:sldId id="5291"/>
            <p14:sldId id="279"/>
            <p14:sldId id="4595"/>
            <p14:sldId id="5292"/>
            <p14:sldId id="5293"/>
            <p14:sldId id="282"/>
            <p14:sldId id="585"/>
            <p14:sldId id="283"/>
            <p14:sldId id="5294"/>
            <p14:sldId id="5295"/>
            <p14:sldId id="288"/>
            <p14:sldId id="286"/>
            <p14:sldId id="5296"/>
            <p14:sldId id="5297"/>
            <p14:sldId id="5282"/>
            <p14:sldId id="5252"/>
            <p14:sldId id="5253"/>
            <p14:sldId id="5254"/>
            <p14:sldId id="5255"/>
            <p14:sldId id="5220"/>
            <p14:sldId id="5256"/>
            <p14:sldId id="5257"/>
            <p14:sldId id="5258"/>
            <p14:sldId id="5259"/>
            <p14:sldId id="5260"/>
            <p14:sldId id="1145"/>
            <p14:sldId id="5200"/>
            <p14:sldId id="5261"/>
            <p14:sldId id="5262"/>
            <p14:sldId id="5263"/>
            <p14:sldId id="5264"/>
            <p14:sldId id="5265"/>
            <p14:sldId id="5236"/>
            <p14:sldId id="5237"/>
            <p14:sldId id="419"/>
            <p14:sldId id="5238"/>
            <p14:sldId id="5239"/>
            <p14:sldId id="5266"/>
            <p14:sldId id="5267"/>
            <p14:sldId id="5268"/>
            <p14:sldId id="5269"/>
            <p14:sldId id="5270"/>
            <p14:sldId id="4655"/>
            <p14:sldId id="257"/>
            <p14:sldId id="5271"/>
            <p14:sldId id="5272"/>
            <p14:sldId id="5273"/>
            <p14:sldId id="5274"/>
            <p14:sldId id="5275"/>
            <p14:sldId id="5276"/>
            <p14:sldId id="5277"/>
            <p14:sldId id="5278"/>
            <p14:sldId id="5279"/>
            <p14:sldId id="5280"/>
            <p14:sldId id="3803"/>
            <p14:sldId id="547"/>
            <p14:sldId id="267"/>
            <p14:sldId id="3666"/>
            <p14:sldId id="268"/>
            <p14:sldId id="287"/>
            <p14:sldId id="521"/>
            <p14:sldId id="852"/>
            <p14:sldId id="281"/>
            <p14:sldId id="3651"/>
          </p14:sldIdLst>
        </p14:section>
        <p14:section name="Conclusion" id="{4B33317A-9106-3845-9754-470F9DE77A0E}">
          <p14:sldIdLst>
            <p14:sldId id="3659"/>
            <p14:sldId id="3620"/>
            <p14:sldId id="3660"/>
            <p14:sldId id="3661"/>
            <p14:sldId id="3662"/>
            <p14:sldId id="3625"/>
            <p14:sldId id="3652"/>
            <p14:sldId id="3653"/>
            <p14:sldId id="415"/>
            <p14:sldId id="416"/>
            <p14:sldId id="417"/>
            <p14:sldId id="418"/>
            <p14:sldId id="3609"/>
            <p14:sldId id="3610"/>
            <p14:sldId id="3611"/>
          </p14:sldIdLst>
        </p14:section>
        <p14:section name="Supplements" id="{5D25BF95-96B9-1B4A-B42C-7D09C0191F04}">
          <p14:sldIdLst>
            <p14:sldId id="478"/>
            <p14:sldId id="52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3133"/>
    <a:srgbClr val="000099"/>
    <a:srgbClr val="CDF4FF"/>
    <a:srgbClr val="FF8000"/>
    <a:srgbClr val="FFFFFF"/>
    <a:srgbClr val="990033"/>
    <a:srgbClr val="FFFF00"/>
    <a:srgbClr val="006600"/>
    <a:srgbClr val="000000"/>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584" autoAdjust="0"/>
    <p:restoredTop sz="63819" autoAdjust="0"/>
  </p:normalViewPr>
  <p:slideViewPr>
    <p:cSldViewPr>
      <p:cViewPr varScale="1">
        <p:scale>
          <a:sx n="86" d="100"/>
          <a:sy n="86" d="100"/>
        </p:scale>
        <p:origin x="216" y="512"/>
      </p:cViewPr>
      <p:guideLst>
        <p:guide orient="horz" pos="2160"/>
        <p:guide pos="2880"/>
      </p:guideLst>
    </p:cSldViewPr>
  </p:slideViewPr>
  <p:outlineViewPr>
    <p:cViewPr>
      <p:scale>
        <a:sx n="33" d="100"/>
        <a:sy n="33" d="100"/>
      </p:scale>
      <p:origin x="0" y="-118544"/>
    </p:cViewPr>
  </p:outlineViewPr>
  <p:notesTextViewPr>
    <p:cViewPr>
      <p:scale>
        <a:sx n="100" d="100"/>
        <a:sy n="100" d="100"/>
      </p:scale>
      <p:origin x="0" y="0"/>
    </p:cViewPr>
  </p:notesTextViewPr>
  <p:sorterViewPr>
    <p:cViewPr varScale="1">
      <p:scale>
        <a:sx n="50" d="100"/>
        <a:sy n="50" d="100"/>
      </p:scale>
      <p:origin x="0" y="6346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9.xml"/><Relationship Id="rId299" Type="http://schemas.openxmlformats.org/officeDocument/2006/relationships/slide" Target="slides/slide251.xml"/><Relationship Id="rId21" Type="http://schemas.openxmlformats.org/officeDocument/2006/relationships/slideMaster" Target="slideMasters/slideMaster21.xml"/><Relationship Id="rId63" Type="http://schemas.openxmlformats.org/officeDocument/2006/relationships/slide" Target="slides/slide15.xml"/><Relationship Id="rId159" Type="http://schemas.openxmlformats.org/officeDocument/2006/relationships/slide" Target="slides/slide111.xml"/><Relationship Id="rId324" Type="http://schemas.openxmlformats.org/officeDocument/2006/relationships/slide" Target="slides/slide276.xml"/><Relationship Id="rId170" Type="http://schemas.openxmlformats.org/officeDocument/2006/relationships/slide" Target="slides/slide122.xml"/><Relationship Id="rId226" Type="http://schemas.openxmlformats.org/officeDocument/2006/relationships/slide" Target="slides/slide178.xml"/><Relationship Id="rId268" Type="http://schemas.openxmlformats.org/officeDocument/2006/relationships/slide" Target="slides/slide220.xml"/><Relationship Id="rId32" Type="http://schemas.openxmlformats.org/officeDocument/2006/relationships/slideMaster" Target="slideMasters/slideMaster32.xml"/><Relationship Id="rId74" Type="http://schemas.openxmlformats.org/officeDocument/2006/relationships/slide" Target="slides/slide26.xml"/><Relationship Id="rId128" Type="http://schemas.openxmlformats.org/officeDocument/2006/relationships/slide" Target="slides/slide80.xml"/><Relationship Id="rId5" Type="http://schemas.openxmlformats.org/officeDocument/2006/relationships/slideMaster" Target="slideMasters/slideMaster5.xml"/><Relationship Id="rId181" Type="http://schemas.openxmlformats.org/officeDocument/2006/relationships/slide" Target="slides/slide133.xml"/><Relationship Id="rId237" Type="http://schemas.openxmlformats.org/officeDocument/2006/relationships/slide" Target="slides/slide189.xml"/><Relationship Id="rId279" Type="http://schemas.openxmlformats.org/officeDocument/2006/relationships/slide" Target="slides/slide231.xml"/><Relationship Id="rId43" Type="http://schemas.openxmlformats.org/officeDocument/2006/relationships/slideMaster" Target="slideMasters/slideMaster43.xml"/><Relationship Id="rId139" Type="http://schemas.openxmlformats.org/officeDocument/2006/relationships/slide" Target="slides/slide91.xml"/><Relationship Id="rId290" Type="http://schemas.openxmlformats.org/officeDocument/2006/relationships/slide" Target="slides/slide242.xml"/><Relationship Id="rId304" Type="http://schemas.openxmlformats.org/officeDocument/2006/relationships/slide" Target="slides/slide256.xml"/><Relationship Id="rId85" Type="http://schemas.openxmlformats.org/officeDocument/2006/relationships/slide" Target="slides/slide37.xml"/><Relationship Id="rId150" Type="http://schemas.openxmlformats.org/officeDocument/2006/relationships/slide" Target="slides/slide102.xml"/><Relationship Id="rId192" Type="http://schemas.openxmlformats.org/officeDocument/2006/relationships/slide" Target="slides/slide144.xml"/><Relationship Id="rId206" Type="http://schemas.openxmlformats.org/officeDocument/2006/relationships/slide" Target="slides/slide158.xml"/><Relationship Id="rId248" Type="http://schemas.openxmlformats.org/officeDocument/2006/relationships/slide" Target="slides/slide200.xml"/><Relationship Id="rId12" Type="http://schemas.openxmlformats.org/officeDocument/2006/relationships/slideMaster" Target="slideMasters/slideMaster12.xml"/><Relationship Id="rId108" Type="http://schemas.openxmlformats.org/officeDocument/2006/relationships/slide" Target="slides/slide60.xml"/><Relationship Id="rId315" Type="http://schemas.openxmlformats.org/officeDocument/2006/relationships/slide" Target="slides/slide267.xml"/><Relationship Id="rId54" Type="http://schemas.openxmlformats.org/officeDocument/2006/relationships/slide" Target="slides/slide6.xml"/><Relationship Id="rId96" Type="http://schemas.openxmlformats.org/officeDocument/2006/relationships/slide" Target="slides/slide48.xml"/><Relationship Id="rId161" Type="http://schemas.openxmlformats.org/officeDocument/2006/relationships/slide" Target="slides/slide113.xml"/><Relationship Id="rId217" Type="http://schemas.openxmlformats.org/officeDocument/2006/relationships/slide" Target="slides/slide169.xml"/><Relationship Id="rId259" Type="http://schemas.openxmlformats.org/officeDocument/2006/relationships/slide" Target="slides/slide211.xml"/><Relationship Id="rId23" Type="http://schemas.openxmlformats.org/officeDocument/2006/relationships/slideMaster" Target="slideMasters/slideMaster23.xml"/><Relationship Id="rId119" Type="http://schemas.openxmlformats.org/officeDocument/2006/relationships/slide" Target="slides/slide71.xml"/><Relationship Id="rId270" Type="http://schemas.openxmlformats.org/officeDocument/2006/relationships/slide" Target="slides/slide222.xml"/><Relationship Id="rId326" Type="http://schemas.openxmlformats.org/officeDocument/2006/relationships/slide" Target="slides/slide278.xml"/><Relationship Id="rId65" Type="http://schemas.openxmlformats.org/officeDocument/2006/relationships/slide" Target="slides/slide17.xml"/><Relationship Id="rId130" Type="http://schemas.openxmlformats.org/officeDocument/2006/relationships/slide" Target="slides/slide82.xml"/><Relationship Id="rId172" Type="http://schemas.openxmlformats.org/officeDocument/2006/relationships/slide" Target="slides/slide124.xml"/><Relationship Id="rId228" Type="http://schemas.openxmlformats.org/officeDocument/2006/relationships/slide" Target="slides/slide180.xml"/><Relationship Id="rId281" Type="http://schemas.openxmlformats.org/officeDocument/2006/relationships/slide" Target="slides/slide233.xml"/><Relationship Id="rId34" Type="http://schemas.openxmlformats.org/officeDocument/2006/relationships/slideMaster" Target="slideMasters/slideMaster34.xml"/><Relationship Id="rId76" Type="http://schemas.openxmlformats.org/officeDocument/2006/relationships/slide" Target="slides/slide28.xml"/><Relationship Id="rId141" Type="http://schemas.openxmlformats.org/officeDocument/2006/relationships/slide" Target="slides/slide93.xml"/><Relationship Id="rId7" Type="http://schemas.openxmlformats.org/officeDocument/2006/relationships/slideMaster" Target="slideMasters/slideMaster7.xml"/><Relationship Id="rId183" Type="http://schemas.openxmlformats.org/officeDocument/2006/relationships/slide" Target="slides/slide135.xml"/><Relationship Id="rId239" Type="http://schemas.openxmlformats.org/officeDocument/2006/relationships/slide" Target="slides/slide191.xml"/><Relationship Id="rId250" Type="http://schemas.openxmlformats.org/officeDocument/2006/relationships/slide" Target="slides/slide202.xml"/><Relationship Id="rId292" Type="http://schemas.openxmlformats.org/officeDocument/2006/relationships/slide" Target="slides/slide244.xml"/><Relationship Id="rId306" Type="http://schemas.openxmlformats.org/officeDocument/2006/relationships/slide" Target="slides/slide258.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8.xml"/><Relationship Id="rId87" Type="http://schemas.openxmlformats.org/officeDocument/2006/relationships/slide" Target="slides/slide39.xml"/><Relationship Id="rId110" Type="http://schemas.openxmlformats.org/officeDocument/2006/relationships/slide" Target="slides/slide62.xml"/><Relationship Id="rId131" Type="http://schemas.openxmlformats.org/officeDocument/2006/relationships/slide" Target="slides/slide83.xml"/><Relationship Id="rId327" Type="http://schemas.openxmlformats.org/officeDocument/2006/relationships/slide" Target="slides/slide279.xml"/><Relationship Id="rId152" Type="http://schemas.openxmlformats.org/officeDocument/2006/relationships/slide" Target="slides/slide104.xml"/><Relationship Id="rId173" Type="http://schemas.openxmlformats.org/officeDocument/2006/relationships/slide" Target="slides/slide125.xml"/><Relationship Id="rId194" Type="http://schemas.openxmlformats.org/officeDocument/2006/relationships/slide" Target="slides/slide146.xml"/><Relationship Id="rId208" Type="http://schemas.openxmlformats.org/officeDocument/2006/relationships/slide" Target="slides/slide160.xml"/><Relationship Id="rId229" Type="http://schemas.openxmlformats.org/officeDocument/2006/relationships/slide" Target="slides/slide181.xml"/><Relationship Id="rId240" Type="http://schemas.openxmlformats.org/officeDocument/2006/relationships/slide" Target="slides/slide192.xml"/><Relationship Id="rId261" Type="http://schemas.openxmlformats.org/officeDocument/2006/relationships/slide" Target="slides/slide213.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8.xml"/><Relationship Id="rId77" Type="http://schemas.openxmlformats.org/officeDocument/2006/relationships/slide" Target="slides/slide29.xml"/><Relationship Id="rId100" Type="http://schemas.openxmlformats.org/officeDocument/2006/relationships/slide" Target="slides/slide52.xml"/><Relationship Id="rId282" Type="http://schemas.openxmlformats.org/officeDocument/2006/relationships/slide" Target="slides/slide234.xml"/><Relationship Id="rId317" Type="http://schemas.openxmlformats.org/officeDocument/2006/relationships/slide" Target="slides/slide269.xml"/><Relationship Id="rId8" Type="http://schemas.openxmlformats.org/officeDocument/2006/relationships/slideMaster" Target="slideMasters/slideMaster8.xml"/><Relationship Id="rId98" Type="http://schemas.openxmlformats.org/officeDocument/2006/relationships/slide" Target="slides/slide50.xml"/><Relationship Id="rId121" Type="http://schemas.openxmlformats.org/officeDocument/2006/relationships/slide" Target="slides/slide73.xml"/><Relationship Id="rId142" Type="http://schemas.openxmlformats.org/officeDocument/2006/relationships/slide" Target="slides/slide94.xml"/><Relationship Id="rId163" Type="http://schemas.openxmlformats.org/officeDocument/2006/relationships/slide" Target="slides/slide115.xml"/><Relationship Id="rId184" Type="http://schemas.openxmlformats.org/officeDocument/2006/relationships/slide" Target="slides/slide136.xml"/><Relationship Id="rId219" Type="http://schemas.openxmlformats.org/officeDocument/2006/relationships/slide" Target="slides/slide171.xml"/><Relationship Id="rId230" Type="http://schemas.openxmlformats.org/officeDocument/2006/relationships/slide" Target="slides/slide182.xml"/><Relationship Id="rId251" Type="http://schemas.openxmlformats.org/officeDocument/2006/relationships/slide" Target="slides/slide20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9.xml"/><Relationship Id="rId272" Type="http://schemas.openxmlformats.org/officeDocument/2006/relationships/slide" Target="slides/slide224.xml"/><Relationship Id="rId293" Type="http://schemas.openxmlformats.org/officeDocument/2006/relationships/slide" Target="slides/slide245.xml"/><Relationship Id="rId307" Type="http://schemas.openxmlformats.org/officeDocument/2006/relationships/slide" Target="slides/slide259.xml"/><Relationship Id="rId328" Type="http://schemas.openxmlformats.org/officeDocument/2006/relationships/slide" Target="slides/slide280.xml"/><Relationship Id="rId88" Type="http://schemas.openxmlformats.org/officeDocument/2006/relationships/slide" Target="slides/slide40.xml"/><Relationship Id="rId111" Type="http://schemas.openxmlformats.org/officeDocument/2006/relationships/slide" Target="slides/slide63.xml"/><Relationship Id="rId132" Type="http://schemas.openxmlformats.org/officeDocument/2006/relationships/slide" Target="slides/slide84.xml"/><Relationship Id="rId153" Type="http://schemas.openxmlformats.org/officeDocument/2006/relationships/slide" Target="slides/slide105.xml"/><Relationship Id="rId174" Type="http://schemas.openxmlformats.org/officeDocument/2006/relationships/slide" Target="slides/slide126.xml"/><Relationship Id="rId195" Type="http://schemas.openxmlformats.org/officeDocument/2006/relationships/slide" Target="slides/slide147.xml"/><Relationship Id="rId209" Type="http://schemas.openxmlformats.org/officeDocument/2006/relationships/slide" Target="slides/slide161.xml"/><Relationship Id="rId220" Type="http://schemas.openxmlformats.org/officeDocument/2006/relationships/slide" Target="slides/slide172.xml"/><Relationship Id="rId241" Type="http://schemas.openxmlformats.org/officeDocument/2006/relationships/slide" Target="slides/slide193.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9.xml"/><Relationship Id="rId262" Type="http://schemas.openxmlformats.org/officeDocument/2006/relationships/slide" Target="slides/slide214.xml"/><Relationship Id="rId283" Type="http://schemas.openxmlformats.org/officeDocument/2006/relationships/slide" Target="slides/slide235.xml"/><Relationship Id="rId318" Type="http://schemas.openxmlformats.org/officeDocument/2006/relationships/slide" Target="slides/slide270.xml"/><Relationship Id="rId78" Type="http://schemas.openxmlformats.org/officeDocument/2006/relationships/slide" Target="slides/slide30.xml"/><Relationship Id="rId99" Type="http://schemas.openxmlformats.org/officeDocument/2006/relationships/slide" Target="slides/slide51.xml"/><Relationship Id="rId101" Type="http://schemas.openxmlformats.org/officeDocument/2006/relationships/slide" Target="slides/slide53.xml"/><Relationship Id="rId122" Type="http://schemas.openxmlformats.org/officeDocument/2006/relationships/slide" Target="slides/slide74.xml"/><Relationship Id="rId143" Type="http://schemas.openxmlformats.org/officeDocument/2006/relationships/slide" Target="slides/slide95.xml"/><Relationship Id="rId164" Type="http://schemas.openxmlformats.org/officeDocument/2006/relationships/slide" Target="slides/slide116.xml"/><Relationship Id="rId185" Type="http://schemas.openxmlformats.org/officeDocument/2006/relationships/slide" Target="slides/slide137.xml"/><Relationship Id="rId9" Type="http://schemas.openxmlformats.org/officeDocument/2006/relationships/slideMaster" Target="slideMasters/slideMaster9.xml"/><Relationship Id="rId210" Type="http://schemas.openxmlformats.org/officeDocument/2006/relationships/slide" Target="slides/slide162.xml"/><Relationship Id="rId26" Type="http://schemas.openxmlformats.org/officeDocument/2006/relationships/slideMaster" Target="slideMasters/slideMaster26.xml"/><Relationship Id="rId231" Type="http://schemas.openxmlformats.org/officeDocument/2006/relationships/slide" Target="slides/slide183.xml"/><Relationship Id="rId252" Type="http://schemas.openxmlformats.org/officeDocument/2006/relationships/slide" Target="slides/slide204.xml"/><Relationship Id="rId273" Type="http://schemas.openxmlformats.org/officeDocument/2006/relationships/slide" Target="slides/slide225.xml"/><Relationship Id="rId294" Type="http://schemas.openxmlformats.org/officeDocument/2006/relationships/slide" Target="slides/slide246.xml"/><Relationship Id="rId308" Type="http://schemas.openxmlformats.org/officeDocument/2006/relationships/slide" Target="slides/slide260.xml"/><Relationship Id="rId329" Type="http://schemas.openxmlformats.org/officeDocument/2006/relationships/slide" Target="slides/slide281.xml"/><Relationship Id="rId47" Type="http://schemas.openxmlformats.org/officeDocument/2006/relationships/slideMaster" Target="slideMasters/slideMaster47.xml"/><Relationship Id="rId68" Type="http://schemas.openxmlformats.org/officeDocument/2006/relationships/slide" Target="slides/slide20.xml"/><Relationship Id="rId89" Type="http://schemas.openxmlformats.org/officeDocument/2006/relationships/slide" Target="slides/slide41.xml"/><Relationship Id="rId112" Type="http://schemas.openxmlformats.org/officeDocument/2006/relationships/slide" Target="slides/slide64.xml"/><Relationship Id="rId133" Type="http://schemas.openxmlformats.org/officeDocument/2006/relationships/slide" Target="slides/slide85.xml"/><Relationship Id="rId154" Type="http://schemas.openxmlformats.org/officeDocument/2006/relationships/slide" Target="slides/slide106.xml"/><Relationship Id="rId175" Type="http://schemas.openxmlformats.org/officeDocument/2006/relationships/slide" Target="slides/slide127.xml"/><Relationship Id="rId196" Type="http://schemas.openxmlformats.org/officeDocument/2006/relationships/slide" Target="slides/slide148.xml"/><Relationship Id="rId200" Type="http://schemas.openxmlformats.org/officeDocument/2006/relationships/slide" Target="slides/slide152.xml"/><Relationship Id="rId16" Type="http://schemas.openxmlformats.org/officeDocument/2006/relationships/slideMaster" Target="slideMasters/slideMaster16.xml"/><Relationship Id="rId221" Type="http://schemas.openxmlformats.org/officeDocument/2006/relationships/slide" Target="slides/slide173.xml"/><Relationship Id="rId242" Type="http://schemas.openxmlformats.org/officeDocument/2006/relationships/slide" Target="slides/slide194.xml"/><Relationship Id="rId263" Type="http://schemas.openxmlformats.org/officeDocument/2006/relationships/slide" Target="slides/slide215.xml"/><Relationship Id="rId284" Type="http://schemas.openxmlformats.org/officeDocument/2006/relationships/slide" Target="slides/slide236.xml"/><Relationship Id="rId319" Type="http://schemas.openxmlformats.org/officeDocument/2006/relationships/slide" Target="slides/slide271.xml"/><Relationship Id="rId37" Type="http://schemas.openxmlformats.org/officeDocument/2006/relationships/slideMaster" Target="slideMasters/slideMaster37.xml"/><Relationship Id="rId58" Type="http://schemas.openxmlformats.org/officeDocument/2006/relationships/slide" Target="slides/slide10.xml"/><Relationship Id="rId79" Type="http://schemas.openxmlformats.org/officeDocument/2006/relationships/slide" Target="slides/slide31.xml"/><Relationship Id="rId102" Type="http://schemas.openxmlformats.org/officeDocument/2006/relationships/slide" Target="slides/slide54.xml"/><Relationship Id="rId123" Type="http://schemas.openxmlformats.org/officeDocument/2006/relationships/slide" Target="slides/slide75.xml"/><Relationship Id="rId144" Type="http://schemas.openxmlformats.org/officeDocument/2006/relationships/slide" Target="slides/slide96.xml"/><Relationship Id="rId330" Type="http://schemas.openxmlformats.org/officeDocument/2006/relationships/notesMaster" Target="notesMasters/notesMaster1.xml"/><Relationship Id="rId90" Type="http://schemas.openxmlformats.org/officeDocument/2006/relationships/slide" Target="slides/slide42.xml"/><Relationship Id="rId165" Type="http://schemas.openxmlformats.org/officeDocument/2006/relationships/slide" Target="slides/slide117.xml"/><Relationship Id="rId186" Type="http://schemas.openxmlformats.org/officeDocument/2006/relationships/slide" Target="slides/slide138.xml"/><Relationship Id="rId211" Type="http://schemas.openxmlformats.org/officeDocument/2006/relationships/slide" Target="slides/slide163.xml"/><Relationship Id="rId232" Type="http://schemas.openxmlformats.org/officeDocument/2006/relationships/slide" Target="slides/slide184.xml"/><Relationship Id="rId253" Type="http://schemas.openxmlformats.org/officeDocument/2006/relationships/slide" Target="slides/slide205.xml"/><Relationship Id="rId274" Type="http://schemas.openxmlformats.org/officeDocument/2006/relationships/slide" Target="slides/slide226.xml"/><Relationship Id="rId295" Type="http://schemas.openxmlformats.org/officeDocument/2006/relationships/slide" Target="slides/slide247.xml"/><Relationship Id="rId309" Type="http://schemas.openxmlformats.org/officeDocument/2006/relationships/slide" Target="slides/slide26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21.xml"/><Relationship Id="rId113" Type="http://schemas.openxmlformats.org/officeDocument/2006/relationships/slide" Target="slides/slide65.xml"/><Relationship Id="rId134" Type="http://schemas.openxmlformats.org/officeDocument/2006/relationships/slide" Target="slides/slide86.xml"/><Relationship Id="rId320" Type="http://schemas.openxmlformats.org/officeDocument/2006/relationships/slide" Target="slides/slide272.xml"/><Relationship Id="rId80" Type="http://schemas.openxmlformats.org/officeDocument/2006/relationships/slide" Target="slides/slide32.xml"/><Relationship Id="rId155" Type="http://schemas.openxmlformats.org/officeDocument/2006/relationships/slide" Target="slides/slide107.xml"/><Relationship Id="rId176" Type="http://schemas.openxmlformats.org/officeDocument/2006/relationships/slide" Target="slides/slide128.xml"/><Relationship Id="rId197" Type="http://schemas.openxmlformats.org/officeDocument/2006/relationships/slide" Target="slides/slide149.xml"/><Relationship Id="rId201" Type="http://schemas.openxmlformats.org/officeDocument/2006/relationships/slide" Target="slides/slide153.xml"/><Relationship Id="rId222" Type="http://schemas.openxmlformats.org/officeDocument/2006/relationships/slide" Target="slides/slide174.xml"/><Relationship Id="rId243" Type="http://schemas.openxmlformats.org/officeDocument/2006/relationships/slide" Target="slides/slide195.xml"/><Relationship Id="rId264" Type="http://schemas.openxmlformats.org/officeDocument/2006/relationships/slide" Target="slides/slide216.xml"/><Relationship Id="rId285" Type="http://schemas.openxmlformats.org/officeDocument/2006/relationships/slide" Target="slides/slide237.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1.xml"/><Relationship Id="rId103" Type="http://schemas.openxmlformats.org/officeDocument/2006/relationships/slide" Target="slides/slide55.xml"/><Relationship Id="rId124" Type="http://schemas.openxmlformats.org/officeDocument/2006/relationships/slide" Target="slides/slide76.xml"/><Relationship Id="rId310" Type="http://schemas.openxmlformats.org/officeDocument/2006/relationships/slide" Target="slides/slide262.xml"/><Relationship Id="rId70" Type="http://schemas.openxmlformats.org/officeDocument/2006/relationships/slide" Target="slides/slide22.xml"/><Relationship Id="rId91" Type="http://schemas.openxmlformats.org/officeDocument/2006/relationships/slide" Target="slides/slide43.xml"/><Relationship Id="rId145" Type="http://schemas.openxmlformats.org/officeDocument/2006/relationships/slide" Target="slides/slide97.xml"/><Relationship Id="rId166" Type="http://schemas.openxmlformats.org/officeDocument/2006/relationships/slide" Target="slides/slide118.xml"/><Relationship Id="rId187" Type="http://schemas.openxmlformats.org/officeDocument/2006/relationships/slide" Target="slides/slide139.xml"/><Relationship Id="rId331" Type="http://schemas.openxmlformats.org/officeDocument/2006/relationships/presProps" Target="presProps.xml"/><Relationship Id="rId1" Type="http://schemas.openxmlformats.org/officeDocument/2006/relationships/slideMaster" Target="slideMasters/slideMaster1.xml"/><Relationship Id="rId212" Type="http://schemas.openxmlformats.org/officeDocument/2006/relationships/slide" Target="slides/slide164.xml"/><Relationship Id="rId233" Type="http://schemas.openxmlformats.org/officeDocument/2006/relationships/slide" Target="slides/slide185.xml"/><Relationship Id="rId254" Type="http://schemas.openxmlformats.org/officeDocument/2006/relationships/slide" Target="slides/slide206.xml"/><Relationship Id="rId28" Type="http://schemas.openxmlformats.org/officeDocument/2006/relationships/slideMaster" Target="slideMasters/slideMaster28.xml"/><Relationship Id="rId49" Type="http://schemas.openxmlformats.org/officeDocument/2006/relationships/slide" Target="slides/slide1.xml"/><Relationship Id="rId114" Type="http://schemas.openxmlformats.org/officeDocument/2006/relationships/slide" Target="slides/slide66.xml"/><Relationship Id="rId275" Type="http://schemas.openxmlformats.org/officeDocument/2006/relationships/slide" Target="slides/slide227.xml"/><Relationship Id="rId296" Type="http://schemas.openxmlformats.org/officeDocument/2006/relationships/slide" Target="slides/slide248.xml"/><Relationship Id="rId300" Type="http://schemas.openxmlformats.org/officeDocument/2006/relationships/slide" Target="slides/slide252.xml"/><Relationship Id="rId60" Type="http://schemas.openxmlformats.org/officeDocument/2006/relationships/slide" Target="slides/slide12.xml"/><Relationship Id="rId81" Type="http://schemas.openxmlformats.org/officeDocument/2006/relationships/slide" Target="slides/slide33.xml"/><Relationship Id="rId135" Type="http://schemas.openxmlformats.org/officeDocument/2006/relationships/slide" Target="slides/slide87.xml"/><Relationship Id="rId156" Type="http://schemas.openxmlformats.org/officeDocument/2006/relationships/slide" Target="slides/slide108.xml"/><Relationship Id="rId177" Type="http://schemas.openxmlformats.org/officeDocument/2006/relationships/slide" Target="slides/slide129.xml"/><Relationship Id="rId198" Type="http://schemas.openxmlformats.org/officeDocument/2006/relationships/slide" Target="slides/slide150.xml"/><Relationship Id="rId321" Type="http://schemas.openxmlformats.org/officeDocument/2006/relationships/slide" Target="slides/slide273.xml"/><Relationship Id="rId202" Type="http://schemas.openxmlformats.org/officeDocument/2006/relationships/slide" Target="slides/slide154.xml"/><Relationship Id="rId223" Type="http://schemas.openxmlformats.org/officeDocument/2006/relationships/slide" Target="slides/slide175.xml"/><Relationship Id="rId244" Type="http://schemas.openxmlformats.org/officeDocument/2006/relationships/slide" Target="slides/slide196.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7.xml"/><Relationship Id="rId286" Type="http://schemas.openxmlformats.org/officeDocument/2006/relationships/slide" Target="slides/slide238.xml"/><Relationship Id="rId50" Type="http://schemas.openxmlformats.org/officeDocument/2006/relationships/slide" Target="slides/slide2.xml"/><Relationship Id="rId104" Type="http://schemas.openxmlformats.org/officeDocument/2006/relationships/slide" Target="slides/slide56.xml"/><Relationship Id="rId125" Type="http://schemas.openxmlformats.org/officeDocument/2006/relationships/slide" Target="slides/slide77.xml"/><Relationship Id="rId146" Type="http://schemas.openxmlformats.org/officeDocument/2006/relationships/slide" Target="slides/slide98.xml"/><Relationship Id="rId167" Type="http://schemas.openxmlformats.org/officeDocument/2006/relationships/slide" Target="slides/slide119.xml"/><Relationship Id="rId188" Type="http://schemas.openxmlformats.org/officeDocument/2006/relationships/slide" Target="slides/slide140.xml"/><Relationship Id="rId311" Type="http://schemas.openxmlformats.org/officeDocument/2006/relationships/slide" Target="slides/slide263.xml"/><Relationship Id="rId332" Type="http://schemas.openxmlformats.org/officeDocument/2006/relationships/viewProps" Target="viewProps.xml"/><Relationship Id="rId71" Type="http://schemas.openxmlformats.org/officeDocument/2006/relationships/slide" Target="slides/slide23.xml"/><Relationship Id="rId92" Type="http://schemas.openxmlformats.org/officeDocument/2006/relationships/slide" Target="slides/slide44.xml"/><Relationship Id="rId213" Type="http://schemas.openxmlformats.org/officeDocument/2006/relationships/slide" Target="slides/slide165.xml"/><Relationship Id="rId234" Type="http://schemas.openxmlformats.org/officeDocument/2006/relationships/slide" Target="slides/slide18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7.xml"/><Relationship Id="rId276" Type="http://schemas.openxmlformats.org/officeDocument/2006/relationships/slide" Target="slides/slide228.xml"/><Relationship Id="rId297" Type="http://schemas.openxmlformats.org/officeDocument/2006/relationships/slide" Target="slides/slide249.xml"/><Relationship Id="rId40" Type="http://schemas.openxmlformats.org/officeDocument/2006/relationships/slideMaster" Target="slideMasters/slideMaster40.xml"/><Relationship Id="rId115" Type="http://schemas.openxmlformats.org/officeDocument/2006/relationships/slide" Target="slides/slide67.xml"/><Relationship Id="rId136" Type="http://schemas.openxmlformats.org/officeDocument/2006/relationships/slide" Target="slides/slide88.xml"/><Relationship Id="rId157" Type="http://schemas.openxmlformats.org/officeDocument/2006/relationships/slide" Target="slides/slide109.xml"/><Relationship Id="rId178" Type="http://schemas.openxmlformats.org/officeDocument/2006/relationships/slide" Target="slides/slide130.xml"/><Relationship Id="rId301" Type="http://schemas.openxmlformats.org/officeDocument/2006/relationships/slide" Target="slides/slide253.xml"/><Relationship Id="rId322" Type="http://schemas.openxmlformats.org/officeDocument/2006/relationships/slide" Target="slides/slide274.xml"/><Relationship Id="rId61" Type="http://schemas.openxmlformats.org/officeDocument/2006/relationships/slide" Target="slides/slide13.xml"/><Relationship Id="rId82" Type="http://schemas.openxmlformats.org/officeDocument/2006/relationships/slide" Target="slides/slide34.xml"/><Relationship Id="rId199" Type="http://schemas.openxmlformats.org/officeDocument/2006/relationships/slide" Target="slides/slide151.xml"/><Relationship Id="rId203" Type="http://schemas.openxmlformats.org/officeDocument/2006/relationships/slide" Target="slides/slide155.xml"/><Relationship Id="rId19" Type="http://schemas.openxmlformats.org/officeDocument/2006/relationships/slideMaster" Target="slideMasters/slideMaster19.xml"/><Relationship Id="rId224" Type="http://schemas.openxmlformats.org/officeDocument/2006/relationships/slide" Target="slides/slide176.xml"/><Relationship Id="rId245" Type="http://schemas.openxmlformats.org/officeDocument/2006/relationships/slide" Target="slides/slide197.xml"/><Relationship Id="rId266" Type="http://schemas.openxmlformats.org/officeDocument/2006/relationships/slide" Target="slides/slide218.xml"/><Relationship Id="rId287" Type="http://schemas.openxmlformats.org/officeDocument/2006/relationships/slide" Target="slides/slide239.xml"/><Relationship Id="rId30" Type="http://schemas.openxmlformats.org/officeDocument/2006/relationships/slideMaster" Target="slideMasters/slideMaster30.xml"/><Relationship Id="rId105" Type="http://schemas.openxmlformats.org/officeDocument/2006/relationships/slide" Target="slides/slide57.xml"/><Relationship Id="rId126" Type="http://schemas.openxmlformats.org/officeDocument/2006/relationships/slide" Target="slides/slide78.xml"/><Relationship Id="rId147" Type="http://schemas.openxmlformats.org/officeDocument/2006/relationships/slide" Target="slides/slide99.xml"/><Relationship Id="rId168" Type="http://schemas.openxmlformats.org/officeDocument/2006/relationships/slide" Target="slides/slide120.xml"/><Relationship Id="rId312" Type="http://schemas.openxmlformats.org/officeDocument/2006/relationships/slide" Target="slides/slide264.xml"/><Relationship Id="rId333" Type="http://schemas.openxmlformats.org/officeDocument/2006/relationships/theme" Target="theme/theme1.xml"/><Relationship Id="rId51" Type="http://schemas.openxmlformats.org/officeDocument/2006/relationships/slide" Target="slides/slide3.xml"/><Relationship Id="rId72" Type="http://schemas.openxmlformats.org/officeDocument/2006/relationships/slide" Target="slides/slide24.xml"/><Relationship Id="rId93" Type="http://schemas.openxmlformats.org/officeDocument/2006/relationships/slide" Target="slides/slide45.xml"/><Relationship Id="rId189" Type="http://schemas.openxmlformats.org/officeDocument/2006/relationships/slide" Target="slides/slide141.xml"/><Relationship Id="rId3" Type="http://schemas.openxmlformats.org/officeDocument/2006/relationships/slideMaster" Target="slideMasters/slideMaster3.xml"/><Relationship Id="rId214" Type="http://schemas.openxmlformats.org/officeDocument/2006/relationships/slide" Target="slides/slide166.xml"/><Relationship Id="rId235" Type="http://schemas.openxmlformats.org/officeDocument/2006/relationships/slide" Target="slides/slide187.xml"/><Relationship Id="rId256" Type="http://schemas.openxmlformats.org/officeDocument/2006/relationships/slide" Target="slides/slide208.xml"/><Relationship Id="rId277" Type="http://schemas.openxmlformats.org/officeDocument/2006/relationships/slide" Target="slides/slide229.xml"/><Relationship Id="rId298" Type="http://schemas.openxmlformats.org/officeDocument/2006/relationships/slide" Target="slides/slide250.xml"/><Relationship Id="rId116" Type="http://schemas.openxmlformats.org/officeDocument/2006/relationships/slide" Target="slides/slide68.xml"/><Relationship Id="rId137" Type="http://schemas.openxmlformats.org/officeDocument/2006/relationships/slide" Target="slides/slide89.xml"/><Relationship Id="rId158" Type="http://schemas.openxmlformats.org/officeDocument/2006/relationships/slide" Target="slides/slide110.xml"/><Relationship Id="rId302" Type="http://schemas.openxmlformats.org/officeDocument/2006/relationships/slide" Target="slides/slide254.xml"/><Relationship Id="rId323" Type="http://schemas.openxmlformats.org/officeDocument/2006/relationships/slide" Target="slides/slide27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4.xml"/><Relationship Id="rId83" Type="http://schemas.openxmlformats.org/officeDocument/2006/relationships/slide" Target="slides/slide35.xml"/><Relationship Id="rId179" Type="http://schemas.openxmlformats.org/officeDocument/2006/relationships/slide" Target="slides/slide131.xml"/><Relationship Id="rId190" Type="http://schemas.openxmlformats.org/officeDocument/2006/relationships/slide" Target="slides/slide142.xml"/><Relationship Id="rId204" Type="http://schemas.openxmlformats.org/officeDocument/2006/relationships/slide" Target="slides/slide156.xml"/><Relationship Id="rId225" Type="http://schemas.openxmlformats.org/officeDocument/2006/relationships/slide" Target="slides/slide177.xml"/><Relationship Id="rId246" Type="http://schemas.openxmlformats.org/officeDocument/2006/relationships/slide" Target="slides/slide198.xml"/><Relationship Id="rId267" Type="http://schemas.openxmlformats.org/officeDocument/2006/relationships/slide" Target="slides/slide219.xml"/><Relationship Id="rId288" Type="http://schemas.openxmlformats.org/officeDocument/2006/relationships/slide" Target="slides/slide240.xml"/><Relationship Id="rId106" Type="http://schemas.openxmlformats.org/officeDocument/2006/relationships/slide" Target="slides/slide58.xml"/><Relationship Id="rId127" Type="http://schemas.openxmlformats.org/officeDocument/2006/relationships/slide" Target="slides/slide79.xml"/><Relationship Id="rId313" Type="http://schemas.openxmlformats.org/officeDocument/2006/relationships/slide" Target="slides/slide26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4.xml"/><Relationship Id="rId73" Type="http://schemas.openxmlformats.org/officeDocument/2006/relationships/slide" Target="slides/slide25.xml"/><Relationship Id="rId94" Type="http://schemas.openxmlformats.org/officeDocument/2006/relationships/slide" Target="slides/slide46.xml"/><Relationship Id="rId148" Type="http://schemas.openxmlformats.org/officeDocument/2006/relationships/slide" Target="slides/slide100.xml"/><Relationship Id="rId169" Type="http://schemas.openxmlformats.org/officeDocument/2006/relationships/slide" Target="slides/slide121.xml"/><Relationship Id="rId334" Type="http://schemas.openxmlformats.org/officeDocument/2006/relationships/tableStyles" Target="tableStyles.xml"/><Relationship Id="rId4" Type="http://schemas.openxmlformats.org/officeDocument/2006/relationships/slideMaster" Target="slideMasters/slideMaster4.xml"/><Relationship Id="rId180" Type="http://schemas.openxmlformats.org/officeDocument/2006/relationships/slide" Target="slides/slide132.xml"/><Relationship Id="rId215" Type="http://schemas.openxmlformats.org/officeDocument/2006/relationships/slide" Target="slides/slide167.xml"/><Relationship Id="rId236" Type="http://schemas.openxmlformats.org/officeDocument/2006/relationships/slide" Target="slides/slide188.xml"/><Relationship Id="rId257" Type="http://schemas.openxmlformats.org/officeDocument/2006/relationships/slide" Target="slides/slide209.xml"/><Relationship Id="rId278" Type="http://schemas.openxmlformats.org/officeDocument/2006/relationships/slide" Target="slides/slide230.xml"/><Relationship Id="rId303" Type="http://schemas.openxmlformats.org/officeDocument/2006/relationships/slide" Target="slides/slide255.xml"/><Relationship Id="rId42" Type="http://schemas.openxmlformats.org/officeDocument/2006/relationships/slideMaster" Target="slideMasters/slideMaster42.xml"/><Relationship Id="rId84" Type="http://schemas.openxmlformats.org/officeDocument/2006/relationships/slide" Target="slides/slide36.xml"/><Relationship Id="rId138" Type="http://schemas.openxmlformats.org/officeDocument/2006/relationships/slide" Target="slides/slide90.xml"/><Relationship Id="rId191" Type="http://schemas.openxmlformats.org/officeDocument/2006/relationships/slide" Target="slides/slide143.xml"/><Relationship Id="rId205" Type="http://schemas.openxmlformats.org/officeDocument/2006/relationships/slide" Target="slides/slide157.xml"/><Relationship Id="rId247" Type="http://schemas.openxmlformats.org/officeDocument/2006/relationships/slide" Target="slides/slide199.xml"/><Relationship Id="rId107" Type="http://schemas.openxmlformats.org/officeDocument/2006/relationships/slide" Target="slides/slide59.xml"/><Relationship Id="rId289" Type="http://schemas.openxmlformats.org/officeDocument/2006/relationships/slide" Target="slides/slide241.xml"/><Relationship Id="rId11" Type="http://schemas.openxmlformats.org/officeDocument/2006/relationships/slideMaster" Target="slideMasters/slideMaster11.xml"/><Relationship Id="rId53" Type="http://schemas.openxmlformats.org/officeDocument/2006/relationships/slide" Target="slides/slide5.xml"/><Relationship Id="rId149" Type="http://schemas.openxmlformats.org/officeDocument/2006/relationships/slide" Target="slides/slide101.xml"/><Relationship Id="rId314" Type="http://schemas.openxmlformats.org/officeDocument/2006/relationships/slide" Target="slides/slide266.xml"/><Relationship Id="rId95" Type="http://schemas.openxmlformats.org/officeDocument/2006/relationships/slide" Target="slides/slide47.xml"/><Relationship Id="rId160" Type="http://schemas.openxmlformats.org/officeDocument/2006/relationships/slide" Target="slides/slide112.xml"/><Relationship Id="rId216" Type="http://schemas.openxmlformats.org/officeDocument/2006/relationships/slide" Target="slides/slide168.xml"/><Relationship Id="rId258" Type="http://schemas.openxmlformats.org/officeDocument/2006/relationships/slide" Target="slides/slide210.xml"/><Relationship Id="rId22" Type="http://schemas.openxmlformats.org/officeDocument/2006/relationships/slideMaster" Target="slideMasters/slideMaster22.xml"/><Relationship Id="rId64" Type="http://schemas.openxmlformats.org/officeDocument/2006/relationships/slide" Target="slides/slide16.xml"/><Relationship Id="rId118" Type="http://schemas.openxmlformats.org/officeDocument/2006/relationships/slide" Target="slides/slide70.xml"/><Relationship Id="rId325" Type="http://schemas.openxmlformats.org/officeDocument/2006/relationships/slide" Target="slides/slide277.xml"/><Relationship Id="rId171" Type="http://schemas.openxmlformats.org/officeDocument/2006/relationships/slide" Target="slides/slide123.xml"/><Relationship Id="rId227" Type="http://schemas.openxmlformats.org/officeDocument/2006/relationships/slide" Target="slides/slide179.xml"/><Relationship Id="rId269" Type="http://schemas.openxmlformats.org/officeDocument/2006/relationships/slide" Target="slides/slide221.xml"/><Relationship Id="rId33" Type="http://schemas.openxmlformats.org/officeDocument/2006/relationships/slideMaster" Target="slideMasters/slideMaster33.xml"/><Relationship Id="rId129" Type="http://schemas.openxmlformats.org/officeDocument/2006/relationships/slide" Target="slides/slide81.xml"/><Relationship Id="rId280" Type="http://schemas.openxmlformats.org/officeDocument/2006/relationships/slide" Target="slides/slide232.xml"/><Relationship Id="rId75" Type="http://schemas.openxmlformats.org/officeDocument/2006/relationships/slide" Target="slides/slide27.xml"/><Relationship Id="rId140" Type="http://schemas.openxmlformats.org/officeDocument/2006/relationships/slide" Target="slides/slide92.xml"/><Relationship Id="rId182" Type="http://schemas.openxmlformats.org/officeDocument/2006/relationships/slide" Target="slides/slide134.xml"/><Relationship Id="rId6" Type="http://schemas.openxmlformats.org/officeDocument/2006/relationships/slideMaster" Target="slideMasters/slideMaster6.xml"/><Relationship Id="rId238" Type="http://schemas.openxmlformats.org/officeDocument/2006/relationships/slide" Target="slides/slide190.xml"/><Relationship Id="rId291" Type="http://schemas.openxmlformats.org/officeDocument/2006/relationships/slide" Target="slides/slide243.xml"/><Relationship Id="rId305" Type="http://schemas.openxmlformats.org/officeDocument/2006/relationships/slide" Target="slides/slide257.xml"/><Relationship Id="rId44" Type="http://schemas.openxmlformats.org/officeDocument/2006/relationships/slideMaster" Target="slideMasters/slideMaster44.xml"/><Relationship Id="rId86" Type="http://schemas.openxmlformats.org/officeDocument/2006/relationships/slide" Target="slides/slide38.xml"/><Relationship Id="rId151" Type="http://schemas.openxmlformats.org/officeDocument/2006/relationships/slide" Target="slides/slide103.xml"/><Relationship Id="rId193" Type="http://schemas.openxmlformats.org/officeDocument/2006/relationships/slide" Target="slides/slide145.xml"/><Relationship Id="rId207" Type="http://schemas.openxmlformats.org/officeDocument/2006/relationships/slide" Target="slides/slide159.xml"/><Relationship Id="rId249" Type="http://schemas.openxmlformats.org/officeDocument/2006/relationships/slide" Target="slides/slide201.xml"/><Relationship Id="rId13" Type="http://schemas.openxmlformats.org/officeDocument/2006/relationships/slideMaster" Target="slideMasters/slideMaster13.xml"/><Relationship Id="rId109" Type="http://schemas.openxmlformats.org/officeDocument/2006/relationships/slide" Target="slides/slide61.xml"/><Relationship Id="rId260" Type="http://schemas.openxmlformats.org/officeDocument/2006/relationships/slide" Target="slides/slide212.xml"/><Relationship Id="rId316" Type="http://schemas.openxmlformats.org/officeDocument/2006/relationships/slide" Target="slides/slide268.xml"/><Relationship Id="rId55" Type="http://schemas.openxmlformats.org/officeDocument/2006/relationships/slide" Target="slides/slide7.xml"/><Relationship Id="rId97" Type="http://schemas.openxmlformats.org/officeDocument/2006/relationships/slide" Target="slides/slide49.xml"/><Relationship Id="rId120" Type="http://schemas.openxmlformats.org/officeDocument/2006/relationships/slide" Target="slides/slide72.xml"/><Relationship Id="rId162" Type="http://schemas.openxmlformats.org/officeDocument/2006/relationships/slide" Target="slides/slide114.xml"/><Relationship Id="rId218" Type="http://schemas.openxmlformats.org/officeDocument/2006/relationships/slide" Target="slides/slide170.xml"/><Relationship Id="rId271" Type="http://schemas.openxmlformats.org/officeDocument/2006/relationships/slide" Target="slides/slide22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E0A4D0-9644-8A48-9D5C-10451396966B}"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48787CB4-7877-6F4A-8726-CA0CBC529C51}">
      <dgm:prSet phldrT="[Text]" custT="1"/>
      <dgm:spPr>
        <a:solidFill>
          <a:schemeClr val="accent2"/>
        </a:solidFill>
      </dgm:spPr>
      <dgm:t>
        <a:bodyPr/>
        <a:lstStyle/>
        <a:p>
          <a:r>
            <a:rPr lang="en-US" sz="2000" b="1" dirty="0">
              <a:solidFill>
                <a:srgbClr val="FFFF00"/>
              </a:solidFill>
              <a:latin typeface="Arial" panose="020B0604020202020204" pitchFamily="34" charset="0"/>
              <a:cs typeface="Arial" panose="020B0604020202020204" pitchFamily="34" charset="0"/>
            </a:rPr>
            <a:t>Presence</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a:t>
          </a:r>
          <a:r>
            <a:rPr lang="en-US" sz="1800" b="1" i="1" dirty="0">
              <a:latin typeface="Arial" panose="020B0604020202020204" pitchFamily="34" charset="0"/>
              <a:cs typeface="Arial" panose="020B0604020202020204" pitchFamily="34" charset="0"/>
            </a:rPr>
            <a:t>where he</a:t>
          </a:r>
          <a:r>
            <a:rPr lang="en-US" sz="1800" b="1" dirty="0">
              <a:latin typeface="Arial" panose="020B0604020202020204" pitchFamily="34" charset="0"/>
              <a:cs typeface="Arial" panose="020B0604020202020204" pitchFamily="34" charset="0"/>
            </a:rPr>
            <a:t> </a:t>
          </a:r>
          <a:r>
            <a:rPr lang="en-US" sz="1800" b="1" i="1" dirty="0">
              <a:solidFill>
                <a:srgbClr val="FFFF00"/>
              </a:solidFill>
              <a:latin typeface="Arial" panose="020B0604020202020204" pitchFamily="34" charset="0"/>
              <a:cs typeface="Arial" panose="020B0604020202020204" pitchFamily="34" charset="0"/>
            </a:rPr>
            <a:t>was</a:t>
          </a:r>
          <a:r>
            <a:rPr lang="en-US" sz="1800" b="1" dirty="0">
              <a:latin typeface="Arial" panose="020B0604020202020204" pitchFamily="34" charset="0"/>
              <a:cs typeface="Arial" panose="020B0604020202020204" pitchFamily="34" charset="0"/>
            </a:rPr>
            <a:t> </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(18b)</a:t>
          </a:r>
        </a:p>
      </dgm:t>
    </dgm:pt>
    <dgm:pt modelId="{10AFAF36-F6BE-C14C-AA13-16A35D023BFD}" type="parTrans" cxnId="{9C79023F-4DD6-1542-B0A5-C925E346E830}">
      <dgm:prSet/>
      <dgm:spPr/>
      <dgm:t>
        <a:bodyPr/>
        <a:lstStyle/>
        <a:p>
          <a:endParaRPr lang="en-US"/>
        </a:p>
      </dgm:t>
    </dgm:pt>
    <dgm:pt modelId="{5771087A-46E0-D443-9398-DEDFAD9D19B9}" type="sibTrans" cxnId="{9C79023F-4DD6-1542-B0A5-C925E346E830}">
      <dgm:prSet/>
      <dgm:spPr/>
      <dgm:t>
        <a:bodyPr/>
        <a:lstStyle/>
        <a:p>
          <a:pPr rtl="0"/>
          <a:endParaRPr lang="en-US"/>
        </a:p>
      </dgm:t>
    </dgm:pt>
    <dgm:pt modelId="{8332943A-5E44-0748-B872-2EE035C5B609}">
      <dgm:prSet phldrT="[Text]" custT="1"/>
      <dgm:spPr>
        <a:solidFill>
          <a:srgbClr val="3333CC"/>
        </a:solidFill>
        <a:ln w="25400" cap="flat" cmpd="sng" algn="ctr">
          <a:solidFill>
            <a:srgbClr val="FFFFFF">
              <a:hueOff val="0"/>
              <a:satOff val="0"/>
              <a:lumOff val="0"/>
              <a:alphaOff val="0"/>
            </a:srgbClr>
          </a:solidFill>
          <a:prstDash val="solid"/>
        </a:ln>
        <a:effectLst/>
      </dgm:spPr>
      <dgm:t>
        <a:bodyPr spcFirstLastPara="0" vert="horz" wrap="square" lIns="22860" tIns="22860" rIns="22860" bIns="22860" numCol="1" spcCol="1270" anchor="ctr" anchorCtr="0"/>
        <a:lstStyle/>
        <a:p>
          <a:pPr marL="0" lvl="0" indent="0" algn="ctr" defTabSz="800100">
            <a:lnSpc>
              <a:spcPct val="90000"/>
            </a:lnSpc>
            <a:spcBef>
              <a:spcPct val="0"/>
            </a:spcBef>
            <a:spcAft>
              <a:spcPct val="35000"/>
            </a:spcAft>
            <a:buNone/>
          </a:pPr>
          <a:r>
            <a:rPr lang="en-US" sz="2000" b="1" kern="1200" dirty="0">
              <a:solidFill>
                <a:srgbClr val="FFFF00"/>
              </a:solidFill>
              <a:latin typeface="Arial" panose="020B0604020202020204" pitchFamily="34" charset="0"/>
              <a:ea typeface="+mn-ea"/>
              <a:cs typeface="Arial" panose="020B0604020202020204" pitchFamily="34" charset="0"/>
            </a:rPr>
            <a:t>Passion</a:t>
          </a:r>
          <a:br>
            <a:rPr lang="en-US" sz="1800" b="1" kern="1200" dirty="0">
              <a:solidFill>
                <a:srgbClr val="FFFFFF"/>
              </a:solidFill>
              <a:latin typeface="Arial" panose="020B0604020202020204" pitchFamily="34" charset="0"/>
              <a:ea typeface="+mn-ea"/>
              <a:cs typeface="Arial" panose="020B0604020202020204" pitchFamily="34" charset="0"/>
            </a:rPr>
          </a:br>
          <a:r>
            <a:rPr lang="en-US" sz="1800" b="1" i="1" kern="1200" dirty="0">
              <a:solidFill>
                <a:srgbClr val="FFFFFF"/>
              </a:solidFill>
              <a:latin typeface="Arial" panose="020B0604020202020204" pitchFamily="34" charset="0"/>
              <a:ea typeface="+mn-ea"/>
              <a:cs typeface="Arial" panose="020B0604020202020204" pitchFamily="34" charset="0"/>
            </a:rPr>
            <a:t>—what he </a:t>
          </a:r>
          <a:br>
            <a:rPr lang="en-US" sz="1800" b="1" i="1" kern="1200" dirty="0">
              <a:solidFill>
                <a:srgbClr val="FFFFFF"/>
              </a:solidFill>
              <a:latin typeface="Arial" panose="020B0604020202020204" pitchFamily="34" charset="0"/>
              <a:ea typeface="+mn-ea"/>
              <a:cs typeface="Arial" panose="020B0604020202020204" pitchFamily="34" charset="0"/>
            </a:rPr>
          </a:br>
          <a:r>
            <a:rPr lang="en-US" sz="1800" b="1" i="1" kern="1200" dirty="0">
              <a:solidFill>
                <a:srgbClr val="FFFF00"/>
              </a:solidFill>
              <a:latin typeface="Arial" panose="020B0604020202020204" pitchFamily="34" charset="0"/>
              <a:ea typeface="+mn-ea"/>
              <a:cs typeface="Arial" panose="020B0604020202020204" pitchFamily="34" charset="0"/>
            </a:rPr>
            <a:t>felt</a:t>
          </a:r>
          <a:r>
            <a:rPr lang="en-US" sz="1800" b="1" i="1" kern="1200" dirty="0">
              <a:solidFill>
                <a:srgbClr val="FFFFFF"/>
              </a:solidFill>
              <a:latin typeface="Arial" panose="020B0604020202020204" pitchFamily="34" charset="0"/>
              <a:ea typeface="+mn-ea"/>
              <a:cs typeface="Arial" panose="020B0604020202020204" pitchFamily="34" charset="0"/>
            </a:rPr>
            <a:t> </a:t>
          </a:r>
          <a:br>
            <a:rPr lang="en-US" sz="1800" b="1" i="1" kern="1200" dirty="0">
              <a:solidFill>
                <a:srgbClr val="FFFFFF"/>
              </a:solidFill>
              <a:latin typeface="Arial" panose="020B0604020202020204" pitchFamily="34" charset="0"/>
              <a:ea typeface="+mn-ea"/>
              <a:cs typeface="Arial" panose="020B0604020202020204" pitchFamily="34" charset="0"/>
            </a:rPr>
          </a:br>
          <a:r>
            <a:rPr lang="en-US" sz="1800" b="1" kern="1200" dirty="0">
              <a:solidFill>
                <a:srgbClr val="FFFFFF"/>
              </a:solidFill>
              <a:latin typeface="Arial" panose="020B0604020202020204" pitchFamily="34" charset="0"/>
              <a:ea typeface="+mn-ea"/>
              <a:cs typeface="Arial" panose="020B0604020202020204" pitchFamily="34" charset="0"/>
            </a:rPr>
            <a:t>(19)</a:t>
          </a:r>
        </a:p>
      </dgm:t>
    </dgm:pt>
    <dgm:pt modelId="{91E4189A-EC3C-B847-8251-56E8CF53EBAE}" type="parTrans" cxnId="{928F3DA9-78D8-394C-B163-74B25BDE7E9B}">
      <dgm:prSet/>
      <dgm:spPr/>
      <dgm:t>
        <a:bodyPr/>
        <a:lstStyle/>
        <a:p>
          <a:endParaRPr lang="en-US"/>
        </a:p>
      </dgm:t>
    </dgm:pt>
    <dgm:pt modelId="{3A9E1473-3F88-BC49-9042-AA66B4F95658}" type="sibTrans" cxnId="{928F3DA9-78D8-394C-B163-74B25BDE7E9B}">
      <dgm:prSet/>
      <dgm:spPr/>
      <dgm:t>
        <a:bodyPr/>
        <a:lstStyle/>
        <a:p>
          <a:endParaRPr lang="en-US"/>
        </a:p>
      </dgm:t>
    </dgm:pt>
    <dgm:pt modelId="{B9093EAB-5F7F-C24F-809F-95484A5F5FD1}">
      <dgm:prSet phldrT="[Text]" custT="1"/>
      <dgm:spPr>
        <a:solidFill>
          <a:srgbClr val="3333CC"/>
        </a:solidFill>
        <a:ln w="25400" cap="flat" cmpd="sng" algn="ctr">
          <a:solidFill>
            <a:srgbClr val="FFFFFF">
              <a:hueOff val="0"/>
              <a:satOff val="0"/>
              <a:lumOff val="0"/>
              <a:alphaOff val="0"/>
            </a:srgbClr>
          </a:solidFill>
          <a:prstDash val="solid"/>
        </a:ln>
        <a:effectLst/>
      </dgm:spPr>
      <dgm:t>
        <a:bodyPr spcFirstLastPara="0" vert="horz" wrap="square" lIns="22860" tIns="22860" rIns="22860" bIns="22860" numCol="1" spcCol="1270" anchor="ctr" anchorCtr="0"/>
        <a:lstStyle/>
        <a:p>
          <a:r>
            <a:rPr lang="en-US" sz="2000" b="1" dirty="0">
              <a:solidFill>
                <a:srgbClr val="FFFF00"/>
              </a:solidFill>
              <a:latin typeface="Arial" panose="020B0604020202020204" pitchFamily="34" charset="0"/>
              <a:cs typeface="Arial" panose="020B0604020202020204" pitchFamily="34" charset="0"/>
            </a:rPr>
            <a:t>Proclamation</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a:t>
          </a:r>
          <a:r>
            <a:rPr lang="en-US" sz="1800" b="1" i="1" dirty="0">
              <a:latin typeface="Arial" panose="020B0604020202020204" pitchFamily="34" charset="0"/>
              <a:cs typeface="Arial" panose="020B0604020202020204" pitchFamily="34" charset="0"/>
            </a:rPr>
            <a:t>what he</a:t>
          </a:r>
          <a:r>
            <a:rPr lang="en-US" sz="1800" b="1" dirty="0">
              <a:latin typeface="Arial" panose="020B0604020202020204" pitchFamily="34" charset="0"/>
              <a:cs typeface="Arial" panose="020B0604020202020204" pitchFamily="34" charset="0"/>
            </a:rPr>
            <a:t> </a:t>
          </a:r>
          <a:r>
            <a:rPr lang="en-US" sz="1800" b="1" i="1" dirty="0">
              <a:solidFill>
                <a:srgbClr val="FFFF00"/>
              </a:solidFill>
              <a:latin typeface="Arial" panose="020B0604020202020204" pitchFamily="34" charset="0"/>
              <a:cs typeface="Arial" panose="020B0604020202020204" pitchFamily="34" charset="0"/>
            </a:rPr>
            <a:t>preached</a:t>
          </a:r>
          <a:r>
            <a:rPr lang="en-US" sz="1800" b="1" dirty="0">
              <a:latin typeface="Arial" panose="020B0604020202020204" pitchFamily="34" charset="0"/>
              <a:cs typeface="Arial" panose="020B0604020202020204" pitchFamily="34" charset="0"/>
            </a:rPr>
            <a:t> </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(20-21)</a:t>
          </a:r>
        </a:p>
      </dgm:t>
    </dgm:pt>
    <dgm:pt modelId="{2D5ED19A-4D45-7F4E-9EA1-B689DA32B88C}" type="parTrans" cxnId="{323CC5C6-B61A-834D-B815-C98C07D81E9F}">
      <dgm:prSet/>
      <dgm:spPr/>
      <dgm:t>
        <a:bodyPr/>
        <a:lstStyle/>
        <a:p>
          <a:endParaRPr lang="en-US"/>
        </a:p>
      </dgm:t>
    </dgm:pt>
    <dgm:pt modelId="{97D0D067-A1E4-F44D-BEEF-3D8C05CC6309}" type="sibTrans" cxnId="{323CC5C6-B61A-834D-B815-C98C07D81E9F}">
      <dgm:prSet/>
      <dgm:spPr/>
      <dgm:t>
        <a:bodyPr/>
        <a:lstStyle/>
        <a:p>
          <a:endParaRPr lang="en-US"/>
        </a:p>
      </dgm:t>
    </dgm:pt>
    <dgm:pt modelId="{453CAC5A-54BE-2349-9144-ADA7C5B301A9}">
      <dgm:prSet phldrT="[Text]" custT="1"/>
      <dgm:spPr>
        <a:solidFill>
          <a:srgbClr val="3333CC"/>
        </a:solidFill>
        <a:ln w="25400" cap="flat" cmpd="sng" algn="ctr">
          <a:solidFill>
            <a:srgbClr val="FFFFFF">
              <a:hueOff val="0"/>
              <a:satOff val="0"/>
              <a:lumOff val="0"/>
              <a:alphaOff val="0"/>
            </a:srgbClr>
          </a:solidFill>
          <a:prstDash val="solid"/>
        </a:ln>
        <a:effectLst/>
      </dgm:spPr>
      <dgm:t>
        <a:bodyPr spcFirstLastPara="0" vert="horz" wrap="square" lIns="22860" tIns="22860" rIns="22860" bIns="22860" numCol="1" spcCol="1270" anchor="ctr" anchorCtr="0"/>
        <a:lstStyle/>
        <a:p>
          <a:r>
            <a:rPr lang="en-US" sz="2000" b="1" kern="1200" dirty="0">
              <a:solidFill>
                <a:srgbClr val="FFFF00"/>
              </a:solidFill>
              <a:latin typeface="Arial" panose="020B0604020202020204" pitchFamily="34" charset="0"/>
              <a:cs typeface="Arial" panose="020B0604020202020204" pitchFamily="34" charset="0"/>
            </a:rPr>
            <a:t>Persecution</a:t>
          </a:r>
          <a:br>
            <a:rPr lang="en-US" sz="1800" b="1" kern="1200" dirty="0">
              <a:latin typeface="Arial" panose="020B0604020202020204" pitchFamily="34" charset="0"/>
              <a:cs typeface="Arial" panose="020B0604020202020204" pitchFamily="34" charset="0"/>
            </a:rPr>
          </a:br>
          <a:r>
            <a:rPr lang="en-US" sz="1800" b="1" kern="1200" dirty="0">
              <a:latin typeface="Arial" panose="020B0604020202020204" pitchFamily="34" charset="0"/>
              <a:cs typeface="Arial" panose="020B0604020202020204" pitchFamily="34" charset="0"/>
            </a:rPr>
            <a:t>—</a:t>
          </a:r>
          <a:r>
            <a:rPr lang="en-US" sz="1800" b="1" kern="1200" dirty="0">
              <a:solidFill>
                <a:srgbClr val="FFFFFF"/>
              </a:solidFill>
              <a:latin typeface="Arial" panose="020B0604020202020204" pitchFamily="34" charset="0"/>
              <a:ea typeface="+mn-ea"/>
              <a:cs typeface="Arial" panose="020B0604020202020204" pitchFamily="34" charset="0"/>
            </a:rPr>
            <a:t>where</a:t>
          </a:r>
          <a:r>
            <a:rPr lang="en-US" sz="1800" b="1" i="1" kern="1200" dirty="0">
              <a:latin typeface="Arial" panose="020B0604020202020204" pitchFamily="34" charset="0"/>
              <a:cs typeface="Arial" panose="020B0604020202020204" pitchFamily="34" charset="0"/>
            </a:rPr>
            <a:t> he</a:t>
          </a:r>
          <a:r>
            <a:rPr lang="en-US" sz="1800" b="1" kern="1200" dirty="0">
              <a:latin typeface="Arial" panose="020B0604020202020204" pitchFamily="34" charset="0"/>
              <a:cs typeface="Arial" panose="020B0604020202020204" pitchFamily="34" charset="0"/>
            </a:rPr>
            <a:t> </a:t>
          </a:r>
          <a:r>
            <a:rPr lang="en-US" sz="1800" b="1" i="1" kern="1200" dirty="0">
              <a:latin typeface="Arial" panose="020B0604020202020204" pitchFamily="34" charset="0"/>
              <a:cs typeface="Arial" panose="020B0604020202020204" pitchFamily="34" charset="0"/>
            </a:rPr>
            <a:t>was </a:t>
          </a:r>
          <a:r>
            <a:rPr lang="en-US" sz="1800" b="1" i="1" kern="1200" dirty="0">
              <a:solidFill>
                <a:srgbClr val="FFFF00"/>
              </a:solidFill>
              <a:latin typeface="Arial" panose="020B0604020202020204" pitchFamily="34" charset="0"/>
              <a:cs typeface="Arial" panose="020B0604020202020204" pitchFamily="34" charset="0"/>
            </a:rPr>
            <a:t>going</a:t>
          </a:r>
          <a:r>
            <a:rPr lang="en-US" sz="1800" b="1" kern="1200" dirty="0">
              <a:latin typeface="Arial" panose="020B0604020202020204" pitchFamily="34" charset="0"/>
              <a:cs typeface="Arial" panose="020B0604020202020204" pitchFamily="34" charset="0"/>
            </a:rPr>
            <a:t> </a:t>
          </a:r>
          <a:br>
            <a:rPr lang="en-US" sz="1800" b="1" kern="1200" dirty="0">
              <a:latin typeface="Arial" panose="020B0604020202020204" pitchFamily="34" charset="0"/>
              <a:cs typeface="Arial" panose="020B0604020202020204" pitchFamily="34" charset="0"/>
            </a:rPr>
          </a:br>
          <a:r>
            <a:rPr lang="en-US" sz="1800" b="1" kern="1200" dirty="0">
              <a:latin typeface="Arial" panose="020B0604020202020204" pitchFamily="34" charset="0"/>
              <a:cs typeface="Arial" panose="020B0604020202020204" pitchFamily="34" charset="0"/>
            </a:rPr>
            <a:t>(22-23)</a:t>
          </a:r>
        </a:p>
      </dgm:t>
    </dgm:pt>
    <dgm:pt modelId="{4AF5AB6E-F0DE-F247-98FC-DFA0061CC62B}" type="parTrans" cxnId="{2F047AC9-D037-4E4B-849E-793CA2057B86}">
      <dgm:prSet/>
      <dgm:spPr/>
      <dgm:t>
        <a:bodyPr/>
        <a:lstStyle/>
        <a:p>
          <a:endParaRPr lang="en-US"/>
        </a:p>
      </dgm:t>
    </dgm:pt>
    <dgm:pt modelId="{8BA3F9D0-20A7-A74F-B8E5-1AB91DDB122E}" type="sibTrans" cxnId="{2F047AC9-D037-4E4B-849E-793CA2057B86}">
      <dgm:prSet/>
      <dgm:spPr/>
      <dgm:t>
        <a:bodyPr/>
        <a:lstStyle/>
        <a:p>
          <a:endParaRPr lang="en-US"/>
        </a:p>
      </dgm:t>
    </dgm:pt>
    <dgm:pt modelId="{398F3C25-7611-7C40-83F9-0ADF55630542}">
      <dgm:prSet phldrT="[Text]" custT="1"/>
      <dgm:spPr>
        <a:solidFill>
          <a:srgbClr val="3333CC"/>
        </a:solidFill>
        <a:ln w="25400" cap="flat" cmpd="sng" algn="ctr">
          <a:solidFill>
            <a:srgbClr val="FFFFFF">
              <a:hueOff val="0"/>
              <a:satOff val="0"/>
              <a:lumOff val="0"/>
              <a:alphaOff val="0"/>
            </a:srgbClr>
          </a:solidFill>
          <a:prstDash val="solid"/>
        </a:ln>
        <a:effectLst/>
      </dgm:spPr>
      <dgm:t>
        <a:bodyPr spcFirstLastPara="0" vert="horz" wrap="square" lIns="22860" tIns="22860" rIns="22860" bIns="22860" numCol="1" spcCol="1270" anchor="ctr" anchorCtr="0"/>
        <a:lstStyle/>
        <a:p>
          <a:pPr marL="7938" lvl="0" indent="0" algn="ctr" defTabSz="666750">
            <a:lnSpc>
              <a:spcPct val="90000"/>
            </a:lnSpc>
            <a:spcBef>
              <a:spcPct val="0"/>
            </a:spcBef>
            <a:spcAft>
              <a:spcPct val="35000"/>
            </a:spcAft>
            <a:buNone/>
            <a:tabLst/>
          </a:pPr>
          <a:r>
            <a:rPr lang="en-US" sz="2000" b="1" kern="1200" dirty="0">
              <a:solidFill>
                <a:srgbClr val="FFFF00"/>
              </a:solidFill>
              <a:latin typeface="Arial" panose="020B0604020202020204" pitchFamily="34" charset="0"/>
              <a:ea typeface="+mn-ea"/>
              <a:cs typeface="Arial" panose="020B0604020202020204" pitchFamily="34" charset="0"/>
            </a:rPr>
            <a:t>Priorities</a:t>
          </a:r>
          <a:br>
            <a:rPr lang="en-US" sz="1800" b="1" kern="1200" dirty="0">
              <a:solidFill>
                <a:srgbClr val="FFFFFF"/>
              </a:solidFill>
              <a:latin typeface="Arial" panose="020B0604020202020204" pitchFamily="34" charset="0"/>
              <a:ea typeface="+mn-ea"/>
              <a:cs typeface="Arial" panose="020B0604020202020204" pitchFamily="34" charset="0"/>
            </a:rPr>
          </a:br>
          <a:r>
            <a:rPr lang="en-US" sz="1800" b="1" i="1" kern="1200" dirty="0">
              <a:solidFill>
                <a:srgbClr val="FFFFFF"/>
              </a:solidFill>
              <a:latin typeface="Arial" panose="020B0604020202020204" pitchFamily="34" charset="0"/>
              <a:ea typeface="+mn-ea"/>
              <a:cs typeface="Arial" panose="020B0604020202020204" pitchFamily="34" charset="0"/>
            </a:rPr>
            <a:t>—what he </a:t>
          </a:r>
          <a:r>
            <a:rPr lang="en-US" sz="1800" b="1" i="1" kern="1200" dirty="0">
              <a:solidFill>
                <a:srgbClr val="FFFF00"/>
              </a:solidFill>
              <a:latin typeface="Arial" panose="020B0604020202020204" pitchFamily="34" charset="0"/>
              <a:ea typeface="+mn-ea"/>
              <a:cs typeface="Arial" panose="020B0604020202020204" pitchFamily="34" charset="0"/>
            </a:rPr>
            <a:t>valued</a:t>
          </a:r>
          <a:r>
            <a:rPr lang="en-US" sz="1800" b="1" kern="1200" dirty="0">
              <a:solidFill>
                <a:srgbClr val="FFFFFF"/>
              </a:solidFill>
              <a:latin typeface="Arial" panose="020B0604020202020204" pitchFamily="34" charset="0"/>
              <a:ea typeface="+mn-ea"/>
              <a:cs typeface="Arial" panose="020B0604020202020204" pitchFamily="34" charset="0"/>
            </a:rPr>
            <a:t> </a:t>
          </a:r>
          <a:br>
            <a:rPr lang="en-US" sz="1800" b="1" kern="1200" dirty="0">
              <a:solidFill>
                <a:srgbClr val="FFFFFF"/>
              </a:solidFill>
              <a:latin typeface="Arial" panose="020B0604020202020204" pitchFamily="34" charset="0"/>
              <a:ea typeface="+mn-ea"/>
              <a:cs typeface="Arial" panose="020B0604020202020204" pitchFamily="34" charset="0"/>
            </a:rPr>
          </a:br>
          <a:r>
            <a:rPr lang="en-US" sz="1800" b="1" kern="1200" dirty="0">
              <a:solidFill>
                <a:srgbClr val="FFFFFF"/>
              </a:solidFill>
              <a:latin typeface="Arial" panose="020B0604020202020204" pitchFamily="34" charset="0"/>
              <a:ea typeface="+mn-ea"/>
              <a:cs typeface="Arial" panose="020B0604020202020204" pitchFamily="34" charset="0"/>
            </a:rPr>
            <a:t>(24-27)</a:t>
          </a:r>
        </a:p>
      </dgm:t>
    </dgm:pt>
    <dgm:pt modelId="{0DAE9F58-28CB-CA4B-8879-37E1199F5F70}" type="parTrans" cxnId="{5445AF6D-3CBA-0949-8131-1D4F42022C3A}">
      <dgm:prSet/>
      <dgm:spPr/>
      <dgm:t>
        <a:bodyPr/>
        <a:lstStyle/>
        <a:p>
          <a:endParaRPr lang="en-US"/>
        </a:p>
      </dgm:t>
    </dgm:pt>
    <dgm:pt modelId="{DEB9C704-501B-9D4D-A5FB-F9DF0F79BC8D}" type="sibTrans" cxnId="{5445AF6D-3CBA-0949-8131-1D4F42022C3A}">
      <dgm:prSet/>
      <dgm:spPr/>
      <dgm:t>
        <a:bodyPr/>
        <a:lstStyle/>
        <a:p>
          <a:pPr rtl="0"/>
          <a:endParaRPr lang="en-US"/>
        </a:p>
      </dgm:t>
    </dgm:pt>
    <dgm:pt modelId="{CBDCC33C-8881-F84A-9019-5FB7BE137254}" type="pres">
      <dgm:prSet presAssocID="{90E0A4D0-9644-8A48-9D5C-10451396966B}" presName="cycle" presStyleCnt="0">
        <dgm:presLayoutVars>
          <dgm:dir/>
          <dgm:resizeHandles val="exact"/>
        </dgm:presLayoutVars>
      </dgm:prSet>
      <dgm:spPr/>
    </dgm:pt>
    <dgm:pt modelId="{BA9B48A0-FED0-ED47-ADB5-2087FB9E19CE}" type="pres">
      <dgm:prSet presAssocID="{48787CB4-7877-6F4A-8726-CA0CBC529C51}" presName="node" presStyleLbl="node1" presStyleIdx="0" presStyleCnt="5" custScaleX="136507" custScaleY="126216">
        <dgm:presLayoutVars>
          <dgm:bulletEnabled val="1"/>
        </dgm:presLayoutVars>
      </dgm:prSet>
      <dgm:spPr/>
    </dgm:pt>
    <dgm:pt modelId="{A15C9042-A106-A745-B796-9A3D1F32E04B}" type="pres">
      <dgm:prSet presAssocID="{5771087A-46E0-D443-9398-DEDFAD9D19B9}" presName="sibTrans" presStyleLbl="sibTrans2D1" presStyleIdx="0" presStyleCnt="5"/>
      <dgm:spPr/>
    </dgm:pt>
    <dgm:pt modelId="{E5A31DE8-7F80-AA44-ADD7-8BD2F73BA78C}" type="pres">
      <dgm:prSet presAssocID="{5771087A-46E0-D443-9398-DEDFAD9D19B9}" presName="connectorText" presStyleLbl="sibTrans2D1" presStyleIdx="0" presStyleCnt="5"/>
      <dgm:spPr/>
    </dgm:pt>
    <dgm:pt modelId="{49310660-EB9F-6644-A07D-C055B23D29AC}" type="pres">
      <dgm:prSet presAssocID="{8332943A-5E44-0748-B872-2EE035C5B609}" presName="node" presStyleLbl="node1" presStyleIdx="1" presStyleCnt="5" custScaleX="136507" custScaleY="126216">
        <dgm:presLayoutVars>
          <dgm:bulletEnabled val="1"/>
        </dgm:presLayoutVars>
      </dgm:prSet>
      <dgm:spPr>
        <a:xfrm>
          <a:off x="5396334" y="1492088"/>
          <a:ext cx="1688793" cy="1688793"/>
        </a:xfrm>
        <a:prstGeom prst="ellipse">
          <a:avLst/>
        </a:prstGeom>
      </dgm:spPr>
    </dgm:pt>
    <dgm:pt modelId="{59F94E6A-FE6C-284A-BA4E-C8CBB3BFFCDE}" type="pres">
      <dgm:prSet presAssocID="{3A9E1473-3F88-BC49-9042-AA66B4F95658}" presName="sibTrans" presStyleLbl="sibTrans2D1" presStyleIdx="1" presStyleCnt="5"/>
      <dgm:spPr/>
    </dgm:pt>
    <dgm:pt modelId="{3F6D6A1E-C299-6C4E-9B82-0FFACF3278C7}" type="pres">
      <dgm:prSet presAssocID="{3A9E1473-3F88-BC49-9042-AA66B4F95658}" presName="connectorText" presStyleLbl="sibTrans2D1" presStyleIdx="1" presStyleCnt="5"/>
      <dgm:spPr/>
    </dgm:pt>
    <dgm:pt modelId="{8C2ABD50-EA92-D247-8BD4-DC58D0E22650}" type="pres">
      <dgm:prSet presAssocID="{B9093EAB-5F7F-C24F-809F-95484A5F5FD1}" presName="node" presStyleLbl="node1" presStyleIdx="2" presStyleCnt="5" custScaleX="136507" custScaleY="126216">
        <dgm:presLayoutVars>
          <dgm:bulletEnabled val="1"/>
        </dgm:presLayoutVars>
      </dgm:prSet>
      <dgm:spPr>
        <a:xfrm>
          <a:off x="4611965" y="3906127"/>
          <a:ext cx="1688793" cy="1688793"/>
        </a:xfrm>
        <a:prstGeom prst="ellipse">
          <a:avLst/>
        </a:prstGeom>
      </dgm:spPr>
    </dgm:pt>
    <dgm:pt modelId="{E66E8700-485C-F045-B778-5A74733C12F1}" type="pres">
      <dgm:prSet presAssocID="{97D0D067-A1E4-F44D-BEEF-3D8C05CC6309}" presName="sibTrans" presStyleLbl="sibTrans2D1" presStyleIdx="2" presStyleCnt="5"/>
      <dgm:spPr/>
    </dgm:pt>
    <dgm:pt modelId="{E0421EFA-6F9A-874C-9AF9-CE290E177534}" type="pres">
      <dgm:prSet presAssocID="{97D0D067-A1E4-F44D-BEEF-3D8C05CC6309}" presName="connectorText" presStyleLbl="sibTrans2D1" presStyleIdx="2" presStyleCnt="5"/>
      <dgm:spPr/>
    </dgm:pt>
    <dgm:pt modelId="{7AE597E4-49E9-734A-8DEE-484D52D652AD}" type="pres">
      <dgm:prSet presAssocID="{453CAC5A-54BE-2349-9144-ADA7C5B301A9}" presName="node" presStyleLbl="node1" presStyleIdx="3" presStyleCnt="5" custScaleX="136507" custScaleY="126216">
        <dgm:presLayoutVars>
          <dgm:bulletEnabled val="1"/>
        </dgm:presLayoutVars>
      </dgm:prSet>
      <dgm:spPr>
        <a:xfrm>
          <a:off x="2073694" y="3906127"/>
          <a:ext cx="1688793" cy="1688793"/>
        </a:xfrm>
        <a:prstGeom prst="ellipse">
          <a:avLst/>
        </a:prstGeom>
      </dgm:spPr>
    </dgm:pt>
    <dgm:pt modelId="{49DAABC1-3592-1A40-9CE1-C6F858072332}" type="pres">
      <dgm:prSet presAssocID="{8BA3F9D0-20A7-A74F-B8E5-1AB91DDB122E}" presName="sibTrans" presStyleLbl="sibTrans2D1" presStyleIdx="3" presStyleCnt="5"/>
      <dgm:spPr/>
    </dgm:pt>
    <dgm:pt modelId="{1F6787C7-5816-DB4F-A66C-4CE24571B033}" type="pres">
      <dgm:prSet presAssocID="{8BA3F9D0-20A7-A74F-B8E5-1AB91DDB122E}" presName="connectorText" presStyleLbl="sibTrans2D1" presStyleIdx="3" presStyleCnt="5"/>
      <dgm:spPr/>
    </dgm:pt>
    <dgm:pt modelId="{A6826341-1B9E-4B45-9A29-A38D7A60155E}" type="pres">
      <dgm:prSet presAssocID="{398F3C25-7611-7C40-83F9-0ADF55630542}" presName="node" presStyleLbl="node1" presStyleIdx="4" presStyleCnt="5" custScaleX="136507" custScaleY="126216">
        <dgm:presLayoutVars>
          <dgm:bulletEnabled val="1"/>
        </dgm:presLayoutVars>
      </dgm:prSet>
      <dgm:spPr>
        <a:xfrm>
          <a:off x="1289325" y="1492088"/>
          <a:ext cx="1688793" cy="1688793"/>
        </a:xfrm>
        <a:prstGeom prst="ellipse">
          <a:avLst/>
        </a:prstGeom>
      </dgm:spPr>
    </dgm:pt>
    <dgm:pt modelId="{078124FF-14E5-504F-93B0-60DCC39DAC19}" type="pres">
      <dgm:prSet presAssocID="{DEB9C704-501B-9D4D-A5FB-F9DF0F79BC8D}" presName="sibTrans" presStyleLbl="sibTrans2D1" presStyleIdx="4" presStyleCnt="5"/>
      <dgm:spPr/>
    </dgm:pt>
    <dgm:pt modelId="{0B907EBC-D51B-6F46-ADF1-ADCE115EEE32}" type="pres">
      <dgm:prSet presAssocID="{DEB9C704-501B-9D4D-A5FB-F9DF0F79BC8D}" presName="connectorText" presStyleLbl="sibTrans2D1" presStyleIdx="4" presStyleCnt="5"/>
      <dgm:spPr/>
    </dgm:pt>
  </dgm:ptLst>
  <dgm:cxnLst>
    <dgm:cxn modelId="{B36FB90B-BD70-1541-82B2-A2E3B8CD111F}" type="presOf" srcId="{48787CB4-7877-6F4A-8726-CA0CBC529C51}" destId="{BA9B48A0-FED0-ED47-ADB5-2087FB9E19CE}" srcOrd="0" destOrd="0" presId="urn:microsoft.com/office/officeart/2005/8/layout/cycle2"/>
    <dgm:cxn modelId="{01BA670E-EA37-6046-8E98-425E73978D6F}" type="presOf" srcId="{90E0A4D0-9644-8A48-9D5C-10451396966B}" destId="{CBDCC33C-8881-F84A-9019-5FB7BE137254}" srcOrd="0" destOrd="0" presId="urn:microsoft.com/office/officeart/2005/8/layout/cycle2"/>
    <dgm:cxn modelId="{92E1C80E-3577-2748-A2FC-CAB27DA6020F}" type="presOf" srcId="{5771087A-46E0-D443-9398-DEDFAD9D19B9}" destId="{E5A31DE8-7F80-AA44-ADD7-8BD2F73BA78C}" srcOrd="1" destOrd="0" presId="urn:microsoft.com/office/officeart/2005/8/layout/cycle2"/>
    <dgm:cxn modelId="{8D1CBB1E-2A64-F648-BD8A-C12610406CBB}" type="presOf" srcId="{B9093EAB-5F7F-C24F-809F-95484A5F5FD1}" destId="{8C2ABD50-EA92-D247-8BD4-DC58D0E22650}" srcOrd="0" destOrd="0" presId="urn:microsoft.com/office/officeart/2005/8/layout/cycle2"/>
    <dgm:cxn modelId="{2646C923-3085-2741-9FC2-626BDFB93CD4}" type="presOf" srcId="{97D0D067-A1E4-F44D-BEEF-3D8C05CC6309}" destId="{E66E8700-485C-F045-B778-5A74733C12F1}" srcOrd="0" destOrd="0" presId="urn:microsoft.com/office/officeart/2005/8/layout/cycle2"/>
    <dgm:cxn modelId="{BC1CA928-AD43-964C-A9A5-B4D20D8251F8}" type="presOf" srcId="{8BA3F9D0-20A7-A74F-B8E5-1AB91DDB122E}" destId="{49DAABC1-3592-1A40-9CE1-C6F858072332}" srcOrd="0" destOrd="0" presId="urn:microsoft.com/office/officeart/2005/8/layout/cycle2"/>
    <dgm:cxn modelId="{9C79023F-4DD6-1542-B0A5-C925E346E830}" srcId="{90E0A4D0-9644-8A48-9D5C-10451396966B}" destId="{48787CB4-7877-6F4A-8726-CA0CBC529C51}" srcOrd="0" destOrd="0" parTransId="{10AFAF36-F6BE-C14C-AA13-16A35D023BFD}" sibTransId="{5771087A-46E0-D443-9398-DEDFAD9D19B9}"/>
    <dgm:cxn modelId="{FB6BBA3F-BFA6-924D-A554-6FC7C65A4FCC}" type="presOf" srcId="{DEB9C704-501B-9D4D-A5FB-F9DF0F79BC8D}" destId="{0B907EBC-D51B-6F46-ADF1-ADCE115EEE32}" srcOrd="1" destOrd="0" presId="urn:microsoft.com/office/officeart/2005/8/layout/cycle2"/>
    <dgm:cxn modelId="{5445AF6D-3CBA-0949-8131-1D4F42022C3A}" srcId="{90E0A4D0-9644-8A48-9D5C-10451396966B}" destId="{398F3C25-7611-7C40-83F9-0ADF55630542}" srcOrd="4" destOrd="0" parTransId="{0DAE9F58-28CB-CA4B-8879-37E1199F5F70}" sibTransId="{DEB9C704-501B-9D4D-A5FB-F9DF0F79BC8D}"/>
    <dgm:cxn modelId="{A8F5BA7A-A393-2744-871A-ED99582C5C62}" type="presOf" srcId="{398F3C25-7611-7C40-83F9-0ADF55630542}" destId="{A6826341-1B9E-4B45-9A29-A38D7A60155E}" srcOrd="0" destOrd="0" presId="urn:microsoft.com/office/officeart/2005/8/layout/cycle2"/>
    <dgm:cxn modelId="{25100083-ADAB-A842-A427-305B8E39D6D8}" type="presOf" srcId="{3A9E1473-3F88-BC49-9042-AA66B4F95658}" destId="{3F6D6A1E-C299-6C4E-9B82-0FFACF3278C7}" srcOrd="1" destOrd="0" presId="urn:microsoft.com/office/officeart/2005/8/layout/cycle2"/>
    <dgm:cxn modelId="{A1AB3E8E-116D-D04A-9ADE-7C63A835D0FC}" type="presOf" srcId="{3A9E1473-3F88-BC49-9042-AA66B4F95658}" destId="{59F94E6A-FE6C-284A-BA4E-C8CBB3BFFCDE}" srcOrd="0" destOrd="0" presId="urn:microsoft.com/office/officeart/2005/8/layout/cycle2"/>
    <dgm:cxn modelId="{63817A9F-97C5-6C43-8A29-D9E1CF714F73}" type="presOf" srcId="{8BA3F9D0-20A7-A74F-B8E5-1AB91DDB122E}" destId="{1F6787C7-5816-DB4F-A66C-4CE24571B033}" srcOrd="1" destOrd="0" presId="urn:microsoft.com/office/officeart/2005/8/layout/cycle2"/>
    <dgm:cxn modelId="{928F3DA9-78D8-394C-B163-74B25BDE7E9B}" srcId="{90E0A4D0-9644-8A48-9D5C-10451396966B}" destId="{8332943A-5E44-0748-B872-2EE035C5B609}" srcOrd="1" destOrd="0" parTransId="{91E4189A-EC3C-B847-8251-56E8CF53EBAE}" sibTransId="{3A9E1473-3F88-BC49-9042-AA66B4F95658}"/>
    <dgm:cxn modelId="{DB9849B3-8DBB-9549-8C5F-C8B81D1C9C19}" type="presOf" srcId="{5771087A-46E0-D443-9398-DEDFAD9D19B9}" destId="{A15C9042-A106-A745-B796-9A3D1F32E04B}" srcOrd="0" destOrd="0" presId="urn:microsoft.com/office/officeart/2005/8/layout/cycle2"/>
    <dgm:cxn modelId="{4BC339B9-6D88-1145-9714-A2EB471B64A3}" type="presOf" srcId="{DEB9C704-501B-9D4D-A5FB-F9DF0F79BC8D}" destId="{078124FF-14E5-504F-93B0-60DCC39DAC19}" srcOrd="0" destOrd="0" presId="urn:microsoft.com/office/officeart/2005/8/layout/cycle2"/>
    <dgm:cxn modelId="{E88E58B9-86AC-3047-9F4B-DBF2954EB36A}" type="presOf" srcId="{8332943A-5E44-0748-B872-2EE035C5B609}" destId="{49310660-EB9F-6644-A07D-C055B23D29AC}" srcOrd="0" destOrd="0" presId="urn:microsoft.com/office/officeart/2005/8/layout/cycle2"/>
    <dgm:cxn modelId="{323CC5C6-B61A-834D-B815-C98C07D81E9F}" srcId="{90E0A4D0-9644-8A48-9D5C-10451396966B}" destId="{B9093EAB-5F7F-C24F-809F-95484A5F5FD1}" srcOrd="2" destOrd="0" parTransId="{2D5ED19A-4D45-7F4E-9EA1-B689DA32B88C}" sibTransId="{97D0D067-A1E4-F44D-BEEF-3D8C05CC6309}"/>
    <dgm:cxn modelId="{2F047AC9-D037-4E4B-849E-793CA2057B86}" srcId="{90E0A4D0-9644-8A48-9D5C-10451396966B}" destId="{453CAC5A-54BE-2349-9144-ADA7C5B301A9}" srcOrd="3" destOrd="0" parTransId="{4AF5AB6E-F0DE-F247-98FC-DFA0061CC62B}" sibTransId="{8BA3F9D0-20A7-A74F-B8E5-1AB91DDB122E}"/>
    <dgm:cxn modelId="{FB96C3E9-0276-2044-86B7-D6FB7612A1AF}" type="presOf" srcId="{453CAC5A-54BE-2349-9144-ADA7C5B301A9}" destId="{7AE597E4-49E9-734A-8DEE-484D52D652AD}" srcOrd="0" destOrd="0" presId="urn:microsoft.com/office/officeart/2005/8/layout/cycle2"/>
    <dgm:cxn modelId="{B9E817EE-C4FB-A44F-812B-4182C67FFE45}" type="presOf" srcId="{97D0D067-A1E4-F44D-BEEF-3D8C05CC6309}" destId="{E0421EFA-6F9A-874C-9AF9-CE290E177534}" srcOrd="1" destOrd="0" presId="urn:microsoft.com/office/officeart/2005/8/layout/cycle2"/>
    <dgm:cxn modelId="{99653678-32ED-C14F-8B07-6581B2497D24}" type="presParOf" srcId="{CBDCC33C-8881-F84A-9019-5FB7BE137254}" destId="{BA9B48A0-FED0-ED47-ADB5-2087FB9E19CE}" srcOrd="0" destOrd="0" presId="urn:microsoft.com/office/officeart/2005/8/layout/cycle2"/>
    <dgm:cxn modelId="{E369A8EE-2D78-B942-9E15-52DC2FDACA15}" type="presParOf" srcId="{CBDCC33C-8881-F84A-9019-5FB7BE137254}" destId="{A15C9042-A106-A745-B796-9A3D1F32E04B}" srcOrd="1" destOrd="0" presId="urn:microsoft.com/office/officeart/2005/8/layout/cycle2"/>
    <dgm:cxn modelId="{BEF11A00-D2C6-4345-900D-2863C1C94906}" type="presParOf" srcId="{A15C9042-A106-A745-B796-9A3D1F32E04B}" destId="{E5A31DE8-7F80-AA44-ADD7-8BD2F73BA78C}" srcOrd="0" destOrd="0" presId="urn:microsoft.com/office/officeart/2005/8/layout/cycle2"/>
    <dgm:cxn modelId="{70AD9A62-9933-A643-BFCA-80B8B8CADC79}" type="presParOf" srcId="{CBDCC33C-8881-F84A-9019-5FB7BE137254}" destId="{49310660-EB9F-6644-A07D-C055B23D29AC}" srcOrd="2" destOrd="0" presId="urn:microsoft.com/office/officeart/2005/8/layout/cycle2"/>
    <dgm:cxn modelId="{3E5B93DD-F721-C34E-97A8-78C890378EEA}" type="presParOf" srcId="{CBDCC33C-8881-F84A-9019-5FB7BE137254}" destId="{59F94E6A-FE6C-284A-BA4E-C8CBB3BFFCDE}" srcOrd="3" destOrd="0" presId="urn:microsoft.com/office/officeart/2005/8/layout/cycle2"/>
    <dgm:cxn modelId="{CD8B953A-36BA-6B4C-AC17-4A2F0CE8DDC0}" type="presParOf" srcId="{59F94E6A-FE6C-284A-BA4E-C8CBB3BFFCDE}" destId="{3F6D6A1E-C299-6C4E-9B82-0FFACF3278C7}" srcOrd="0" destOrd="0" presId="urn:microsoft.com/office/officeart/2005/8/layout/cycle2"/>
    <dgm:cxn modelId="{A7896CB3-0012-5447-9EB9-B038976835D3}" type="presParOf" srcId="{CBDCC33C-8881-F84A-9019-5FB7BE137254}" destId="{8C2ABD50-EA92-D247-8BD4-DC58D0E22650}" srcOrd="4" destOrd="0" presId="urn:microsoft.com/office/officeart/2005/8/layout/cycle2"/>
    <dgm:cxn modelId="{93A93B40-880F-C049-9911-861F68BE5C78}" type="presParOf" srcId="{CBDCC33C-8881-F84A-9019-5FB7BE137254}" destId="{E66E8700-485C-F045-B778-5A74733C12F1}" srcOrd="5" destOrd="0" presId="urn:microsoft.com/office/officeart/2005/8/layout/cycle2"/>
    <dgm:cxn modelId="{04B1F67A-52CB-6041-9B39-4EADA1C268D4}" type="presParOf" srcId="{E66E8700-485C-F045-B778-5A74733C12F1}" destId="{E0421EFA-6F9A-874C-9AF9-CE290E177534}" srcOrd="0" destOrd="0" presId="urn:microsoft.com/office/officeart/2005/8/layout/cycle2"/>
    <dgm:cxn modelId="{8D0BA2AB-43E2-DC41-9ABE-6F7A3713A3A5}" type="presParOf" srcId="{CBDCC33C-8881-F84A-9019-5FB7BE137254}" destId="{7AE597E4-49E9-734A-8DEE-484D52D652AD}" srcOrd="6" destOrd="0" presId="urn:microsoft.com/office/officeart/2005/8/layout/cycle2"/>
    <dgm:cxn modelId="{767D3321-9A49-2942-98EF-A5059CD780BB}" type="presParOf" srcId="{CBDCC33C-8881-F84A-9019-5FB7BE137254}" destId="{49DAABC1-3592-1A40-9CE1-C6F858072332}" srcOrd="7" destOrd="0" presId="urn:microsoft.com/office/officeart/2005/8/layout/cycle2"/>
    <dgm:cxn modelId="{8B37873F-C957-AE49-8255-A697AB6285A9}" type="presParOf" srcId="{49DAABC1-3592-1A40-9CE1-C6F858072332}" destId="{1F6787C7-5816-DB4F-A66C-4CE24571B033}" srcOrd="0" destOrd="0" presId="urn:microsoft.com/office/officeart/2005/8/layout/cycle2"/>
    <dgm:cxn modelId="{B157CF1A-F29B-0C4A-B708-7512C8EDA283}" type="presParOf" srcId="{CBDCC33C-8881-F84A-9019-5FB7BE137254}" destId="{A6826341-1B9E-4B45-9A29-A38D7A60155E}" srcOrd="8" destOrd="0" presId="urn:microsoft.com/office/officeart/2005/8/layout/cycle2"/>
    <dgm:cxn modelId="{A4AD77AE-1108-5047-A462-BC05F1CD9EAC}" type="presParOf" srcId="{CBDCC33C-8881-F84A-9019-5FB7BE137254}" destId="{078124FF-14E5-504F-93B0-60DCC39DAC19}" srcOrd="9" destOrd="0" presId="urn:microsoft.com/office/officeart/2005/8/layout/cycle2"/>
    <dgm:cxn modelId="{3C5C0D70-A5ED-5948-9F8E-75388133D97F}" type="presParOf" srcId="{078124FF-14E5-504F-93B0-60DCC39DAC19}" destId="{0B907EBC-D51B-6F46-ADF1-ADCE115EEE32}"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E0A4D0-9644-8A48-9D5C-10451396966B}"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48787CB4-7877-6F4A-8726-CA0CBC529C51}">
      <dgm:prSet phldrT="[Text]" custT="1"/>
      <dgm:spPr>
        <a:solidFill>
          <a:schemeClr val="accent2"/>
        </a:solidFill>
      </dgm:spPr>
      <dgm:t>
        <a:bodyPr/>
        <a:lstStyle/>
        <a:p>
          <a:r>
            <a:rPr lang="en-US" sz="2000" b="1" dirty="0">
              <a:solidFill>
                <a:srgbClr val="FFFF00"/>
              </a:solidFill>
              <a:latin typeface="Arial" panose="020B0604020202020204" pitchFamily="34" charset="0"/>
              <a:cs typeface="Arial" panose="020B0604020202020204" pitchFamily="34" charset="0"/>
            </a:rPr>
            <a:t>Presence</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a:t>
          </a:r>
          <a:r>
            <a:rPr lang="en-US" sz="1800" b="1" i="1" dirty="0">
              <a:latin typeface="Arial" panose="020B0604020202020204" pitchFamily="34" charset="0"/>
              <a:cs typeface="Arial" panose="020B0604020202020204" pitchFamily="34" charset="0"/>
            </a:rPr>
            <a:t>where he</a:t>
          </a:r>
          <a:r>
            <a:rPr lang="en-US" sz="1800" b="1" dirty="0">
              <a:latin typeface="Arial" panose="020B0604020202020204" pitchFamily="34" charset="0"/>
              <a:cs typeface="Arial" panose="020B0604020202020204" pitchFamily="34" charset="0"/>
            </a:rPr>
            <a:t> </a:t>
          </a:r>
          <a:r>
            <a:rPr lang="en-US" sz="1800" b="1" i="1" dirty="0">
              <a:solidFill>
                <a:srgbClr val="FFFF00"/>
              </a:solidFill>
              <a:latin typeface="Arial" panose="020B0604020202020204" pitchFamily="34" charset="0"/>
              <a:cs typeface="Arial" panose="020B0604020202020204" pitchFamily="34" charset="0"/>
            </a:rPr>
            <a:t>was</a:t>
          </a:r>
          <a:r>
            <a:rPr lang="en-US" sz="1800" b="1" dirty="0">
              <a:latin typeface="Arial" panose="020B0604020202020204" pitchFamily="34" charset="0"/>
              <a:cs typeface="Arial" panose="020B0604020202020204" pitchFamily="34" charset="0"/>
            </a:rPr>
            <a:t> </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(18b)</a:t>
          </a:r>
        </a:p>
      </dgm:t>
    </dgm:pt>
    <dgm:pt modelId="{10AFAF36-F6BE-C14C-AA13-16A35D023BFD}" type="parTrans" cxnId="{9C79023F-4DD6-1542-B0A5-C925E346E830}">
      <dgm:prSet/>
      <dgm:spPr/>
      <dgm:t>
        <a:bodyPr/>
        <a:lstStyle/>
        <a:p>
          <a:endParaRPr lang="en-US"/>
        </a:p>
      </dgm:t>
    </dgm:pt>
    <dgm:pt modelId="{5771087A-46E0-D443-9398-DEDFAD9D19B9}" type="sibTrans" cxnId="{9C79023F-4DD6-1542-B0A5-C925E346E830}">
      <dgm:prSet/>
      <dgm:spPr/>
      <dgm:t>
        <a:bodyPr/>
        <a:lstStyle/>
        <a:p>
          <a:pPr rtl="0"/>
          <a:endParaRPr lang="en-US"/>
        </a:p>
      </dgm:t>
    </dgm:pt>
    <dgm:pt modelId="{8332943A-5E44-0748-B872-2EE035C5B609}">
      <dgm:prSet phldrT="[Text]" custT="1"/>
      <dgm:spPr>
        <a:solidFill>
          <a:srgbClr val="3333CC"/>
        </a:solidFill>
        <a:ln w="25400" cap="flat" cmpd="sng" algn="ctr">
          <a:solidFill>
            <a:srgbClr val="FFFFFF">
              <a:hueOff val="0"/>
              <a:satOff val="0"/>
              <a:lumOff val="0"/>
              <a:alphaOff val="0"/>
            </a:srgbClr>
          </a:solidFill>
          <a:prstDash val="solid"/>
        </a:ln>
        <a:effectLst/>
      </dgm:spPr>
      <dgm:t>
        <a:bodyPr spcFirstLastPara="0" vert="horz" wrap="square" lIns="22860" tIns="22860" rIns="22860" bIns="22860" numCol="1" spcCol="1270" anchor="ctr" anchorCtr="0"/>
        <a:lstStyle/>
        <a:p>
          <a:pPr marL="0" lvl="0" indent="0" algn="ctr" defTabSz="800100">
            <a:lnSpc>
              <a:spcPct val="90000"/>
            </a:lnSpc>
            <a:spcBef>
              <a:spcPct val="0"/>
            </a:spcBef>
            <a:spcAft>
              <a:spcPct val="35000"/>
            </a:spcAft>
            <a:buNone/>
          </a:pPr>
          <a:r>
            <a:rPr lang="en-US" sz="2000" b="1" kern="1200" dirty="0">
              <a:solidFill>
                <a:srgbClr val="FFFF00"/>
              </a:solidFill>
              <a:latin typeface="Arial" panose="020B0604020202020204" pitchFamily="34" charset="0"/>
              <a:ea typeface="+mn-ea"/>
              <a:cs typeface="Arial" panose="020B0604020202020204" pitchFamily="34" charset="0"/>
            </a:rPr>
            <a:t>Passion</a:t>
          </a:r>
          <a:br>
            <a:rPr lang="en-US" sz="1800" b="1" kern="1200" dirty="0">
              <a:solidFill>
                <a:srgbClr val="FFFFFF"/>
              </a:solidFill>
              <a:latin typeface="Arial" panose="020B0604020202020204" pitchFamily="34" charset="0"/>
              <a:ea typeface="+mn-ea"/>
              <a:cs typeface="Arial" panose="020B0604020202020204" pitchFamily="34" charset="0"/>
            </a:rPr>
          </a:br>
          <a:r>
            <a:rPr lang="en-US" sz="1800" b="1" i="1" kern="1200" dirty="0">
              <a:solidFill>
                <a:srgbClr val="FFFFFF"/>
              </a:solidFill>
              <a:latin typeface="Arial" panose="020B0604020202020204" pitchFamily="34" charset="0"/>
              <a:ea typeface="+mn-ea"/>
              <a:cs typeface="Arial" panose="020B0604020202020204" pitchFamily="34" charset="0"/>
            </a:rPr>
            <a:t>—what he </a:t>
          </a:r>
          <a:br>
            <a:rPr lang="en-US" sz="1800" b="1" i="1" kern="1200" dirty="0">
              <a:solidFill>
                <a:srgbClr val="FFFFFF"/>
              </a:solidFill>
              <a:latin typeface="Arial" panose="020B0604020202020204" pitchFamily="34" charset="0"/>
              <a:ea typeface="+mn-ea"/>
              <a:cs typeface="Arial" panose="020B0604020202020204" pitchFamily="34" charset="0"/>
            </a:rPr>
          </a:br>
          <a:r>
            <a:rPr lang="en-US" sz="1800" b="1" i="1" kern="1200" dirty="0">
              <a:solidFill>
                <a:srgbClr val="FFFF00"/>
              </a:solidFill>
              <a:latin typeface="Arial" panose="020B0604020202020204" pitchFamily="34" charset="0"/>
              <a:ea typeface="+mn-ea"/>
              <a:cs typeface="Arial" panose="020B0604020202020204" pitchFamily="34" charset="0"/>
            </a:rPr>
            <a:t>felt</a:t>
          </a:r>
          <a:r>
            <a:rPr lang="en-US" sz="1800" b="1" i="1" kern="1200" dirty="0">
              <a:solidFill>
                <a:srgbClr val="FFFFFF"/>
              </a:solidFill>
              <a:latin typeface="Arial" panose="020B0604020202020204" pitchFamily="34" charset="0"/>
              <a:ea typeface="+mn-ea"/>
              <a:cs typeface="Arial" panose="020B0604020202020204" pitchFamily="34" charset="0"/>
            </a:rPr>
            <a:t> </a:t>
          </a:r>
          <a:br>
            <a:rPr lang="en-US" sz="1800" b="1" i="1" kern="1200" dirty="0">
              <a:solidFill>
                <a:srgbClr val="FFFFFF"/>
              </a:solidFill>
              <a:latin typeface="Arial" panose="020B0604020202020204" pitchFamily="34" charset="0"/>
              <a:ea typeface="+mn-ea"/>
              <a:cs typeface="Arial" panose="020B0604020202020204" pitchFamily="34" charset="0"/>
            </a:rPr>
          </a:br>
          <a:r>
            <a:rPr lang="en-US" sz="1800" b="1" kern="1200" dirty="0">
              <a:solidFill>
                <a:srgbClr val="FFFFFF"/>
              </a:solidFill>
              <a:latin typeface="Arial" panose="020B0604020202020204" pitchFamily="34" charset="0"/>
              <a:ea typeface="+mn-ea"/>
              <a:cs typeface="Arial" panose="020B0604020202020204" pitchFamily="34" charset="0"/>
            </a:rPr>
            <a:t>(19)</a:t>
          </a:r>
        </a:p>
      </dgm:t>
    </dgm:pt>
    <dgm:pt modelId="{91E4189A-EC3C-B847-8251-56E8CF53EBAE}" type="parTrans" cxnId="{928F3DA9-78D8-394C-B163-74B25BDE7E9B}">
      <dgm:prSet/>
      <dgm:spPr/>
      <dgm:t>
        <a:bodyPr/>
        <a:lstStyle/>
        <a:p>
          <a:endParaRPr lang="en-US"/>
        </a:p>
      </dgm:t>
    </dgm:pt>
    <dgm:pt modelId="{3A9E1473-3F88-BC49-9042-AA66B4F95658}" type="sibTrans" cxnId="{928F3DA9-78D8-394C-B163-74B25BDE7E9B}">
      <dgm:prSet/>
      <dgm:spPr/>
      <dgm:t>
        <a:bodyPr/>
        <a:lstStyle/>
        <a:p>
          <a:endParaRPr lang="en-US"/>
        </a:p>
      </dgm:t>
    </dgm:pt>
    <dgm:pt modelId="{B9093EAB-5F7F-C24F-809F-95484A5F5FD1}">
      <dgm:prSet phldrT="[Text]" custT="1"/>
      <dgm:spPr>
        <a:solidFill>
          <a:srgbClr val="3333CC"/>
        </a:solidFill>
        <a:ln w="25400" cap="flat" cmpd="sng" algn="ctr">
          <a:solidFill>
            <a:srgbClr val="FFFFFF">
              <a:hueOff val="0"/>
              <a:satOff val="0"/>
              <a:lumOff val="0"/>
              <a:alphaOff val="0"/>
            </a:srgbClr>
          </a:solidFill>
          <a:prstDash val="solid"/>
        </a:ln>
        <a:effectLst/>
      </dgm:spPr>
      <dgm:t>
        <a:bodyPr spcFirstLastPara="0" vert="horz" wrap="square" lIns="22860" tIns="22860" rIns="22860" bIns="22860" numCol="1" spcCol="1270" anchor="ctr" anchorCtr="0"/>
        <a:lstStyle/>
        <a:p>
          <a:r>
            <a:rPr lang="en-US" sz="2000" b="1" dirty="0">
              <a:solidFill>
                <a:srgbClr val="FFFF00"/>
              </a:solidFill>
              <a:latin typeface="Arial" panose="020B0604020202020204" pitchFamily="34" charset="0"/>
              <a:cs typeface="Arial" panose="020B0604020202020204" pitchFamily="34" charset="0"/>
            </a:rPr>
            <a:t>Proclamation</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a:t>
          </a:r>
          <a:r>
            <a:rPr lang="en-US" sz="1800" b="1" i="1" dirty="0">
              <a:latin typeface="Arial" panose="020B0604020202020204" pitchFamily="34" charset="0"/>
              <a:cs typeface="Arial" panose="020B0604020202020204" pitchFamily="34" charset="0"/>
            </a:rPr>
            <a:t>what he</a:t>
          </a:r>
          <a:r>
            <a:rPr lang="en-US" sz="1800" b="1" dirty="0">
              <a:latin typeface="Arial" panose="020B0604020202020204" pitchFamily="34" charset="0"/>
              <a:cs typeface="Arial" panose="020B0604020202020204" pitchFamily="34" charset="0"/>
            </a:rPr>
            <a:t> </a:t>
          </a:r>
          <a:r>
            <a:rPr lang="en-US" sz="1800" b="1" i="1" dirty="0">
              <a:solidFill>
                <a:srgbClr val="FFFF00"/>
              </a:solidFill>
              <a:latin typeface="Arial" panose="020B0604020202020204" pitchFamily="34" charset="0"/>
              <a:cs typeface="Arial" panose="020B0604020202020204" pitchFamily="34" charset="0"/>
            </a:rPr>
            <a:t>preached</a:t>
          </a:r>
          <a:r>
            <a:rPr lang="en-US" sz="1800" b="1" dirty="0">
              <a:latin typeface="Arial" panose="020B0604020202020204" pitchFamily="34" charset="0"/>
              <a:cs typeface="Arial" panose="020B0604020202020204" pitchFamily="34" charset="0"/>
            </a:rPr>
            <a:t> </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(20-21)</a:t>
          </a:r>
        </a:p>
      </dgm:t>
    </dgm:pt>
    <dgm:pt modelId="{2D5ED19A-4D45-7F4E-9EA1-B689DA32B88C}" type="parTrans" cxnId="{323CC5C6-B61A-834D-B815-C98C07D81E9F}">
      <dgm:prSet/>
      <dgm:spPr/>
      <dgm:t>
        <a:bodyPr/>
        <a:lstStyle/>
        <a:p>
          <a:endParaRPr lang="en-US"/>
        </a:p>
      </dgm:t>
    </dgm:pt>
    <dgm:pt modelId="{97D0D067-A1E4-F44D-BEEF-3D8C05CC6309}" type="sibTrans" cxnId="{323CC5C6-B61A-834D-B815-C98C07D81E9F}">
      <dgm:prSet/>
      <dgm:spPr/>
      <dgm:t>
        <a:bodyPr/>
        <a:lstStyle/>
        <a:p>
          <a:endParaRPr lang="en-US"/>
        </a:p>
      </dgm:t>
    </dgm:pt>
    <dgm:pt modelId="{453CAC5A-54BE-2349-9144-ADA7C5B301A9}">
      <dgm:prSet phldrT="[Text]" custT="1"/>
      <dgm:spPr>
        <a:solidFill>
          <a:srgbClr val="3333CC"/>
        </a:solidFill>
        <a:ln w="25400" cap="flat" cmpd="sng" algn="ctr">
          <a:solidFill>
            <a:srgbClr val="FFFFFF">
              <a:hueOff val="0"/>
              <a:satOff val="0"/>
              <a:lumOff val="0"/>
              <a:alphaOff val="0"/>
            </a:srgbClr>
          </a:solidFill>
          <a:prstDash val="solid"/>
        </a:ln>
        <a:effectLst/>
      </dgm:spPr>
      <dgm:t>
        <a:bodyPr spcFirstLastPara="0" vert="horz" wrap="square" lIns="22860" tIns="22860" rIns="22860" bIns="22860" numCol="1" spcCol="1270" anchor="ctr" anchorCtr="0"/>
        <a:lstStyle/>
        <a:p>
          <a:r>
            <a:rPr lang="en-US" sz="2000" b="1" kern="1200" dirty="0">
              <a:solidFill>
                <a:srgbClr val="FFFF00"/>
              </a:solidFill>
              <a:latin typeface="Arial" panose="020B0604020202020204" pitchFamily="34" charset="0"/>
              <a:cs typeface="Arial" panose="020B0604020202020204" pitchFamily="34" charset="0"/>
            </a:rPr>
            <a:t>Persecution</a:t>
          </a:r>
          <a:br>
            <a:rPr lang="en-US" sz="1800" b="1" kern="1200" dirty="0">
              <a:latin typeface="Arial" panose="020B0604020202020204" pitchFamily="34" charset="0"/>
              <a:cs typeface="Arial" panose="020B0604020202020204" pitchFamily="34" charset="0"/>
            </a:rPr>
          </a:br>
          <a:r>
            <a:rPr lang="en-US" sz="1800" b="1" kern="1200" dirty="0">
              <a:latin typeface="Arial" panose="020B0604020202020204" pitchFamily="34" charset="0"/>
              <a:cs typeface="Arial" panose="020B0604020202020204" pitchFamily="34" charset="0"/>
            </a:rPr>
            <a:t>—</a:t>
          </a:r>
          <a:r>
            <a:rPr lang="en-US" sz="1800" b="1" kern="1200" dirty="0">
              <a:solidFill>
                <a:srgbClr val="FFFFFF"/>
              </a:solidFill>
              <a:latin typeface="Arial" panose="020B0604020202020204" pitchFamily="34" charset="0"/>
              <a:ea typeface="+mn-ea"/>
              <a:cs typeface="Arial" panose="020B0604020202020204" pitchFamily="34" charset="0"/>
            </a:rPr>
            <a:t>where</a:t>
          </a:r>
          <a:r>
            <a:rPr lang="en-US" sz="1800" b="1" i="1" kern="1200" dirty="0">
              <a:latin typeface="Arial" panose="020B0604020202020204" pitchFamily="34" charset="0"/>
              <a:cs typeface="Arial" panose="020B0604020202020204" pitchFamily="34" charset="0"/>
            </a:rPr>
            <a:t> he</a:t>
          </a:r>
          <a:r>
            <a:rPr lang="en-US" sz="1800" b="1" kern="1200" dirty="0">
              <a:latin typeface="Arial" panose="020B0604020202020204" pitchFamily="34" charset="0"/>
              <a:cs typeface="Arial" panose="020B0604020202020204" pitchFamily="34" charset="0"/>
            </a:rPr>
            <a:t> </a:t>
          </a:r>
          <a:r>
            <a:rPr lang="en-US" sz="1800" b="1" i="1" kern="1200" dirty="0">
              <a:latin typeface="Arial" panose="020B0604020202020204" pitchFamily="34" charset="0"/>
              <a:cs typeface="Arial" panose="020B0604020202020204" pitchFamily="34" charset="0"/>
            </a:rPr>
            <a:t>was </a:t>
          </a:r>
          <a:r>
            <a:rPr lang="en-US" sz="1800" b="1" i="1" kern="1200" dirty="0">
              <a:solidFill>
                <a:srgbClr val="FFFF00"/>
              </a:solidFill>
              <a:latin typeface="Arial" panose="020B0604020202020204" pitchFamily="34" charset="0"/>
              <a:cs typeface="Arial" panose="020B0604020202020204" pitchFamily="34" charset="0"/>
            </a:rPr>
            <a:t>going</a:t>
          </a:r>
          <a:r>
            <a:rPr lang="en-US" sz="1800" b="1" kern="1200" dirty="0">
              <a:latin typeface="Arial" panose="020B0604020202020204" pitchFamily="34" charset="0"/>
              <a:cs typeface="Arial" panose="020B0604020202020204" pitchFamily="34" charset="0"/>
            </a:rPr>
            <a:t> </a:t>
          </a:r>
          <a:br>
            <a:rPr lang="en-US" sz="1800" b="1" kern="1200" dirty="0">
              <a:latin typeface="Arial" panose="020B0604020202020204" pitchFamily="34" charset="0"/>
              <a:cs typeface="Arial" panose="020B0604020202020204" pitchFamily="34" charset="0"/>
            </a:rPr>
          </a:br>
          <a:r>
            <a:rPr lang="en-US" sz="1800" b="1" kern="1200" dirty="0">
              <a:latin typeface="Arial" panose="020B0604020202020204" pitchFamily="34" charset="0"/>
              <a:cs typeface="Arial" panose="020B0604020202020204" pitchFamily="34" charset="0"/>
            </a:rPr>
            <a:t>(22-23)</a:t>
          </a:r>
        </a:p>
      </dgm:t>
    </dgm:pt>
    <dgm:pt modelId="{4AF5AB6E-F0DE-F247-98FC-DFA0061CC62B}" type="parTrans" cxnId="{2F047AC9-D037-4E4B-849E-793CA2057B86}">
      <dgm:prSet/>
      <dgm:spPr/>
      <dgm:t>
        <a:bodyPr/>
        <a:lstStyle/>
        <a:p>
          <a:endParaRPr lang="en-US"/>
        </a:p>
      </dgm:t>
    </dgm:pt>
    <dgm:pt modelId="{8BA3F9D0-20A7-A74F-B8E5-1AB91DDB122E}" type="sibTrans" cxnId="{2F047AC9-D037-4E4B-849E-793CA2057B86}">
      <dgm:prSet/>
      <dgm:spPr/>
      <dgm:t>
        <a:bodyPr/>
        <a:lstStyle/>
        <a:p>
          <a:endParaRPr lang="en-US"/>
        </a:p>
      </dgm:t>
    </dgm:pt>
    <dgm:pt modelId="{398F3C25-7611-7C40-83F9-0ADF55630542}">
      <dgm:prSet phldrT="[Text]" custT="1"/>
      <dgm:spPr>
        <a:solidFill>
          <a:srgbClr val="3333CC"/>
        </a:solidFill>
        <a:ln w="25400" cap="flat" cmpd="sng" algn="ctr">
          <a:solidFill>
            <a:srgbClr val="FFFFFF">
              <a:hueOff val="0"/>
              <a:satOff val="0"/>
              <a:lumOff val="0"/>
              <a:alphaOff val="0"/>
            </a:srgbClr>
          </a:solidFill>
          <a:prstDash val="solid"/>
        </a:ln>
        <a:effectLst/>
      </dgm:spPr>
      <dgm:t>
        <a:bodyPr spcFirstLastPara="0" vert="horz" wrap="square" lIns="22860" tIns="22860" rIns="22860" bIns="22860" numCol="1" spcCol="1270" anchor="ctr" anchorCtr="0"/>
        <a:lstStyle/>
        <a:p>
          <a:pPr marL="7938" lvl="0" indent="0" algn="ctr" defTabSz="666750">
            <a:lnSpc>
              <a:spcPct val="90000"/>
            </a:lnSpc>
            <a:spcBef>
              <a:spcPct val="0"/>
            </a:spcBef>
            <a:spcAft>
              <a:spcPct val="35000"/>
            </a:spcAft>
            <a:buNone/>
            <a:tabLst/>
          </a:pPr>
          <a:r>
            <a:rPr lang="en-US" sz="2000" b="1" kern="1200" dirty="0">
              <a:solidFill>
                <a:srgbClr val="FFFF00"/>
              </a:solidFill>
              <a:latin typeface="Arial" panose="020B0604020202020204" pitchFamily="34" charset="0"/>
              <a:ea typeface="+mn-ea"/>
              <a:cs typeface="Arial" panose="020B0604020202020204" pitchFamily="34" charset="0"/>
            </a:rPr>
            <a:t>Priorities</a:t>
          </a:r>
          <a:br>
            <a:rPr lang="en-US" sz="1800" b="1" kern="1200" dirty="0">
              <a:solidFill>
                <a:srgbClr val="FFFFFF"/>
              </a:solidFill>
              <a:latin typeface="Arial" panose="020B0604020202020204" pitchFamily="34" charset="0"/>
              <a:ea typeface="+mn-ea"/>
              <a:cs typeface="Arial" panose="020B0604020202020204" pitchFamily="34" charset="0"/>
            </a:rPr>
          </a:br>
          <a:r>
            <a:rPr lang="en-US" sz="1800" b="1" i="1" kern="1200" dirty="0">
              <a:solidFill>
                <a:srgbClr val="FFFFFF"/>
              </a:solidFill>
              <a:latin typeface="Arial" panose="020B0604020202020204" pitchFamily="34" charset="0"/>
              <a:ea typeface="+mn-ea"/>
              <a:cs typeface="Arial" panose="020B0604020202020204" pitchFamily="34" charset="0"/>
            </a:rPr>
            <a:t>—what he </a:t>
          </a:r>
          <a:r>
            <a:rPr lang="en-US" sz="1800" b="1" i="1" kern="1200" dirty="0">
              <a:solidFill>
                <a:srgbClr val="FFFF00"/>
              </a:solidFill>
              <a:latin typeface="Arial" panose="020B0604020202020204" pitchFamily="34" charset="0"/>
              <a:ea typeface="+mn-ea"/>
              <a:cs typeface="Arial" panose="020B0604020202020204" pitchFamily="34" charset="0"/>
            </a:rPr>
            <a:t>valued</a:t>
          </a:r>
          <a:r>
            <a:rPr lang="en-US" sz="1800" b="1" kern="1200" dirty="0">
              <a:solidFill>
                <a:srgbClr val="FFFFFF"/>
              </a:solidFill>
              <a:latin typeface="Arial" panose="020B0604020202020204" pitchFamily="34" charset="0"/>
              <a:ea typeface="+mn-ea"/>
              <a:cs typeface="Arial" panose="020B0604020202020204" pitchFamily="34" charset="0"/>
            </a:rPr>
            <a:t> </a:t>
          </a:r>
          <a:br>
            <a:rPr lang="en-US" sz="1800" b="1" kern="1200" dirty="0">
              <a:solidFill>
                <a:srgbClr val="FFFFFF"/>
              </a:solidFill>
              <a:latin typeface="Arial" panose="020B0604020202020204" pitchFamily="34" charset="0"/>
              <a:ea typeface="+mn-ea"/>
              <a:cs typeface="Arial" panose="020B0604020202020204" pitchFamily="34" charset="0"/>
            </a:rPr>
          </a:br>
          <a:r>
            <a:rPr lang="en-US" sz="1800" b="1" kern="1200" dirty="0">
              <a:solidFill>
                <a:srgbClr val="FFFFFF"/>
              </a:solidFill>
              <a:latin typeface="Arial" panose="020B0604020202020204" pitchFamily="34" charset="0"/>
              <a:ea typeface="+mn-ea"/>
              <a:cs typeface="Arial" panose="020B0604020202020204" pitchFamily="34" charset="0"/>
            </a:rPr>
            <a:t>(24-27)</a:t>
          </a:r>
        </a:p>
      </dgm:t>
    </dgm:pt>
    <dgm:pt modelId="{0DAE9F58-28CB-CA4B-8879-37E1199F5F70}" type="parTrans" cxnId="{5445AF6D-3CBA-0949-8131-1D4F42022C3A}">
      <dgm:prSet/>
      <dgm:spPr/>
      <dgm:t>
        <a:bodyPr/>
        <a:lstStyle/>
        <a:p>
          <a:endParaRPr lang="en-US"/>
        </a:p>
      </dgm:t>
    </dgm:pt>
    <dgm:pt modelId="{DEB9C704-501B-9D4D-A5FB-F9DF0F79BC8D}" type="sibTrans" cxnId="{5445AF6D-3CBA-0949-8131-1D4F42022C3A}">
      <dgm:prSet/>
      <dgm:spPr/>
      <dgm:t>
        <a:bodyPr/>
        <a:lstStyle/>
        <a:p>
          <a:pPr rtl="0"/>
          <a:endParaRPr lang="en-US"/>
        </a:p>
      </dgm:t>
    </dgm:pt>
    <dgm:pt modelId="{CBDCC33C-8881-F84A-9019-5FB7BE137254}" type="pres">
      <dgm:prSet presAssocID="{90E0A4D0-9644-8A48-9D5C-10451396966B}" presName="cycle" presStyleCnt="0">
        <dgm:presLayoutVars>
          <dgm:dir/>
          <dgm:resizeHandles val="exact"/>
        </dgm:presLayoutVars>
      </dgm:prSet>
      <dgm:spPr/>
    </dgm:pt>
    <dgm:pt modelId="{BA9B48A0-FED0-ED47-ADB5-2087FB9E19CE}" type="pres">
      <dgm:prSet presAssocID="{48787CB4-7877-6F4A-8726-CA0CBC529C51}" presName="node" presStyleLbl="node1" presStyleIdx="0" presStyleCnt="5" custScaleX="136507" custScaleY="126216">
        <dgm:presLayoutVars>
          <dgm:bulletEnabled val="1"/>
        </dgm:presLayoutVars>
      </dgm:prSet>
      <dgm:spPr/>
    </dgm:pt>
    <dgm:pt modelId="{A15C9042-A106-A745-B796-9A3D1F32E04B}" type="pres">
      <dgm:prSet presAssocID="{5771087A-46E0-D443-9398-DEDFAD9D19B9}" presName="sibTrans" presStyleLbl="sibTrans2D1" presStyleIdx="0" presStyleCnt="5"/>
      <dgm:spPr/>
    </dgm:pt>
    <dgm:pt modelId="{E5A31DE8-7F80-AA44-ADD7-8BD2F73BA78C}" type="pres">
      <dgm:prSet presAssocID="{5771087A-46E0-D443-9398-DEDFAD9D19B9}" presName="connectorText" presStyleLbl="sibTrans2D1" presStyleIdx="0" presStyleCnt="5"/>
      <dgm:spPr/>
    </dgm:pt>
    <dgm:pt modelId="{49310660-EB9F-6644-A07D-C055B23D29AC}" type="pres">
      <dgm:prSet presAssocID="{8332943A-5E44-0748-B872-2EE035C5B609}" presName="node" presStyleLbl="node1" presStyleIdx="1" presStyleCnt="5" custScaleX="136507" custScaleY="126216">
        <dgm:presLayoutVars>
          <dgm:bulletEnabled val="1"/>
        </dgm:presLayoutVars>
      </dgm:prSet>
      <dgm:spPr>
        <a:xfrm>
          <a:off x="5396334" y="1492088"/>
          <a:ext cx="1688793" cy="1688793"/>
        </a:xfrm>
        <a:prstGeom prst="ellipse">
          <a:avLst/>
        </a:prstGeom>
      </dgm:spPr>
    </dgm:pt>
    <dgm:pt modelId="{59F94E6A-FE6C-284A-BA4E-C8CBB3BFFCDE}" type="pres">
      <dgm:prSet presAssocID="{3A9E1473-3F88-BC49-9042-AA66B4F95658}" presName="sibTrans" presStyleLbl="sibTrans2D1" presStyleIdx="1" presStyleCnt="5"/>
      <dgm:spPr/>
    </dgm:pt>
    <dgm:pt modelId="{3F6D6A1E-C299-6C4E-9B82-0FFACF3278C7}" type="pres">
      <dgm:prSet presAssocID="{3A9E1473-3F88-BC49-9042-AA66B4F95658}" presName="connectorText" presStyleLbl="sibTrans2D1" presStyleIdx="1" presStyleCnt="5"/>
      <dgm:spPr/>
    </dgm:pt>
    <dgm:pt modelId="{8C2ABD50-EA92-D247-8BD4-DC58D0E22650}" type="pres">
      <dgm:prSet presAssocID="{B9093EAB-5F7F-C24F-809F-95484A5F5FD1}" presName="node" presStyleLbl="node1" presStyleIdx="2" presStyleCnt="5" custScaleX="136507" custScaleY="126216">
        <dgm:presLayoutVars>
          <dgm:bulletEnabled val="1"/>
        </dgm:presLayoutVars>
      </dgm:prSet>
      <dgm:spPr>
        <a:xfrm>
          <a:off x="4611965" y="3906127"/>
          <a:ext cx="1688793" cy="1688793"/>
        </a:xfrm>
        <a:prstGeom prst="ellipse">
          <a:avLst/>
        </a:prstGeom>
      </dgm:spPr>
    </dgm:pt>
    <dgm:pt modelId="{E66E8700-485C-F045-B778-5A74733C12F1}" type="pres">
      <dgm:prSet presAssocID="{97D0D067-A1E4-F44D-BEEF-3D8C05CC6309}" presName="sibTrans" presStyleLbl="sibTrans2D1" presStyleIdx="2" presStyleCnt="5"/>
      <dgm:spPr/>
    </dgm:pt>
    <dgm:pt modelId="{E0421EFA-6F9A-874C-9AF9-CE290E177534}" type="pres">
      <dgm:prSet presAssocID="{97D0D067-A1E4-F44D-BEEF-3D8C05CC6309}" presName="connectorText" presStyleLbl="sibTrans2D1" presStyleIdx="2" presStyleCnt="5"/>
      <dgm:spPr/>
    </dgm:pt>
    <dgm:pt modelId="{7AE597E4-49E9-734A-8DEE-484D52D652AD}" type="pres">
      <dgm:prSet presAssocID="{453CAC5A-54BE-2349-9144-ADA7C5B301A9}" presName="node" presStyleLbl="node1" presStyleIdx="3" presStyleCnt="5" custScaleX="136507" custScaleY="126216">
        <dgm:presLayoutVars>
          <dgm:bulletEnabled val="1"/>
        </dgm:presLayoutVars>
      </dgm:prSet>
      <dgm:spPr>
        <a:xfrm>
          <a:off x="2073694" y="3906127"/>
          <a:ext cx="1688793" cy="1688793"/>
        </a:xfrm>
        <a:prstGeom prst="ellipse">
          <a:avLst/>
        </a:prstGeom>
      </dgm:spPr>
    </dgm:pt>
    <dgm:pt modelId="{49DAABC1-3592-1A40-9CE1-C6F858072332}" type="pres">
      <dgm:prSet presAssocID="{8BA3F9D0-20A7-A74F-B8E5-1AB91DDB122E}" presName="sibTrans" presStyleLbl="sibTrans2D1" presStyleIdx="3" presStyleCnt="5"/>
      <dgm:spPr/>
    </dgm:pt>
    <dgm:pt modelId="{1F6787C7-5816-DB4F-A66C-4CE24571B033}" type="pres">
      <dgm:prSet presAssocID="{8BA3F9D0-20A7-A74F-B8E5-1AB91DDB122E}" presName="connectorText" presStyleLbl="sibTrans2D1" presStyleIdx="3" presStyleCnt="5"/>
      <dgm:spPr/>
    </dgm:pt>
    <dgm:pt modelId="{A6826341-1B9E-4B45-9A29-A38D7A60155E}" type="pres">
      <dgm:prSet presAssocID="{398F3C25-7611-7C40-83F9-0ADF55630542}" presName="node" presStyleLbl="node1" presStyleIdx="4" presStyleCnt="5" custScaleX="136507" custScaleY="126216">
        <dgm:presLayoutVars>
          <dgm:bulletEnabled val="1"/>
        </dgm:presLayoutVars>
      </dgm:prSet>
      <dgm:spPr>
        <a:xfrm>
          <a:off x="1289325" y="1492088"/>
          <a:ext cx="1688793" cy="1688793"/>
        </a:xfrm>
        <a:prstGeom prst="ellipse">
          <a:avLst/>
        </a:prstGeom>
      </dgm:spPr>
    </dgm:pt>
    <dgm:pt modelId="{078124FF-14E5-504F-93B0-60DCC39DAC19}" type="pres">
      <dgm:prSet presAssocID="{DEB9C704-501B-9D4D-A5FB-F9DF0F79BC8D}" presName="sibTrans" presStyleLbl="sibTrans2D1" presStyleIdx="4" presStyleCnt="5"/>
      <dgm:spPr/>
    </dgm:pt>
    <dgm:pt modelId="{0B907EBC-D51B-6F46-ADF1-ADCE115EEE32}" type="pres">
      <dgm:prSet presAssocID="{DEB9C704-501B-9D4D-A5FB-F9DF0F79BC8D}" presName="connectorText" presStyleLbl="sibTrans2D1" presStyleIdx="4" presStyleCnt="5"/>
      <dgm:spPr/>
    </dgm:pt>
  </dgm:ptLst>
  <dgm:cxnLst>
    <dgm:cxn modelId="{B36FB90B-BD70-1541-82B2-A2E3B8CD111F}" type="presOf" srcId="{48787CB4-7877-6F4A-8726-CA0CBC529C51}" destId="{BA9B48A0-FED0-ED47-ADB5-2087FB9E19CE}" srcOrd="0" destOrd="0" presId="urn:microsoft.com/office/officeart/2005/8/layout/cycle2"/>
    <dgm:cxn modelId="{01BA670E-EA37-6046-8E98-425E73978D6F}" type="presOf" srcId="{90E0A4D0-9644-8A48-9D5C-10451396966B}" destId="{CBDCC33C-8881-F84A-9019-5FB7BE137254}" srcOrd="0" destOrd="0" presId="urn:microsoft.com/office/officeart/2005/8/layout/cycle2"/>
    <dgm:cxn modelId="{92E1C80E-3577-2748-A2FC-CAB27DA6020F}" type="presOf" srcId="{5771087A-46E0-D443-9398-DEDFAD9D19B9}" destId="{E5A31DE8-7F80-AA44-ADD7-8BD2F73BA78C}" srcOrd="1" destOrd="0" presId="urn:microsoft.com/office/officeart/2005/8/layout/cycle2"/>
    <dgm:cxn modelId="{8D1CBB1E-2A64-F648-BD8A-C12610406CBB}" type="presOf" srcId="{B9093EAB-5F7F-C24F-809F-95484A5F5FD1}" destId="{8C2ABD50-EA92-D247-8BD4-DC58D0E22650}" srcOrd="0" destOrd="0" presId="urn:microsoft.com/office/officeart/2005/8/layout/cycle2"/>
    <dgm:cxn modelId="{2646C923-3085-2741-9FC2-626BDFB93CD4}" type="presOf" srcId="{97D0D067-A1E4-F44D-BEEF-3D8C05CC6309}" destId="{E66E8700-485C-F045-B778-5A74733C12F1}" srcOrd="0" destOrd="0" presId="urn:microsoft.com/office/officeart/2005/8/layout/cycle2"/>
    <dgm:cxn modelId="{BC1CA928-AD43-964C-A9A5-B4D20D8251F8}" type="presOf" srcId="{8BA3F9D0-20A7-A74F-B8E5-1AB91DDB122E}" destId="{49DAABC1-3592-1A40-9CE1-C6F858072332}" srcOrd="0" destOrd="0" presId="urn:microsoft.com/office/officeart/2005/8/layout/cycle2"/>
    <dgm:cxn modelId="{9C79023F-4DD6-1542-B0A5-C925E346E830}" srcId="{90E0A4D0-9644-8A48-9D5C-10451396966B}" destId="{48787CB4-7877-6F4A-8726-CA0CBC529C51}" srcOrd="0" destOrd="0" parTransId="{10AFAF36-F6BE-C14C-AA13-16A35D023BFD}" sibTransId="{5771087A-46E0-D443-9398-DEDFAD9D19B9}"/>
    <dgm:cxn modelId="{FB6BBA3F-BFA6-924D-A554-6FC7C65A4FCC}" type="presOf" srcId="{DEB9C704-501B-9D4D-A5FB-F9DF0F79BC8D}" destId="{0B907EBC-D51B-6F46-ADF1-ADCE115EEE32}" srcOrd="1" destOrd="0" presId="urn:microsoft.com/office/officeart/2005/8/layout/cycle2"/>
    <dgm:cxn modelId="{5445AF6D-3CBA-0949-8131-1D4F42022C3A}" srcId="{90E0A4D0-9644-8A48-9D5C-10451396966B}" destId="{398F3C25-7611-7C40-83F9-0ADF55630542}" srcOrd="4" destOrd="0" parTransId="{0DAE9F58-28CB-CA4B-8879-37E1199F5F70}" sibTransId="{DEB9C704-501B-9D4D-A5FB-F9DF0F79BC8D}"/>
    <dgm:cxn modelId="{A8F5BA7A-A393-2744-871A-ED99582C5C62}" type="presOf" srcId="{398F3C25-7611-7C40-83F9-0ADF55630542}" destId="{A6826341-1B9E-4B45-9A29-A38D7A60155E}" srcOrd="0" destOrd="0" presId="urn:microsoft.com/office/officeart/2005/8/layout/cycle2"/>
    <dgm:cxn modelId="{25100083-ADAB-A842-A427-305B8E39D6D8}" type="presOf" srcId="{3A9E1473-3F88-BC49-9042-AA66B4F95658}" destId="{3F6D6A1E-C299-6C4E-9B82-0FFACF3278C7}" srcOrd="1" destOrd="0" presId="urn:microsoft.com/office/officeart/2005/8/layout/cycle2"/>
    <dgm:cxn modelId="{A1AB3E8E-116D-D04A-9ADE-7C63A835D0FC}" type="presOf" srcId="{3A9E1473-3F88-BC49-9042-AA66B4F95658}" destId="{59F94E6A-FE6C-284A-BA4E-C8CBB3BFFCDE}" srcOrd="0" destOrd="0" presId="urn:microsoft.com/office/officeart/2005/8/layout/cycle2"/>
    <dgm:cxn modelId="{63817A9F-97C5-6C43-8A29-D9E1CF714F73}" type="presOf" srcId="{8BA3F9D0-20A7-A74F-B8E5-1AB91DDB122E}" destId="{1F6787C7-5816-DB4F-A66C-4CE24571B033}" srcOrd="1" destOrd="0" presId="urn:microsoft.com/office/officeart/2005/8/layout/cycle2"/>
    <dgm:cxn modelId="{928F3DA9-78D8-394C-B163-74B25BDE7E9B}" srcId="{90E0A4D0-9644-8A48-9D5C-10451396966B}" destId="{8332943A-5E44-0748-B872-2EE035C5B609}" srcOrd="1" destOrd="0" parTransId="{91E4189A-EC3C-B847-8251-56E8CF53EBAE}" sibTransId="{3A9E1473-3F88-BC49-9042-AA66B4F95658}"/>
    <dgm:cxn modelId="{DB9849B3-8DBB-9549-8C5F-C8B81D1C9C19}" type="presOf" srcId="{5771087A-46E0-D443-9398-DEDFAD9D19B9}" destId="{A15C9042-A106-A745-B796-9A3D1F32E04B}" srcOrd="0" destOrd="0" presId="urn:microsoft.com/office/officeart/2005/8/layout/cycle2"/>
    <dgm:cxn modelId="{4BC339B9-6D88-1145-9714-A2EB471B64A3}" type="presOf" srcId="{DEB9C704-501B-9D4D-A5FB-F9DF0F79BC8D}" destId="{078124FF-14E5-504F-93B0-60DCC39DAC19}" srcOrd="0" destOrd="0" presId="urn:microsoft.com/office/officeart/2005/8/layout/cycle2"/>
    <dgm:cxn modelId="{E88E58B9-86AC-3047-9F4B-DBF2954EB36A}" type="presOf" srcId="{8332943A-5E44-0748-B872-2EE035C5B609}" destId="{49310660-EB9F-6644-A07D-C055B23D29AC}" srcOrd="0" destOrd="0" presId="urn:microsoft.com/office/officeart/2005/8/layout/cycle2"/>
    <dgm:cxn modelId="{323CC5C6-B61A-834D-B815-C98C07D81E9F}" srcId="{90E0A4D0-9644-8A48-9D5C-10451396966B}" destId="{B9093EAB-5F7F-C24F-809F-95484A5F5FD1}" srcOrd="2" destOrd="0" parTransId="{2D5ED19A-4D45-7F4E-9EA1-B689DA32B88C}" sibTransId="{97D0D067-A1E4-F44D-BEEF-3D8C05CC6309}"/>
    <dgm:cxn modelId="{2F047AC9-D037-4E4B-849E-793CA2057B86}" srcId="{90E0A4D0-9644-8A48-9D5C-10451396966B}" destId="{453CAC5A-54BE-2349-9144-ADA7C5B301A9}" srcOrd="3" destOrd="0" parTransId="{4AF5AB6E-F0DE-F247-98FC-DFA0061CC62B}" sibTransId="{8BA3F9D0-20A7-A74F-B8E5-1AB91DDB122E}"/>
    <dgm:cxn modelId="{FB96C3E9-0276-2044-86B7-D6FB7612A1AF}" type="presOf" srcId="{453CAC5A-54BE-2349-9144-ADA7C5B301A9}" destId="{7AE597E4-49E9-734A-8DEE-484D52D652AD}" srcOrd="0" destOrd="0" presId="urn:microsoft.com/office/officeart/2005/8/layout/cycle2"/>
    <dgm:cxn modelId="{B9E817EE-C4FB-A44F-812B-4182C67FFE45}" type="presOf" srcId="{97D0D067-A1E4-F44D-BEEF-3D8C05CC6309}" destId="{E0421EFA-6F9A-874C-9AF9-CE290E177534}" srcOrd="1" destOrd="0" presId="urn:microsoft.com/office/officeart/2005/8/layout/cycle2"/>
    <dgm:cxn modelId="{99653678-32ED-C14F-8B07-6581B2497D24}" type="presParOf" srcId="{CBDCC33C-8881-F84A-9019-5FB7BE137254}" destId="{BA9B48A0-FED0-ED47-ADB5-2087FB9E19CE}" srcOrd="0" destOrd="0" presId="urn:microsoft.com/office/officeart/2005/8/layout/cycle2"/>
    <dgm:cxn modelId="{E369A8EE-2D78-B942-9E15-52DC2FDACA15}" type="presParOf" srcId="{CBDCC33C-8881-F84A-9019-5FB7BE137254}" destId="{A15C9042-A106-A745-B796-9A3D1F32E04B}" srcOrd="1" destOrd="0" presId="urn:microsoft.com/office/officeart/2005/8/layout/cycle2"/>
    <dgm:cxn modelId="{BEF11A00-D2C6-4345-900D-2863C1C94906}" type="presParOf" srcId="{A15C9042-A106-A745-B796-9A3D1F32E04B}" destId="{E5A31DE8-7F80-AA44-ADD7-8BD2F73BA78C}" srcOrd="0" destOrd="0" presId="urn:microsoft.com/office/officeart/2005/8/layout/cycle2"/>
    <dgm:cxn modelId="{70AD9A62-9933-A643-BFCA-80B8B8CADC79}" type="presParOf" srcId="{CBDCC33C-8881-F84A-9019-5FB7BE137254}" destId="{49310660-EB9F-6644-A07D-C055B23D29AC}" srcOrd="2" destOrd="0" presId="urn:microsoft.com/office/officeart/2005/8/layout/cycle2"/>
    <dgm:cxn modelId="{3E5B93DD-F721-C34E-97A8-78C890378EEA}" type="presParOf" srcId="{CBDCC33C-8881-F84A-9019-5FB7BE137254}" destId="{59F94E6A-FE6C-284A-BA4E-C8CBB3BFFCDE}" srcOrd="3" destOrd="0" presId="urn:microsoft.com/office/officeart/2005/8/layout/cycle2"/>
    <dgm:cxn modelId="{CD8B953A-36BA-6B4C-AC17-4A2F0CE8DDC0}" type="presParOf" srcId="{59F94E6A-FE6C-284A-BA4E-C8CBB3BFFCDE}" destId="{3F6D6A1E-C299-6C4E-9B82-0FFACF3278C7}" srcOrd="0" destOrd="0" presId="urn:microsoft.com/office/officeart/2005/8/layout/cycle2"/>
    <dgm:cxn modelId="{A7896CB3-0012-5447-9EB9-B038976835D3}" type="presParOf" srcId="{CBDCC33C-8881-F84A-9019-5FB7BE137254}" destId="{8C2ABD50-EA92-D247-8BD4-DC58D0E22650}" srcOrd="4" destOrd="0" presId="urn:microsoft.com/office/officeart/2005/8/layout/cycle2"/>
    <dgm:cxn modelId="{93A93B40-880F-C049-9911-861F68BE5C78}" type="presParOf" srcId="{CBDCC33C-8881-F84A-9019-5FB7BE137254}" destId="{E66E8700-485C-F045-B778-5A74733C12F1}" srcOrd="5" destOrd="0" presId="urn:microsoft.com/office/officeart/2005/8/layout/cycle2"/>
    <dgm:cxn modelId="{04B1F67A-52CB-6041-9B39-4EADA1C268D4}" type="presParOf" srcId="{E66E8700-485C-F045-B778-5A74733C12F1}" destId="{E0421EFA-6F9A-874C-9AF9-CE290E177534}" srcOrd="0" destOrd="0" presId="urn:microsoft.com/office/officeart/2005/8/layout/cycle2"/>
    <dgm:cxn modelId="{8D0BA2AB-43E2-DC41-9ABE-6F7A3713A3A5}" type="presParOf" srcId="{CBDCC33C-8881-F84A-9019-5FB7BE137254}" destId="{7AE597E4-49E9-734A-8DEE-484D52D652AD}" srcOrd="6" destOrd="0" presId="urn:microsoft.com/office/officeart/2005/8/layout/cycle2"/>
    <dgm:cxn modelId="{767D3321-9A49-2942-98EF-A5059CD780BB}" type="presParOf" srcId="{CBDCC33C-8881-F84A-9019-5FB7BE137254}" destId="{49DAABC1-3592-1A40-9CE1-C6F858072332}" srcOrd="7" destOrd="0" presId="urn:microsoft.com/office/officeart/2005/8/layout/cycle2"/>
    <dgm:cxn modelId="{8B37873F-C957-AE49-8255-A697AB6285A9}" type="presParOf" srcId="{49DAABC1-3592-1A40-9CE1-C6F858072332}" destId="{1F6787C7-5816-DB4F-A66C-4CE24571B033}" srcOrd="0" destOrd="0" presId="urn:microsoft.com/office/officeart/2005/8/layout/cycle2"/>
    <dgm:cxn modelId="{B157CF1A-F29B-0C4A-B708-7512C8EDA283}" type="presParOf" srcId="{CBDCC33C-8881-F84A-9019-5FB7BE137254}" destId="{A6826341-1B9E-4B45-9A29-A38D7A60155E}" srcOrd="8" destOrd="0" presId="urn:microsoft.com/office/officeart/2005/8/layout/cycle2"/>
    <dgm:cxn modelId="{A4AD77AE-1108-5047-A462-BC05F1CD9EAC}" type="presParOf" srcId="{CBDCC33C-8881-F84A-9019-5FB7BE137254}" destId="{078124FF-14E5-504F-93B0-60DCC39DAC19}" srcOrd="9" destOrd="0" presId="urn:microsoft.com/office/officeart/2005/8/layout/cycle2"/>
    <dgm:cxn modelId="{3C5C0D70-A5ED-5948-9F8E-75388133D97F}" type="presParOf" srcId="{078124FF-14E5-504F-93B0-60DCC39DAC19}" destId="{0B907EBC-D51B-6F46-ADF1-ADCE115EEE32}"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en-US" sz="3200" dirty="0"/>
            <a:t>Herod (the Great)</a:t>
          </a:r>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ScaleY="93046" custLinFactNeighborX="1851" custLinFactNeighborY="-3839">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98CA205-2FDA-400B-93C0-03D7CD56213C}" type="pres">
      <dgm:prSet presAssocID="{0C3F9389-1E0B-4313-B134-445595BEC8DE}" presName="hierChild3" presStyleCnt="0"/>
      <dgm:spPr/>
    </dgm:pt>
  </dgm:ptLst>
  <dgm:cxnLst>
    <dgm:cxn modelId="{CCFB5173-BFA4-4362-8C75-794F65652E1B}" type="presOf" srcId="{0C3F9389-1E0B-4313-B134-445595BEC8DE}" destId="{DE64B33C-887E-43B1-A710-A08740296445}" srcOrd="1"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7F6F78B2-872B-4A52-84FC-90DDDBC72383}" srcId="{976BC362-BA57-4C92-8B44-637C8A98CBC2}" destId="{0C3F9389-1E0B-4313-B134-445595BEC8DE}" srcOrd="0" destOrd="0" parTransId="{FD90B25F-29B7-4505-A207-B6BBBAF2AA34}" sibTransId="{ADC27F6F-FC77-4A6F-BC67-D50BF1FC89E2}"/>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en-US" sz="3200" dirty="0"/>
            <a:t>Herod (the Great)</a:t>
          </a:r>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en-US" sz="2800" dirty="0"/>
            <a:t>Herod Antipas</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dgm:t>
        <a:bodyPr/>
        <a:lstStyle/>
        <a:p>
          <a:r>
            <a:rPr lang="en-US" sz="2800" dirty="0"/>
            <a:t>Herod Archelaus </a:t>
          </a:r>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en-US" sz="2800" dirty="0"/>
            <a:t>Herod   Philip</a:t>
          </a:r>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41096" custLinFactNeighborY="-53606">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3"/>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3" custScaleY="96479">
        <dgm:presLayoutVars>
          <dgm:chPref val="3"/>
        </dgm:presLayoutVars>
      </dgm:prSet>
      <dgm:spPr/>
    </dgm:pt>
    <dgm:pt modelId="{3BB2C1C2-CB6E-467C-9C99-2B5F99F3D7D8}" type="pres">
      <dgm:prSet presAssocID="{584DA72E-3487-4726-A5F1-320F92B628F7}" presName="rootConnector" presStyleLbl="node2" presStyleIdx="0" presStyleCnt="3"/>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41389741-7D45-44E1-83AB-E498535C92C5}" type="pres">
      <dgm:prSet presAssocID="{0F9BE313-8A6C-4A10-B4C5-93CF9B26AD24}" presName="Name37" presStyleLbl="parChTrans1D2" presStyleIdx="1" presStyleCnt="3"/>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1" presStyleCnt="3">
        <dgm:presLayoutVars>
          <dgm:chPref val="3"/>
        </dgm:presLayoutVars>
      </dgm:prSet>
      <dgm:spPr/>
    </dgm:pt>
    <dgm:pt modelId="{76E7596F-AA3C-48AD-A6B6-BC6B4C7DCDA9}" type="pres">
      <dgm:prSet presAssocID="{BBC05A4F-D02E-4167-9EB2-F3BFB9AB0E2D}" presName="rootConnector" presStyleLbl="node2" presStyleIdx="1" presStyleCnt="3"/>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2" presStyleCnt="3"/>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2" presStyleCnt="3">
        <dgm:presLayoutVars>
          <dgm:chPref val="3"/>
        </dgm:presLayoutVars>
      </dgm:prSet>
      <dgm:spPr/>
    </dgm:pt>
    <dgm:pt modelId="{07F2576E-E490-4484-BE9C-679BFBD4C057}" type="pres">
      <dgm:prSet presAssocID="{ED4091D1-27D4-4C21-8BA8-ADD39597B5B3}" presName="rootConnector" presStyleLbl="node2" presStyleIdx="2" presStyleCnt="3"/>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DBF4C72B-17F8-4AAA-82B7-097F1A086D75}" type="presOf" srcId="{138CEFF5-E51A-490E-AE8C-097FA1233B73}" destId="{B8BEAF1A-F2D8-4219-852F-2D86D779A809}" srcOrd="0"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2" destOrd="0" parTransId="{C8BE05E2-A3A1-45B8-972C-32E3023C50F4}" sibTransId="{687D067B-BD2E-42B3-8A09-6A3E2C1E84E7}"/>
    <dgm:cxn modelId="{E7933AAA-BABD-410E-B007-6C64F53FF01B}" srcId="{0C3F9389-1E0B-4313-B134-445595BEC8DE}" destId="{BBC05A4F-D02E-4167-9EB2-F3BFB9AB0E2D}" srcOrd="1"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2731BF1C-D3C0-47EA-A14C-28AADFBBFDF5}" type="presParOf" srcId="{C25AC2C6-4553-45A8-A602-F55A2B997825}" destId="{41389741-7D45-44E1-83AB-E498535C92C5}" srcOrd="2" destOrd="0" presId="urn:microsoft.com/office/officeart/2005/8/layout/orgChart1"/>
    <dgm:cxn modelId="{6E676426-FCDD-4304-9D1E-9F2813B81098}" type="presParOf" srcId="{C25AC2C6-4553-45A8-A602-F55A2B997825}" destId="{3F0CD0A5-FE5A-486D-8B3F-CE3F152548F5}" srcOrd="3"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4" destOrd="0" presId="urn:microsoft.com/office/officeart/2005/8/layout/orgChart1"/>
    <dgm:cxn modelId="{27B029F1-D09B-40DE-BABE-7687A6CE94F8}" type="presParOf" srcId="{C25AC2C6-4553-45A8-A602-F55A2B997825}" destId="{CFAE9F74-CC55-4F00-90A5-2D9794300F15}" srcOrd="5"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en-US" sz="3200" dirty="0"/>
            <a:t>Herod (the Great)</a:t>
          </a:r>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en-US" sz="2800" dirty="0"/>
            <a:t>Herod Antipas</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dgm:t>
        <a:bodyPr/>
        <a:lstStyle/>
        <a:p>
          <a:r>
            <a:rPr lang="en-US" sz="2800" dirty="0"/>
            <a:t>Herod Archelaus </a:t>
          </a:r>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en-US" sz="2800" dirty="0"/>
            <a:t>Herod   Philip</a:t>
          </a:r>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41096" custLinFactNeighborY="-53606">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3"/>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3" custScaleY="96479">
        <dgm:presLayoutVars>
          <dgm:chPref val="3"/>
        </dgm:presLayoutVars>
      </dgm:prSet>
      <dgm:spPr/>
    </dgm:pt>
    <dgm:pt modelId="{3BB2C1C2-CB6E-467C-9C99-2B5F99F3D7D8}" type="pres">
      <dgm:prSet presAssocID="{584DA72E-3487-4726-A5F1-320F92B628F7}" presName="rootConnector" presStyleLbl="node2" presStyleIdx="0" presStyleCnt="3"/>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41389741-7D45-44E1-83AB-E498535C92C5}" type="pres">
      <dgm:prSet presAssocID="{0F9BE313-8A6C-4A10-B4C5-93CF9B26AD24}" presName="Name37" presStyleLbl="parChTrans1D2" presStyleIdx="1" presStyleCnt="3"/>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1" presStyleCnt="3">
        <dgm:presLayoutVars>
          <dgm:chPref val="3"/>
        </dgm:presLayoutVars>
      </dgm:prSet>
      <dgm:spPr/>
    </dgm:pt>
    <dgm:pt modelId="{76E7596F-AA3C-48AD-A6B6-BC6B4C7DCDA9}" type="pres">
      <dgm:prSet presAssocID="{BBC05A4F-D02E-4167-9EB2-F3BFB9AB0E2D}" presName="rootConnector" presStyleLbl="node2" presStyleIdx="1" presStyleCnt="3"/>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2" presStyleCnt="3"/>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2" presStyleCnt="3">
        <dgm:presLayoutVars>
          <dgm:chPref val="3"/>
        </dgm:presLayoutVars>
      </dgm:prSet>
      <dgm:spPr/>
    </dgm:pt>
    <dgm:pt modelId="{07F2576E-E490-4484-BE9C-679BFBD4C057}" type="pres">
      <dgm:prSet presAssocID="{ED4091D1-27D4-4C21-8BA8-ADD39597B5B3}" presName="rootConnector" presStyleLbl="node2" presStyleIdx="2" presStyleCnt="3"/>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DBF4C72B-17F8-4AAA-82B7-097F1A086D75}" type="presOf" srcId="{138CEFF5-E51A-490E-AE8C-097FA1233B73}" destId="{B8BEAF1A-F2D8-4219-852F-2D86D779A809}" srcOrd="0"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2" destOrd="0" parTransId="{C8BE05E2-A3A1-45B8-972C-32E3023C50F4}" sibTransId="{687D067B-BD2E-42B3-8A09-6A3E2C1E84E7}"/>
    <dgm:cxn modelId="{E7933AAA-BABD-410E-B007-6C64F53FF01B}" srcId="{0C3F9389-1E0B-4313-B134-445595BEC8DE}" destId="{BBC05A4F-D02E-4167-9EB2-F3BFB9AB0E2D}" srcOrd="1"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2731BF1C-D3C0-47EA-A14C-28AADFBBFDF5}" type="presParOf" srcId="{C25AC2C6-4553-45A8-A602-F55A2B997825}" destId="{41389741-7D45-44E1-83AB-E498535C92C5}" srcOrd="2" destOrd="0" presId="urn:microsoft.com/office/officeart/2005/8/layout/orgChart1"/>
    <dgm:cxn modelId="{6E676426-FCDD-4304-9D1E-9F2813B81098}" type="presParOf" srcId="{C25AC2C6-4553-45A8-A602-F55A2B997825}" destId="{3F0CD0A5-FE5A-486D-8B3F-CE3F152548F5}" srcOrd="3"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4" destOrd="0" presId="urn:microsoft.com/office/officeart/2005/8/layout/orgChart1"/>
    <dgm:cxn modelId="{27B029F1-D09B-40DE-BABE-7687A6CE94F8}" type="presParOf" srcId="{C25AC2C6-4553-45A8-A602-F55A2B997825}" destId="{CFAE9F74-CC55-4F00-90A5-2D9794300F15}" srcOrd="5"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en-US" sz="3200" dirty="0"/>
            <a:t>Herod (the Great)</a:t>
          </a:r>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en-US" sz="2800" dirty="0"/>
            <a:t>Herod Antipas</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dgm:t>
        <a:bodyPr/>
        <a:lstStyle/>
        <a:p>
          <a:r>
            <a:rPr lang="en-US" sz="2800" dirty="0"/>
            <a:t>Herod Archelaus </a:t>
          </a:r>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en-US" sz="2800" dirty="0"/>
            <a:t>Herod   Philip</a:t>
          </a:r>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41096" custLinFactNeighborY="-53606">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3"/>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3" custScaleY="96479">
        <dgm:presLayoutVars>
          <dgm:chPref val="3"/>
        </dgm:presLayoutVars>
      </dgm:prSet>
      <dgm:spPr/>
    </dgm:pt>
    <dgm:pt modelId="{3BB2C1C2-CB6E-467C-9C99-2B5F99F3D7D8}" type="pres">
      <dgm:prSet presAssocID="{584DA72E-3487-4726-A5F1-320F92B628F7}" presName="rootConnector" presStyleLbl="node2" presStyleIdx="0" presStyleCnt="3"/>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41389741-7D45-44E1-83AB-E498535C92C5}" type="pres">
      <dgm:prSet presAssocID="{0F9BE313-8A6C-4A10-B4C5-93CF9B26AD24}" presName="Name37" presStyleLbl="parChTrans1D2" presStyleIdx="1" presStyleCnt="3"/>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1" presStyleCnt="3">
        <dgm:presLayoutVars>
          <dgm:chPref val="3"/>
        </dgm:presLayoutVars>
      </dgm:prSet>
      <dgm:spPr/>
    </dgm:pt>
    <dgm:pt modelId="{76E7596F-AA3C-48AD-A6B6-BC6B4C7DCDA9}" type="pres">
      <dgm:prSet presAssocID="{BBC05A4F-D02E-4167-9EB2-F3BFB9AB0E2D}" presName="rootConnector" presStyleLbl="node2" presStyleIdx="1" presStyleCnt="3"/>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2" presStyleCnt="3"/>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2" presStyleCnt="3">
        <dgm:presLayoutVars>
          <dgm:chPref val="3"/>
        </dgm:presLayoutVars>
      </dgm:prSet>
      <dgm:spPr/>
    </dgm:pt>
    <dgm:pt modelId="{07F2576E-E490-4484-BE9C-679BFBD4C057}" type="pres">
      <dgm:prSet presAssocID="{ED4091D1-27D4-4C21-8BA8-ADD39597B5B3}" presName="rootConnector" presStyleLbl="node2" presStyleIdx="2" presStyleCnt="3"/>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DBF4C72B-17F8-4AAA-82B7-097F1A086D75}" type="presOf" srcId="{138CEFF5-E51A-490E-AE8C-097FA1233B73}" destId="{B8BEAF1A-F2D8-4219-852F-2D86D779A809}" srcOrd="0"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2" destOrd="0" parTransId="{C8BE05E2-A3A1-45B8-972C-32E3023C50F4}" sibTransId="{687D067B-BD2E-42B3-8A09-6A3E2C1E84E7}"/>
    <dgm:cxn modelId="{E7933AAA-BABD-410E-B007-6C64F53FF01B}" srcId="{0C3F9389-1E0B-4313-B134-445595BEC8DE}" destId="{BBC05A4F-D02E-4167-9EB2-F3BFB9AB0E2D}" srcOrd="1"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2731BF1C-D3C0-47EA-A14C-28AADFBBFDF5}" type="presParOf" srcId="{C25AC2C6-4553-45A8-A602-F55A2B997825}" destId="{41389741-7D45-44E1-83AB-E498535C92C5}" srcOrd="2" destOrd="0" presId="urn:microsoft.com/office/officeart/2005/8/layout/orgChart1"/>
    <dgm:cxn modelId="{6E676426-FCDD-4304-9D1E-9F2813B81098}" type="presParOf" srcId="{C25AC2C6-4553-45A8-A602-F55A2B997825}" destId="{3F0CD0A5-FE5A-486D-8B3F-CE3F152548F5}" srcOrd="3"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4" destOrd="0" presId="urn:microsoft.com/office/officeart/2005/8/layout/orgChart1"/>
    <dgm:cxn modelId="{27B029F1-D09B-40DE-BABE-7687A6CE94F8}" type="presParOf" srcId="{C25AC2C6-4553-45A8-A602-F55A2B997825}" destId="{CFAE9F74-CC55-4F00-90A5-2D9794300F15}" srcOrd="5"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en-US" sz="3200" dirty="0"/>
            <a:t>Herod (the Great)</a:t>
          </a:r>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en-US" sz="2800" dirty="0"/>
            <a:t>Herod Antipas</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a:solidFill>
          <a:schemeClr val="bg1"/>
        </a:solidFill>
      </dgm:spPr>
      <dgm:t>
        <a:bodyPr/>
        <a:lstStyle/>
        <a:p>
          <a:r>
            <a:rPr lang="en-US" sz="2800" dirty="0"/>
            <a:t>Aristobulus IV</a:t>
          </a:r>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en-US" sz="2800" dirty="0"/>
            <a:t>Herod   Philip</a:t>
          </a:r>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5E7F7819-C79C-42D8-A2CB-A9FD3842A501}">
      <dgm:prSet custT="1"/>
      <dgm:spPr/>
      <dgm:t>
        <a:bodyPr/>
        <a:lstStyle/>
        <a:p>
          <a:r>
            <a:rPr lang="en-US" sz="2800" dirty="0"/>
            <a:t>Herod Archelaus </a:t>
          </a:r>
        </a:p>
      </dgm:t>
    </dgm:pt>
    <dgm:pt modelId="{98ECF0C3-88E5-4D84-AEE4-D765BCD7CA11}" type="parTrans" cxnId="{7883B224-31A0-4448-A993-8C934B7CFDEF}">
      <dgm:prSet/>
      <dgm:spPr/>
      <dgm:t>
        <a:bodyPr/>
        <a:lstStyle/>
        <a:p>
          <a:endParaRPr lang="en-US"/>
        </a:p>
      </dgm:t>
    </dgm:pt>
    <dgm:pt modelId="{15C90B2A-7933-440D-A1D6-086B2EA08288}" type="sibTrans" cxnId="{7883B224-31A0-4448-A993-8C934B7CFDEF}">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74721" custLinFactNeighborY="-23408">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4"/>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4">
        <dgm:presLayoutVars>
          <dgm:chPref val="3"/>
        </dgm:presLayoutVars>
      </dgm:prSet>
      <dgm:spPr/>
    </dgm:pt>
    <dgm:pt modelId="{3BB2C1C2-CB6E-467C-9C99-2B5F99F3D7D8}" type="pres">
      <dgm:prSet presAssocID="{584DA72E-3487-4726-A5F1-320F92B628F7}" presName="rootConnector" presStyleLbl="node2" presStyleIdx="0" presStyleCnt="4"/>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2F542194-ABE0-4B46-8E17-440B1D8DB17A}" type="pres">
      <dgm:prSet presAssocID="{98ECF0C3-88E5-4D84-AEE4-D765BCD7CA11}" presName="Name37" presStyleLbl="parChTrans1D2" presStyleIdx="1" presStyleCnt="4"/>
      <dgm:spPr/>
    </dgm:pt>
    <dgm:pt modelId="{AA5DFFCE-43E5-49B6-8D1B-09EF6D72BBC7}" type="pres">
      <dgm:prSet presAssocID="{5E7F7819-C79C-42D8-A2CB-A9FD3842A501}" presName="hierRoot2" presStyleCnt="0">
        <dgm:presLayoutVars>
          <dgm:hierBranch val="init"/>
        </dgm:presLayoutVars>
      </dgm:prSet>
      <dgm:spPr/>
    </dgm:pt>
    <dgm:pt modelId="{BBB0D759-70F6-4FD6-945D-863087CC5F9A}" type="pres">
      <dgm:prSet presAssocID="{5E7F7819-C79C-42D8-A2CB-A9FD3842A501}" presName="rootComposite" presStyleCnt="0"/>
      <dgm:spPr/>
    </dgm:pt>
    <dgm:pt modelId="{FC5E6854-ECCA-49DF-841A-C00599F7F769}" type="pres">
      <dgm:prSet presAssocID="{5E7F7819-C79C-42D8-A2CB-A9FD3842A501}" presName="rootText" presStyleLbl="node2" presStyleIdx="1" presStyleCnt="4">
        <dgm:presLayoutVars>
          <dgm:chPref val="3"/>
        </dgm:presLayoutVars>
      </dgm:prSet>
      <dgm:spPr/>
    </dgm:pt>
    <dgm:pt modelId="{F76808EB-94E6-431F-82D2-E4DA32FEBC2B}" type="pres">
      <dgm:prSet presAssocID="{5E7F7819-C79C-42D8-A2CB-A9FD3842A501}" presName="rootConnector" presStyleLbl="node2" presStyleIdx="1" presStyleCnt="4"/>
      <dgm:spPr/>
    </dgm:pt>
    <dgm:pt modelId="{FF4F7C39-6E50-4235-8E59-3A2856C3EA77}" type="pres">
      <dgm:prSet presAssocID="{5E7F7819-C79C-42D8-A2CB-A9FD3842A501}" presName="hierChild4" presStyleCnt="0"/>
      <dgm:spPr/>
    </dgm:pt>
    <dgm:pt modelId="{9B020165-D396-4F1D-9C77-963C5DF9309F}" type="pres">
      <dgm:prSet presAssocID="{5E7F7819-C79C-42D8-A2CB-A9FD3842A501}" presName="hierChild5" presStyleCnt="0"/>
      <dgm:spPr/>
    </dgm:pt>
    <dgm:pt modelId="{41389741-7D45-44E1-83AB-E498535C92C5}" type="pres">
      <dgm:prSet presAssocID="{0F9BE313-8A6C-4A10-B4C5-93CF9B26AD24}" presName="Name37" presStyleLbl="parChTrans1D2" presStyleIdx="2" presStyleCnt="4"/>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2" presStyleCnt="4">
        <dgm:presLayoutVars>
          <dgm:chPref val="3"/>
        </dgm:presLayoutVars>
      </dgm:prSet>
      <dgm:spPr/>
    </dgm:pt>
    <dgm:pt modelId="{76E7596F-AA3C-48AD-A6B6-BC6B4C7DCDA9}" type="pres">
      <dgm:prSet presAssocID="{BBC05A4F-D02E-4167-9EB2-F3BFB9AB0E2D}" presName="rootConnector" presStyleLbl="node2" presStyleIdx="2" presStyleCnt="4"/>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3" presStyleCnt="4"/>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3" presStyleCnt="4" custLinFactNeighborX="-8927">
        <dgm:presLayoutVars>
          <dgm:chPref val="3"/>
        </dgm:presLayoutVars>
      </dgm:prSet>
      <dgm:spPr/>
    </dgm:pt>
    <dgm:pt modelId="{07F2576E-E490-4484-BE9C-679BFBD4C057}" type="pres">
      <dgm:prSet presAssocID="{ED4091D1-27D4-4C21-8BA8-ADD39597B5B3}" presName="rootConnector" presStyleLbl="node2" presStyleIdx="3" presStyleCnt="4"/>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34867507-9914-46CC-AE4D-67EC971173BE}" type="presOf" srcId="{98ECF0C3-88E5-4D84-AEE4-D765BCD7CA11}" destId="{2F542194-ABE0-4B46-8E17-440B1D8DB17A}" srcOrd="0"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7883B224-31A0-4448-A993-8C934B7CFDEF}" srcId="{0C3F9389-1E0B-4313-B134-445595BEC8DE}" destId="{5E7F7819-C79C-42D8-A2CB-A9FD3842A501}" srcOrd="1" destOrd="0" parTransId="{98ECF0C3-88E5-4D84-AEE4-D765BCD7CA11}" sibTransId="{15C90B2A-7933-440D-A1D6-086B2EA08288}"/>
    <dgm:cxn modelId="{DBF4C72B-17F8-4AAA-82B7-097F1A086D75}" type="presOf" srcId="{138CEFF5-E51A-490E-AE8C-097FA1233B73}" destId="{B8BEAF1A-F2D8-4219-852F-2D86D779A809}" srcOrd="0" destOrd="0" presId="urn:microsoft.com/office/officeart/2005/8/layout/orgChart1"/>
    <dgm:cxn modelId="{1E80AA45-7E52-42AC-B718-1FA8E187D350}" type="presOf" srcId="{5E7F7819-C79C-42D8-A2CB-A9FD3842A501}" destId="{F76808EB-94E6-431F-82D2-E4DA32FEBC2B}" srcOrd="1"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7C5B677C-C8A2-4754-9D97-3BA0CDF8179D}" type="presOf" srcId="{5E7F7819-C79C-42D8-A2CB-A9FD3842A501}" destId="{FC5E6854-ECCA-49DF-841A-C00599F7F769}"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3" destOrd="0" parTransId="{C8BE05E2-A3A1-45B8-972C-32E3023C50F4}" sibTransId="{687D067B-BD2E-42B3-8A09-6A3E2C1E84E7}"/>
    <dgm:cxn modelId="{E7933AAA-BABD-410E-B007-6C64F53FF01B}" srcId="{0C3F9389-1E0B-4313-B134-445595BEC8DE}" destId="{BBC05A4F-D02E-4167-9EB2-F3BFB9AB0E2D}" srcOrd="2"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A0ADDA87-876C-4312-B2F8-AE1587116B9A}" type="presParOf" srcId="{C25AC2C6-4553-45A8-A602-F55A2B997825}" destId="{2F542194-ABE0-4B46-8E17-440B1D8DB17A}" srcOrd="2" destOrd="0" presId="urn:microsoft.com/office/officeart/2005/8/layout/orgChart1"/>
    <dgm:cxn modelId="{3356DC3D-82A1-40D2-99C5-3B2E72C22BBF}" type="presParOf" srcId="{C25AC2C6-4553-45A8-A602-F55A2B997825}" destId="{AA5DFFCE-43E5-49B6-8D1B-09EF6D72BBC7}" srcOrd="3" destOrd="0" presId="urn:microsoft.com/office/officeart/2005/8/layout/orgChart1"/>
    <dgm:cxn modelId="{1AE04F80-1853-4AF4-9EB9-158DDE83437C}" type="presParOf" srcId="{AA5DFFCE-43E5-49B6-8D1B-09EF6D72BBC7}" destId="{BBB0D759-70F6-4FD6-945D-863087CC5F9A}" srcOrd="0" destOrd="0" presId="urn:microsoft.com/office/officeart/2005/8/layout/orgChart1"/>
    <dgm:cxn modelId="{1B21956F-D832-4513-A48E-5A7B168CAAF2}" type="presParOf" srcId="{BBB0D759-70F6-4FD6-945D-863087CC5F9A}" destId="{FC5E6854-ECCA-49DF-841A-C00599F7F769}" srcOrd="0" destOrd="0" presId="urn:microsoft.com/office/officeart/2005/8/layout/orgChart1"/>
    <dgm:cxn modelId="{E91C8366-F8EE-4913-9B01-F3E64A5AF485}" type="presParOf" srcId="{BBB0D759-70F6-4FD6-945D-863087CC5F9A}" destId="{F76808EB-94E6-431F-82D2-E4DA32FEBC2B}" srcOrd="1" destOrd="0" presId="urn:microsoft.com/office/officeart/2005/8/layout/orgChart1"/>
    <dgm:cxn modelId="{D871547D-FED2-4B69-BC05-35E167EE3530}" type="presParOf" srcId="{AA5DFFCE-43E5-49B6-8D1B-09EF6D72BBC7}" destId="{FF4F7C39-6E50-4235-8E59-3A2856C3EA77}" srcOrd="1" destOrd="0" presId="urn:microsoft.com/office/officeart/2005/8/layout/orgChart1"/>
    <dgm:cxn modelId="{3F53696C-18EF-4E80-AB37-01DBC167DD78}" type="presParOf" srcId="{AA5DFFCE-43E5-49B6-8D1B-09EF6D72BBC7}" destId="{9B020165-D396-4F1D-9C77-963C5DF9309F}" srcOrd="2" destOrd="0" presId="urn:microsoft.com/office/officeart/2005/8/layout/orgChart1"/>
    <dgm:cxn modelId="{2731BF1C-D3C0-47EA-A14C-28AADFBBFDF5}" type="presParOf" srcId="{C25AC2C6-4553-45A8-A602-F55A2B997825}" destId="{41389741-7D45-44E1-83AB-E498535C92C5}" srcOrd="4" destOrd="0" presId="urn:microsoft.com/office/officeart/2005/8/layout/orgChart1"/>
    <dgm:cxn modelId="{6E676426-FCDD-4304-9D1E-9F2813B81098}" type="presParOf" srcId="{C25AC2C6-4553-45A8-A602-F55A2B997825}" destId="{3F0CD0A5-FE5A-486D-8B3F-CE3F152548F5}" srcOrd="5"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6" destOrd="0" presId="urn:microsoft.com/office/officeart/2005/8/layout/orgChart1"/>
    <dgm:cxn modelId="{27B029F1-D09B-40DE-BABE-7687A6CE94F8}" type="presParOf" srcId="{C25AC2C6-4553-45A8-A602-F55A2B997825}" destId="{CFAE9F74-CC55-4F00-90A5-2D9794300F15}" srcOrd="7"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en-US" sz="3200" dirty="0"/>
            <a:t>Herod (the Great)</a:t>
          </a:r>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en-US" sz="2800" dirty="0"/>
            <a:t>Herod Antipas</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a:solidFill>
          <a:schemeClr val="bg1"/>
        </a:solidFill>
      </dgm:spPr>
      <dgm:t>
        <a:bodyPr/>
        <a:lstStyle/>
        <a:p>
          <a:r>
            <a:rPr lang="en-US" sz="2800" dirty="0"/>
            <a:t>Aristobulus IV</a:t>
          </a:r>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en-US" sz="2800" dirty="0"/>
            <a:t>Herod   Philip</a:t>
          </a:r>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5E7F7819-C79C-42D8-A2CB-A9FD3842A501}">
      <dgm:prSet custT="1"/>
      <dgm:spPr/>
      <dgm:t>
        <a:bodyPr/>
        <a:lstStyle/>
        <a:p>
          <a:r>
            <a:rPr lang="en-US" sz="2800" dirty="0"/>
            <a:t>Herod Archelaus </a:t>
          </a:r>
        </a:p>
      </dgm:t>
    </dgm:pt>
    <dgm:pt modelId="{98ECF0C3-88E5-4D84-AEE4-D765BCD7CA11}" type="parTrans" cxnId="{7883B224-31A0-4448-A993-8C934B7CFDEF}">
      <dgm:prSet/>
      <dgm:spPr/>
      <dgm:t>
        <a:bodyPr/>
        <a:lstStyle/>
        <a:p>
          <a:endParaRPr lang="en-US"/>
        </a:p>
      </dgm:t>
    </dgm:pt>
    <dgm:pt modelId="{15C90B2A-7933-440D-A1D6-086B2EA08288}" type="sibTrans" cxnId="{7883B224-31A0-4448-A993-8C934B7CFDEF}">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74721" custLinFactNeighborY="-23408">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4"/>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4">
        <dgm:presLayoutVars>
          <dgm:chPref val="3"/>
        </dgm:presLayoutVars>
      </dgm:prSet>
      <dgm:spPr/>
    </dgm:pt>
    <dgm:pt modelId="{3BB2C1C2-CB6E-467C-9C99-2B5F99F3D7D8}" type="pres">
      <dgm:prSet presAssocID="{584DA72E-3487-4726-A5F1-320F92B628F7}" presName="rootConnector" presStyleLbl="node2" presStyleIdx="0" presStyleCnt="4"/>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2F542194-ABE0-4B46-8E17-440B1D8DB17A}" type="pres">
      <dgm:prSet presAssocID="{98ECF0C3-88E5-4D84-AEE4-D765BCD7CA11}" presName="Name37" presStyleLbl="parChTrans1D2" presStyleIdx="1" presStyleCnt="4"/>
      <dgm:spPr/>
    </dgm:pt>
    <dgm:pt modelId="{AA5DFFCE-43E5-49B6-8D1B-09EF6D72BBC7}" type="pres">
      <dgm:prSet presAssocID="{5E7F7819-C79C-42D8-A2CB-A9FD3842A501}" presName="hierRoot2" presStyleCnt="0">
        <dgm:presLayoutVars>
          <dgm:hierBranch val="init"/>
        </dgm:presLayoutVars>
      </dgm:prSet>
      <dgm:spPr/>
    </dgm:pt>
    <dgm:pt modelId="{BBB0D759-70F6-4FD6-945D-863087CC5F9A}" type="pres">
      <dgm:prSet presAssocID="{5E7F7819-C79C-42D8-A2CB-A9FD3842A501}" presName="rootComposite" presStyleCnt="0"/>
      <dgm:spPr/>
    </dgm:pt>
    <dgm:pt modelId="{FC5E6854-ECCA-49DF-841A-C00599F7F769}" type="pres">
      <dgm:prSet presAssocID="{5E7F7819-C79C-42D8-A2CB-A9FD3842A501}" presName="rootText" presStyleLbl="node2" presStyleIdx="1" presStyleCnt="4">
        <dgm:presLayoutVars>
          <dgm:chPref val="3"/>
        </dgm:presLayoutVars>
      </dgm:prSet>
      <dgm:spPr/>
    </dgm:pt>
    <dgm:pt modelId="{F76808EB-94E6-431F-82D2-E4DA32FEBC2B}" type="pres">
      <dgm:prSet presAssocID="{5E7F7819-C79C-42D8-A2CB-A9FD3842A501}" presName="rootConnector" presStyleLbl="node2" presStyleIdx="1" presStyleCnt="4"/>
      <dgm:spPr/>
    </dgm:pt>
    <dgm:pt modelId="{FF4F7C39-6E50-4235-8E59-3A2856C3EA77}" type="pres">
      <dgm:prSet presAssocID="{5E7F7819-C79C-42D8-A2CB-A9FD3842A501}" presName="hierChild4" presStyleCnt="0"/>
      <dgm:spPr/>
    </dgm:pt>
    <dgm:pt modelId="{9B020165-D396-4F1D-9C77-963C5DF9309F}" type="pres">
      <dgm:prSet presAssocID="{5E7F7819-C79C-42D8-A2CB-A9FD3842A501}" presName="hierChild5" presStyleCnt="0"/>
      <dgm:spPr/>
    </dgm:pt>
    <dgm:pt modelId="{41389741-7D45-44E1-83AB-E498535C92C5}" type="pres">
      <dgm:prSet presAssocID="{0F9BE313-8A6C-4A10-B4C5-93CF9B26AD24}" presName="Name37" presStyleLbl="parChTrans1D2" presStyleIdx="2" presStyleCnt="4"/>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2" presStyleCnt="4">
        <dgm:presLayoutVars>
          <dgm:chPref val="3"/>
        </dgm:presLayoutVars>
      </dgm:prSet>
      <dgm:spPr/>
    </dgm:pt>
    <dgm:pt modelId="{76E7596F-AA3C-48AD-A6B6-BC6B4C7DCDA9}" type="pres">
      <dgm:prSet presAssocID="{BBC05A4F-D02E-4167-9EB2-F3BFB9AB0E2D}" presName="rootConnector" presStyleLbl="node2" presStyleIdx="2" presStyleCnt="4"/>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3" presStyleCnt="4"/>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3" presStyleCnt="4" custLinFactNeighborX="-8927">
        <dgm:presLayoutVars>
          <dgm:chPref val="3"/>
        </dgm:presLayoutVars>
      </dgm:prSet>
      <dgm:spPr/>
    </dgm:pt>
    <dgm:pt modelId="{07F2576E-E490-4484-BE9C-679BFBD4C057}" type="pres">
      <dgm:prSet presAssocID="{ED4091D1-27D4-4C21-8BA8-ADD39597B5B3}" presName="rootConnector" presStyleLbl="node2" presStyleIdx="3" presStyleCnt="4"/>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34867507-9914-46CC-AE4D-67EC971173BE}" type="presOf" srcId="{98ECF0C3-88E5-4D84-AEE4-D765BCD7CA11}" destId="{2F542194-ABE0-4B46-8E17-440B1D8DB17A}" srcOrd="0"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7883B224-31A0-4448-A993-8C934B7CFDEF}" srcId="{0C3F9389-1E0B-4313-B134-445595BEC8DE}" destId="{5E7F7819-C79C-42D8-A2CB-A9FD3842A501}" srcOrd="1" destOrd="0" parTransId="{98ECF0C3-88E5-4D84-AEE4-D765BCD7CA11}" sibTransId="{15C90B2A-7933-440D-A1D6-086B2EA08288}"/>
    <dgm:cxn modelId="{DBF4C72B-17F8-4AAA-82B7-097F1A086D75}" type="presOf" srcId="{138CEFF5-E51A-490E-AE8C-097FA1233B73}" destId="{B8BEAF1A-F2D8-4219-852F-2D86D779A809}" srcOrd="0" destOrd="0" presId="urn:microsoft.com/office/officeart/2005/8/layout/orgChart1"/>
    <dgm:cxn modelId="{1E80AA45-7E52-42AC-B718-1FA8E187D350}" type="presOf" srcId="{5E7F7819-C79C-42D8-A2CB-A9FD3842A501}" destId="{F76808EB-94E6-431F-82D2-E4DA32FEBC2B}" srcOrd="1"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7C5B677C-C8A2-4754-9D97-3BA0CDF8179D}" type="presOf" srcId="{5E7F7819-C79C-42D8-A2CB-A9FD3842A501}" destId="{FC5E6854-ECCA-49DF-841A-C00599F7F769}"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3" destOrd="0" parTransId="{C8BE05E2-A3A1-45B8-972C-32E3023C50F4}" sibTransId="{687D067B-BD2E-42B3-8A09-6A3E2C1E84E7}"/>
    <dgm:cxn modelId="{E7933AAA-BABD-410E-B007-6C64F53FF01B}" srcId="{0C3F9389-1E0B-4313-B134-445595BEC8DE}" destId="{BBC05A4F-D02E-4167-9EB2-F3BFB9AB0E2D}" srcOrd="2"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A0ADDA87-876C-4312-B2F8-AE1587116B9A}" type="presParOf" srcId="{C25AC2C6-4553-45A8-A602-F55A2B997825}" destId="{2F542194-ABE0-4B46-8E17-440B1D8DB17A}" srcOrd="2" destOrd="0" presId="urn:microsoft.com/office/officeart/2005/8/layout/orgChart1"/>
    <dgm:cxn modelId="{3356DC3D-82A1-40D2-99C5-3B2E72C22BBF}" type="presParOf" srcId="{C25AC2C6-4553-45A8-A602-F55A2B997825}" destId="{AA5DFFCE-43E5-49B6-8D1B-09EF6D72BBC7}" srcOrd="3" destOrd="0" presId="urn:microsoft.com/office/officeart/2005/8/layout/orgChart1"/>
    <dgm:cxn modelId="{1AE04F80-1853-4AF4-9EB9-158DDE83437C}" type="presParOf" srcId="{AA5DFFCE-43E5-49B6-8D1B-09EF6D72BBC7}" destId="{BBB0D759-70F6-4FD6-945D-863087CC5F9A}" srcOrd="0" destOrd="0" presId="urn:microsoft.com/office/officeart/2005/8/layout/orgChart1"/>
    <dgm:cxn modelId="{1B21956F-D832-4513-A48E-5A7B168CAAF2}" type="presParOf" srcId="{BBB0D759-70F6-4FD6-945D-863087CC5F9A}" destId="{FC5E6854-ECCA-49DF-841A-C00599F7F769}" srcOrd="0" destOrd="0" presId="urn:microsoft.com/office/officeart/2005/8/layout/orgChart1"/>
    <dgm:cxn modelId="{E91C8366-F8EE-4913-9B01-F3E64A5AF485}" type="presParOf" srcId="{BBB0D759-70F6-4FD6-945D-863087CC5F9A}" destId="{F76808EB-94E6-431F-82D2-E4DA32FEBC2B}" srcOrd="1" destOrd="0" presId="urn:microsoft.com/office/officeart/2005/8/layout/orgChart1"/>
    <dgm:cxn modelId="{D871547D-FED2-4B69-BC05-35E167EE3530}" type="presParOf" srcId="{AA5DFFCE-43E5-49B6-8D1B-09EF6D72BBC7}" destId="{FF4F7C39-6E50-4235-8E59-3A2856C3EA77}" srcOrd="1" destOrd="0" presId="urn:microsoft.com/office/officeart/2005/8/layout/orgChart1"/>
    <dgm:cxn modelId="{3F53696C-18EF-4E80-AB37-01DBC167DD78}" type="presParOf" srcId="{AA5DFFCE-43E5-49B6-8D1B-09EF6D72BBC7}" destId="{9B020165-D396-4F1D-9C77-963C5DF9309F}" srcOrd="2" destOrd="0" presId="urn:microsoft.com/office/officeart/2005/8/layout/orgChart1"/>
    <dgm:cxn modelId="{2731BF1C-D3C0-47EA-A14C-28AADFBBFDF5}" type="presParOf" srcId="{C25AC2C6-4553-45A8-A602-F55A2B997825}" destId="{41389741-7D45-44E1-83AB-E498535C92C5}" srcOrd="4" destOrd="0" presId="urn:microsoft.com/office/officeart/2005/8/layout/orgChart1"/>
    <dgm:cxn modelId="{6E676426-FCDD-4304-9D1E-9F2813B81098}" type="presParOf" srcId="{C25AC2C6-4553-45A8-A602-F55A2B997825}" destId="{3F0CD0A5-FE5A-486D-8B3F-CE3F152548F5}" srcOrd="5"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6" destOrd="0" presId="urn:microsoft.com/office/officeart/2005/8/layout/orgChart1"/>
    <dgm:cxn modelId="{27B029F1-D09B-40DE-BABE-7687A6CE94F8}" type="presParOf" srcId="{C25AC2C6-4553-45A8-A602-F55A2B997825}" destId="{CFAE9F74-CC55-4F00-90A5-2D9794300F15}" srcOrd="7"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9B48A0-FED0-ED47-ADB5-2087FB9E19CE}">
      <dsp:nvSpPr>
        <dsp:cNvPr id="0" name=""/>
        <dsp:cNvSpPr/>
      </dsp:nvSpPr>
      <dsp:spPr>
        <a:xfrm>
          <a:off x="2953628" y="-235602"/>
          <a:ext cx="2467196" cy="2281199"/>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FF00"/>
              </a:solidFill>
              <a:latin typeface="Arial" panose="020B0604020202020204" pitchFamily="34" charset="0"/>
              <a:cs typeface="Arial" panose="020B0604020202020204" pitchFamily="34" charset="0"/>
            </a:rPr>
            <a:t>Presence</a:t>
          </a:r>
          <a:br>
            <a:rPr lang="en-US" sz="1800" b="1" kern="1200" dirty="0">
              <a:latin typeface="Arial" panose="020B0604020202020204" pitchFamily="34" charset="0"/>
              <a:cs typeface="Arial" panose="020B0604020202020204" pitchFamily="34" charset="0"/>
            </a:rPr>
          </a:br>
          <a:r>
            <a:rPr lang="en-US" sz="1800" b="1" kern="1200" dirty="0">
              <a:latin typeface="Arial" panose="020B0604020202020204" pitchFamily="34" charset="0"/>
              <a:cs typeface="Arial" panose="020B0604020202020204" pitchFamily="34" charset="0"/>
            </a:rPr>
            <a:t>—</a:t>
          </a:r>
          <a:r>
            <a:rPr lang="en-US" sz="1800" b="1" i="1" kern="1200" dirty="0">
              <a:latin typeface="Arial" panose="020B0604020202020204" pitchFamily="34" charset="0"/>
              <a:cs typeface="Arial" panose="020B0604020202020204" pitchFamily="34" charset="0"/>
            </a:rPr>
            <a:t>where he</a:t>
          </a:r>
          <a:r>
            <a:rPr lang="en-US" sz="1800" b="1" kern="1200" dirty="0">
              <a:latin typeface="Arial" panose="020B0604020202020204" pitchFamily="34" charset="0"/>
              <a:cs typeface="Arial" panose="020B0604020202020204" pitchFamily="34" charset="0"/>
            </a:rPr>
            <a:t> </a:t>
          </a:r>
          <a:r>
            <a:rPr lang="en-US" sz="1800" b="1" i="1" kern="1200" dirty="0">
              <a:solidFill>
                <a:srgbClr val="FFFF00"/>
              </a:solidFill>
              <a:latin typeface="Arial" panose="020B0604020202020204" pitchFamily="34" charset="0"/>
              <a:cs typeface="Arial" panose="020B0604020202020204" pitchFamily="34" charset="0"/>
            </a:rPr>
            <a:t>was</a:t>
          </a:r>
          <a:r>
            <a:rPr lang="en-US" sz="1800" b="1" kern="1200" dirty="0">
              <a:latin typeface="Arial" panose="020B0604020202020204" pitchFamily="34" charset="0"/>
              <a:cs typeface="Arial" panose="020B0604020202020204" pitchFamily="34" charset="0"/>
            </a:rPr>
            <a:t> </a:t>
          </a:r>
          <a:br>
            <a:rPr lang="en-US" sz="1800" b="1" kern="1200" dirty="0">
              <a:latin typeface="Arial" panose="020B0604020202020204" pitchFamily="34" charset="0"/>
              <a:cs typeface="Arial" panose="020B0604020202020204" pitchFamily="34" charset="0"/>
            </a:rPr>
          </a:br>
          <a:r>
            <a:rPr lang="en-US" sz="1800" b="1" kern="1200" dirty="0">
              <a:latin typeface="Arial" panose="020B0604020202020204" pitchFamily="34" charset="0"/>
              <a:cs typeface="Arial" panose="020B0604020202020204" pitchFamily="34" charset="0"/>
            </a:rPr>
            <a:t>(18b)</a:t>
          </a:r>
        </a:p>
      </dsp:txBody>
      <dsp:txXfrm>
        <a:off x="3314940" y="98472"/>
        <a:ext cx="1744572" cy="1613051"/>
      </dsp:txXfrm>
    </dsp:sp>
    <dsp:sp modelId="{A15C9042-A106-A745-B796-9A3D1F32E04B}">
      <dsp:nvSpPr>
        <dsp:cNvPr id="0" name=""/>
        <dsp:cNvSpPr/>
      </dsp:nvSpPr>
      <dsp:spPr>
        <a:xfrm rot="2160000">
          <a:off x="5197288" y="1394458"/>
          <a:ext cx="166824" cy="6099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rtl="0">
            <a:lnSpc>
              <a:spcPct val="90000"/>
            </a:lnSpc>
            <a:spcBef>
              <a:spcPct val="0"/>
            </a:spcBef>
            <a:spcAft>
              <a:spcPct val="35000"/>
            </a:spcAft>
            <a:buNone/>
          </a:pPr>
          <a:endParaRPr lang="en-US" sz="2800" kern="1200"/>
        </a:p>
      </dsp:txBody>
      <dsp:txXfrm>
        <a:off x="5202067" y="1501748"/>
        <a:ext cx="116777" cy="365993"/>
      </dsp:txXfrm>
    </dsp:sp>
    <dsp:sp modelId="{49310660-EB9F-6644-A07D-C055B23D29AC}">
      <dsp:nvSpPr>
        <dsp:cNvPr id="0" name=""/>
        <dsp:cNvSpPr/>
      </dsp:nvSpPr>
      <dsp:spPr>
        <a:xfrm>
          <a:off x="5148217" y="1358859"/>
          <a:ext cx="2467196" cy="2281199"/>
        </a:xfrm>
        <a:prstGeom prst="ellipse">
          <a:avLst/>
        </a:prstGeom>
        <a:solidFill>
          <a:srgbClr val="3333C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2000" b="1" kern="1200" dirty="0">
              <a:solidFill>
                <a:srgbClr val="FFFF00"/>
              </a:solidFill>
              <a:latin typeface="Arial" panose="020B0604020202020204" pitchFamily="34" charset="0"/>
              <a:ea typeface="+mn-ea"/>
              <a:cs typeface="Arial" panose="020B0604020202020204" pitchFamily="34" charset="0"/>
            </a:rPr>
            <a:t>Passion</a:t>
          </a:r>
          <a:br>
            <a:rPr lang="en-US" sz="1800" b="1" kern="1200" dirty="0">
              <a:solidFill>
                <a:srgbClr val="FFFFFF"/>
              </a:solidFill>
              <a:latin typeface="Arial" panose="020B0604020202020204" pitchFamily="34" charset="0"/>
              <a:ea typeface="+mn-ea"/>
              <a:cs typeface="Arial" panose="020B0604020202020204" pitchFamily="34" charset="0"/>
            </a:rPr>
          </a:br>
          <a:r>
            <a:rPr lang="en-US" sz="1800" b="1" i="1" kern="1200" dirty="0">
              <a:solidFill>
                <a:srgbClr val="FFFFFF"/>
              </a:solidFill>
              <a:latin typeface="Arial" panose="020B0604020202020204" pitchFamily="34" charset="0"/>
              <a:ea typeface="+mn-ea"/>
              <a:cs typeface="Arial" panose="020B0604020202020204" pitchFamily="34" charset="0"/>
            </a:rPr>
            <a:t>—what he </a:t>
          </a:r>
          <a:br>
            <a:rPr lang="en-US" sz="1800" b="1" i="1" kern="1200" dirty="0">
              <a:solidFill>
                <a:srgbClr val="FFFFFF"/>
              </a:solidFill>
              <a:latin typeface="Arial" panose="020B0604020202020204" pitchFamily="34" charset="0"/>
              <a:ea typeface="+mn-ea"/>
              <a:cs typeface="Arial" panose="020B0604020202020204" pitchFamily="34" charset="0"/>
            </a:rPr>
          </a:br>
          <a:r>
            <a:rPr lang="en-US" sz="1800" b="1" i="1" kern="1200" dirty="0">
              <a:solidFill>
                <a:srgbClr val="FFFF00"/>
              </a:solidFill>
              <a:latin typeface="Arial" panose="020B0604020202020204" pitchFamily="34" charset="0"/>
              <a:ea typeface="+mn-ea"/>
              <a:cs typeface="Arial" panose="020B0604020202020204" pitchFamily="34" charset="0"/>
            </a:rPr>
            <a:t>felt</a:t>
          </a:r>
          <a:r>
            <a:rPr lang="en-US" sz="1800" b="1" i="1" kern="1200" dirty="0">
              <a:solidFill>
                <a:srgbClr val="FFFFFF"/>
              </a:solidFill>
              <a:latin typeface="Arial" panose="020B0604020202020204" pitchFamily="34" charset="0"/>
              <a:ea typeface="+mn-ea"/>
              <a:cs typeface="Arial" panose="020B0604020202020204" pitchFamily="34" charset="0"/>
            </a:rPr>
            <a:t> </a:t>
          </a:r>
          <a:br>
            <a:rPr lang="en-US" sz="1800" b="1" i="1" kern="1200" dirty="0">
              <a:solidFill>
                <a:srgbClr val="FFFFFF"/>
              </a:solidFill>
              <a:latin typeface="Arial" panose="020B0604020202020204" pitchFamily="34" charset="0"/>
              <a:ea typeface="+mn-ea"/>
              <a:cs typeface="Arial" panose="020B0604020202020204" pitchFamily="34" charset="0"/>
            </a:rPr>
          </a:br>
          <a:r>
            <a:rPr lang="en-US" sz="1800" b="1" kern="1200" dirty="0">
              <a:solidFill>
                <a:srgbClr val="FFFFFF"/>
              </a:solidFill>
              <a:latin typeface="Arial" panose="020B0604020202020204" pitchFamily="34" charset="0"/>
              <a:ea typeface="+mn-ea"/>
              <a:cs typeface="Arial" panose="020B0604020202020204" pitchFamily="34" charset="0"/>
            </a:rPr>
            <a:t>(19)</a:t>
          </a:r>
        </a:p>
      </dsp:txBody>
      <dsp:txXfrm>
        <a:off x="5509529" y="1692933"/>
        <a:ext cx="1744572" cy="1613051"/>
      </dsp:txXfrm>
    </dsp:sp>
    <dsp:sp modelId="{59F94E6A-FE6C-284A-BA4E-C8CBB3BFFCDE}">
      <dsp:nvSpPr>
        <dsp:cNvPr id="0" name=""/>
        <dsp:cNvSpPr/>
      </dsp:nvSpPr>
      <dsp:spPr>
        <a:xfrm rot="6480000">
          <a:off x="5854506" y="3478483"/>
          <a:ext cx="220210" cy="6099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rot="10800000">
        <a:off x="5897745" y="3569066"/>
        <a:ext cx="154147" cy="365993"/>
      </dsp:txXfrm>
    </dsp:sp>
    <dsp:sp modelId="{8C2ABD50-EA92-D247-8BD4-DC58D0E22650}">
      <dsp:nvSpPr>
        <dsp:cNvPr id="0" name=""/>
        <dsp:cNvSpPr/>
      </dsp:nvSpPr>
      <dsp:spPr>
        <a:xfrm>
          <a:off x="4309958" y="3938752"/>
          <a:ext cx="2467196" cy="2281199"/>
        </a:xfrm>
        <a:prstGeom prst="ellipse">
          <a:avLst/>
        </a:prstGeom>
        <a:solidFill>
          <a:srgbClr val="3333C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FF00"/>
              </a:solidFill>
              <a:latin typeface="Arial" panose="020B0604020202020204" pitchFamily="34" charset="0"/>
              <a:cs typeface="Arial" panose="020B0604020202020204" pitchFamily="34" charset="0"/>
            </a:rPr>
            <a:t>Proclamation</a:t>
          </a:r>
          <a:br>
            <a:rPr lang="en-US" sz="1800" b="1" kern="1200" dirty="0">
              <a:latin typeface="Arial" panose="020B0604020202020204" pitchFamily="34" charset="0"/>
              <a:cs typeface="Arial" panose="020B0604020202020204" pitchFamily="34" charset="0"/>
            </a:rPr>
          </a:br>
          <a:r>
            <a:rPr lang="en-US" sz="1800" b="1" kern="1200" dirty="0">
              <a:latin typeface="Arial" panose="020B0604020202020204" pitchFamily="34" charset="0"/>
              <a:cs typeface="Arial" panose="020B0604020202020204" pitchFamily="34" charset="0"/>
            </a:rPr>
            <a:t>—</a:t>
          </a:r>
          <a:r>
            <a:rPr lang="en-US" sz="1800" b="1" i="1" kern="1200" dirty="0">
              <a:latin typeface="Arial" panose="020B0604020202020204" pitchFamily="34" charset="0"/>
              <a:cs typeface="Arial" panose="020B0604020202020204" pitchFamily="34" charset="0"/>
            </a:rPr>
            <a:t>what he</a:t>
          </a:r>
          <a:r>
            <a:rPr lang="en-US" sz="1800" b="1" kern="1200" dirty="0">
              <a:latin typeface="Arial" panose="020B0604020202020204" pitchFamily="34" charset="0"/>
              <a:cs typeface="Arial" panose="020B0604020202020204" pitchFamily="34" charset="0"/>
            </a:rPr>
            <a:t> </a:t>
          </a:r>
          <a:r>
            <a:rPr lang="en-US" sz="1800" b="1" i="1" kern="1200" dirty="0">
              <a:solidFill>
                <a:srgbClr val="FFFF00"/>
              </a:solidFill>
              <a:latin typeface="Arial" panose="020B0604020202020204" pitchFamily="34" charset="0"/>
              <a:cs typeface="Arial" panose="020B0604020202020204" pitchFamily="34" charset="0"/>
            </a:rPr>
            <a:t>preached</a:t>
          </a:r>
          <a:r>
            <a:rPr lang="en-US" sz="1800" b="1" kern="1200" dirty="0">
              <a:latin typeface="Arial" panose="020B0604020202020204" pitchFamily="34" charset="0"/>
              <a:cs typeface="Arial" panose="020B0604020202020204" pitchFamily="34" charset="0"/>
            </a:rPr>
            <a:t> </a:t>
          </a:r>
          <a:br>
            <a:rPr lang="en-US" sz="1800" b="1" kern="1200" dirty="0">
              <a:latin typeface="Arial" panose="020B0604020202020204" pitchFamily="34" charset="0"/>
              <a:cs typeface="Arial" panose="020B0604020202020204" pitchFamily="34" charset="0"/>
            </a:rPr>
          </a:br>
          <a:r>
            <a:rPr lang="en-US" sz="1800" b="1" kern="1200" dirty="0">
              <a:latin typeface="Arial" panose="020B0604020202020204" pitchFamily="34" charset="0"/>
              <a:cs typeface="Arial" panose="020B0604020202020204" pitchFamily="34" charset="0"/>
            </a:rPr>
            <a:t>(20-21)</a:t>
          </a:r>
        </a:p>
      </dsp:txBody>
      <dsp:txXfrm>
        <a:off x="4671270" y="4272826"/>
        <a:ext cx="1744572" cy="1613051"/>
      </dsp:txXfrm>
    </dsp:sp>
    <dsp:sp modelId="{E66E8700-485C-F045-B778-5A74733C12F1}">
      <dsp:nvSpPr>
        <dsp:cNvPr id="0" name=""/>
        <dsp:cNvSpPr/>
      </dsp:nvSpPr>
      <dsp:spPr>
        <a:xfrm rot="10800000">
          <a:off x="4125861" y="4774357"/>
          <a:ext cx="130095" cy="6099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rot="10800000">
        <a:off x="4164889" y="4896355"/>
        <a:ext cx="91067" cy="365993"/>
      </dsp:txXfrm>
    </dsp:sp>
    <dsp:sp modelId="{7AE597E4-49E9-734A-8DEE-484D52D652AD}">
      <dsp:nvSpPr>
        <dsp:cNvPr id="0" name=""/>
        <dsp:cNvSpPr/>
      </dsp:nvSpPr>
      <dsp:spPr>
        <a:xfrm>
          <a:off x="1597298" y="3938752"/>
          <a:ext cx="2467196" cy="2281199"/>
        </a:xfrm>
        <a:prstGeom prst="ellipse">
          <a:avLst/>
        </a:prstGeom>
        <a:solidFill>
          <a:srgbClr val="3333C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FF00"/>
              </a:solidFill>
              <a:latin typeface="Arial" panose="020B0604020202020204" pitchFamily="34" charset="0"/>
              <a:cs typeface="Arial" panose="020B0604020202020204" pitchFamily="34" charset="0"/>
            </a:rPr>
            <a:t>Persecution</a:t>
          </a:r>
          <a:br>
            <a:rPr lang="en-US" sz="1800" b="1" kern="1200" dirty="0">
              <a:latin typeface="Arial" panose="020B0604020202020204" pitchFamily="34" charset="0"/>
              <a:cs typeface="Arial" panose="020B0604020202020204" pitchFamily="34" charset="0"/>
            </a:rPr>
          </a:br>
          <a:r>
            <a:rPr lang="en-US" sz="1800" b="1" kern="1200" dirty="0">
              <a:latin typeface="Arial" panose="020B0604020202020204" pitchFamily="34" charset="0"/>
              <a:cs typeface="Arial" panose="020B0604020202020204" pitchFamily="34" charset="0"/>
            </a:rPr>
            <a:t>—</a:t>
          </a:r>
          <a:r>
            <a:rPr lang="en-US" sz="1800" b="1" kern="1200" dirty="0">
              <a:solidFill>
                <a:srgbClr val="FFFFFF"/>
              </a:solidFill>
              <a:latin typeface="Arial" panose="020B0604020202020204" pitchFamily="34" charset="0"/>
              <a:ea typeface="+mn-ea"/>
              <a:cs typeface="Arial" panose="020B0604020202020204" pitchFamily="34" charset="0"/>
            </a:rPr>
            <a:t>where</a:t>
          </a:r>
          <a:r>
            <a:rPr lang="en-US" sz="1800" b="1" i="1" kern="1200" dirty="0">
              <a:latin typeface="Arial" panose="020B0604020202020204" pitchFamily="34" charset="0"/>
              <a:cs typeface="Arial" panose="020B0604020202020204" pitchFamily="34" charset="0"/>
            </a:rPr>
            <a:t> he</a:t>
          </a:r>
          <a:r>
            <a:rPr lang="en-US" sz="1800" b="1" kern="1200" dirty="0">
              <a:latin typeface="Arial" panose="020B0604020202020204" pitchFamily="34" charset="0"/>
              <a:cs typeface="Arial" panose="020B0604020202020204" pitchFamily="34" charset="0"/>
            </a:rPr>
            <a:t> </a:t>
          </a:r>
          <a:r>
            <a:rPr lang="en-US" sz="1800" b="1" i="1" kern="1200" dirty="0">
              <a:latin typeface="Arial" panose="020B0604020202020204" pitchFamily="34" charset="0"/>
              <a:cs typeface="Arial" panose="020B0604020202020204" pitchFamily="34" charset="0"/>
            </a:rPr>
            <a:t>was </a:t>
          </a:r>
          <a:r>
            <a:rPr lang="en-US" sz="1800" b="1" i="1" kern="1200" dirty="0">
              <a:solidFill>
                <a:srgbClr val="FFFF00"/>
              </a:solidFill>
              <a:latin typeface="Arial" panose="020B0604020202020204" pitchFamily="34" charset="0"/>
              <a:cs typeface="Arial" panose="020B0604020202020204" pitchFamily="34" charset="0"/>
            </a:rPr>
            <a:t>going</a:t>
          </a:r>
          <a:r>
            <a:rPr lang="en-US" sz="1800" b="1" kern="1200" dirty="0">
              <a:latin typeface="Arial" panose="020B0604020202020204" pitchFamily="34" charset="0"/>
              <a:cs typeface="Arial" panose="020B0604020202020204" pitchFamily="34" charset="0"/>
            </a:rPr>
            <a:t> </a:t>
          </a:r>
          <a:br>
            <a:rPr lang="en-US" sz="1800" b="1" kern="1200" dirty="0">
              <a:latin typeface="Arial" panose="020B0604020202020204" pitchFamily="34" charset="0"/>
              <a:cs typeface="Arial" panose="020B0604020202020204" pitchFamily="34" charset="0"/>
            </a:rPr>
          </a:br>
          <a:r>
            <a:rPr lang="en-US" sz="1800" b="1" kern="1200" dirty="0">
              <a:latin typeface="Arial" panose="020B0604020202020204" pitchFamily="34" charset="0"/>
              <a:cs typeface="Arial" panose="020B0604020202020204" pitchFamily="34" charset="0"/>
            </a:rPr>
            <a:t>(22-23)</a:t>
          </a:r>
        </a:p>
      </dsp:txBody>
      <dsp:txXfrm>
        <a:off x="1958610" y="4272826"/>
        <a:ext cx="1744572" cy="1613051"/>
      </dsp:txXfrm>
    </dsp:sp>
    <dsp:sp modelId="{49DAABC1-3592-1A40-9CE1-C6F858072332}">
      <dsp:nvSpPr>
        <dsp:cNvPr id="0" name=""/>
        <dsp:cNvSpPr/>
      </dsp:nvSpPr>
      <dsp:spPr>
        <a:xfrm rot="15120000">
          <a:off x="2303588" y="3490338"/>
          <a:ext cx="220210" cy="6099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rot="10800000">
        <a:off x="2346827" y="3643751"/>
        <a:ext cx="154147" cy="365993"/>
      </dsp:txXfrm>
    </dsp:sp>
    <dsp:sp modelId="{A6826341-1B9E-4B45-9A29-A38D7A60155E}">
      <dsp:nvSpPr>
        <dsp:cNvPr id="0" name=""/>
        <dsp:cNvSpPr/>
      </dsp:nvSpPr>
      <dsp:spPr>
        <a:xfrm>
          <a:off x="759040" y="1358859"/>
          <a:ext cx="2467196" cy="2281199"/>
        </a:xfrm>
        <a:prstGeom prst="ellipse">
          <a:avLst/>
        </a:prstGeom>
        <a:solidFill>
          <a:srgbClr val="3333C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7938" lvl="0" indent="0" algn="ctr" defTabSz="666750">
            <a:lnSpc>
              <a:spcPct val="90000"/>
            </a:lnSpc>
            <a:spcBef>
              <a:spcPct val="0"/>
            </a:spcBef>
            <a:spcAft>
              <a:spcPct val="35000"/>
            </a:spcAft>
            <a:buNone/>
            <a:tabLst/>
          </a:pPr>
          <a:r>
            <a:rPr lang="en-US" sz="2000" b="1" kern="1200" dirty="0">
              <a:solidFill>
                <a:srgbClr val="FFFF00"/>
              </a:solidFill>
              <a:latin typeface="Arial" panose="020B0604020202020204" pitchFamily="34" charset="0"/>
              <a:ea typeface="+mn-ea"/>
              <a:cs typeface="Arial" panose="020B0604020202020204" pitchFamily="34" charset="0"/>
            </a:rPr>
            <a:t>Priorities</a:t>
          </a:r>
          <a:br>
            <a:rPr lang="en-US" sz="1800" b="1" kern="1200" dirty="0">
              <a:solidFill>
                <a:srgbClr val="FFFFFF"/>
              </a:solidFill>
              <a:latin typeface="Arial" panose="020B0604020202020204" pitchFamily="34" charset="0"/>
              <a:ea typeface="+mn-ea"/>
              <a:cs typeface="Arial" panose="020B0604020202020204" pitchFamily="34" charset="0"/>
            </a:rPr>
          </a:br>
          <a:r>
            <a:rPr lang="en-US" sz="1800" b="1" i="1" kern="1200" dirty="0">
              <a:solidFill>
                <a:srgbClr val="FFFFFF"/>
              </a:solidFill>
              <a:latin typeface="Arial" panose="020B0604020202020204" pitchFamily="34" charset="0"/>
              <a:ea typeface="+mn-ea"/>
              <a:cs typeface="Arial" panose="020B0604020202020204" pitchFamily="34" charset="0"/>
            </a:rPr>
            <a:t>—what he </a:t>
          </a:r>
          <a:r>
            <a:rPr lang="en-US" sz="1800" b="1" i="1" kern="1200" dirty="0">
              <a:solidFill>
                <a:srgbClr val="FFFF00"/>
              </a:solidFill>
              <a:latin typeface="Arial" panose="020B0604020202020204" pitchFamily="34" charset="0"/>
              <a:ea typeface="+mn-ea"/>
              <a:cs typeface="Arial" panose="020B0604020202020204" pitchFamily="34" charset="0"/>
            </a:rPr>
            <a:t>valued</a:t>
          </a:r>
          <a:r>
            <a:rPr lang="en-US" sz="1800" b="1" kern="1200" dirty="0">
              <a:solidFill>
                <a:srgbClr val="FFFFFF"/>
              </a:solidFill>
              <a:latin typeface="Arial" panose="020B0604020202020204" pitchFamily="34" charset="0"/>
              <a:ea typeface="+mn-ea"/>
              <a:cs typeface="Arial" panose="020B0604020202020204" pitchFamily="34" charset="0"/>
            </a:rPr>
            <a:t> </a:t>
          </a:r>
          <a:br>
            <a:rPr lang="en-US" sz="1800" b="1" kern="1200" dirty="0">
              <a:solidFill>
                <a:srgbClr val="FFFFFF"/>
              </a:solidFill>
              <a:latin typeface="Arial" panose="020B0604020202020204" pitchFamily="34" charset="0"/>
              <a:ea typeface="+mn-ea"/>
              <a:cs typeface="Arial" panose="020B0604020202020204" pitchFamily="34" charset="0"/>
            </a:rPr>
          </a:br>
          <a:r>
            <a:rPr lang="en-US" sz="1800" b="1" kern="1200" dirty="0">
              <a:solidFill>
                <a:srgbClr val="FFFFFF"/>
              </a:solidFill>
              <a:latin typeface="Arial" panose="020B0604020202020204" pitchFamily="34" charset="0"/>
              <a:ea typeface="+mn-ea"/>
              <a:cs typeface="Arial" panose="020B0604020202020204" pitchFamily="34" charset="0"/>
            </a:rPr>
            <a:t>(24-27)</a:t>
          </a:r>
        </a:p>
      </dsp:txBody>
      <dsp:txXfrm>
        <a:off x="1120352" y="1692933"/>
        <a:ext cx="1744572" cy="1613051"/>
      </dsp:txXfrm>
    </dsp:sp>
    <dsp:sp modelId="{078124FF-14E5-504F-93B0-60DCC39DAC19}">
      <dsp:nvSpPr>
        <dsp:cNvPr id="0" name=""/>
        <dsp:cNvSpPr/>
      </dsp:nvSpPr>
      <dsp:spPr>
        <a:xfrm rot="19440000">
          <a:off x="3002700" y="1400008"/>
          <a:ext cx="166824" cy="6099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rtl="0">
            <a:lnSpc>
              <a:spcPct val="90000"/>
            </a:lnSpc>
            <a:spcBef>
              <a:spcPct val="0"/>
            </a:spcBef>
            <a:spcAft>
              <a:spcPct val="35000"/>
            </a:spcAft>
            <a:buNone/>
          </a:pPr>
          <a:endParaRPr lang="en-US" sz="2800" kern="1200"/>
        </a:p>
      </dsp:txBody>
      <dsp:txXfrm>
        <a:off x="3007479" y="1536714"/>
        <a:ext cx="116777" cy="3659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9B48A0-FED0-ED47-ADB5-2087FB9E19CE}">
      <dsp:nvSpPr>
        <dsp:cNvPr id="0" name=""/>
        <dsp:cNvSpPr/>
      </dsp:nvSpPr>
      <dsp:spPr>
        <a:xfrm>
          <a:off x="2953628" y="-235602"/>
          <a:ext cx="2467196" cy="2281199"/>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FF00"/>
              </a:solidFill>
              <a:latin typeface="Arial" panose="020B0604020202020204" pitchFamily="34" charset="0"/>
              <a:cs typeface="Arial" panose="020B0604020202020204" pitchFamily="34" charset="0"/>
            </a:rPr>
            <a:t>Presence</a:t>
          </a:r>
          <a:br>
            <a:rPr lang="en-US" sz="1800" b="1" kern="1200" dirty="0">
              <a:latin typeface="Arial" panose="020B0604020202020204" pitchFamily="34" charset="0"/>
              <a:cs typeface="Arial" panose="020B0604020202020204" pitchFamily="34" charset="0"/>
            </a:rPr>
          </a:br>
          <a:r>
            <a:rPr lang="en-US" sz="1800" b="1" kern="1200" dirty="0">
              <a:latin typeface="Arial" panose="020B0604020202020204" pitchFamily="34" charset="0"/>
              <a:cs typeface="Arial" panose="020B0604020202020204" pitchFamily="34" charset="0"/>
            </a:rPr>
            <a:t>—</a:t>
          </a:r>
          <a:r>
            <a:rPr lang="en-US" sz="1800" b="1" i="1" kern="1200" dirty="0">
              <a:latin typeface="Arial" panose="020B0604020202020204" pitchFamily="34" charset="0"/>
              <a:cs typeface="Arial" panose="020B0604020202020204" pitchFamily="34" charset="0"/>
            </a:rPr>
            <a:t>where he</a:t>
          </a:r>
          <a:r>
            <a:rPr lang="en-US" sz="1800" b="1" kern="1200" dirty="0">
              <a:latin typeface="Arial" panose="020B0604020202020204" pitchFamily="34" charset="0"/>
              <a:cs typeface="Arial" panose="020B0604020202020204" pitchFamily="34" charset="0"/>
            </a:rPr>
            <a:t> </a:t>
          </a:r>
          <a:r>
            <a:rPr lang="en-US" sz="1800" b="1" i="1" kern="1200" dirty="0">
              <a:solidFill>
                <a:srgbClr val="FFFF00"/>
              </a:solidFill>
              <a:latin typeface="Arial" panose="020B0604020202020204" pitchFamily="34" charset="0"/>
              <a:cs typeface="Arial" panose="020B0604020202020204" pitchFamily="34" charset="0"/>
            </a:rPr>
            <a:t>was</a:t>
          </a:r>
          <a:r>
            <a:rPr lang="en-US" sz="1800" b="1" kern="1200" dirty="0">
              <a:latin typeface="Arial" panose="020B0604020202020204" pitchFamily="34" charset="0"/>
              <a:cs typeface="Arial" panose="020B0604020202020204" pitchFamily="34" charset="0"/>
            </a:rPr>
            <a:t> </a:t>
          </a:r>
          <a:br>
            <a:rPr lang="en-US" sz="1800" b="1" kern="1200" dirty="0">
              <a:latin typeface="Arial" panose="020B0604020202020204" pitchFamily="34" charset="0"/>
              <a:cs typeface="Arial" panose="020B0604020202020204" pitchFamily="34" charset="0"/>
            </a:rPr>
          </a:br>
          <a:r>
            <a:rPr lang="en-US" sz="1800" b="1" kern="1200" dirty="0">
              <a:latin typeface="Arial" panose="020B0604020202020204" pitchFamily="34" charset="0"/>
              <a:cs typeface="Arial" panose="020B0604020202020204" pitchFamily="34" charset="0"/>
            </a:rPr>
            <a:t>(18b)</a:t>
          </a:r>
        </a:p>
      </dsp:txBody>
      <dsp:txXfrm>
        <a:off x="3314940" y="98472"/>
        <a:ext cx="1744572" cy="1613051"/>
      </dsp:txXfrm>
    </dsp:sp>
    <dsp:sp modelId="{A15C9042-A106-A745-B796-9A3D1F32E04B}">
      <dsp:nvSpPr>
        <dsp:cNvPr id="0" name=""/>
        <dsp:cNvSpPr/>
      </dsp:nvSpPr>
      <dsp:spPr>
        <a:xfrm rot="2160000">
          <a:off x="5197288" y="1394458"/>
          <a:ext cx="166824" cy="6099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rtl="0">
            <a:lnSpc>
              <a:spcPct val="90000"/>
            </a:lnSpc>
            <a:spcBef>
              <a:spcPct val="0"/>
            </a:spcBef>
            <a:spcAft>
              <a:spcPct val="35000"/>
            </a:spcAft>
            <a:buNone/>
          </a:pPr>
          <a:endParaRPr lang="en-US" sz="2800" kern="1200"/>
        </a:p>
      </dsp:txBody>
      <dsp:txXfrm>
        <a:off x="5202067" y="1501748"/>
        <a:ext cx="116777" cy="365993"/>
      </dsp:txXfrm>
    </dsp:sp>
    <dsp:sp modelId="{49310660-EB9F-6644-A07D-C055B23D29AC}">
      <dsp:nvSpPr>
        <dsp:cNvPr id="0" name=""/>
        <dsp:cNvSpPr/>
      </dsp:nvSpPr>
      <dsp:spPr>
        <a:xfrm>
          <a:off x="5148217" y="1358859"/>
          <a:ext cx="2467196" cy="2281199"/>
        </a:xfrm>
        <a:prstGeom prst="ellipse">
          <a:avLst/>
        </a:prstGeom>
        <a:solidFill>
          <a:srgbClr val="3333C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2000" b="1" kern="1200" dirty="0">
              <a:solidFill>
                <a:srgbClr val="FFFF00"/>
              </a:solidFill>
              <a:latin typeface="Arial" panose="020B0604020202020204" pitchFamily="34" charset="0"/>
              <a:ea typeface="+mn-ea"/>
              <a:cs typeface="Arial" panose="020B0604020202020204" pitchFamily="34" charset="0"/>
            </a:rPr>
            <a:t>Passion</a:t>
          </a:r>
          <a:br>
            <a:rPr lang="en-US" sz="1800" b="1" kern="1200" dirty="0">
              <a:solidFill>
                <a:srgbClr val="FFFFFF"/>
              </a:solidFill>
              <a:latin typeface="Arial" panose="020B0604020202020204" pitchFamily="34" charset="0"/>
              <a:ea typeface="+mn-ea"/>
              <a:cs typeface="Arial" panose="020B0604020202020204" pitchFamily="34" charset="0"/>
            </a:rPr>
          </a:br>
          <a:r>
            <a:rPr lang="en-US" sz="1800" b="1" i="1" kern="1200" dirty="0">
              <a:solidFill>
                <a:srgbClr val="FFFFFF"/>
              </a:solidFill>
              <a:latin typeface="Arial" panose="020B0604020202020204" pitchFamily="34" charset="0"/>
              <a:ea typeface="+mn-ea"/>
              <a:cs typeface="Arial" panose="020B0604020202020204" pitchFamily="34" charset="0"/>
            </a:rPr>
            <a:t>—what he </a:t>
          </a:r>
          <a:br>
            <a:rPr lang="en-US" sz="1800" b="1" i="1" kern="1200" dirty="0">
              <a:solidFill>
                <a:srgbClr val="FFFFFF"/>
              </a:solidFill>
              <a:latin typeface="Arial" panose="020B0604020202020204" pitchFamily="34" charset="0"/>
              <a:ea typeface="+mn-ea"/>
              <a:cs typeface="Arial" panose="020B0604020202020204" pitchFamily="34" charset="0"/>
            </a:rPr>
          </a:br>
          <a:r>
            <a:rPr lang="en-US" sz="1800" b="1" i="1" kern="1200" dirty="0">
              <a:solidFill>
                <a:srgbClr val="FFFF00"/>
              </a:solidFill>
              <a:latin typeface="Arial" panose="020B0604020202020204" pitchFamily="34" charset="0"/>
              <a:ea typeface="+mn-ea"/>
              <a:cs typeface="Arial" panose="020B0604020202020204" pitchFamily="34" charset="0"/>
            </a:rPr>
            <a:t>felt</a:t>
          </a:r>
          <a:r>
            <a:rPr lang="en-US" sz="1800" b="1" i="1" kern="1200" dirty="0">
              <a:solidFill>
                <a:srgbClr val="FFFFFF"/>
              </a:solidFill>
              <a:latin typeface="Arial" panose="020B0604020202020204" pitchFamily="34" charset="0"/>
              <a:ea typeface="+mn-ea"/>
              <a:cs typeface="Arial" panose="020B0604020202020204" pitchFamily="34" charset="0"/>
            </a:rPr>
            <a:t> </a:t>
          </a:r>
          <a:br>
            <a:rPr lang="en-US" sz="1800" b="1" i="1" kern="1200" dirty="0">
              <a:solidFill>
                <a:srgbClr val="FFFFFF"/>
              </a:solidFill>
              <a:latin typeface="Arial" panose="020B0604020202020204" pitchFamily="34" charset="0"/>
              <a:ea typeface="+mn-ea"/>
              <a:cs typeface="Arial" panose="020B0604020202020204" pitchFamily="34" charset="0"/>
            </a:rPr>
          </a:br>
          <a:r>
            <a:rPr lang="en-US" sz="1800" b="1" kern="1200" dirty="0">
              <a:solidFill>
                <a:srgbClr val="FFFFFF"/>
              </a:solidFill>
              <a:latin typeface="Arial" panose="020B0604020202020204" pitchFamily="34" charset="0"/>
              <a:ea typeface="+mn-ea"/>
              <a:cs typeface="Arial" panose="020B0604020202020204" pitchFamily="34" charset="0"/>
            </a:rPr>
            <a:t>(19)</a:t>
          </a:r>
        </a:p>
      </dsp:txBody>
      <dsp:txXfrm>
        <a:off x="5509529" y="1692933"/>
        <a:ext cx="1744572" cy="1613051"/>
      </dsp:txXfrm>
    </dsp:sp>
    <dsp:sp modelId="{59F94E6A-FE6C-284A-BA4E-C8CBB3BFFCDE}">
      <dsp:nvSpPr>
        <dsp:cNvPr id="0" name=""/>
        <dsp:cNvSpPr/>
      </dsp:nvSpPr>
      <dsp:spPr>
        <a:xfrm rot="6480000">
          <a:off x="5854506" y="3478483"/>
          <a:ext cx="220210" cy="6099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rot="10800000">
        <a:off x="5897745" y="3569066"/>
        <a:ext cx="154147" cy="365993"/>
      </dsp:txXfrm>
    </dsp:sp>
    <dsp:sp modelId="{8C2ABD50-EA92-D247-8BD4-DC58D0E22650}">
      <dsp:nvSpPr>
        <dsp:cNvPr id="0" name=""/>
        <dsp:cNvSpPr/>
      </dsp:nvSpPr>
      <dsp:spPr>
        <a:xfrm>
          <a:off x="4309958" y="3938752"/>
          <a:ext cx="2467196" cy="2281199"/>
        </a:xfrm>
        <a:prstGeom prst="ellipse">
          <a:avLst/>
        </a:prstGeom>
        <a:solidFill>
          <a:srgbClr val="3333C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FF00"/>
              </a:solidFill>
              <a:latin typeface="Arial" panose="020B0604020202020204" pitchFamily="34" charset="0"/>
              <a:cs typeface="Arial" panose="020B0604020202020204" pitchFamily="34" charset="0"/>
            </a:rPr>
            <a:t>Proclamation</a:t>
          </a:r>
          <a:br>
            <a:rPr lang="en-US" sz="1800" b="1" kern="1200" dirty="0">
              <a:latin typeface="Arial" panose="020B0604020202020204" pitchFamily="34" charset="0"/>
              <a:cs typeface="Arial" panose="020B0604020202020204" pitchFamily="34" charset="0"/>
            </a:rPr>
          </a:br>
          <a:r>
            <a:rPr lang="en-US" sz="1800" b="1" kern="1200" dirty="0">
              <a:latin typeface="Arial" panose="020B0604020202020204" pitchFamily="34" charset="0"/>
              <a:cs typeface="Arial" panose="020B0604020202020204" pitchFamily="34" charset="0"/>
            </a:rPr>
            <a:t>—</a:t>
          </a:r>
          <a:r>
            <a:rPr lang="en-US" sz="1800" b="1" i="1" kern="1200" dirty="0">
              <a:latin typeface="Arial" panose="020B0604020202020204" pitchFamily="34" charset="0"/>
              <a:cs typeface="Arial" panose="020B0604020202020204" pitchFamily="34" charset="0"/>
            </a:rPr>
            <a:t>what he</a:t>
          </a:r>
          <a:r>
            <a:rPr lang="en-US" sz="1800" b="1" kern="1200" dirty="0">
              <a:latin typeface="Arial" panose="020B0604020202020204" pitchFamily="34" charset="0"/>
              <a:cs typeface="Arial" panose="020B0604020202020204" pitchFamily="34" charset="0"/>
            </a:rPr>
            <a:t> </a:t>
          </a:r>
          <a:r>
            <a:rPr lang="en-US" sz="1800" b="1" i="1" kern="1200" dirty="0">
              <a:solidFill>
                <a:srgbClr val="FFFF00"/>
              </a:solidFill>
              <a:latin typeface="Arial" panose="020B0604020202020204" pitchFamily="34" charset="0"/>
              <a:cs typeface="Arial" panose="020B0604020202020204" pitchFamily="34" charset="0"/>
            </a:rPr>
            <a:t>preached</a:t>
          </a:r>
          <a:r>
            <a:rPr lang="en-US" sz="1800" b="1" kern="1200" dirty="0">
              <a:latin typeface="Arial" panose="020B0604020202020204" pitchFamily="34" charset="0"/>
              <a:cs typeface="Arial" panose="020B0604020202020204" pitchFamily="34" charset="0"/>
            </a:rPr>
            <a:t> </a:t>
          </a:r>
          <a:br>
            <a:rPr lang="en-US" sz="1800" b="1" kern="1200" dirty="0">
              <a:latin typeface="Arial" panose="020B0604020202020204" pitchFamily="34" charset="0"/>
              <a:cs typeface="Arial" panose="020B0604020202020204" pitchFamily="34" charset="0"/>
            </a:rPr>
          </a:br>
          <a:r>
            <a:rPr lang="en-US" sz="1800" b="1" kern="1200" dirty="0">
              <a:latin typeface="Arial" panose="020B0604020202020204" pitchFamily="34" charset="0"/>
              <a:cs typeface="Arial" panose="020B0604020202020204" pitchFamily="34" charset="0"/>
            </a:rPr>
            <a:t>(20-21)</a:t>
          </a:r>
        </a:p>
      </dsp:txBody>
      <dsp:txXfrm>
        <a:off x="4671270" y="4272826"/>
        <a:ext cx="1744572" cy="1613051"/>
      </dsp:txXfrm>
    </dsp:sp>
    <dsp:sp modelId="{E66E8700-485C-F045-B778-5A74733C12F1}">
      <dsp:nvSpPr>
        <dsp:cNvPr id="0" name=""/>
        <dsp:cNvSpPr/>
      </dsp:nvSpPr>
      <dsp:spPr>
        <a:xfrm rot="10800000">
          <a:off x="4125861" y="4774357"/>
          <a:ext cx="130095" cy="6099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rot="10800000">
        <a:off x="4164889" y="4896355"/>
        <a:ext cx="91067" cy="365993"/>
      </dsp:txXfrm>
    </dsp:sp>
    <dsp:sp modelId="{7AE597E4-49E9-734A-8DEE-484D52D652AD}">
      <dsp:nvSpPr>
        <dsp:cNvPr id="0" name=""/>
        <dsp:cNvSpPr/>
      </dsp:nvSpPr>
      <dsp:spPr>
        <a:xfrm>
          <a:off x="1597298" y="3938752"/>
          <a:ext cx="2467196" cy="2281199"/>
        </a:xfrm>
        <a:prstGeom prst="ellipse">
          <a:avLst/>
        </a:prstGeom>
        <a:solidFill>
          <a:srgbClr val="3333C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FFFF00"/>
              </a:solidFill>
              <a:latin typeface="Arial" panose="020B0604020202020204" pitchFamily="34" charset="0"/>
              <a:cs typeface="Arial" panose="020B0604020202020204" pitchFamily="34" charset="0"/>
            </a:rPr>
            <a:t>Persecution</a:t>
          </a:r>
          <a:br>
            <a:rPr lang="en-US" sz="1800" b="1" kern="1200" dirty="0">
              <a:latin typeface="Arial" panose="020B0604020202020204" pitchFamily="34" charset="0"/>
              <a:cs typeface="Arial" panose="020B0604020202020204" pitchFamily="34" charset="0"/>
            </a:rPr>
          </a:br>
          <a:r>
            <a:rPr lang="en-US" sz="1800" b="1" kern="1200" dirty="0">
              <a:latin typeface="Arial" panose="020B0604020202020204" pitchFamily="34" charset="0"/>
              <a:cs typeface="Arial" panose="020B0604020202020204" pitchFamily="34" charset="0"/>
            </a:rPr>
            <a:t>—</a:t>
          </a:r>
          <a:r>
            <a:rPr lang="en-US" sz="1800" b="1" kern="1200" dirty="0">
              <a:solidFill>
                <a:srgbClr val="FFFFFF"/>
              </a:solidFill>
              <a:latin typeface="Arial" panose="020B0604020202020204" pitchFamily="34" charset="0"/>
              <a:ea typeface="+mn-ea"/>
              <a:cs typeface="Arial" panose="020B0604020202020204" pitchFamily="34" charset="0"/>
            </a:rPr>
            <a:t>where</a:t>
          </a:r>
          <a:r>
            <a:rPr lang="en-US" sz="1800" b="1" i="1" kern="1200" dirty="0">
              <a:latin typeface="Arial" panose="020B0604020202020204" pitchFamily="34" charset="0"/>
              <a:cs typeface="Arial" panose="020B0604020202020204" pitchFamily="34" charset="0"/>
            </a:rPr>
            <a:t> he</a:t>
          </a:r>
          <a:r>
            <a:rPr lang="en-US" sz="1800" b="1" kern="1200" dirty="0">
              <a:latin typeface="Arial" panose="020B0604020202020204" pitchFamily="34" charset="0"/>
              <a:cs typeface="Arial" panose="020B0604020202020204" pitchFamily="34" charset="0"/>
            </a:rPr>
            <a:t> </a:t>
          </a:r>
          <a:r>
            <a:rPr lang="en-US" sz="1800" b="1" i="1" kern="1200" dirty="0">
              <a:latin typeface="Arial" panose="020B0604020202020204" pitchFamily="34" charset="0"/>
              <a:cs typeface="Arial" panose="020B0604020202020204" pitchFamily="34" charset="0"/>
            </a:rPr>
            <a:t>was </a:t>
          </a:r>
          <a:r>
            <a:rPr lang="en-US" sz="1800" b="1" i="1" kern="1200" dirty="0">
              <a:solidFill>
                <a:srgbClr val="FFFF00"/>
              </a:solidFill>
              <a:latin typeface="Arial" panose="020B0604020202020204" pitchFamily="34" charset="0"/>
              <a:cs typeface="Arial" panose="020B0604020202020204" pitchFamily="34" charset="0"/>
            </a:rPr>
            <a:t>going</a:t>
          </a:r>
          <a:r>
            <a:rPr lang="en-US" sz="1800" b="1" kern="1200" dirty="0">
              <a:latin typeface="Arial" panose="020B0604020202020204" pitchFamily="34" charset="0"/>
              <a:cs typeface="Arial" panose="020B0604020202020204" pitchFamily="34" charset="0"/>
            </a:rPr>
            <a:t> </a:t>
          </a:r>
          <a:br>
            <a:rPr lang="en-US" sz="1800" b="1" kern="1200" dirty="0">
              <a:latin typeface="Arial" panose="020B0604020202020204" pitchFamily="34" charset="0"/>
              <a:cs typeface="Arial" panose="020B0604020202020204" pitchFamily="34" charset="0"/>
            </a:rPr>
          </a:br>
          <a:r>
            <a:rPr lang="en-US" sz="1800" b="1" kern="1200" dirty="0">
              <a:latin typeface="Arial" panose="020B0604020202020204" pitchFamily="34" charset="0"/>
              <a:cs typeface="Arial" panose="020B0604020202020204" pitchFamily="34" charset="0"/>
            </a:rPr>
            <a:t>(22-23)</a:t>
          </a:r>
        </a:p>
      </dsp:txBody>
      <dsp:txXfrm>
        <a:off x="1958610" y="4272826"/>
        <a:ext cx="1744572" cy="1613051"/>
      </dsp:txXfrm>
    </dsp:sp>
    <dsp:sp modelId="{49DAABC1-3592-1A40-9CE1-C6F858072332}">
      <dsp:nvSpPr>
        <dsp:cNvPr id="0" name=""/>
        <dsp:cNvSpPr/>
      </dsp:nvSpPr>
      <dsp:spPr>
        <a:xfrm rot="15120000">
          <a:off x="2303588" y="3490338"/>
          <a:ext cx="220210" cy="6099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rot="10800000">
        <a:off x="2346827" y="3643751"/>
        <a:ext cx="154147" cy="365993"/>
      </dsp:txXfrm>
    </dsp:sp>
    <dsp:sp modelId="{A6826341-1B9E-4B45-9A29-A38D7A60155E}">
      <dsp:nvSpPr>
        <dsp:cNvPr id="0" name=""/>
        <dsp:cNvSpPr/>
      </dsp:nvSpPr>
      <dsp:spPr>
        <a:xfrm>
          <a:off x="759040" y="1358859"/>
          <a:ext cx="2467196" cy="2281199"/>
        </a:xfrm>
        <a:prstGeom prst="ellipse">
          <a:avLst/>
        </a:prstGeom>
        <a:solidFill>
          <a:srgbClr val="3333C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7938" lvl="0" indent="0" algn="ctr" defTabSz="666750">
            <a:lnSpc>
              <a:spcPct val="90000"/>
            </a:lnSpc>
            <a:spcBef>
              <a:spcPct val="0"/>
            </a:spcBef>
            <a:spcAft>
              <a:spcPct val="35000"/>
            </a:spcAft>
            <a:buNone/>
            <a:tabLst/>
          </a:pPr>
          <a:r>
            <a:rPr lang="en-US" sz="2000" b="1" kern="1200" dirty="0">
              <a:solidFill>
                <a:srgbClr val="FFFF00"/>
              </a:solidFill>
              <a:latin typeface="Arial" panose="020B0604020202020204" pitchFamily="34" charset="0"/>
              <a:ea typeface="+mn-ea"/>
              <a:cs typeface="Arial" panose="020B0604020202020204" pitchFamily="34" charset="0"/>
            </a:rPr>
            <a:t>Priorities</a:t>
          </a:r>
          <a:br>
            <a:rPr lang="en-US" sz="1800" b="1" kern="1200" dirty="0">
              <a:solidFill>
                <a:srgbClr val="FFFFFF"/>
              </a:solidFill>
              <a:latin typeface="Arial" panose="020B0604020202020204" pitchFamily="34" charset="0"/>
              <a:ea typeface="+mn-ea"/>
              <a:cs typeface="Arial" panose="020B0604020202020204" pitchFamily="34" charset="0"/>
            </a:rPr>
          </a:br>
          <a:r>
            <a:rPr lang="en-US" sz="1800" b="1" i="1" kern="1200" dirty="0">
              <a:solidFill>
                <a:srgbClr val="FFFFFF"/>
              </a:solidFill>
              <a:latin typeface="Arial" panose="020B0604020202020204" pitchFamily="34" charset="0"/>
              <a:ea typeface="+mn-ea"/>
              <a:cs typeface="Arial" panose="020B0604020202020204" pitchFamily="34" charset="0"/>
            </a:rPr>
            <a:t>—what he </a:t>
          </a:r>
          <a:r>
            <a:rPr lang="en-US" sz="1800" b="1" i="1" kern="1200" dirty="0">
              <a:solidFill>
                <a:srgbClr val="FFFF00"/>
              </a:solidFill>
              <a:latin typeface="Arial" panose="020B0604020202020204" pitchFamily="34" charset="0"/>
              <a:ea typeface="+mn-ea"/>
              <a:cs typeface="Arial" panose="020B0604020202020204" pitchFamily="34" charset="0"/>
            </a:rPr>
            <a:t>valued</a:t>
          </a:r>
          <a:r>
            <a:rPr lang="en-US" sz="1800" b="1" kern="1200" dirty="0">
              <a:solidFill>
                <a:srgbClr val="FFFFFF"/>
              </a:solidFill>
              <a:latin typeface="Arial" panose="020B0604020202020204" pitchFamily="34" charset="0"/>
              <a:ea typeface="+mn-ea"/>
              <a:cs typeface="Arial" panose="020B0604020202020204" pitchFamily="34" charset="0"/>
            </a:rPr>
            <a:t> </a:t>
          </a:r>
          <a:br>
            <a:rPr lang="en-US" sz="1800" b="1" kern="1200" dirty="0">
              <a:solidFill>
                <a:srgbClr val="FFFFFF"/>
              </a:solidFill>
              <a:latin typeface="Arial" panose="020B0604020202020204" pitchFamily="34" charset="0"/>
              <a:ea typeface="+mn-ea"/>
              <a:cs typeface="Arial" panose="020B0604020202020204" pitchFamily="34" charset="0"/>
            </a:rPr>
          </a:br>
          <a:r>
            <a:rPr lang="en-US" sz="1800" b="1" kern="1200" dirty="0">
              <a:solidFill>
                <a:srgbClr val="FFFFFF"/>
              </a:solidFill>
              <a:latin typeface="Arial" panose="020B0604020202020204" pitchFamily="34" charset="0"/>
              <a:ea typeface="+mn-ea"/>
              <a:cs typeface="Arial" panose="020B0604020202020204" pitchFamily="34" charset="0"/>
            </a:rPr>
            <a:t>(24-27)</a:t>
          </a:r>
        </a:p>
      </dsp:txBody>
      <dsp:txXfrm>
        <a:off x="1120352" y="1692933"/>
        <a:ext cx="1744572" cy="1613051"/>
      </dsp:txXfrm>
    </dsp:sp>
    <dsp:sp modelId="{078124FF-14E5-504F-93B0-60DCC39DAC19}">
      <dsp:nvSpPr>
        <dsp:cNvPr id="0" name=""/>
        <dsp:cNvSpPr/>
      </dsp:nvSpPr>
      <dsp:spPr>
        <a:xfrm rot="19440000">
          <a:off x="3002700" y="1400008"/>
          <a:ext cx="166824" cy="6099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rtl="0">
            <a:lnSpc>
              <a:spcPct val="90000"/>
            </a:lnSpc>
            <a:spcBef>
              <a:spcPct val="0"/>
            </a:spcBef>
            <a:spcAft>
              <a:spcPct val="35000"/>
            </a:spcAft>
            <a:buNone/>
          </a:pPr>
          <a:endParaRPr lang="en-US" sz="2800" kern="1200"/>
        </a:p>
      </dsp:txBody>
      <dsp:txXfrm>
        <a:off x="3007479" y="1536714"/>
        <a:ext cx="116777" cy="3659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33ACFB-9C70-4F2D-A90F-EE1CD28B908E}">
      <dsp:nvSpPr>
        <dsp:cNvPr id="0" name=""/>
        <dsp:cNvSpPr/>
      </dsp:nvSpPr>
      <dsp:spPr>
        <a:xfrm>
          <a:off x="1726" y="3"/>
          <a:ext cx="4426765" cy="926768"/>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Herod (the Great)</a:t>
          </a:r>
        </a:p>
      </dsp:txBody>
      <dsp:txXfrm>
        <a:off x="1726" y="3"/>
        <a:ext cx="4426765" cy="9267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4288633" y="1010902"/>
          <a:ext cx="1615503" cy="557456"/>
        </a:xfrm>
        <a:custGeom>
          <a:avLst/>
          <a:gdLst/>
          <a:ahLst/>
          <a:cxnLst/>
          <a:rect l="0" t="0" r="0" b="0"/>
          <a:pathLst>
            <a:path>
              <a:moveTo>
                <a:pt x="0" y="0"/>
              </a:moveTo>
              <a:lnTo>
                <a:pt x="0" y="345166"/>
              </a:lnTo>
              <a:lnTo>
                <a:pt x="1615503" y="345166"/>
              </a:lnTo>
              <a:lnTo>
                <a:pt x="1615503"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3457752" y="1010902"/>
          <a:ext cx="830881" cy="557456"/>
        </a:xfrm>
        <a:custGeom>
          <a:avLst/>
          <a:gdLst/>
          <a:ahLst/>
          <a:cxnLst/>
          <a:rect l="0" t="0" r="0" b="0"/>
          <a:pathLst>
            <a:path>
              <a:moveTo>
                <a:pt x="830881" y="0"/>
              </a:moveTo>
              <a:lnTo>
                <a:pt x="830881"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1011367" y="1010902"/>
          <a:ext cx="3277266" cy="557456"/>
        </a:xfrm>
        <a:custGeom>
          <a:avLst/>
          <a:gdLst/>
          <a:ahLst/>
          <a:cxnLst/>
          <a:rect l="0" t="0" r="0" b="0"/>
          <a:pathLst>
            <a:path>
              <a:moveTo>
                <a:pt x="3277266" y="0"/>
              </a:moveTo>
              <a:lnTo>
                <a:pt x="3277266"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2042205" y="0"/>
          <a:ext cx="4492857"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Herod (the Great)</a:t>
          </a:r>
        </a:p>
      </dsp:txBody>
      <dsp:txXfrm>
        <a:off x="2042205" y="0"/>
        <a:ext cx="4492857" cy="1010902"/>
      </dsp:txXfrm>
    </dsp:sp>
    <dsp:sp modelId="{8EB20407-4F2E-48BA-B076-3BE6C02B1AE4}">
      <dsp:nvSpPr>
        <dsp:cNvPr id="0" name=""/>
        <dsp:cNvSpPr/>
      </dsp:nvSpPr>
      <dsp:spPr>
        <a:xfrm>
          <a:off x="464" y="1568359"/>
          <a:ext cx="2021805" cy="97530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Archelaus </a:t>
          </a:r>
        </a:p>
      </dsp:txBody>
      <dsp:txXfrm>
        <a:off x="464" y="1568359"/>
        <a:ext cx="2021805" cy="975309"/>
      </dsp:txXfrm>
    </dsp:sp>
    <dsp:sp modelId="{EF9DEBC5-ED2A-4C63-A9C9-90AE3D64E5DE}">
      <dsp:nvSpPr>
        <dsp:cNvPr id="0" name=""/>
        <dsp:cNvSpPr/>
      </dsp:nvSpPr>
      <dsp:spPr>
        <a:xfrm>
          <a:off x="2446849"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Philip</a:t>
          </a:r>
        </a:p>
      </dsp:txBody>
      <dsp:txXfrm>
        <a:off x="2446849" y="1568359"/>
        <a:ext cx="2021805" cy="1010902"/>
      </dsp:txXfrm>
    </dsp:sp>
    <dsp:sp modelId="{6C544ACE-EAA9-4759-9DDD-2002014892B0}">
      <dsp:nvSpPr>
        <dsp:cNvPr id="0" name=""/>
        <dsp:cNvSpPr/>
      </dsp:nvSpPr>
      <dsp:spPr>
        <a:xfrm>
          <a:off x="4893234"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Antipas</a:t>
          </a:r>
          <a:endParaRPr lang="en-US" sz="2400" kern="1200" dirty="0"/>
        </a:p>
      </dsp:txBody>
      <dsp:txXfrm>
        <a:off x="4893234" y="1568359"/>
        <a:ext cx="2021805" cy="10109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4288633" y="1010902"/>
          <a:ext cx="1615503" cy="557456"/>
        </a:xfrm>
        <a:custGeom>
          <a:avLst/>
          <a:gdLst/>
          <a:ahLst/>
          <a:cxnLst/>
          <a:rect l="0" t="0" r="0" b="0"/>
          <a:pathLst>
            <a:path>
              <a:moveTo>
                <a:pt x="0" y="0"/>
              </a:moveTo>
              <a:lnTo>
                <a:pt x="0" y="345166"/>
              </a:lnTo>
              <a:lnTo>
                <a:pt x="1615503" y="345166"/>
              </a:lnTo>
              <a:lnTo>
                <a:pt x="1615503"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3457752" y="1010902"/>
          <a:ext cx="830881" cy="557456"/>
        </a:xfrm>
        <a:custGeom>
          <a:avLst/>
          <a:gdLst/>
          <a:ahLst/>
          <a:cxnLst/>
          <a:rect l="0" t="0" r="0" b="0"/>
          <a:pathLst>
            <a:path>
              <a:moveTo>
                <a:pt x="830881" y="0"/>
              </a:moveTo>
              <a:lnTo>
                <a:pt x="830881"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1011367" y="1010902"/>
          <a:ext cx="3277266" cy="557456"/>
        </a:xfrm>
        <a:custGeom>
          <a:avLst/>
          <a:gdLst/>
          <a:ahLst/>
          <a:cxnLst/>
          <a:rect l="0" t="0" r="0" b="0"/>
          <a:pathLst>
            <a:path>
              <a:moveTo>
                <a:pt x="3277266" y="0"/>
              </a:moveTo>
              <a:lnTo>
                <a:pt x="3277266"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2042205" y="0"/>
          <a:ext cx="4492857"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Herod (the Great)</a:t>
          </a:r>
        </a:p>
      </dsp:txBody>
      <dsp:txXfrm>
        <a:off x="2042205" y="0"/>
        <a:ext cx="4492857" cy="1010902"/>
      </dsp:txXfrm>
    </dsp:sp>
    <dsp:sp modelId="{8EB20407-4F2E-48BA-B076-3BE6C02B1AE4}">
      <dsp:nvSpPr>
        <dsp:cNvPr id="0" name=""/>
        <dsp:cNvSpPr/>
      </dsp:nvSpPr>
      <dsp:spPr>
        <a:xfrm>
          <a:off x="464" y="1568359"/>
          <a:ext cx="2021805" cy="97530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Archelaus </a:t>
          </a:r>
        </a:p>
      </dsp:txBody>
      <dsp:txXfrm>
        <a:off x="464" y="1568359"/>
        <a:ext cx="2021805" cy="975309"/>
      </dsp:txXfrm>
    </dsp:sp>
    <dsp:sp modelId="{EF9DEBC5-ED2A-4C63-A9C9-90AE3D64E5DE}">
      <dsp:nvSpPr>
        <dsp:cNvPr id="0" name=""/>
        <dsp:cNvSpPr/>
      </dsp:nvSpPr>
      <dsp:spPr>
        <a:xfrm>
          <a:off x="2446849"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Philip</a:t>
          </a:r>
        </a:p>
      </dsp:txBody>
      <dsp:txXfrm>
        <a:off x="2446849" y="1568359"/>
        <a:ext cx="2021805" cy="1010902"/>
      </dsp:txXfrm>
    </dsp:sp>
    <dsp:sp modelId="{6C544ACE-EAA9-4759-9DDD-2002014892B0}">
      <dsp:nvSpPr>
        <dsp:cNvPr id="0" name=""/>
        <dsp:cNvSpPr/>
      </dsp:nvSpPr>
      <dsp:spPr>
        <a:xfrm>
          <a:off x="4893234"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Antipas</a:t>
          </a:r>
          <a:endParaRPr lang="en-US" sz="2400" kern="1200" dirty="0"/>
        </a:p>
      </dsp:txBody>
      <dsp:txXfrm>
        <a:off x="4893234" y="1568359"/>
        <a:ext cx="2021805" cy="10109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4288633" y="1010902"/>
          <a:ext cx="1615503" cy="557456"/>
        </a:xfrm>
        <a:custGeom>
          <a:avLst/>
          <a:gdLst/>
          <a:ahLst/>
          <a:cxnLst/>
          <a:rect l="0" t="0" r="0" b="0"/>
          <a:pathLst>
            <a:path>
              <a:moveTo>
                <a:pt x="0" y="0"/>
              </a:moveTo>
              <a:lnTo>
                <a:pt x="0" y="345166"/>
              </a:lnTo>
              <a:lnTo>
                <a:pt x="1615503" y="345166"/>
              </a:lnTo>
              <a:lnTo>
                <a:pt x="1615503"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3457752" y="1010902"/>
          <a:ext cx="830881" cy="557456"/>
        </a:xfrm>
        <a:custGeom>
          <a:avLst/>
          <a:gdLst/>
          <a:ahLst/>
          <a:cxnLst/>
          <a:rect l="0" t="0" r="0" b="0"/>
          <a:pathLst>
            <a:path>
              <a:moveTo>
                <a:pt x="830881" y="0"/>
              </a:moveTo>
              <a:lnTo>
                <a:pt x="830881"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1011367" y="1010902"/>
          <a:ext cx="3277266" cy="557456"/>
        </a:xfrm>
        <a:custGeom>
          <a:avLst/>
          <a:gdLst/>
          <a:ahLst/>
          <a:cxnLst/>
          <a:rect l="0" t="0" r="0" b="0"/>
          <a:pathLst>
            <a:path>
              <a:moveTo>
                <a:pt x="3277266" y="0"/>
              </a:moveTo>
              <a:lnTo>
                <a:pt x="3277266"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2042205" y="0"/>
          <a:ext cx="4492857"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Herod (the Great)</a:t>
          </a:r>
        </a:p>
      </dsp:txBody>
      <dsp:txXfrm>
        <a:off x="2042205" y="0"/>
        <a:ext cx="4492857" cy="1010902"/>
      </dsp:txXfrm>
    </dsp:sp>
    <dsp:sp modelId="{8EB20407-4F2E-48BA-B076-3BE6C02B1AE4}">
      <dsp:nvSpPr>
        <dsp:cNvPr id="0" name=""/>
        <dsp:cNvSpPr/>
      </dsp:nvSpPr>
      <dsp:spPr>
        <a:xfrm>
          <a:off x="464" y="1568359"/>
          <a:ext cx="2021805" cy="97530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Archelaus </a:t>
          </a:r>
        </a:p>
      </dsp:txBody>
      <dsp:txXfrm>
        <a:off x="464" y="1568359"/>
        <a:ext cx="2021805" cy="975309"/>
      </dsp:txXfrm>
    </dsp:sp>
    <dsp:sp modelId="{EF9DEBC5-ED2A-4C63-A9C9-90AE3D64E5DE}">
      <dsp:nvSpPr>
        <dsp:cNvPr id="0" name=""/>
        <dsp:cNvSpPr/>
      </dsp:nvSpPr>
      <dsp:spPr>
        <a:xfrm>
          <a:off x="2446849"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Philip</a:t>
          </a:r>
        </a:p>
      </dsp:txBody>
      <dsp:txXfrm>
        <a:off x="2446849" y="1568359"/>
        <a:ext cx="2021805" cy="1010902"/>
      </dsp:txXfrm>
    </dsp:sp>
    <dsp:sp modelId="{6C544ACE-EAA9-4759-9DDD-2002014892B0}">
      <dsp:nvSpPr>
        <dsp:cNvPr id="0" name=""/>
        <dsp:cNvSpPr/>
      </dsp:nvSpPr>
      <dsp:spPr>
        <a:xfrm>
          <a:off x="4893234"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Antipas</a:t>
          </a:r>
          <a:endParaRPr lang="en-US" sz="2400" kern="1200" dirty="0"/>
        </a:p>
      </dsp:txBody>
      <dsp:txXfrm>
        <a:off x="4893234" y="1568359"/>
        <a:ext cx="2021805" cy="10109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5761166" y="956658"/>
          <a:ext cx="1839523" cy="614803"/>
        </a:xfrm>
        <a:custGeom>
          <a:avLst/>
          <a:gdLst/>
          <a:ahLst/>
          <a:cxnLst/>
          <a:rect l="0" t="0" r="0" b="0"/>
          <a:pathLst>
            <a:path>
              <a:moveTo>
                <a:pt x="0" y="0"/>
              </a:moveTo>
              <a:lnTo>
                <a:pt x="0" y="417413"/>
              </a:lnTo>
              <a:lnTo>
                <a:pt x="1839523" y="417413"/>
              </a:lnTo>
              <a:lnTo>
                <a:pt x="1839523"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5493825" y="956658"/>
          <a:ext cx="267341" cy="614803"/>
        </a:xfrm>
        <a:custGeom>
          <a:avLst/>
          <a:gdLst/>
          <a:ahLst/>
          <a:cxnLst/>
          <a:rect l="0" t="0" r="0" b="0"/>
          <a:pathLst>
            <a:path>
              <a:moveTo>
                <a:pt x="267341" y="0"/>
              </a:moveTo>
              <a:lnTo>
                <a:pt x="267341"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542194-ABE0-4B46-8E17-440B1D8DB17A}">
      <dsp:nvSpPr>
        <dsp:cNvPr id="0" name=""/>
        <dsp:cNvSpPr/>
      </dsp:nvSpPr>
      <dsp:spPr>
        <a:xfrm>
          <a:off x="3219142" y="956658"/>
          <a:ext cx="2542024" cy="614803"/>
        </a:xfrm>
        <a:custGeom>
          <a:avLst/>
          <a:gdLst/>
          <a:ahLst/>
          <a:cxnLst/>
          <a:rect l="0" t="0" r="0" b="0"/>
          <a:pathLst>
            <a:path>
              <a:moveTo>
                <a:pt x="2542024" y="0"/>
              </a:moveTo>
              <a:lnTo>
                <a:pt x="2542024"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944458" y="956658"/>
          <a:ext cx="4816708" cy="614803"/>
        </a:xfrm>
        <a:custGeom>
          <a:avLst/>
          <a:gdLst/>
          <a:ahLst/>
          <a:cxnLst/>
          <a:rect l="0" t="0" r="0" b="0"/>
          <a:pathLst>
            <a:path>
              <a:moveTo>
                <a:pt x="4816708" y="0"/>
              </a:moveTo>
              <a:lnTo>
                <a:pt x="4816708"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3672405" y="16706"/>
          <a:ext cx="4177521"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Herod (the Great)</a:t>
          </a:r>
        </a:p>
      </dsp:txBody>
      <dsp:txXfrm>
        <a:off x="3672405" y="16706"/>
        <a:ext cx="4177521" cy="939951"/>
      </dsp:txXfrm>
    </dsp:sp>
    <dsp:sp modelId="{8EB20407-4F2E-48BA-B076-3BE6C02B1AE4}">
      <dsp:nvSpPr>
        <dsp:cNvPr id="0" name=""/>
        <dsp:cNvSpPr/>
      </dsp:nvSpPr>
      <dsp:spPr>
        <a:xfrm>
          <a:off x="4506" y="1571461"/>
          <a:ext cx="1879903" cy="939951"/>
        </a:xfrm>
        <a:prstGeom prst="rect">
          <a:avLst/>
        </a:prstGeom>
        <a:solidFill>
          <a:schemeClr val="bg1"/>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Aristobulus IV</a:t>
          </a:r>
        </a:p>
      </dsp:txBody>
      <dsp:txXfrm>
        <a:off x="4506" y="1571461"/>
        <a:ext cx="1879903" cy="939951"/>
      </dsp:txXfrm>
    </dsp:sp>
    <dsp:sp modelId="{FC5E6854-ECCA-49DF-841A-C00599F7F769}">
      <dsp:nvSpPr>
        <dsp:cNvPr id="0" name=""/>
        <dsp:cNvSpPr/>
      </dsp:nvSpPr>
      <dsp:spPr>
        <a:xfrm>
          <a:off x="2279190"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Archelaus </a:t>
          </a:r>
        </a:p>
      </dsp:txBody>
      <dsp:txXfrm>
        <a:off x="2279190" y="1571461"/>
        <a:ext cx="1879903" cy="939951"/>
      </dsp:txXfrm>
    </dsp:sp>
    <dsp:sp modelId="{EF9DEBC5-ED2A-4C63-A9C9-90AE3D64E5DE}">
      <dsp:nvSpPr>
        <dsp:cNvPr id="0" name=""/>
        <dsp:cNvSpPr/>
      </dsp:nvSpPr>
      <dsp:spPr>
        <a:xfrm>
          <a:off x="4553873"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Philip</a:t>
          </a:r>
        </a:p>
      </dsp:txBody>
      <dsp:txXfrm>
        <a:off x="4553873" y="1571461"/>
        <a:ext cx="1879903" cy="939951"/>
      </dsp:txXfrm>
    </dsp:sp>
    <dsp:sp modelId="{6C544ACE-EAA9-4759-9DDD-2002014892B0}">
      <dsp:nvSpPr>
        <dsp:cNvPr id="0" name=""/>
        <dsp:cNvSpPr/>
      </dsp:nvSpPr>
      <dsp:spPr>
        <a:xfrm>
          <a:off x="6660738"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Antipas</a:t>
          </a:r>
          <a:endParaRPr lang="en-US" sz="2400" kern="1200" dirty="0"/>
        </a:p>
      </dsp:txBody>
      <dsp:txXfrm>
        <a:off x="6660738" y="1571461"/>
        <a:ext cx="1879903" cy="93995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5761166" y="956658"/>
          <a:ext cx="1839523" cy="614803"/>
        </a:xfrm>
        <a:custGeom>
          <a:avLst/>
          <a:gdLst/>
          <a:ahLst/>
          <a:cxnLst/>
          <a:rect l="0" t="0" r="0" b="0"/>
          <a:pathLst>
            <a:path>
              <a:moveTo>
                <a:pt x="0" y="0"/>
              </a:moveTo>
              <a:lnTo>
                <a:pt x="0" y="417413"/>
              </a:lnTo>
              <a:lnTo>
                <a:pt x="1839523" y="417413"/>
              </a:lnTo>
              <a:lnTo>
                <a:pt x="1839523"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5493825" y="956658"/>
          <a:ext cx="267341" cy="614803"/>
        </a:xfrm>
        <a:custGeom>
          <a:avLst/>
          <a:gdLst/>
          <a:ahLst/>
          <a:cxnLst/>
          <a:rect l="0" t="0" r="0" b="0"/>
          <a:pathLst>
            <a:path>
              <a:moveTo>
                <a:pt x="267341" y="0"/>
              </a:moveTo>
              <a:lnTo>
                <a:pt x="267341"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542194-ABE0-4B46-8E17-440B1D8DB17A}">
      <dsp:nvSpPr>
        <dsp:cNvPr id="0" name=""/>
        <dsp:cNvSpPr/>
      </dsp:nvSpPr>
      <dsp:spPr>
        <a:xfrm>
          <a:off x="3219142" y="956658"/>
          <a:ext cx="2542024" cy="614803"/>
        </a:xfrm>
        <a:custGeom>
          <a:avLst/>
          <a:gdLst/>
          <a:ahLst/>
          <a:cxnLst/>
          <a:rect l="0" t="0" r="0" b="0"/>
          <a:pathLst>
            <a:path>
              <a:moveTo>
                <a:pt x="2542024" y="0"/>
              </a:moveTo>
              <a:lnTo>
                <a:pt x="2542024"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944458" y="956658"/>
          <a:ext cx="4816708" cy="614803"/>
        </a:xfrm>
        <a:custGeom>
          <a:avLst/>
          <a:gdLst/>
          <a:ahLst/>
          <a:cxnLst/>
          <a:rect l="0" t="0" r="0" b="0"/>
          <a:pathLst>
            <a:path>
              <a:moveTo>
                <a:pt x="4816708" y="0"/>
              </a:moveTo>
              <a:lnTo>
                <a:pt x="4816708"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3672405" y="16706"/>
          <a:ext cx="4177521"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Herod (the Great)</a:t>
          </a:r>
        </a:p>
      </dsp:txBody>
      <dsp:txXfrm>
        <a:off x="3672405" y="16706"/>
        <a:ext cx="4177521" cy="939951"/>
      </dsp:txXfrm>
    </dsp:sp>
    <dsp:sp modelId="{8EB20407-4F2E-48BA-B076-3BE6C02B1AE4}">
      <dsp:nvSpPr>
        <dsp:cNvPr id="0" name=""/>
        <dsp:cNvSpPr/>
      </dsp:nvSpPr>
      <dsp:spPr>
        <a:xfrm>
          <a:off x="4506" y="1571461"/>
          <a:ext cx="1879903" cy="939951"/>
        </a:xfrm>
        <a:prstGeom prst="rect">
          <a:avLst/>
        </a:prstGeom>
        <a:solidFill>
          <a:schemeClr val="bg1"/>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Aristobulus IV</a:t>
          </a:r>
        </a:p>
      </dsp:txBody>
      <dsp:txXfrm>
        <a:off x="4506" y="1571461"/>
        <a:ext cx="1879903" cy="939951"/>
      </dsp:txXfrm>
    </dsp:sp>
    <dsp:sp modelId="{FC5E6854-ECCA-49DF-841A-C00599F7F769}">
      <dsp:nvSpPr>
        <dsp:cNvPr id="0" name=""/>
        <dsp:cNvSpPr/>
      </dsp:nvSpPr>
      <dsp:spPr>
        <a:xfrm>
          <a:off x="2279190"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Archelaus </a:t>
          </a:r>
        </a:p>
      </dsp:txBody>
      <dsp:txXfrm>
        <a:off x="2279190" y="1571461"/>
        <a:ext cx="1879903" cy="939951"/>
      </dsp:txXfrm>
    </dsp:sp>
    <dsp:sp modelId="{EF9DEBC5-ED2A-4C63-A9C9-90AE3D64E5DE}">
      <dsp:nvSpPr>
        <dsp:cNvPr id="0" name=""/>
        <dsp:cNvSpPr/>
      </dsp:nvSpPr>
      <dsp:spPr>
        <a:xfrm>
          <a:off x="4553873"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Philip</a:t>
          </a:r>
        </a:p>
      </dsp:txBody>
      <dsp:txXfrm>
        <a:off x="4553873" y="1571461"/>
        <a:ext cx="1879903" cy="939951"/>
      </dsp:txXfrm>
    </dsp:sp>
    <dsp:sp modelId="{6C544ACE-EAA9-4759-9DDD-2002014892B0}">
      <dsp:nvSpPr>
        <dsp:cNvPr id="0" name=""/>
        <dsp:cNvSpPr/>
      </dsp:nvSpPr>
      <dsp:spPr>
        <a:xfrm>
          <a:off x="6660738"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Antipas</a:t>
          </a:r>
          <a:endParaRPr lang="en-US" sz="2400" kern="1200" dirty="0"/>
        </a:p>
      </dsp:txBody>
      <dsp:txXfrm>
        <a:off x="6660738" y="1571461"/>
        <a:ext cx="1879903" cy="939951"/>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86019"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209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6021"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6022"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86023"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BE214180-5406-EF4C-AD35-7EED0A3F4350}" type="slidenum">
              <a:rPr lang="en-US"/>
              <a:pPr>
                <a:defRPr/>
              </a:pPr>
              <a:t>‹#›</a:t>
            </a:fld>
            <a:endParaRPr lang="en-US"/>
          </a:p>
        </p:txBody>
      </p:sp>
    </p:spTree>
    <p:extLst>
      <p:ext uri="{BB962C8B-B14F-4D97-AF65-F5344CB8AC3E}">
        <p14:creationId xmlns:p14="http://schemas.microsoft.com/office/powerpoint/2010/main" val="20073934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0" charset="0"/>
        <a:ea typeface="ＭＳ Ｐゴシック" pitchFamily="-108" charset="-128"/>
        <a:cs typeface="ＭＳ Ｐゴシック" pitchFamily="-108" charset="-128"/>
      </a:defRPr>
    </a:lvl1pPr>
    <a:lvl2pPr marL="456686"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2pPr>
    <a:lvl3pPr marL="91337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3pPr>
    <a:lvl4pPr marL="1370051"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4pPr>
    <a:lvl5pPr marL="1826739"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5pPr>
    <a:lvl6pPr marL="2283420" algn="l" defTabSz="456686" rtl="0" eaLnBrk="1" latinLnBrk="0" hangingPunct="1">
      <a:defRPr sz="1200" kern="1200">
        <a:solidFill>
          <a:schemeClr val="tx1"/>
        </a:solidFill>
        <a:latin typeface="+mn-lt"/>
        <a:ea typeface="+mn-ea"/>
        <a:cs typeface="+mn-cs"/>
      </a:defRPr>
    </a:lvl6pPr>
    <a:lvl7pPr marL="2740100" algn="l" defTabSz="456686" rtl="0" eaLnBrk="1" latinLnBrk="0" hangingPunct="1">
      <a:defRPr sz="1200" kern="1200">
        <a:solidFill>
          <a:schemeClr val="tx1"/>
        </a:solidFill>
        <a:latin typeface="+mn-lt"/>
        <a:ea typeface="+mn-ea"/>
        <a:cs typeface="+mn-cs"/>
      </a:defRPr>
    </a:lvl7pPr>
    <a:lvl8pPr marL="3196784" algn="l" defTabSz="456686" rtl="0" eaLnBrk="1" latinLnBrk="0" hangingPunct="1">
      <a:defRPr sz="1200" kern="1200">
        <a:solidFill>
          <a:schemeClr val="tx1"/>
        </a:solidFill>
        <a:latin typeface="+mn-lt"/>
        <a:ea typeface="+mn-ea"/>
        <a:cs typeface="+mn-cs"/>
      </a:defRPr>
    </a:lvl8pPr>
    <a:lvl9pPr marL="3653466" algn="l" defTabSz="45668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3" Type="http://schemas.openxmlformats.org/officeDocument/2006/relationships/hyperlink" Target="https://ref.ly/logosres/hlmnbblat?ref=Page.p+251&amp;off=525&amp;ctx=2%E2%80%9335).+Traveling+by+~way+of+Antipatris%2c+P" TargetMode="External"/><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3" Type="http://schemas.openxmlformats.org/officeDocument/2006/relationships/hyperlink" Target="https://biblestudydownloads.org/files/eng/pr/02-How%20to%20Share%20Your%20Testimony-pp16-19_eng_pr_v4.docx" TargetMode="External"/><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s://ref.ly/logosres/hlmnbblat?ref=Page.p+251&amp;off=525&amp;ctx=2%E2%80%9335).+Traveling+by+~way+of+Antipatris%2c+P" TargetMode="External"/><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30DE8C-8068-D944-8CAA-D36624C0C287}" type="slidenum">
              <a:rPr lang="en-US" sz="1200">
                <a:solidFill>
                  <a:srgbClr val="000000"/>
                </a:solidFill>
              </a:rPr>
              <a:pPr eaLnBrk="1" hangingPunct="1"/>
              <a:t>1</a:t>
            </a:fld>
            <a:endParaRPr lang="en-US" sz="1200">
              <a:solidFill>
                <a:srgbClr val="000000"/>
              </a:solidFill>
            </a:endParaRPr>
          </a:p>
        </p:txBody>
      </p:sp>
      <p:sp>
        <p:nvSpPr>
          <p:cNvPr id="224258" name="Rectangle 2"/>
          <p:cNvSpPr>
            <a:spLocks noGrp="1" noRot="1" noChangeAspect="1" noChangeArrowheads="1" noTextEdit="1"/>
          </p:cNvSpPr>
          <p:nvPr>
            <p:ph type="sldImg"/>
          </p:nvPr>
        </p:nvSpPr>
        <p:spPr>
          <a:xfrm>
            <a:off x="1143000" y="685800"/>
            <a:ext cx="4572000" cy="3429000"/>
          </a:xfrm>
          <a:ln/>
        </p:spPr>
      </p:sp>
      <p:sp>
        <p:nvSpPr>
          <p:cNvPr id="2242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Ascension:  Angels said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10" charset="0"/>
                <a:ea typeface="ＭＳ Ｐゴシック" pitchFamily="-108" charset="-128"/>
                <a:cs typeface="ＭＳ Ｐゴシック" pitchFamily="-108" charset="-128"/>
              </a:rPr>
              <a:t>God helps us first tell others about Jesus where it is natural without crossing cultures.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638237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pPr>
              <a:spcBef>
                <a:spcPts val="0"/>
              </a:spcBef>
            </a:pPr>
            <a:r>
              <a:rPr lang="en-US" dirty="0"/>
              <a:t>Once Paul reached Caesarea, a trial was held, and he had a chance to defend himself before Governor Felix.  </a:t>
            </a:r>
          </a:p>
          <a:p>
            <a:pPr>
              <a:spcBef>
                <a:spcPts val="0"/>
              </a:spcBef>
            </a:pPr>
            <a:endParaRPr lang="en-US" dirty="0"/>
          </a:p>
          <a:p>
            <a:pPr>
              <a:spcBef>
                <a:spcPts val="0"/>
              </a:spcBef>
            </a:pPr>
            <a:r>
              <a:rPr lang="en-US" dirty="0"/>
              <a:t>Governor Felix, however, stopped the trial. Felix would occasionally call for Paul but would become frightened when Paul talked about righteousness and the coming day of Judgment. It was also noted that Governor Felix hoped Paul would give him a bribe.</a:t>
            </a:r>
          </a:p>
          <a:p>
            <a:pPr>
              <a:spcBef>
                <a:spcPts val="0"/>
              </a:spcBef>
            </a:pPr>
            <a:endParaRPr lang="en-US" dirty="0"/>
          </a:p>
          <a:p>
            <a:pPr>
              <a:spcBef>
                <a:spcPts val="0"/>
              </a:spcBef>
            </a:pPr>
            <a:r>
              <a:rPr lang="en-US" sz="1800" b="1" u="sng" dirty="0"/>
              <a:t>THE LAST VERSE </a:t>
            </a:r>
            <a:r>
              <a:rPr lang="en-US" dirty="0"/>
              <a:t>of Acts 24 tells us that “After two years went by in this way, Felix was succeeded by Porcius Festus. And because Felix wanted to gain favor with the Jewish people, he left Paul in prison” (Acts 24:27 NLT).</a:t>
            </a:r>
          </a:p>
          <a:p>
            <a:pPr>
              <a:spcBef>
                <a:spcPts val="0"/>
              </a:spcBef>
            </a:pPr>
            <a:endParaRPr lang="en-US" dirty="0"/>
          </a:p>
          <a:p>
            <a:pPr>
              <a:spcBef>
                <a:spcPts val="0"/>
              </a:spcBef>
            </a:pPr>
            <a:r>
              <a:rPr lang="en-US" sz="1050" dirty="0"/>
              <a:t>Photo by Bill Oxford on Unsplash</a:t>
            </a:r>
          </a:p>
          <a:p>
            <a:pPr>
              <a:spcBef>
                <a:spcPts val="0"/>
              </a:spcBef>
            </a:pPr>
            <a:r>
              <a:rPr lang="en-US" sz="1050" dirty="0"/>
              <a:t>https://unsplash.com/photos/OXGhu60NwxU</a:t>
            </a:r>
          </a:p>
        </p:txBody>
      </p:sp>
    </p:spTree>
    <p:extLst>
      <p:ext uri="{BB962C8B-B14F-4D97-AF65-F5344CB8AC3E}">
        <p14:creationId xmlns:p14="http://schemas.microsoft.com/office/powerpoint/2010/main" val="365107526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pPr>
              <a:spcBef>
                <a:spcPts val="0"/>
              </a:spcBef>
            </a:pPr>
            <a:r>
              <a:rPr lang="en-US" dirty="0"/>
              <a:t>Today we are going to look at Acts, chapters 25 and 26. We will see that following God sets us free.</a:t>
            </a:r>
          </a:p>
          <a:p>
            <a:pPr>
              <a:spcBef>
                <a:spcPts val="0"/>
              </a:spcBef>
            </a:pPr>
            <a:endParaRPr lang="en-US" dirty="0"/>
          </a:p>
          <a:p>
            <a:pPr>
              <a:spcBef>
                <a:spcPts val="0"/>
              </a:spcBef>
            </a:pPr>
            <a:r>
              <a:rPr lang="en-US" dirty="0"/>
              <a:t>Paul has been waiting patiently in Caesarea for two years. But Paul also knows that it is God’s plan for him to go to Rome. </a:t>
            </a:r>
          </a:p>
          <a:p>
            <a:pPr>
              <a:spcBef>
                <a:spcPts val="0"/>
              </a:spcBef>
            </a:pPr>
            <a:endParaRPr lang="en-US" dirty="0"/>
          </a:p>
          <a:p>
            <a:pPr>
              <a:spcBef>
                <a:spcPts val="0"/>
              </a:spcBef>
            </a:pPr>
            <a:r>
              <a:rPr lang="en-US" dirty="0"/>
              <a:t>And although Paul is being held prisoner, he is actually free because he is following God’s will, not man’s plan. </a:t>
            </a:r>
          </a:p>
          <a:p>
            <a:pPr>
              <a:spcBef>
                <a:spcPts val="0"/>
              </a:spcBef>
            </a:pPr>
            <a:endParaRPr lang="en-US" dirty="0"/>
          </a:p>
          <a:p>
            <a:pPr>
              <a:spcBef>
                <a:spcPts val="0"/>
              </a:spcBef>
            </a:pPr>
            <a:r>
              <a:rPr lang="en-US" dirty="0"/>
              <a:t>Paul knows that because he is following God’s will, he can be thankful in all circumstances. </a:t>
            </a:r>
          </a:p>
          <a:p>
            <a:pPr>
              <a:spcBef>
                <a:spcPts val="0"/>
              </a:spcBef>
            </a:pPr>
            <a:r>
              <a:rPr lang="en-US" dirty="0"/>
              <a:t>Even though he is a prisoner, he is free because of his hope in Jesus.</a:t>
            </a:r>
          </a:p>
          <a:p>
            <a:pPr>
              <a:spcBef>
                <a:spcPts val="0"/>
              </a:spcBef>
            </a:pPr>
            <a:endParaRPr lang="en-US" dirty="0"/>
          </a:p>
          <a:p>
            <a:pPr>
              <a:spcBef>
                <a:spcPts val="0"/>
              </a:spcBef>
            </a:pPr>
            <a:r>
              <a:rPr lang="en-US" dirty="0"/>
              <a:t>Go ahead and turn to Acts 25 and let us read about how God, working through Paul, sets in motion the chain of events that results in Paul eventually going to Rome. </a:t>
            </a:r>
          </a:p>
          <a:p>
            <a:pPr>
              <a:spcBef>
                <a:spcPts val="0"/>
              </a:spcBef>
            </a:pPr>
            <a:endParaRPr lang="en-US" dirty="0"/>
          </a:p>
          <a:p>
            <a:pPr marL="0" marR="0" lvl="0" indent="0" algn="l" defTabSz="914400" rtl="0" eaLnBrk="0" fontAlgn="base" latinLnBrk="0" hangingPunct="0">
              <a:lnSpc>
                <a:spcPct val="100000"/>
              </a:lnSpc>
              <a:spcBef>
                <a:spcPts val="0"/>
              </a:spcBef>
              <a:spcAft>
                <a:spcPct val="0"/>
              </a:spcAft>
              <a:buClrTx/>
              <a:buSzTx/>
              <a:buFontTx/>
              <a:buNone/>
              <a:tabLst/>
              <a:defRPr/>
            </a:pPr>
            <a:r>
              <a:rPr lang="en-US" sz="1050" b="0" i="0" u="none" dirty="0">
                <a:solidFill>
                  <a:schemeClr val="tx1"/>
                </a:solidFill>
                <a:effectLst/>
                <a:latin typeface="Arial" panose="020B0604020202020204" pitchFamily="34" charset="0"/>
                <a:cs typeface="Arial" panose="020B0604020202020204" pitchFamily="34" charset="0"/>
              </a:rPr>
              <a:t>Photo by Zhu Liang on Unsplash</a:t>
            </a:r>
          </a:p>
          <a:p>
            <a:pPr marL="0" marR="0" lvl="0" indent="0" algn="l" defTabSz="914400" rtl="0" eaLnBrk="0" fontAlgn="base" latinLnBrk="0" hangingPunct="0">
              <a:lnSpc>
                <a:spcPct val="100000"/>
              </a:lnSpc>
              <a:spcBef>
                <a:spcPts val="0"/>
              </a:spcBef>
              <a:spcAft>
                <a:spcPct val="0"/>
              </a:spcAft>
              <a:buClrTx/>
              <a:buSzTx/>
              <a:buFontTx/>
              <a:buNone/>
              <a:tabLst/>
              <a:defRPr/>
            </a:pPr>
            <a:r>
              <a:rPr lang="en-US" sz="1050" dirty="0">
                <a:solidFill>
                  <a:schemeClr val="tx1"/>
                </a:solidFill>
                <a:latin typeface="Arial" panose="020B0604020202020204" pitchFamily="34" charset="0"/>
                <a:cs typeface="Arial" panose="020B0604020202020204" pitchFamily="34" charset="0"/>
              </a:rPr>
              <a:t>https://unsplash.com/photos/eoy0fuzH5ss</a:t>
            </a:r>
          </a:p>
        </p:txBody>
      </p:sp>
    </p:spTree>
    <p:extLst>
      <p:ext uri="{BB962C8B-B14F-4D97-AF65-F5344CB8AC3E}">
        <p14:creationId xmlns:p14="http://schemas.microsoft.com/office/powerpoint/2010/main" val="273752878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pPr>
              <a:spcBef>
                <a:spcPts val="0"/>
              </a:spcBef>
            </a:pPr>
            <a:r>
              <a:rPr lang="en-US" sz="1400" dirty="0"/>
              <a:t>Starting at Acts 25:1, we read that “Three days after Festus arrived in Caesarea to take over his new responsibilities, he left for Jerusalem, </a:t>
            </a:r>
            <a:r>
              <a:rPr lang="en-US" sz="1400" baseline="30000" dirty="0"/>
              <a:t>2</a:t>
            </a:r>
            <a:r>
              <a:rPr lang="en-US" sz="1400" dirty="0"/>
              <a:t> where the leading priests and other Jewish leaders met with him and made their accusations against Paul” (Acts 25:1-2 NLT). </a:t>
            </a:r>
          </a:p>
          <a:p>
            <a:pPr>
              <a:spcBef>
                <a:spcPts val="0"/>
              </a:spcBef>
            </a:pPr>
            <a:endParaRPr lang="en-US" sz="1400" dirty="0"/>
          </a:p>
          <a:p>
            <a:pPr>
              <a:spcBef>
                <a:spcPts val="0"/>
              </a:spcBef>
            </a:pPr>
            <a:r>
              <a:rPr lang="en-US" sz="1400" dirty="0"/>
              <a:t>We have a changing of the guard. Governor Festus has now replaced Governor Felix.  </a:t>
            </a:r>
          </a:p>
          <a:p>
            <a:pPr>
              <a:spcBef>
                <a:spcPts val="0"/>
              </a:spcBef>
            </a:pPr>
            <a:endParaRPr lang="en-US" sz="1400" dirty="0"/>
          </a:p>
          <a:p>
            <a:pPr>
              <a:spcBef>
                <a:spcPts val="0"/>
              </a:spcBef>
            </a:pPr>
            <a:r>
              <a:rPr lang="en-US" sz="1400" dirty="0"/>
              <a:t>A quick review on Felix—he was governor or procurator over the Roman province of Judea for 8 years.  When Paul was on trial before Felix, Paul noted that Felix had been a judge of Jewish affairs for many years.  Although Felix was knowledgeable of Jewish affairs, he kept Paul in prison (as we already said) because he wanted a bribe, and he wanted to gain favor with the Jewish people.</a:t>
            </a:r>
          </a:p>
          <a:p>
            <a:pPr>
              <a:spcBef>
                <a:spcPts val="0"/>
              </a:spcBef>
            </a:pPr>
            <a:endParaRPr lang="en-US" sz="1400" dirty="0"/>
          </a:p>
          <a:p>
            <a:pPr>
              <a:spcBef>
                <a:spcPts val="0"/>
              </a:spcBef>
            </a:pPr>
            <a:r>
              <a:rPr lang="en-US" sz="1400" dirty="0"/>
              <a:t>Festus is the new guy. He needs to start his tenure as governor on the right foot. He needs to learn about the territory he has been assigned.  So he goes to Jerusalem.</a:t>
            </a:r>
          </a:p>
          <a:p>
            <a:pPr>
              <a:spcBef>
                <a:spcPts val="0"/>
              </a:spcBef>
            </a:pPr>
            <a:endParaRPr lang="en-US" sz="1400" dirty="0"/>
          </a:p>
          <a:p>
            <a:pPr>
              <a:spcBef>
                <a:spcPts val="0"/>
              </a:spcBef>
            </a:pPr>
            <a:r>
              <a:rPr lang="en-US" sz="1050" dirty="0"/>
              <a:t>Photo by Toa </a:t>
            </a:r>
            <a:r>
              <a:rPr lang="en-US" sz="1050" dirty="0" err="1"/>
              <a:t>Heftiba</a:t>
            </a:r>
            <a:r>
              <a:rPr lang="en-US" sz="1050" dirty="0"/>
              <a:t> on Unsplash </a:t>
            </a:r>
          </a:p>
          <a:p>
            <a:pPr>
              <a:spcBef>
                <a:spcPts val="0"/>
              </a:spcBef>
            </a:pPr>
            <a:r>
              <a:rPr lang="en-US" sz="1050" dirty="0"/>
              <a:t>https://unsplash.com/photos/PxM8hw4j3ZY</a:t>
            </a:r>
          </a:p>
        </p:txBody>
      </p:sp>
    </p:spTree>
    <p:extLst>
      <p:ext uri="{BB962C8B-B14F-4D97-AF65-F5344CB8AC3E}">
        <p14:creationId xmlns:p14="http://schemas.microsoft.com/office/powerpoint/2010/main" val="380502682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pPr>
              <a:spcBef>
                <a:spcPts val="0"/>
              </a:spcBef>
            </a:pPr>
            <a:r>
              <a:rPr lang="en-US" sz="1400" dirty="0"/>
              <a:t>So Festus, the new governor, arrives in Jerusalem and meets with the Jewish leaders.</a:t>
            </a:r>
          </a:p>
          <a:p>
            <a:pPr>
              <a:spcBef>
                <a:spcPts val="0"/>
              </a:spcBef>
            </a:pPr>
            <a:endParaRPr lang="en-US" sz="1400" dirty="0"/>
          </a:p>
          <a:p>
            <a:pPr>
              <a:spcBef>
                <a:spcPts val="0"/>
              </a:spcBef>
            </a:pPr>
            <a:r>
              <a:rPr lang="en-US" sz="1400" dirty="0"/>
              <a:t>Starting with vs. 3, we see that “They asked Festus as a favor to transfer Paul to Jerusalem (planning to ambush and kill him on the way)” (Acts 25:3).</a:t>
            </a:r>
          </a:p>
          <a:p>
            <a:pPr>
              <a:spcBef>
                <a:spcPts val="0"/>
              </a:spcBef>
            </a:pPr>
            <a:endParaRPr lang="en-US" sz="1400" dirty="0"/>
          </a:p>
          <a:p>
            <a:pPr>
              <a:spcBef>
                <a:spcPts val="0"/>
              </a:spcBef>
            </a:pPr>
            <a:r>
              <a:rPr lang="en-US" sz="1400" dirty="0"/>
              <a:t>The Jewish leaders knew that a trial would not convict Paul, so they needed to ambush him.  They have been waiting to deal with their Paul problem for 2 years. If you recall from the last chapter, a group of more than 40 Jews made an oath not to eat or drink until they had killed Paul. However, since it has been 2 years, they were either really hungry, or they broke their oath.</a:t>
            </a:r>
          </a:p>
          <a:p>
            <a:pPr>
              <a:spcBef>
                <a:spcPts val="0"/>
              </a:spcBef>
            </a:pPr>
            <a:endParaRPr lang="en-US" sz="1400" dirty="0"/>
          </a:p>
          <a:p>
            <a:pPr>
              <a:spcBef>
                <a:spcPts val="0"/>
              </a:spcBef>
            </a:pPr>
            <a:r>
              <a:rPr lang="en-US" sz="1400" dirty="0"/>
              <a:t>Continuing with vs. 4:  “But Festus replied that Paul was at Caesarea and he himself would be returning there soon. </a:t>
            </a:r>
            <a:r>
              <a:rPr lang="en-US" sz="1400" baseline="30000" dirty="0"/>
              <a:t>5</a:t>
            </a:r>
            <a:r>
              <a:rPr lang="en-US" sz="1400" dirty="0"/>
              <a:t> So he said, ‘Those of you in authority can return with me. If Paul has done anything wrong, you can make your accusations.’” (Acts 25:4-5 NLT).</a:t>
            </a:r>
          </a:p>
          <a:p>
            <a:pPr>
              <a:spcBef>
                <a:spcPts val="0"/>
              </a:spcBef>
            </a:pPr>
            <a:endParaRPr lang="en-US" sz="1400" dirty="0"/>
          </a:p>
          <a:p>
            <a:pPr>
              <a:spcBef>
                <a:spcPts val="0"/>
              </a:spcBef>
            </a:pPr>
            <a:r>
              <a:rPr lang="en-US" sz="1400" dirty="0"/>
              <a:t>By our standards, it seems Governor Festus is off to a good start.  He wants to do what is right by Roman law  If you’ve done something wrong, you deserve a fair trial.</a:t>
            </a:r>
          </a:p>
          <a:p>
            <a:pPr>
              <a:spcBef>
                <a:spcPts val="0"/>
              </a:spcBef>
            </a:pPr>
            <a:endParaRPr lang="en-US" b="0" i="0" u="none" strike="noStrike" baseline="0" dirty="0"/>
          </a:p>
          <a:p>
            <a:pPr>
              <a:spcBef>
                <a:spcPts val="0"/>
              </a:spcBef>
            </a:pPr>
            <a:r>
              <a:rPr lang="en-US" sz="1050" b="0" i="0" u="none" strike="noStrike" baseline="0" dirty="0"/>
              <a:t>Image from </a:t>
            </a:r>
            <a:r>
              <a:rPr lang="en-US" sz="1050" b="0" i="0" u="none" strike="noStrike" baseline="0" dirty="0" err="1"/>
              <a:t>Brisco</a:t>
            </a:r>
            <a:r>
              <a:rPr lang="en-US" sz="1050" b="0" i="0" u="none" strike="noStrike" baseline="0" dirty="0"/>
              <a:t>, T. V. (1998). </a:t>
            </a:r>
            <a:r>
              <a:rPr lang="en-US" sz="1050" i="1" u="sng" dirty="0">
                <a:solidFill>
                  <a:srgbClr val="0000FF"/>
                </a:solidFill>
                <a:hlinkClick r:id="rId3"/>
              </a:rPr>
              <a:t>Holman Bible atlas</a:t>
            </a:r>
            <a:r>
              <a:rPr lang="en-US" sz="1050" dirty="0">
                <a:solidFill>
                  <a:srgbClr val="0000FF"/>
                </a:solidFill>
                <a:hlinkClick r:id="rId3"/>
              </a:rPr>
              <a:t> (p. 251). Nashville, TN: Broadman &amp; Holman Publishers.</a:t>
            </a:r>
            <a:endParaRPr lang="en-US" sz="1400" dirty="0"/>
          </a:p>
        </p:txBody>
      </p:sp>
    </p:spTree>
    <p:extLst>
      <p:ext uri="{BB962C8B-B14F-4D97-AF65-F5344CB8AC3E}">
        <p14:creationId xmlns:p14="http://schemas.microsoft.com/office/powerpoint/2010/main" val="413209012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pPr>
              <a:spcBef>
                <a:spcPts val="0"/>
              </a:spcBef>
            </a:pPr>
            <a:r>
              <a:rPr lang="en-US" dirty="0"/>
              <a:t>So once again, Paul is on trial. Continuing with vs. 6:  “About eight or ten days later Festus returned to Caesarea, and on the following day he took his seat in court and ordered that Paul be brought in. </a:t>
            </a:r>
            <a:r>
              <a:rPr lang="en-US" baseline="30000" dirty="0"/>
              <a:t>7</a:t>
            </a:r>
            <a:r>
              <a:rPr lang="en-US" dirty="0"/>
              <a:t> When Paul arrived, the Jewish leaders from Jerusalem gathered around and made many serious accusations they couldn’t prove” (Acts 25:6-7 NLT).</a:t>
            </a:r>
          </a:p>
          <a:p>
            <a:pPr>
              <a:spcBef>
                <a:spcPts val="0"/>
              </a:spcBef>
            </a:pPr>
            <a:endParaRPr lang="en-US" dirty="0"/>
          </a:p>
          <a:p>
            <a:pPr>
              <a:spcBef>
                <a:spcPts val="0"/>
              </a:spcBef>
            </a:pPr>
            <a:r>
              <a:rPr lang="en-US" dirty="0"/>
              <a:t>Of course, they couldn’t prove the charges.  The charges were baseless, to begin with.  And now 2 years have passed.</a:t>
            </a:r>
          </a:p>
          <a:p>
            <a:pPr>
              <a:spcBef>
                <a:spcPts val="0"/>
              </a:spcBef>
            </a:pPr>
            <a:endParaRPr lang="en-US" dirty="0"/>
          </a:p>
          <a:p>
            <a:pPr>
              <a:spcBef>
                <a:spcPts val="0"/>
              </a:spcBef>
            </a:pPr>
            <a:r>
              <a:rPr lang="en-US" dirty="0"/>
              <a:t>Continuing in vs 8:  </a:t>
            </a:r>
            <a:r>
              <a:rPr lang="en-US" baseline="30000" dirty="0"/>
              <a:t>8</a:t>
            </a:r>
            <a:r>
              <a:rPr lang="en-US" dirty="0"/>
              <a:t> Paul denied the charges. “I am </a:t>
            </a:r>
            <a:r>
              <a:rPr lang="en-US" sz="1800" b="1" u="sng" dirty="0"/>
              <a:t>NOT GUILTY </a:t>
            </a:r>
            <a:r>
              <a:rPr lang="en-US" dirty="0"/>
              <a:t>of any crime against the Jewish laws or the Temple or the Roman government,” he said.</a:t>
            </a:r>
          </a:p>
          <a:p>
            <a:pPr>
              <a:spcBef>
                <a:spcPts val="0"/>
              </a:spcBef>
            </a:pPr>
            <a:endParaRPr lang="en-US" dirty="0"/>
          </a:p>
          <a:p>
            <a:pPr>
              <a:spcBef>
                <a:spcPts val="0"/>
              </a:spcBef>
            </a:pPr>
            <a:r>
              <a:rPr lang="en-US" sz="1050" dirty="0"/>
              <a:t>Photo by Bill Oxford on Unsplash</a:t>
            </a:r>
          </a:p>
          <a:p>
            <a:pPr>
              <a:spcBef>
                <a:spcPts val="0"/>
              </a:spcBef>
            </a:pPr>
            <a:r>
              <a:rPr lang="en-US" sz="1050" dirty="0"/>
              <a:t>https://unsplash.com/photos/OXGhu60NwxU</a:t>
            </a:r>
          </a:p>
          <a:p>
            <a:pPr>
              <a:spcBef>
                <a:spcPts val="0"/>
              </a:spcBef>
            </a:pPr>
            <a:endParaRPr lang="en-US" dirty="0"/>
          </a:p>
        </p:txBody>
      </p:sp>
    </p:spTree>
    <p:extLst>
      <p:ext uri="{BB962C8B-B14F-4D97-AF65-F5344CB8AC3E}">
        <p14:creationId xmlns:p14="http://schemas.microsoft.com/office/powerpoint/2010/main" val="62654508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pPr>
              <a:spcBef>
                <a:spcPts val="0"/>
              </a:spcBef>
            </a:pPr>
            <a:r>
              <a:rPr lang="en-US" dirty="0"/>
              <a:t>Luke doesn’t bother to record the charges in this trial before Festus.  But if you go back to chapter 24, the Jewish Lawyer Tertullus charged Paul with being:</a:t>
            </a:r>
          </a:p>
          <a:p>
            <a:pPr marL="285750" indent="-285750">
              <a:spcBef>
                <a:spcPts val="0"/>
              </a:spcBef>
              <a:buFont typeface="Arial" panose="020B0604020202020204" pitchFamily="34" charset="0"/>
              <a:buChar char="•"/>
            </a:pPr>
            <a:r>
              <a:rPr lang="en-US" dirty="0"/>
              <a:t>“a troublemaker who is constantly stirring up riots among the Jews all over the world</a:t>
            </a:r>
          </a:p>
          <a:p>
            <a:pPr marL="285750" indent="-285750">
              <a:spcBef>
                <a:spcPts val="0"/>
              </a:spcBef>
              <a:buFont typeface="Arial" panose="020B0604020202020204" pitchFamily="34" charset="0"/>
              <a:buChar char="•"/>
            </a:pPr>
            <a:r>
              <a:rPr lang="en-US" dirty="0"/>
              <a:t>. . . a ringleader of the cult known as the Nazarenes</a:t>
            </a:r>
          </a:p>
          <a:p>
            <a:pPr marL="285750" indent="-285750">
              <a:spcBef>
                <a:spcPts val="0"/>
              </a:spcBef>
              <a:buFont typeface="Arial" panose="020B0604020202020204" pitchFamily="34" charset="0"/>
              <a:buChar char="•"/>
            </a:pPr>
            <a:r>
              <a:rPr lang="en-US" dirty="0"/>
              <a:t>. . .  (and) trying to desecrate the Temple” (Acts 24:5-6 NLT).  </a:t>
            </a:r>
          </a:p>
          <a:p>
            <a:pPr>
              <a:spcBef>
                <a:spcPts val="0"/>
              </a:spcBef>
            </a:pPr>
            <a:endParaRPr lang="en-US" dirty="0"/>
          </a:p>
          <a:p>
            <a:pPr>
              <a:spcBef>
                <a:spcPts val="0"/>
              </a:spcBef>
            </a:pPr>
            <a:r>
              <a:rPr lang="en-US" dirty="0"/>
              <a:t>These are the charges Paul addresses when he states is not guilty of crimes against Jewish Law, the Temple or the Roman Government.</a:t>
            </a:r>
          </a:p>
          <a:p>
            <a:pPr>
              <a:spcBef>
                <a:spcPts val="0"/>
              </a:spcBef>
            </a:pPr>
            <a:endParaRPr lang="en-US" dirty="0"/>
          </a:p>
          <a:p>
            <a:pPr marL="285750" indent="-285750">
              <a:spcBef>
                <a:spcPts val="0"/>
              </a:spcBef>
              <a:buFont typeface="Arial" panose="020B0604020202020204" pitchFamily="34" charset="0"/>
              <a:buChar char="•"/>
            </a:pPr>
            <a:r>
              <a:rPr lang="en-US" dirty="0"/>
              <a:t>The Jewish teachers think Paul’s teachings were contrary to Jewish law, which caused riots. In reality, Paul’s teachings were the culmination of Jewish law, as many Jews who became Christian would attest to.</a:t>
            </a:r>
          </a:p>
          <a:p>
            <a:pPr marL="285750" indent="-285750">
              <a:spcBef>
                <a:spcPts val="0"/>
              </a:spcBef>
              <a:buFont typeface="Arial" panose="020B0604020202020204" pitchFamily="34" charset="0"/>
              <a:buChar char="•"/>
            </a:pPr>
            <a:r>
              <a:rPr lang="en-US" dirty="0"/>
              <a:t>Regarding the temple, Paul was participating in a purification ritual, when the Jews caused the riot. If anyone was desecrating the temple it was the Jews. </a:t>
            </a:r>
          </a:p>
          <a:p>
            <a:pPr marL="285750" indent="-285750">
              <a:spcBef>
                <a:spcPts val="0"/>
              </a:spcBef>
              <a:buFont typeface="Arial" panose="020B0604020202020204" pitchFamily="34" charset="0"/>
              <a:buChar char="•"/>
            </a:pPr>
            <a:r>
              <a:rPr lang="en-US" dirty="0"/>
              <a:t>And finally, the leader of the Nazarenes was Jesus, not Paul. Paul was merely a follower. And being a follower of Jesus was not contrary to the Roman Government.</a:t>
            </a:r>
          </a:p>
          <a:p>
            <a:pPr>
              <a:spcBef>
                <a:spcPts val="0"/>
              </a:spcBef>
            </a:pPr>
            <a:endParaRPr lang="en-US" dirty="0"/>
          </a:p>
          <a:p>
            <a:pPr>
              <a:spcBef>
                <a:spcPts val="0"/>
              </a:spcBef>
            </a:pPr>
            <a:r>
              <a:rPr lang="en-US" sz="1050" dirty="0"/>
              <a:t>Photo by Bill Oxford on Unsplash</a:t>
            </a:r>
          </a:p>
          <a:p>
            <a:pPr>
              <a:spcBef>
                <a:spcPts val="0"/>
              </a:spcBef>
            </a:pPr>
            <a:r>
              <a:rPr lang="en-US" sz="1050" dirty="0"/>
              <a:t>https://unsplash.com/photos/OXGhu60NwxU</a:t>
            </a:r>
          </a:p>
        </p:txBody>
      </p:sp>
    </p:spTree>
    <p:extLst>
      <p:ext uri="{BB962C8B-B14F-4D97-AF65-F5344CB8AC3E}">
        <p14:creationId xmlns:p14="http://schemas.microsoft.com/office/powerpoint/2010/main" val="287142669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pPr>
              <a:spcBef>
                <a:spcPts val="0"/>
              </a:spcBef>
            </a:pPr>
            <a:r>
              <a:rPr lang="en-US" dirty="0"/>
              <a:t>So now what?  </a:t>
            </a:r>
          </a:p>
          <a:p>
            <a:pPr>
              <a:spcBef>
                <a:spcPts val="0"/>
              </a:spcBef>
            </a:pPr>
            <a:r>
              <a:rPr lang="en-US" dirty="0"/>
              <a:t>• The charges are baseless. </a:t>
            </a:r>
          </a:p>
          <a:p>
            <a:pPr>
              <a:spcBef>
                <a:spcPts val="0"/>
              </a:spcBef>
            </a:pPr>
            <a:r>
              <a:rPr lang="en-US" dirty="0"/>
              <a:t>• They cannot be proven. </a:t>
            </a:r>
          </a:p>
          <a:p>
            <a:pPr>
              <a:spcBef>
                <a:spcPts val="0"/>
              </a:spcBef>
            </a:pPr>
            <a:r>
              <a:rPr lang="en-US" dirty="0"/>
              <a:t>• They are 2 years old.  </a:t>
            </a:r>
          </a:p>
          <a:p>
            <a:pPr>
              <a:spcBef>
                <a:spcPts val="0"/>
              </a:spcBef>
            </a:pPr>
            <a:endParaRPr lang="en-US" dirty="0"/>
          </a:p>
          <a:p>
            <a:pPr>
              <a:spcBef>
                <a:spcPts val="0"/>
              </a:spcBef>
            </a:pPr>
            <a:r>
              <a:rPr lang="en-US" dirty="0"/>
              <a:t>How does the new governor respond?  “</a:t>
            </a:r>
            <a:r>
              <a:rPr lang="en-US" baseline="30000" dirty="0"/>
              <a:t>9</a:t>
            </a:r>
            <a:r>
              <a:rPr lang="en-US" dirty="0"/>
              <a:t> Then Festus, wanting to please the Jews, asked him, ‘Are you willing to go to Jerusalem and stand trial before me there?’”</a:t>
            </a:r>
          </a:p>
          <a:p>
            <a:pPr>
              <a:spcBef>
                <a:spcPts val="0"/>
              </a:spcBef>
            </a:pPr>
            <a:endParaRPr lang="en-US" dirty="0"/>
          </a:p>
          <a:p>
            <a:pPr>
              <a:spcBef>
                <a:spcPts val="0"/>
              </a:spcBef>
            </a:pPr>
            <a:r>
              <a:rPr lang="en-US" dirty="0"/>
              <a:t>Governor Festus, you were doing so good. You were trying to do what is right. But now you are just trying to gain political favor with the Jews. That’s just sad.  Festus was doing so well but has thrown away doing the right thing because he wanted to be liked by the Jews. </a:t>
            </a:r>
          </a:p>
          <a:p>
            <a:pPr>
              <a:spcBef>
                <a:spcPts val="0"/>
              </a:spcBef>
            </a:pPr>
            <a:endParaRPr lang="en-US" dirty="0"/>
          </a:p>
          <a:p>
            <a:pPr>
              <a:spcBef>
                <a:spcPts val="0"/>
              </a:spcBef>
            </a:pPr>
            <a:r>
              <a:rPr lang="en-US" dirty="0"/>
              <a:t>Paul recognized this.  So he replied in vs 10:  “No! This is the official Roman court, so I ought to be tried right here. You know very well I am not guilty of harming the Jews. </a:t>
            </a:r>
            <a:r>
              <a:rPr lang="en-US" baseline="30000" dirty="0"/>
              <a:t>11</a:t>
            </a:r>
            <a:r>
              <a:rPr lang="en-US" dirty="0"/>
              <a:t> If I have done something worthy of death, I don’t refuse to die. But if I am innocent, no one has a right to turn me over to these men to kill me. I appeal to Caesar!”</a:t>
            </a:r>
          </a:p>
          <a:p>
            <a:pPr>
              <a:spcBef>
                <a:spcPts val="0"/>
              </a:spcBef>
            </a:pPr>
            <a:endParaRPr lang="en-US" dirty="0"/>
          </a:p>
          <a:p>
            <a:pPr>
              <a:spcBef>
                <a:spcPts val="0"/>
              </a:spcBef>
            </a:pPr>
            <a:r>
              <a:rPr lang="en-US" sz="1100" dirty="0"/>
              <a:t>Photo by Toa </a:t>
            </a:r>
            <a:r>
              <a:rPr lang="en-US" sz="1100" dirty="0" err="1"/>
              <a:t>Heftiba</a:t>
            </a:r>
            <a:r>
              <a:rPr lang="en-US" sz="1100" dirty="0"/>
              <a:t> on </a:t>
            </a:r>
            <a:r>
              <a:rPr lang="en-US" sz="1100" dirty="0" err="1"/>
              <a:t>Unsplash</a:t>
            </a:r>
            <a:r>
              <a:rPr lang="en-US" sz="1100" dirty="0"/>
              <a:t> </a:t>
            </a:r>
          </a:p>
          <a:p>
            <a:pPr>
              <a:spcBef>
                <a:spcPts val="0"/>
              </a:spcBef>
            </a:pPr>
            <a:r>
              <a:rPr lang="en-US" sz="1100" dirty="0"/>
              <a:t>https://unsplash.com/photos/PxM8hw4j3ZY</a:t>
            </a:r>
          </a:p>
        </p:txBody>
      </p:sp>
    </p:spTree>
    <p:extLst>
      <p:ext uri="{BB962C8B-B14F-4D97-AF65-F5344CB8AC3E}">
        <p14:creationId xmlns:p14="http://schemas.microsoft.com/office/powerpoint/2010/main" val="212509664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Being a Roman Citizen was very beneficial.  So is being Singaporean. The Singaporean passport will grant you access to 192 countries, ranking second in the world, only behind Japan, which has access to 193 countries.</a:t>
            </a:r>
          </a:p>
          <a:p>
            <a:endParaRPr lang="en-US" dirty="0"/>
          </a:p>
          <a:p>
            <a:r>
              <a:rPr lang="en-US" dirty="0"/>
              <a:t>Although Paul doesn’t have a powerful passport, he has the right not to be beaten before a trial, which he already used.  And he had the right to have his trial heard in Rome.  Pretty powerful stuff. </a:t>
            </a:r>
          </a:p>
          <a:p>
            <a:endParaRPr lang="en-US" dirty="0"/>
          </a:p>
          <a:p>
            <a:r>
              <a:rPr lang="en-US" dirty="0"/>
              <a:t>Not much Festus could do, so in vs </a:t>
            </a:r>
            <a:r>
              <a:rPr lang="en-US" baseline="30000" dirty="0"/>
              <a:t>12</a:t>
            </a:r>
            <a:r>
              <a:rPr lang="en-US" dirty="0"/>
              <a:t>: “Festus conferred with his advisers and then replied, ‘Very well! You have appealed to Caesar, and to Caesar you will go!’”</a:t>
            </a:r>
          </a:p>
          <a:p>
            <a:endParaRPr lang="en-US" sz="1100" dirty="0"/>
          </a:p>
          <a:p>
            <a:r>
              <a:rPr lang="en-US" sz="1100" dirty="0"/>
              <a:t>Image by Sweet Publishing at https://www.freebibleimages.org/illustrations/paul-festus-agrippa/ (CC BY-SA 3.0)</a:t>
            </a:r>
          </a:p>
          <a:p>
            <a:endParaRPr lang="en-US" dirty="0"/>
          </a:p>
        </p:txBody>
      </p:sp>
    </p:spTree>
    <p:extLst>
      <p:ext uri="{BB962C8B-B14F-4D97-AF65-F5344CB8AC3E}">
        <p14:creationId xmlns:p14="http://schemas.microsoft.com/office/powerpoint/2010/main" val="146898049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There is a lot of waiting in the Bible</a:t>
            </a:r>
          </a:p>
          <a:p>
            <a:r>
              <a:rPr lang="en-US" dirty="0"/>
              <a:t>•  Abraham had to wait 25 years after he received the promise of a son before Isaac was born.</a:t>
            </a:r>
          </a:p>
          <a:p>
            <a:r>
              <a:rPr lang="en-US" dirty="0"/>
              <a:t>•  The nation of Israel had to wait 40 years wandering the desert before entering the promised land (of course, that was their fault).</a:t>
            </a:r>
          </a:p>
          <a:p>
            <a:r>
              <a:rPr lang="en-US" dirty="0"/>
              <a:t>•  Nehemiah waited for 3 to 4 months after receiving the distressing news about Jerusalem before God planted it on the Persian King’s heart to let Nehemiah go back to rebuild the city walls.</a:t>
            </a:r>
          </a:p>
          <a:p>
            <a:r>
              <a:rPr lang="en-US" dirty="0"/>
              <a:t>•  Paul had been waiting for 2 years for Governor Felix to decide his case. Knowing that in Acts 23:11, the Lord appeared to Paul, encouraged him, letting him know he must preach the Good News in Rome. Finally, we can see how this will happen.</a:t>
            </a:r>
          </a:p>
          <a:p>
            <a:pPr>
              <a:spcBef>
                <a:spcPts val="0"/>
              </a:spcBef>
            </a:pPr>
            <a:endParaRPr lang="en-US" dirty="0"/>
          </a:p>
          <a:p>
            <a:pPr marL="0" marR="0" lvl="0" indent="0" algn="l" defTabSz="914400" rtl="0" eaLnBrk="0" fontAlgn="base" latinLnBrk="0" hangingPunct="0">
              <a:lnSpc>
                <a:spcPct val="100000"/>
              </a:lnSpc>
              <a:spcBef>
                <a:spcPts val="0"/>
              </a:spcBef>
              <a:spcAft>
                <a:spcPct val="0"/>
              </a:spcAft>
              <a:buClrTx/>
              <a:buSzTx/>
              <a:buFontTx/>
              <a:buNone/>
              <a:tabLst/>
              <a:defRPr/>
            </a:pPr>
            <a:r>
              <a:rPr lang="en-US" sz="1050" b="0" i="0" u="none" dirty="0">
                <a:solidFill>
                  <a:schemeClr val="tx1"/>
                </a:solidFill>
                <a:effectLst/>
                <a:latin typeface="Arial" panose="020B0604020202020204" pitchFamily="34" charset="0"/>
                <a:cs typeface="Arial" panose="020B0604020202020204" pitchFamily="34" charset="0"/>
              </a:rPr>
              <a:t>Photo by Zhu Liang on </a:t>
            </a:r>
            <a:r>
              <a:rPr lang="en-US" sz="1050" b="0" i="0" u="none" dirty="0" err="1">
                <a:solidFill>
                  <a:schemeClr val="tx1"/>
                </a:solidFill>
                <a:effectLst/>
                <a:latin typeface="Arial" panose="020B0604020202020204" pitchFamily="34" charset="0"/>
                <a:cs typeface="Arial" panose="020B0604020202020204" pitchFamily="34" charset="0"/>
              </a:rPr>
              <a:t>Unsplash</a:t>
            </a:r>
            <a:endParaRPr lang="en-US" sz="1050" b="0" i="0" u="none" dirty="0">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ts val="0"/>
              </a:spcBef>
              <a:spcAft>
                <a:spcPct val="0"/>
              </a:spcAft>
              <a:buClrTx/>
              <a:buSzTx/>
              <a:buFontTx/>
              <a:buNone/>
              <a:tabLst/>
              <a:defRPr/>
            </a:pPr>
            <a:r>
              <a:rPr lang="en-US" sz="1050" dirty="0">
                <a:solidFill>
                  <a:schemeClr val="tx1"/>
                </a:solidFill>
                <a:latin typeface="Arial" panose="020B0604020202020204" pitchFamily="34" charset="0"/>
                <a:cs typeface="Arial" panose="020B0604020202020204" pitchFamily="34" charset="0"/>
              </a:rPr>
              <a:t>https://unsplash.com/photos/eoy0fuzH5ss</a:t>
            </a:r>
          </a:p>
          <a:p>
            <a:endParaRPr lang="en-US" dirty="0"/>
          </a:p>
        </p:txBody>
      </p:sp>
    </p:spTree>
    <p:extLst>
      <p:ext uri="{BB962C8B-B14F-4D97-AF65-F5344CB8AC3E}">
        <p14:creationId xmlns:p14="http://schemas.microsoft.com/office/powerpoint/2010/main" val="157282254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pPr>
              <a:spcBef>
                <a:spcPts val="0"/>
              </a:spcBef>
            </a:pPr>
            <a:r>
              <a:rPr lang="en-US" dirty="0"/>
              <a:t>We can learn a lesson about following God’s will from Paul. We may know what the result should look like, but we don’t how to get there. Paul probably did not know how he was going to get to Rome. But he didn’t mope and complain. Instead, he waited patiently and used every opportunity to tell the previous governor (Felix) about faith in Christ Jesus.</a:t>
            </a:r>
          </a:p>
          <a:p>
            <a:pPr>
              <a:spcBef>
                <a:spcPts val="0"/>
              </a:spcBef>
            </a:pPr>
            <a:endParaRPr lang="en-US" dirty="0"/>
          </a:p>
          <a:p>
            <a:pPr>
              <a:spcBef>
                <a:spcPts val="0"/>
              </a:spcBef>
            </a:pPr>
            <a:r>
              <a:rPr lang="en-US" dirty="0"/>
              <a:t>I’ve known for probably the past 9 or 10 years, I would be a missionary at some point in my life. But it wasn’t until last year I felt the calling to step forward and quit my job and attend seminary. So, my changing of the guard was not a new Roman governor. Instead, it was my children moving out of the house. </a:t>
            </a:r>
          </a:p>
          <a:p>
            <a:pPr>
              <a:spcBef>
                <a:spcPts val="0"/>
              </a:spcBef>
            </a:pPr>
            <a:endParaRPr lang="en-US" dirty="0"/>
          </a:p>
          <a:p>
            <a:pPr>
              <a:spcBef>
                <a:spcPts val="0"/>
              </a:spcBef>
            </a:pPr>
            <a:r>
              <a:rPr lang="en-US" dirty="0"/>
              <a:t>We all have changes going on all the time.  </a:t>
            </a:r>
          </a:p>
          <a:p>
            <a:pPr>
              <a:spcBef>
                <a:spcPts val="0"/>
              </a:spcBef>
            </a:pPr>
            <a:r>
              <a:rPr lang="en-US" dirty="0"/>
              <a:t>We are also all called by God for something. </a:t>
            </a:r>
          </a:p>
          <a:p>
            <a:pPr>
              <a:spcBef>
                <a:spcPts val="0"/>
              </a:spcBef>
            </a:pPr>
            <a:r>
              <a:rPr lang="en-US" dirty="0"/>
              <a:t>So, take each changing of the guard in your life to examine:</a:t>
            </a:r>
          </a:p>
          <a:p>
            <a:pPr>
              <a:spcBef>
                <a:spcPts val="0"/>
              </a:spcBef>
            </a:pPr>
            <a:r>
              <a:rPr lang="en-US" dirty="0"/>
              <a:t>• where your life is now</a:t>
            </a:r>
          </a:p>
          <a:p>
            <a:pPr>
              <a:spcBef>
                <a:spcPts val="0"/>
              </a:spcBef>
            </a:pPr>
            <a:r>
              <a:rPr lang="en-US" dirty="0"/>
              <a:t>• where God is calling you to be</a:t>
            </a:r>
          </a:p>
          <a:p>
            <a:pPr>
              <a:spcBef>
                <a:spcPts val="0"/>
              </a:spcBef>
            </a:pPr>
            <a:r>
              <a:rPr lang="en-US" dirty="0"/>
              <a:t>• and then how to get there.</a:t>
            </a:r>
          </a:p>
          <a:p>
            <a:pPr>
              <a:spcBef>
                <a:spcPts val="0"/>
              </a:spcBef>
            </a:pPr>
            <a:endParaRPr lang="en-US" dirty="0"/>
          </a:p>
          <a:p>
            <a:pPr marL="0" marR="0" lvl="0" indent="0" algn="l" defTabSz="914400" rtl="0" eaLnBrk="0" fontAlgn="base" latinLnBrk="0" hangingPunct="0">
              <a:lnSpc>
                <a:spcPct val="100000"/>
              </a:lnSpc>
              <a:spcBef>
                <a:spcPts val="0"/>
              </a:spcBef>
              <a:spcAft>
                <a:spcPct val="0"/>
              </a:spcAft>
              <a:buClrTx/>
              <a:buSzTx/>
              <a:buFontTx/>
              <a:buNone/>
              <a:tabLst/>
              <a:defRPr/>
            </a:pPr>
            <a:r>
              <a:rPr lang="en-US" sz="1100" b="0" i="0" u="none" dirty="0">
                <a:solidFill>
                  <a:schemeClr val="tx1"/>
                </a:solidFill>
                <a:effectLst/>
                <a:latin typeface="Arial" panose="020B0604020202020204" pitchFamily="34" charset="0"/>
                <a:cs typeface="Arial" panose="020B0604020202020204" pitchFamily="34" charset="0"/>
              </a:rPr>
              <a:t>Photo by Zhu Liang on </a:t>
            </a:r>
            <a:r>
              <a:rPr lang="en-US" sz="1100" b="0" i="0" u="none" dirty="0" err="1">
                <a:solidFill>
                  <a:schemeClr val="tx1"/>
                </a:solidFill>
                <a:effectLst/>
                <a:latin typeface="Arial" panose="020B0604020202020204" pitchFamily="34" charset="0"/>
                <a:cs typeface="Arial" panose="020B0604020202020204" pitchFamily="34" charset="0"/>
              </a:rPr>
              <a:t>Unsplash</a:t>
            </a:r>
            <a:endParaRPr lang="en-US" sz="1100" b="0" i="0" u="none" dirty="0">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ts val="0"/>
              </a:spcBef>
              <a:spcAft>
                <a:spcPct val="0"/>
              </a:spcAft>
              <a:buClrTx/>
              <a:buSzTx/>
              <a:buFontTx/>
              <a:buNone/>
              <a:tabLst/>
              <a:defRPr/>
            </a:pPr>
            <a:r>
              <a:rPr lang="en-US" sz="1100" dirty="0">
                <a:solidFill>
                  <a:schemeClr val="tx1"/>
                </a:solidFill>
                <a:latin typeface="Arial" panose="020B0604020202020204" pitchFamily="34" charset="0"/>
                <a:cs typeface="Arial" panose="020B0604020202020204" pitchFamily="34" charset="0"/>
              </a:rPr>
              <a:t>https://unsplash.com/photos/eoy0fuzH5ss</a:t>
            </a:r>
          </a:p>
          <a:p>
            <a:endParaRPr lang="en-US" dirty="0"/>
          </a:p>
        </p:txBody>
      </p:sp>
    </p:spTree>
    <p:extLst>
      <p:ext uri="{BB962C8B-B14F-4D97-AF65-F5344CB8AC3E}">
        <p14:creationId xmlns:p14="http://schemas.microsoft.com/office/powerpoint/2010/main" val="558964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10" charset="0"/>
                <a:ea typeface="ＭＳ Ｐゴシック" pitchFamily="-108" charset="-128"/>
                <a:cs typeface="ＭＳ Ｐゴシック" pitchFamily="-108" charset="-128"/>
              </a:rPr>
              <a:t>God is honored when we share about him with those who are not familiar.</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108221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Once you figure out where you are going, the journey is not easy.</a:t>
            </a:r>
          </a:p>
          <a:p>
            <a:endParaRPr lang="en-US" dirty="0"/>
          </a:p>
          <a:p>
            <a:r>
              <a:rPr lang="en-US" dirty="0"/>
              <a:t>When you choose to follow God’s calling in your life, some people will not understand. </a:t>
            </a:r>
          </a:p>
          <a:p>
            <a:endParaRPr lang="en-US" dirty="0"/>
          </a:p>
          <a:p>
            <a:r>
              <a:rPr lang="en-US" dirty="0"/>
              <a:t>In the next section, Felix, the new Governor, does not understand Paul’s actions.  So he confers with King Agrippa. </a:t>
            </a:r>
          </a:p>
          <a:p>
            <a:endParaRPr lang="en-US" dirty="0"/>
          </a:p>
          <a:p>
            <a:r>
              <a:rPr lang="en-US" dirty="0"/>
              <a:t>Starting in vs. 13, we see that “</a:t>
            </a:r>
            <a:r>
              <a:rPr lang="en-US" baseline="30000" dirty="0"/>
              <a:t>13</a:t>
            </a:r>
            <a:r>
              <a:rPr lang="en-US" dirty="0"/>
              <a:t> A few days later </a:t>
            </a:r>
            <a:r>
              <a:rPr lang="en-US" sz="1800" b="1" u="sng" dirty="0"/>
              <a:t>KING AGRIPPA</a:t>
            </a:r>
            <a:r>
              <a:rPr lang="en-US" dirty="0"/>
              <a:t> arrived with his sister, Bernice, to pay their respects to Festus. </a:t>
            </a:r>
          </a:p>
          <a:p>
            <a:endParaRPr lang="en-US" dirty="0"/>
          </a:p>
          <a:p>
            <a:r>
              <a:rPr lang="en-US" dirty="0"/>
              <a:t>There are a lot of repeated names in the Bible when it comes to the various Kings.  This King Agrippa is actually King Herod Agrippa the second.</a:t>
            </a:r>
          </a:p>
          <a:p>
            <a:endParaRPr lang="en-US" dirty="0"/>
          </a:p>
        </p:txBody>
      </p:sp>
    </p:spTree>
    <p:extLst>
      <p:ext uri="{BB962C8B-B14F-4D97-AF65-F5344CB8AC3E}">
        <p14:creationId xmlns:p14="http://schemas.microsoft.com/office/powerpoint/2010/main" val="110814108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Let's go back and look at all the Herods in the New Testament.  Here is a quick overview.  Since these slides are available on our website so I will go through them quickly. </a:t>
            </a:r>
          </a:p>
          <a:p>
            <a:endParaRPr lang="en-US" dirty="0"/>
          </a:p>
          <a:p>
            <a:r>
              <a:rPr lang="en-US" dirty="0"/>
              <a:t>The first Herod, is known as Herod the Great. He was King when Jesus was born, he met the wise men and killed the babies in Jerusalem.</a:t>
            </a:r>
          </a:p>
          <a:p>
            <a:r>
              <a:rPr lang="en-US" dirty="0"/>
              <a:t>________</a:t>
            </a:r>
          </a:p>
          <a:p>
            <a:r>
              <a:rPr lang="en-US" dirty="0"/>
              <a:t>LC-03-Controversy-116</a:t>
            </a:r>
          </a:p>
          <a:p>
            <a:r>
              <a:rPr lang="en-US" dirty="0"/>
              <a:t>NS-03-Mark1-8—slide 235</a:t>
            </a:r>
          </a:p>
          <a:p>
            <a:r>
              <a:rPr lang="en-US" dirty="0"/>
              <a:t>NS-05-Acts20-28—slide 153</a:t>
            </a:r>
          </a:p>
        </p:txBody>
      </p:sp>
    </p:spTree>
    <p:extLst>
      <p:ext uri="{BB962C8B-B14F-4D97-AF65-F5344CB8AC3E}">
        <p14:creationId xmlns:p14="http://schemas.microsoft.com/office/powerpoint/2010/main" val="240021701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When he died, Rome decided that his Kingdom would be split between 3 of his sons.  </a:t>
            </a:r>
          </a:p>
          <a:p>
            <a:endParaRPr lang="en-US" dirty="0"/>
          </a:p>
          <a:p>
            <a:r>
              <a:rPr lang="en-US" dirty="0"/>
              <a:t>Herod Archelaus was not a good ruler, he was so bad that Joseph was warned to return to Nazareth after Herod the Great’s death and the family was returning from Egypt.  He was eventually fired by the Roman senate. His territory was then ruled by Roman governors. </a:t>
            </a:r>
          </a:p>
        </p:txBody>
      </p:sp>
    </p:spTree>
    <p:extLst>
      <p:ext uri="{BB962C8B-B14F-4D97-AF65-F5344CB8AC3E}">
        <p14:creationId xmlns:p14="http://schemas.microsoft.com/office/powerpoint/2010/main" val="9312153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Herod Philip was actually a pretty good guy. Unfortunately for him, his wife left him for his brother, Herod Antipas.</a:t>
            </a:r>
          </a:p>
        </p:txBody>
      </p:sp>
    </p:spTree>
    <p:extLst>
      <p:ext uri="{BB962C8B-B14F-4D97-AF65-F5344CB8AC3E}">
        <p14:creationId xmlns:p14="http://schemas.microsoft.com/office/powerpoint/2010/main" val="16379907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Herod Antipas is the Herod that executed John the Baptist and presided of Jesus’ trial, conferring with Pontus Pilate.</a:t>
            </a:r>
          </a:p>
        </p:txBody>
      </p:sp>
    </p:spTree>
    <p:extLst>
      <p:ext uri="{BB962C8B-B14F-4D97-AF65-F5344CB8AC3E}">
        <p14:creationId xmlns:p14="http://schemas.microsoft.com/office/powerpoint/2010/main" val="72747700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Herod the Great had many other children. One of them, Aristobulus, was the father of Herod Agrippa. </a:t>
            </a:r>
          </a:p>
          <a:p>
            <a:endParaRPr lang="en-US" dirty="0"/>
          </a:p>
          <a:p>
            <a:r>
              <a:rPr lang="en-US" dirty="0"/>
              <a:t>Agrippa was sent to Rome to hobnob with Roman royalty. He became king by befriending the future emperor Caligula. His death is recorded in Acts 12 because he did not rebuke the people when they stated he has the voice of a God.</a:t>
            </a:r>
          </a:p>
        </p:txBody>
      </p:sp>
    </p:spTree>
    <p:extLst>
      <p:ext uri="{BB962C8B-B14F-4D97-AF65-F5344CB8AC3E}">
        <p14:creationId xmlns:p14="http://schemas.microsoft.com/office/powerpoint/2010/main" val="406115240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We finally get to Herod Agrippa II. We already met his sister, Drusilla, who was married to the former governor Roman Felix. </a:t>
            </a:r>
          </a:p>
        </p:txBody>
      </p:sp>
    </p:spTree>
    <p:extLst>
      <p:ext uri="{BB962C8B-B14F-4D97-AF65-F5344CB8AC3E}">
        <p14:creationId xmlns:p14="http://schemas.microsoft.com/office/powerpoint/2010/main" val="19168969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pPr>
              <a:spcBef>
                <a:spcPts val="0"/>
              </a:spcBef>
            </a:pPr>
            <a:r>
              <a:rPr lang="en-US" b="0" i="0" u="none" strike="noStrike" baseline="0" dirty="0"/>
              <a:t>Although Agrippa II was the firstborn son, he was too young for Rome to give him any territory after his father’s death. </a:t>
            </a:r>
          </a:p>
          <a:p>
            <a:pPr>
              <a:spcBef>
                <a:spcPts val="0"/>
              </a:spcBef>
            </a:pPr>
            <a:endParaRPr lang="en-US" b="0" i="0" u="none" strike="noStrike" baseline="0" dirty="0"/>
          </a:p>
          <a:p>
            <a:pPr>
              <a:spcBef>
                <a:spcPts val="0"/>
              </a:spcBef>
            </a:pPr>
            <a:r>
              <a:rPr lang="en-US" b="0" i="0" u="none" strike="noStrike" baseline="0" dirty="0"/>
              <a:t>Eventually Rome gave him a small kingdom, and because he did well, ended up giving him more and more land. However, the largest portion of Herod the Great’s previous territory remained under control of the Roman Governors. </a:t>
            </a:r>
          </a:p>
          <a:p>
            <a:pPr>
              <a:spcBef>
                <a:spcPts val="0"/>
              </a:spcBef>
            </a:pPr>
            <a:endParaRPr lang="en-US" b="0" i="0" u="none" strike="noStrike" baseline="0" dirty="0"/>
          </a:p>
          <a:p>
            <a:pPr>
              <a:spcBef>
                <a:spcPts val="0"/>
              </a:spcBef>
            </a:pPr>
            <a:r>
              <a:rPr lang="en-US" b="0" i="0" u="none" strike="noStrike" baseline="0" dirty="0"/>
              <a:t>This is the King Agrippa in whom Governor Festus confided in.</a:t>
            </a:r>
          </a:p>
          <a:p>
            <a:pPr>
              <a:spcBef>
                <a:spcPts val="0"/>
              </a:spcBef>
            </a:pPr>
            <a:endParaRPr lang="en-US" b="0" i="0" u="none" strike="noStrike" baseline="0" dirty="0"/>
          </a:p>
          <a:p>
            <a:pPr>
              <a:spcBef>
                <a:spcPts val="0"/>
              </a:spcBef>
            </a:pPr>
            <a:r>
              <a:rPr lang="en-US" sz="1100" b="0" i="0" u="none" strike="noStrike" baseline="0" dirty="0" err="1"/>
              <a:t>Brisco</a:t>
            </a:r>
            <a:r>
              <a:rPr lang="en-US" sz="1100" b="0" i="0" u="none" strike="noStrike" baseline="0" dirty="0"/>
              <a:t>, T. V. (1998). </a:t>
            </a:r>
            <a:r>
              <a:rPr lang="en-US" sz="1100" i="1" u="sng" dirty="0"/>
              <a:t>Holman Bible atlas</a:t>
            </a:r>
            <a:r>
              <a:rPr lang="en-US" sz="1100" dirty="0"/>
              <a:t> (p. 239). Nashville, TN: Broadman &amp; Holman Publishers.</a:t>
            </a:r>
          </a:p>
          <a:p>
            <a:pPr marL="0" marR="0" lvl="0" indent="0" algn="l" defTabSz="914400" rtl="0" eaLnBrk="0" fontAlgn="base" latinLnBrk="0" hangingPunct="0">
              <a:lnSpc>
                <a:spcPct val="100000"/>
              </a:lnSpc>
              <a:spcBef>
                <a:spcPts val="0"/>
              </a:spcBef>
              <a:spcAft>
                <a:spcPct val="0"/>
              </a:spcAft>
              <a:buClrTx/>
              <a:buSzTx/>
              <a:buFontTx/>
              <a:buNone/>
              <a:tabLst/>
              <a:defRPr/>
            </a:pPr>
            <a:endParaRPr lang="en-US" sz="1100" dirty="0"/>
          </a:p>
          <a:p>
            <a:pPr>
              <a:spcBef>
                <a:spcPts val="0"/>
              </a:spcBef>
            </a:pPr>
            <a:endParaRPr lang="en-US" dirty="0"/>
          </a:p>
        </p:txBody>
      </p:sp>
    </p:spTree>
    <p:extLst>
      <p:ext uri="{BB962C8B-B14F-4D97-AF65-F5344CB8AC3E}">
        <p14:creationId xmlns:p14="http://schemas.microsoft.com/office/powerpoint/2010/main" val="73737027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In the next section we will see that Governor Festus does not understand the arguments being made against Paul.  But he also does not understand Paul’s response.</a:t>
            </a:r>
          </a:p>
          <a:p>
            <a:endParaRPr lang="en-US" dirty="0"/>
          </a:p>
          <a:p>
            <a:r>
              <a:rPr lang="en-US" dirty="0"/>
              <a:t>Continuing in vs. 14:  “During their stay of several days, Festus discussed Paul’s case with the king. ‘There is a prisoner here,’ he told him, ‘whose case was left for me by Felix. </a:t>
            </a:r>
            <a:r>
              <a:rPr lang="en-US" baseline="30000" dirty="0"/>
              <a:t>15</a:t>
            </a:r>
            <a:r>
              <a:rPr lang="en-US" dirty="0"/>
              <a:t> When I was in Jerusalem, the leading priests and Jewish elders pressed charges against him and asked me to condemn him. </a:t>
            </a:r>
            <a:r>
              <a:rPr lang="en-US" baseline="30000" dirty="0"/>
              <a:t>16</a:t>
            </a:r>
            <a:r>
              <a:rPr lang="en-US" dirty="0"/>
              <a:t> I pointed out to them that Roman law does not convict people without a trial. They must be given an opportunity to confront their accusers and defend themselves.</a:t>
            </a:r>
          </a:p>
          <a:p>
            <a:endParaRPr lang="en-US" dirty="0"/>
          </a:p>
          <a:p>
            <a:r>
              <a:rPr lang="en-US" baseline="30000" dirty="0"/>
              <a:t>17</a:t>
            </a:r>
            <a:r>
              <a:rPr lang="en-US" dirty="0"/>
              <a:t> “When his accusers came here for the trial, I didn’t delay. I called the case the very next day and ordered Paul brought in. </a:t>
            </a:r>
            <a:r>
              <a:rPr lang="en-US" baseline="30000" dirty="0"/>
              <a:t>18</a:t>
            </a:r>
            <a:r>
              <a:rPr lang="en-US" dirty="0"/>
              <a:t> But the accusations made against him weren’t any of the crimes I expected. </a:t>
            </a:r>
            <a:r>
              <a:rPr lang="en-US" baseline="30000" dirty="0"/>
              <a:t>19</a:t>
            </a:r>
            <a:r>
              <a:rPr lang="en-US" dirty="0"/>
              <a:t> Instead, it was something about their religion and . . .</a:t>
            </a:r>
          </a:p>
          <a:p>
            <a:endParaRPr lang="en-US" dirty="0"/>
          </a:p>
          <a:p>
            <a:r>
              <a:rPr lang="en-US" sz="1100" dirty="0"/>
              <a:t>Photo by </a:t>
            </a:r>
            <a:r>
              <a:rPr lang="en-US" sz="1100" dirty="0" err="1"/>
              <a:t>Dex</a:t>
            </a:r>
            <a:r>
              <a:rPr lang="en-US" sz="1100" dirty="0"/>
              <a:t> Ezekiel on </a:t>
            </a:r>
            <a:r>
              <a:rPr lang="en-US" sz="1100" dirty="0" err="1"/>
              <a:t>Unsplash</a:t>
            </a:r>
            <a:endParaRPr lang="en-US" sz="1100" dirty="0"/>
          </a:p>
          <a:p>
            <a:r>
              <a:rPr lang="en-US" sz="1100" dirty="0"/>
              <a:t>https://unsplash.com/photos/fg8tdcxrkrA</a:t>
            </a:r>
          </a:p>
        </p:txBody>
      </p:sp>
    </p:spTree>
    <p:extLst>
      <p:ext uri="{BB962C8B-B14F-4D97-AF65-F5344CB8AC3E}">
        <p14:creationId xmlns:p14="http://schemas.microsoft.com/office/powerpoint/2010/main" val="305624076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4145280" y="11727180"/>
            <a:ext cx="3169920" cy="61722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85372" indent="-302066">
              <a:defRPr sz="2500">
                <a:solidFill>
                  <a:schemeClr val="tx1"/>
                </a:solidFill>
                <a:latin typeface="Times New Roman" charset="0"/>
                <a:ea typeface="ＭＳ Ｐゴシック" charset="0"/>
              </a:defRPr>
            </a:lvl2pPr>
            <a:lvl3pPr marL="1208265" indent="-241653">
              <a:defRPr sz="2500">
                <a:solidFill>
                  <a:schemeClr val="tx1"/>
                </a:solidFill>
                <a:latin typeface="Times New Roman" charset="0"/>
                <a:ea typeface="ＭＳ Ｐゴシック" charset="0"/>
              </a:defRPr>
            </a:lvl3pPr>
            <a:lvl4pPr marL="1691571" indent="-241653">
              <a:defRPr sz="2500">
                <a:solidFill>
                  <a:schemeClr val="tx1"/>
                </a:solidFill>
                <a:latin typeface="Times New Roman" charset="0"/>
                <a:ea typeface="ＭＳ Ｐゴシック" charset="0"/>
              </a:defRPr>
            </a:lvl4pPr>
            <a:lvl5pPr marL="2174878" indent="-241653">
              <a:defRPr sz="2500">
                <a:solidFill>
                  <a:schemeClr val="tx1"/>
                </a:solidFill>
                <a:latin typeface="Times New Roman" charset="0"/>
                <a:ea typeface="ＭＳ Ｐゴシック" charset="0"/>
              </a:defRPr>
            </a:lvl5pPr>
            <a:lvl6pPr marL="2658184" indent="-241653" algn="ctr" eaLnBrk="0" fontAlgn="base" hangingPunct="0">
              <a:spcBef>
                <a:spcPct val="0"/>
              </a:spcBef>
              <a:spcAft>
                <a:spcPct val="0"/>
              </a:spcAft>
              <a:defRPr sz="2500">
                <a:solidFill>
                  <a:schemeClr val="tx1"/>
                </a:solidFill>
                <a:latin typeface="Times New Roman" charset="0"/>
                <a:ea typeface="ＭＳ Ｐゴシック" charset="0"/>
              </a:defRPr>
            </a:lvl6pPr>
            <a:lvl7pPr marL="3141490" indent="-241653" algn="ctr" eaLnBrk="0" fontAlgn="base" hangingPunct="0">
              <a:spcBef>
                <a:spcPct val="0"/>
              </a:spcBef>
              <a:spcAft>
                <a:spcPct val="0"/>
              </a:spcAft>
              <a:defRPr sz="2500">
                <a:solidFill>
                  <a:schemeClr val="tx1"/>
                </a:solidFill>
                <a:latin typeface="Times New Roman" charset="0"/>
                <a:ea typeface="ＭＳ Ｐゴシック" charset="0"/>
              </a:defRPr>
            </a:lvl7pPr>
            <a:lvl8pPr marL="3624796" indent="-241653" algn="ctr" eaLnBrk="0" fontAlgn="base" hangingPunct="0">
              <a:spcBef>
                <a:spcPct val="0"/>
              </a:spcBef>
              <a:spcAft>
                <a:spcPct val="0"/>
              </a:spcAft>
              <a:defRPr sz="2500">
                <a:solidFill>
                  <a:schemeClr val="tx1"/>
                </a:solidFill>
                <a:latin typeface="Times New Roman" charset="0"/>
                <a:ea typeface="ＭＳ Ｐゴシック" charset="0"/>
              </a:defRPr>
            </a:lvl8pPr>
            <a:lvl9pPr marL="4108102" indent="-241653" algn="ctr" eaLnBrk="0" fontAlgn="base" hangingPunct="0">
              <a:spcBef>
                <a:spcPct val="0"/>
              </a:spcBef>
              <a:spcAft>
                <a:spcPct val="0"/>
              </a:spcAft>
              <a:defRPr sz="2500">
                <a:solidFill>
                  <a:schemeClr val="tx1"/>
                </a:solidFill>
                <a:latin typeface="Times New Roman" charset="0"/>
                <a:ea typeface="ＭＳ Ｐゴシック" charset="0"/>
              </a:defRPr>
            </a:lvl9pPr>
          </a:lstStyle>
          <a:p>
            <a:pPr marL="0" marR="0" lvl="0" indent="0" algn="l" defTabSz="966612"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3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l" defTabSz="966612" rtl="0" eaLnBrk="1" fontAlgn="base" latinLnBrk="0" hangingPunct="1">
                <a:lnSpc>
                  <a:spcPct val="100000"/>
                </a:lnSpc>
                <a:spcBef>
                  <a:spcPct val="0"/>
                </a:spcBef>
                <a:spcAft>
                  <a:spcPct val="0"/>
                </a:spcAft>
                <a:buClrTx/>
                <a:buSzTx/>
                <a:buFontTx/>
                <a:buNone/>
                <a:tabLst/>
                <a:defRPr/>
              </a:pPr>
              <a:t>161</a:t>
            </a:fld>
            <a:endParaRPr kumimoji="0" lang="en-GB" sz="13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333500" y="787400"/>
            <a:ext cx="4646613" cy="3486150"/>
          </a:xfrm>
          <a:solidFill>
            <a:srgbClr val="FFFFFF"/>
          </a:solidFill>
          <a:ln/>
        </p:spPr>
      </p:sp>
      <p:sp>
        <p:nvSpPr>
          <p:cNvPr id="3" name="Notes Placeholder 2">
            <a:extLst>
              <a:ext uri="{FF2B5EF4-FFF2-40B4-BE49-F238E27FC236}">
                <a16:creationId xmlns:a16="http://schemas.microsoft.com/office/drawing/2014/main" id="{15824935-748E-4377-868D-F4A468AB1213}"/>
              </a:ext>
            </a:extLst>
          </p:cNvPr>
          <p:cNvSpPr>
            <a:spLocks noGrp="1"/>
          </p:cNvSpPr>
          <p:nvPr>
            <p:ph type="body" sz="quarter" idx="3"/>
          </p:nvPr>
        </p:nvSpPr>
        <p:spPr/>
        <p:txBody>
          <a:bodyPr/>
          <a:lstStyle/>
          <a:p>
            <a:pPr>
              <a:spcBef>
                <a:spcPts val="0"/>
              </a:spcBef>
            </a:pPr>
            <a:r>
              <a:rPr lang="en-US" dirty="0">
                <a:solidFill>
                  <a:schemeClr val="tx1"/>
                </a:solidFill>
              </a:rPr>
              <a:t>. . . a dead man named Jesus, who Paul insists is alive. </a:t>
            </a:r>
          </a:p>
          <a:p>
            <a:pPr>
              <a:spcBef>
                <a:spcPts val="0"/>
              </a:spcBef>
            </a:pPr>
            <a:endParaRPr lang="en-US" dirty="0">
              <a:solidFill>
                <a:schemeClr val="tx1"/>
              </a:solidFill>
            </a:endParaRPr>
          </a:p>
          <a:p>
            <a:pPr>
              <a:spcBef>
                <a:spcPts val="0"/>
              </a:spcBef>
            </a:pPr>
            <a:r>
              <a:rPr lang="en-US" dirty="0">
                <a:solidFill>
                  <a:schemeClr val="tx1"/>
                </a:solidFill>
              </a:rPr>
              <a:t>A dead man named Jesus, who Paul insists is alive. Governor  Festus, who is a pagan Roman governor, new to the area, just captured the heart of Christianity. A Deadman named Jesus who IS alive. </a:t>
            </a:r>
          </a:p>
          <a:p>
            <a:pPr>
              <a:spcBef>
                <a:spcPts val="0"/>
              </a:spcBef>
            </a:pPr>
            <a:endParaRPr lang="en-US" dirty="0">
              <a:solidFill>
                <a:schemeClr val="tx1"/>
              </a:solidFill>
            </a:endParaRPr>
          </a:p>
          <a:p>
            <a:pPr>
              <a:spcBef>
                <a:spcPts val="0"/>
              </a:spcBef>
            </a:pPr>
            <a:r>
              <a:rPr lang="en-US" dirty="0">
                <a:solidFill>
                  <a:schemeClr val="tx1"/>
                </a:solidFill>
              </a:rPr>
              <a:t>And Paul is not the only one who insists Jesus is alive.</a:t>
            </a:r>
          </a:p>
          <a:p>
            <a:pPr>
              <a:spcBef>
                <a:spcPts val="0"/>
              </a:spcBef>
            </a:pPr>
            <a:endParaRPr lang="en-US" dirty="0">
              <a:solidFill>
                <a:schemeClr val="tx1"/>
              </a:solidFill>
            </a:endParaRPr>
          </a:p>
          <a:p>
            <a:pPr>
              <a:spcBef>
                <a:spcPts val="0"/>
              </a:spcBef>
            </a:pPr>
            <a:r>
              <a:rPr lang="en-US" dirty="0">
                <a:solidFill>
                  <a:schemeClr val="tx1"/>
                </a:solidFill>
              </a:rPr>
              <a:t>When Thomas saw Jesus, he said, “My Lord and My God.”</a:t>
            </a:r>
          </a:p>
          <a:p>
            <a:pPr>
              <a:spcBef>
                <a:spcPts val="0"/>
              </a:spcBef>
            </a:pPr>
            <a:endParaRPr lang="en-US" dirty="0">
              <a:solidFill>
                <a:schemeClr val="tx1"/>
              </a:solidFill>
            </a:endParaRPr>
          </a:p>
        </p:txBody>
      </p:sp>
    </p:spTree>
    <p:extLst>
      <p:ext uri="{BB962C8B-B14F-4D97-AF65-F5344CB8AC3E}">
        <p14:creationId xmlns:p14="http://schemas.microsoft.com/office/powerpoint/2010/main" val="1017733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10" charset="0"/>
                <a:ea typeface="ＭＳ Ｐゴシック" pitchFamily="-108" charset="-128"/>
                <a:cs typeface="ＭＳ Ｐゴシック" pitchFamily="-108" charset="-128"/>
              </a:rPr>
              <a:t>He promises that we will eventually witness in the final unevangelized place on earth.</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014055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4145280" y="11727180"/>
            <a:ext cx="3169920" cy="61722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85372" indent="-302066">
              <a:defRPr sz="2500">
                <a:solidFill>
                  <a:schemeClr val="tx1"/>
                </a:solidFill>
                <a:latin typeface="Times New Roman" charset="0"/>
                <a:ea typeface="ＭＳ Ｐゴシック" charset="0"/>
              </a:defRPr>
            </a:lvl2pPr>
            <a:lvl3pPr marL="1208265" indent="-241653">
              <a:defRPr sz="2500">
                <a:solidFill>
                  <a:schemeClr val="tx1"/>
                </a:solidFill>
                <a:latin typeface="Times New Roman" charset="0"/>
                <a:ea typeface="ＭＳ Ｐゴシック" charset="0"/>
              </a:defRPr>
            </a:lvl3pPr>
            <a:lvl4pPr marL="1691571" indent="-241653">
              <a:defRPr sz="2500">
                <a:solidFill>
                  <a:schemeClr val="tx1"/>
                </a:solidFill>
                <a:latin typeface="Times New Roman" charset="0"/>
                <a:ea typeface="ＭＳ Ｐゴシック" charset="0"/>
              </a:defRPr>
            </a:lvl4pPr>
            <a:lvl5pPr marL="2174878" indent="-241653">
              <a:defRPr sz="2500">
                <a:solidFill>
                  <a:schemeClr val="tx1"/>
                </a:solidFill>
                <a:latin typeface="Times New Roman" charset="0"/>
                <a:ea typeface="ＭＳ Ｐゴシック" charset="0"/>
              </a:defRPr>
            </a:lvl5pPr>
            <a:lvl6pPr marL="2658184" indent="-241653" algn="ctr" eaLnBrk="0" fontAlgn="base" hangingPunct="0">
              <a:spcBef>
                <a:spcPct val="0"/>
              </a:spcBef>
              <a:spcAft>
                <a:spcPct val="0"/>
              </a:spcAft>
              <a:defRPr sz="2500">
                <a:solidFill>
                  <a:schemeClr val="tx1"/>
                </a:solidFill>
                <a:latin typeface="Times New Roman" charset="0"/>
                <a:ea typeface="ＭＳ Ｐゴシック" charset="0"/>
              </a:defRPr>
            </a:lvl6pPr>
            <a:lvl7pPr marL="3141490" indent="-241653" algn="ctr" eaLnBrk="0" fontAlgn="base" hangingPunct="0">
              <a:spcBef>
                <a:spcPct val="0"/>
              </a:spcBef>
              <a:spcAft>
                <a:spcPct val="0"/>
              </a:spcAft>
              <a:defRPr sz="2500">
                <a:solidFill>
                  <a:schemeClr val="tx1"/>
                </a:solidFill>
                <a:latin typeface="Times New Roman" charset="0"/>
                <a:ea typeface="ＭＳ Ｐゴシック" charset="0"/>
              </a:defRPr>
            </a:lvl7pPr>
            <a:lvl8pPr marL="3624796" indent="-241653" algn="ctr" eaLnBrk="0" fontAlgn="base" hangingPunct="0">
              <a:spcBef>
                <a:spcPct val="0"/>
              </a:spcBef>
              <a:spcAft>
                <a:spcPct val="0"/>
              </a:spcAft>
              <a:defRPr sz="2500">
                <a:solidFill>
                  <a:schemeClr val="tx1"/>
                </a:solidFill>
                <a:latin typeface="Times New Roman" charset="0"/>
                <a:ea typeface="ＭＳ Ｐゴシック" charset="0"/>
              </a:defRPr>
            </a:lvl8pPr>
            <a:lvl9pPr marL="4108102" indent="-241653" algn="ctr" eaLnBrk="0" fontAlgn="base" hangingPunct="0">
              <a:spcBef>
                <a:spcPct val="0"/>
              </a:spcBef>
              <a:spcAft>
                <a:spcPct val="0"/>
              </a:spcAft>
              <a:defRPr sz="2500">
                <a:solidFill>
                  <a:schemeClr val="tx1"/>
                </a:solidFill>
                <a:latin typeface="Times New Roman" charset="0"/>
                <a:ea typeface="ＭＳ Ｐゴシック" charset="0"/>
              </a:defRPr>
            </a:lvl9pPr>
          </a:lstStyle>
          <a:p>
            <a:pPr marL="0" marR="0" lvl="0" indent="0" algn="l" defTabSz="966612"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3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l" defTabSz="966612" rtl="0" eaLnBrk="1" fontAlgn="base" latinLnBrk="0" hangingPunct="1">
                <a:lnSpc>
                  <a:spcPct val="100000"/>
                </a:lnSpc>
                <a:spcBef>
                  <a:spcPct val="0"/>
                </a:spcBef>
                <a:spcAft>
                  <a:spcPct val="0"/>
                </a:spcAft>
                <a:buClrTx/>
                <a:buSzTx/>
                <a:buFontTx/>
                <a:buNone/>
                <a:tabLst/>
                <a:defRPr/>
              </a:pPr>
              <a:t>162</a:t>
            </a:fld>
            <a:endParaRPr kumimoji="0" lang="en-GB" sz="13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333500" y="787400"/>
            <a:ext cx="4646613" cy="3486150"/>
          </a:xfrm>
          <a:solidFill>
            <a:srgbClr val="FFFFFF"/>
          </a:solidFill>
          <a:ln/>
        </p:spPr>
      </p:sp>
      <p:sp>
        <p:nvSpPr>
          <p:cNvPr id="3" name="Notes Placeholder 2">
            <a:extLst>
              <a:ext uri="{FF2B5EF4-FFF2-40B4-BE49-F238E27FC236}">
                <a16:creationId xmlns:a16="http://schemas.microsoft.com/office/drawing/2014/main" id="{15824935-748E-4377-868D-F4A468AB1213}"/>
              </a:ext>
            </a:extLst>
          </p:cNvPr>
          <p:cNvSpPr>
            <a:spLocks noGrp="1"/>
          </p:cNvSpPr>
          <p:nvPr>
            <p:ph type="body" sz="quarter" idx="3"/>
          </p:nvPr>
        </p:nvSpPr>
        <p:spPr/>
        <p:txBody>
          <a:bodyPr/>
          <a:lstStyle/>
          <a:p>
            <a:r>
              <a:rPr lang="en-US" dirty="0"/>
              <a:t>Paul writes:</a:t>
            </a:r>
          </a:p>
          <a:p>
            <a:pPr>
              <a:spcBef>
                <a:spcPts val="0"/>
              </a:spcBef>
            </a:pPr>
            <a:r>
              <a:rPr lang="en-US" baseline="30000" dirty="0"/>
              <a:t>5</a:t>
            </a:r>
            <a:r>
              <a:rPr lang="en-US" dirty="0"/>
              <a:t> He was seen by Peter and then by the Twelve. </a:t>
            </a:r>
            <a:r>
              <a:rPr lang="en-US" baseline="30000" dirty="0"/>
              <a:t>6</a:t>
            </a:r>
            <a:r>
              <a:rPr lang="en-US" dirty="0"/>
              <a:t> After that, he was seen by more than 500 of his followers at one time, most of whom are still alive, though some have died. </a:t>
            </a:r>
            <a:r>
              <a:rPr lang="en-US" baseline="30000" dirty="0"/>
              <a:t>7</a:t>
            </a:r>
            <a:r>
              <a:rPr lang="en-US" dirty="0"/>
              <a:t> Then he was seen by James and later by all the apostles.</a:t>
            </a:r>
          </a:p>
          <a:p>
            <a:pPr>
              <a:spcBef>
                <a:spcPts val="0"/>
              </a:spcBef>
            </a:pPr>
            <a:endParaRPr lang="en-US" dirty="0"/>
          </a:p>
          <a:p>
            <a:pPr>
              <a:spcBef>
                <a:spcPts val="0"/>
              </a:spcBef>
            </a:pPr>
            <a:r>
              <a:rPr lang="en-US" dirty="0"/>
              <a:t>Jesus rose from the dead.  Our God is alive.</a:t>
            </a:r>
          </a:p>
          <a:p>
            <a:pPr>
              <a:spcBef>
                <a:spcPts val="0"/>
              </a:spcBef>
            </a:pPr>
            <a:endParaRPr lang="en-US" dirty="0"/>
          </a:p>
        </p:txBody>
      </p:sp>
    </p:spTree>
    <p:extLst>
      <p:ext uri="{BB962C8B-B14F-4D97-AF65-F5344CB8AC3E}">
        <p14:creationId xmlns:p14="http://schemas.microsoft.com/office/powerpoint/2010/main" val="380943054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Even though Governor Festus’ statement captured the heart of Christianity, he really does not know what is going on.  Continuing in vs. 20, he states:  “</a:t>
            </a:r>
            <a:r>
              <a:rPr lang="en-US" baseline="30000" dirty="0"/>
              <a:t>20</a:t>
            </a:r>
            <a:r>
              <a:rPr lang="en-US" dirty="0"/>
              <a:t> I was at a loss to know how to investigate these things, so I asked him whether he would be willing to stand trial on these charges in Jerusalem. </a:t>
            </a:r>
            <a:r>
              <a:rPr lang="en-US" baseline="30000" dirty="0"/>
              <a:t>21</a:t>
            </a:r>
            <a:r>
              <a:rPr lang="en-US" dirty="0"/>
              <a:t> But Paul appealed to have his case decided by the emperor. So I ordered that he be held in custody until I could arrange to send him to Caesar.”</a:t>
            </a:r>
          </a:p>
          <a:p>
            <a:endParaRPr lang="en-US" dirty="0"/>
          </a:p>
          <a:p>
            <a:r>
              <a:rPr lang="en-US" dirty="0"/>
              <a:t>Festus has a problem.  Paul is going to Rome.  Festus has to give a reason why. All he has are baseless charges that can’t be proved.  Paul should have been declared innocent and set free.  But that was not God’s plan. </a:t>
            </a:r>
          </a:p>
          <a:p>
            <a:endParaRPr lang="en-US" dirty="0"/>
          </a:p>
          <a:p>
            <a:r>
              <a:rPr lang="en-US" dirty="0"/>
              <a:t>This intrigued Agrippa, who responded </a:t>
            </a:r>
            <a:r>
              <a:rPr lang="en-US" baseline="30000" dirty="0"/>
              <a:t>22</a:t>
            </a:r>
            <a:r>
              <a:rPr lang="en-US" dirty="0"/>
              <a:t> “I’d like to hear the man myself,” Agrippa said.  And Festus replied, “You will—tomorrow!”</a:t>
            </a:r>
          </a:p>
          <a:p>
            <a:endParaRPr lang="en-US" dirty="0"/>
          </a:p>
          <a:p>
            <a:r>
              <a:rPr lang="en-US" sz="1100" dirty="0"/>
              <a:t>Photo by </a:t>
            </a:r>
            <a:r>
              <a:rPr lang="en-US" sz="1100" dirty="0" err="1"/>
              <a:t>Dex</a:t>
            </a:r>
            <a:r>
              <a:rPr lang="en-US" sz="1100" dirty="0"/>
              <a:t> Ezekiel on </a:t>
            </a:r>
            <a:r>
              <a:rPr lang="en-US" sz="1100" dirty="0" err="1"/>
              <a:t>Unsplash</a:t>
            </a:r>
            <a:endParaRPr lang="en-US" sz="1100" dirty="0"/>
          </a:p>
          <a:p>
            <a:r>
              <a:rPr lang="en-US" sz="1100" dirty="0"/>
              <a:t>https://unsplash.com/photos/fg8tdcxrkrA</a:t>
            </a:r>
          </a:p>
        </p:txBody>
      </p:sp>
    </p:spTree>
    <p:extLst>
      <p:ext uri="{BB962C8B-B14F-4D97-AF65-F5344CB8AC3E}">
        <p14:creationId xmlns:p14="http://schemas.microsoft.com/office/powerpoint/2010/main" val="371373011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Paul now gets to speak one more time.  He already spoke to the crowd, to the Jewish High Council, actual trials before Governors Felix and then 2 years later to Governor Festus. His fate has already been determined.  He is going to Rome.  </a:t>
            </a:r>
          </a:p>
          <a:p>
            <a:endParaRPr lang="en-US" dirty="0"/>
          </a:p>
          <a:p>
            <a:r>
              <a:rPr lang="en-US" dirty="0"/>
              <a:t>But Governor Festus does not know why. Governor Festus does not understand that Paul knows Jesus is alive.  Paul knows Jesus has risen from the dead. Paul knows that he has been called by God to go to Rome. It doesn’t matter how he gets there. </a:t>
            </a:r>
          </a:p>
          <a:p>
            <a:endParaRPr lang="en-US" dirty="0"/>
          </a:p>
          <a:p>
            <a:r>
              <a:rPr lang="en-US" dirty="0"/>
              <a:t>Festus may think Paul’s way is foolish, but in reality it is the world’s way that is foolish. </a:t>
            </a:r>
          </a:p>
          <a:p>
            <a:endParaRPr lang="en-US" dirty="0"/>
          </a:p>
          <a:p>
            <a:r>
              <a:rPr lang="en-US" sz="1100" dirty="0"/>
              <a:t>Photo by </a:t>
            </a:r>
            <a:r>
              <a:rPr lang="en-US" sz="1100" dirty="0" err="1"/>
              <a:t>Dex</a:t>
            </a:r>
            <a:r>
              <a:rPr lang="en-US" sz="1100" dirty="0"/>
              <a:t> Ezekiel on </a:t>
            </a:r>
            <a:r>
              <a:rPr lang="en-US" sz="1100" dirty="0" err="1"/>
              <a:t>Unsplash</a:t>
            </a:r>
            <a:endParaRPr lang="en-US" sz="1100" dirty="0"/>
          </a:p>
          <a:p>
            <a:r>
              <a:rPr lang="en-US" sz="1100" dirty="0"/>
              <a:t>https://unsplash.com/photos/fg8tdcxrkrA</a:t>
            </a:r>
          </a:p>
        </p:txBody>
      </p:sp>
    </p:spTree>
    <p:extLst>
      <p:ext uri="{BB962C8B-B14F-4D97-AF65-F5344CB8AC3E}">
        <p14:creationId xmlns:p14="http://schemas.microsoft.com/office/powerpoint/2010/main" val="181181691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pPr>
              <a:spcBef>
                <a:spcPts val="0"/>
              </a:spcBef>
            </a:pPr>
            <a:r>
              <a:rPr lang="en-US" dirty="0"/>
              <a:t>How foolish is the world.  Have you heard of Salvatore </a:t>
            </a:r>
            <a:r>
              <a:rPr lang="en-US" dirty="0" err="1"/>
              <a:t>Garau</a:t>
            </a:r>
            <a:r>
              <a:rPr lang="en-US" dirty="0"/>
              <a:t>.  I don’t think he is not foolish.</a:t>
            </a:r>
          </a:p>
          <a:p>
            <a:pPr>
              <a:spcBef>
                <a:spcPts val="0"/>
              </a:spcBef>
            </a:pPr>
            <a:endParaRPr lang="en-US" dirty="0"/>
          </a:p>
          <a:p>
            <a:pPr>
              <a:spcBef>
                <a:spcPts val="0"/>
              </a:spcBef>
            </a:pPr>
            <a:r>
              <a:rPr lang="en-US" dirty="0"/>
              <a:t>Back in May, he sold an “immaterial sculpture”—which is to say that it doesn’t exist, or its invisible for </a:t>
            </a:r>
            <a:r>
              <a:rPr lang="en-US" sz="1800" b="1" u="sng" dirty="0"/>
              <a:t>SGD 24,000</a:t>
            </a:r>
            <a:r>
              <a:rPr lang="en-US" dirty="0"/>
              <a:t>.</a:t>
            </a:r>
          </a:p>
          <a:p>
            <a:pPr>
              <a:spcBef>
                <a:spcPts val="0"/>
              </a:spcBef>
            </a:pPr>
            <a:endParaRPr lang="en-US" dirty="0"/>
          </a:p>
          <a:p>
            <a:pPr>
              <a:spcBef>
                <a:spcPts val="0"/>
              </a:spcBef>
            </a:pPr>
            <a:r>
              <a:rPr lang="en-US" dirty="0"/>
              <a:t>Someone paid SGD 24,000 for an invisible sculpture?  That tells me the world is foolish.</a:t>
            </a:r>
          </a:p>
          <a:p>
            <a:pPr>
              <a:spcBef>
                <a:spcPts val="0"/>
              </a:spcBef>
            </a:pPr>
            <a:endParaRPr lang="en-US" dirty="0"/>
          </a:p>
          <a:p>
            <a:pPr>
              <a:spcBef>
                <a:spcPts val="0"/>
              </a:spcBef>
            </a:pPr>
            <a:r>
              <a:rPr lang="en-US" dirty="0"/>
              <a:t>But Paul is not foolish. Neither are Christians . . .  </a:t>
            </a:r>
          </a:p>
          <a:p>
            <a:pPr>
              <a:spcBef>
                <a:spcPts val="0"/>
              </a:spcBef>
            </a:pPr>
            <a:r>
              <a:rPr lang="en-US" dirty="0"/>
              <a:t>whose hope is built on nothing less than Jesus’ blood and righteousness.</a:t>
            </a:r>
          </a:p>
          <a:p>
            <a:pPr>
              <a:spcBef>
                <a:spcPts val="0"/>
              </a:spcBef>
            </a:pPr>
            <a:r>
              <a:rPr lang="en-US" dirty="0"/>
              <a:t>Christians who dare not trust the sweetest frame (or invisible painting) </a:t>
            </a:r>
          </a:p>
          <a:p>
            <a:pPr>
              <a:spcBef>
                <a:spcPts val="0"/>
              </a:spcBef>
            </a:pPr>
            <a:r>
              <a:rPr lang="en-US" dirty="0"/>
              <a:t>But wholly lean on Jesus’ name.</a:t>
            </a:r>
          </a:p>
          <a:p>
            <a:pPr>
              <a:spcBef>
                <a:spcPts val="0"/>
              </a:spcBef>
            </a:pPr>
            <a:endParaRPr lang="en-US" dirty="0"/>
          </a:p>
          <a:p>
            <a:pPr>
              <a:spcBef>
                <a:spcPts val="0"/>
              </a:spcBef>
            </a:pPr>
            <a:r>
              <a:rPr lang="en-US" dirty="0"/>
              <a:t>On Christ the Solid Rock I stand, all other ground is sinking sand, or an invisible sculpture, </a:t>
            </a:r>
          </a:p>
          <a:p>
            <a:pPr>
              <a:spcBef>
                <a:spcPts val="0"/>
              </a:spcBef>
            </a:pPr>
            <a:endParaRPr lang="en-US" dirty="0"/>
          </a:p>
          <a:p>
            <a:pPr>
              <a:spcBef>
                <a:spcPts val="0"/>
              </a:spcBef>
            </a:pPr>
            <a:r>
              <a:rPr lang="en-US" dirty="0"/>
              <a:t>The world is foolish because they put their faith in “gods that are not God at all” as the prophet Jeremiah would say. </a:t>
            </a:r>
          </a:p>
          <a:p>
            <a:pPr>
              <a:spcBef>
                <a:spcPts val="0"/>
              </a:spcBef>
            </a:pPr>
            <a:endParaRPr lang="en-US" dirty="0"/>
          </a:p>
          <a:p>
            <a:pPr>
              <a:spcBef>
                <a:spcPts val="0"/>
              </a:spcBef>
            </a:pPr>
            <a:r>
              <a:rPr lang="en-US" dirty="0"/>
              <a:t>The world is foolish because they put their faith in invisible sculptures.</a:t>
            </a:r>
          </a:p>
          <a:p>
            <a:pPr>
              <a:spcBef>
                <a:spcPts val="0"/>
              </a:spcBef>
            </a:pPr>
            <a:endParaRPr lang="en-US" dirty="0"/>
          </a:p>
          <a:p>
            <a:pPr>
              <a:spcBef>
                <a:spcPts val="0"/>
              </a:spcBef>
            </a:pPr>
            <a:r>
              <a:rPr lang="en-US" sz="1100" dirty="0"/>
              <a:t>https://news.artnet.com/art-world/italian-artist-auctioned-off-invisible-sculpture-18300-literally-made-nothing-1976181</a:t>
            </a:r>
          </a:p>
        </p:txBody>
      </p:sp>
    </p:spTree>
    <p:extLst>
      <p:ext uri="{BB962C8B-B14F-4D97-AF65-F5344CB8AC3E}">
        <p14:creationId xmlns:p14="http://schemas.microsoft.com/office/powerpoint/2010/main" val="100687212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138FFD3-9A24-DA4A-8EF9-649AF0FC53C5}" type="slidenum">
              <a:rPr lang="en-US" sz="1200"/>
              <a:pPr eaLnBrk="1" hangingPunct="1"/>
              <a:t>167</a:t>
            </a:fld>
            <a:endParaRPr lang="en-US" sz="1200"/>
          </a:p>
        </p:txBody>
      </p:sp>
      <p:sp>
        <p:nvSpPr>
          <p:cNvPr id="428034" name="Rectangle 2"/>
          <p:cNvSpPr>
            <a:spLocks noGrp="1" noRot="1" noChangeAspect="1" noChangeArrowheads="1"/>
          </p:cNvSpPr>
          <p:nvPr>
            <p:ph type="sldImg"/>
          </p:nvPr>
        </p:nvSpPr>
        <p:spPr>
          <a:xfrm>
            <a:off x="1143000" y="685800"/>
            <a:ext cx="4572000" cy="3429000"/>
          </a:xfrm>
          <a:solidFill>
            <a:srgbClr val="FFFFFF"/>
          </a:solidFill>
          <a:ln/>
        </p:spPr>
      </p:sp>
      <p:sp>
        <p:nvSpPr>
          <p:cNvPr id="42803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AC9B838-D34D-1948-9759-F9E7DA00B3CA}" type="slidenum">
              <a:rPr lang="en-US" sz="1200"/>
              <a:pPr eaLnBrk="1" hangingPunct="1"/>
              <a:t>168</a:t>
            </a:fld>
            <a:endParaRPr lang="en-US" sz="1200"/>
          </a:p>
        </p:txBody>
      </p:sp>
      <p:sp>
        <p:nvSpPr>
          <p:cNvPr id="430082"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3008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Paul appealed to Caesar since he found little justice from Agrippa, but this enabled him to preach the gospel even from Rome at the highest levels (picture from the book </a:t>
            </a:r>
            <a:r>
              <a:rPr lang="en-US" i="1" dirty="0">
                <a:latin typeface="Times New Roman" charset="0"/>
                <a:ea typeface="ＭＳ Ｐゴシック" charset="0"/>
                <a:cs typeface="ＭＳ Ｐゴシック" charset="0"/>
              </a:rPr>
              <a:t>After Jesus</a:t>
            </a:r>
            <a:r>
              <a:rPr lang="en-US" dirty="0">
                <a:latin typeface="Times New Roman" charset="0"/>
                <a:ea typeface="ＭＳ Ｐゴシック" charset="0"/>
                <a:cs typeface="ＭＳ Ｐゴシック" charset="0"/>
              </a:rPr>
              <a:t>).</a:t>
            </a:r>
            <a:endParaRPr lang="en-US" i="1" dirty="0">
              <a:latin typeface="Times New Roman"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Moving on to Acts 26, we finally get to hear Paul’s testimony in its entirety. </a:t>
            </a:r>
          </a:p>
          <a:p>
            <a:pPr marL="285750" indent="-285750">
              <a:buFont typeface="Arial" panose="020B0604020202020204" pitchFamily="34" charset="0"/>
              <a:buChar char="•"/>
            </a:pPr>
            <a:r>
              <a:rPr lang="en-US" dirty="0"/>
              <a:t>When Paul spoke to the crowd, he was interrupted when he said his mission was to the Gentiles. </a:t>
            </a:r>
          </a:p>
          <a:p>
            <a:pPr marL="285750" indent="-285750">
              <a:buFont typeface="Arial" panose="020B0604020202020204" pitchFamily="34" charset="0"/>
              <a:buChar char="•"/>
            </a:pPr>
            <a:r>
              <a:rPr lang="en-US" dirty="0"/>
              <a:t>When he spoke to the high council, he was interrupted when he said his hope was in the resurrection.</a:t>
            </a:r>
          </a:p>
          <a:p>
            <a:pPr marL="285750" indent="-285750">
              <a:buFont typeface="Arial" panose="020B0604020202020204" pitchFamily="34" charset="0"/>
              <a:buChar char="•"/>
            </a:pPr>
            <a:r>
              <a:rPr lang="en-US" dirty="0"/>
              <a:t>When he spoke to Governor Felix, he was interrupted again after saying he was on trial for hope in the resurrection.</a:t>
            </a:r>
          </a:p>
          <a:p>
            <a:pPr marL="285750" indent="-285750">
              <a:buFont typeface="Arial" panose="020B0604020202020204" pitchFamily="34" charset="0"/>
              <a:buChar char="•"/>
            </a:pPr>
            <a:r>
              <a:rPr lang="en-US" dirty="0"/>
              <a:t>In his last trial with Governor Festus, he gave a simple summary—not guilty against Jewish Law, the Temple, or the Roman government.</a:t>
            </a:r>
          </a:p>
          <a:p>
            <a:endParaRPr lang="en-US" dirty="0"/>
          </a:p>
          <a:p>
            <a:r>
              <a:rPr lang="en-US" dirty="0"/>
              <a:t>This is not just testimony in a criminal trial. This is Paul’s </a:t>
            </a:r>
            <a:r>
              <a:rPr lang="en-US" sz="1800" b="1" u="sng" dirty="0"/>
              <a:t>PERSONAL TESTIMONY </a:t>
            </a:r>
            <a:r>
              <a:rPr lang="en-US" dirty="0"/>
              <a:t>on how he became a Christian. </a:t>
            </a:r>
          </a:p>
          <a:p>
            <a:endParaRPr lang="en-US" dirty="0"/>
          </a:p>
          <a:p>
            <a:r>
              <a:rPr lang="en-US" dirty="0"/>
              <a:t>All Christians have a personal testimony. We just don’t spend much time sharing it. A personal testimony is good because people can argue with your theology, but they can’t deny your experience.  And almost everyone loves a story. A good personal testimony shares how Christianity is first a relationship (knowing Christ) and secondly a theology.</a:t>
            </a:r>
          </a:p>
          <a:p>
            <a:endParaRPr lang="en-US" dirty="0"/>
          </a:p>
          <a:p>
            <a:r>
              <a:rPr lang="en-US" dirty="0"/>
              <a:t>At Singapore Bible College, they taught us how to develop a simple 5 step testimony.  I’ve included it on the notes page. You can even use it to grade Paul’s testimony here in </a:t>
            </a:r>
            <a:r>
              <a:rPr lang="en-US" dirty="0" err="1"/>
              <a:t>ch</a:t>
            </a:r>
            <a:r>
              <a:rPr lang="en-US" dirty="0"/>
              <a:t> 26.</a:t>
            </a:r>
          </a:p>
          <a:p>
            <a:endParaRPr lang="en-US" dirty="0"/>
          </a:p>
          <a:p>
            <a:r>
              <a:rPr lang="en-US" sz="1100" dirty="0"/>
              <a:t>Photo by </a:t>
            </a:r>
            <a:r>
              <a:rPr lang="en-US" sz="1100" dirty="0" err="1"/>
              <a:t>Dex</a:t>
            </a:r>
            <a:r>
              <a:rPr lang="en-US" sz="1100" dirty="0"/>
              <a:t> Ezekiel on </a:t>
            </a:r>
            <a:r>
              <a:rPr lang="en-US" sz="1100" dirty="0" err="1"/>
              <a:t>Unsplash</a:t>
            </a:r>
            <a:endParaRPr lang="en-US" sz="1100" dirty="0"/>
          </a:p>
          <a:p>
            <a:r>
              <a:rPr lang="en-US" sz="1100" dirty="0"/>
              <a:t>https://unsplash.com/photos/fg8tdcxrkrA</a:t>
            </a:r>
          </a:p>
        </p:txBody>
      </p:sp>
    </p:spTree>
    <p:extLst>
      <p:ext uri="{BB962C8B-B14F-4D97-AF65-F5344CB8AC3E}">
        <p14:creationId xmlns:p14="http://schemas.microsoft.com/office/powerpoint/2010/main" val="403363593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The SBC Grade sheet shows that a personal testimony starts with an introduction where you get the audience’s attention, you raise curiosity or a need. </a:t>
            </a:r>
          </a:p>
          <a:p>
            <a:endParaRPr lang="en-US" dirty="0"/>
          </a:p>
          <a:p>
            <a:r>
              <a:rPr lang="en-US" dirty="0"/>
              <a:t>Paul starts his testimony by mentioning that King Agrippa, unlike the new governor Festus, knows about Jewish customs and controversies.</a:t>
            </a:r>
          </a:p>
          <a:p>
            <a:endParaRPr lang="en-US" dirty="0"/>
          </a:p>
          <a:p>
            <a:r>
              <a:rPr lang="en-US" dirty="0"/>
              <a:t>In vs. 4 to 5, Paul mentions his background as a Pharisee. </a:t>
            </a:r>
          </a:p>
          <a:p>
            <a:r>
              <a:rPr lang="en-US" dirty="0"/>
              <a:t>In vs. 6 to 8, Paul presents the central question for his debate. </a:t>
            </a:r>
          </a:p>
          <a:p>
            <a:endParaRPr lang="en-US" dirty="0"/>
          </a:p>
          <a:p>
            <a:r>
              <a:rPr lang="en-US" baseline="30000" dirty="0"/>
              <a:t>6</a:t>
            </a:r>
            <a:r>
              <a:rPr lang="en-US" dirty="0"/>
              <a:t> Now I am on trial because of my hope in the fulfillment of God’s promise made to our ancestors. </a:t>
            </a:r>
            <a:r>
              <a:rPr lang="en-US" baseline="30000" dirty="0"/>
              <a:t>7</a:t>
            </a:r>
            <a:r>
              <a:rPr lang="en-US" dirty="0"/>
              <a:t> In fact, that is why the twelve tribes of Israel zealously worship God night and day, and they share the same hope I have. Yet, Your Majesty, they accuse me for having this hope! </a:t>
            </a:r>
            <a:r>
              <a:rPr lang="en-US" baseline="30000" dirty="0"/>
              <a:t>8</a:t>
            </a:r>
            <a:r>
              <a:rPr lang="en-US" dirty="0"/>
              <a:t> Why does it seem incredible to any of you that God can raise the dead?</a:t>
            </a:r>
          </a:p>
          <a:p>
            <a:endParaRPr lang="en-US" dirty="0"/>
          </a:p>
          <a:p>
            <a:r>
              <a:rPr lang="en-US" dirty="0"/>
              <a:t>Paul is saying I am a Jew. I am an expert in Jewish Laws and customs. I have the same hope as all Jews. Why is that hope in resurrection?  Paul now continues and will eventually answer that question.</a:t>
            </a:r>
          </a:p>
          <a:p>
            <a:endParaRPr lang="en-US" dirty="0"/>
          </a:p>
          <a:p>
            <a:r>
              <a:rPr lang="en-US" dirty="0"/>
              <a:t>I would call that an effective introduction. </a:t>
            </a:r>
          </a:p>
          <a:p>
            <a:endParaRPr lang="en-US" dirty="0"/>
          </a:p>
          <a:p>
            <a:r>
              <a:rPr lang="en-US" sz="1100" dirty="0"/>
              <a:t>Photo by </a:t>
            </a:r>
            <a:r>
              <a:rPr lang="en-US" sz="1100" dirty="0" err="1"/>
              <a:t>Dex</a:t>
            </a:r>
            <a:r>
              <a:rPr lang="en-US" sz="1100" dirty="0"/>
              <a:t> Ezekiel on </a:t>
            </a:r>
            <a:r>
              <a:rPr lang="en-US" sz="1100" dirty="0" err="1"/>
              <a:t>Unsplash</a:t>
            </a:r>
            <a:endParaRPr lang="en-US" sz="1100" dirty="0"/>
          </a:p>
          <a:p>
            <a:r>
              <a:rPr lang="en-US" sz="1100" dirty="0"/>
              <a:t>https://unsplash.com/photos/fg8tdcxrkrA</a:t>
            </a:r>
          </a:p>
        </p:txBody>
      </p:sp>
    </p:spTree>
    <p:extLst>
      <p:ext uri="{BB962C8B-B14F-4D97-AF65-F5344CB8AC3E}">
        <p14:creationId xmlns:p14="http://schemas.microsoft.com/office/powerpoint/2010/main" val="192252681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sz="1300" b="0" u="none" dirty="0"/>
              <a:t>The next part of a personal testimony tells of your pre-conversion life. You are to explain your struggles. They need to be realistic and specific. </a:t>
            </a:r>
          </a:p>
          <a:p>
            <a:endParaRPr lang="en-US" sz="1300" b="0" u="none" dirty="0"/>
          </a:p>
          <a:p>
            <a:r>
              <a:rPr lang="en-US" sz="1300" b="0" u="none" dirty="0"/>
              <a:t>Paul’s struggles dealt with a bunch of religious heretics who claimed that a certain “Jesus” was, in fact, the Messiah, the fulfillment of all Jewish scriptures.  He was given the task to hunt down these people who would later be called Christians.</a:t>
            </a:r>
          </a:p>
          <a:p>
            <a:endParaRPr lang="en-US" sz="1300" b="0" u="none" dirty="0"/>
          </a:p>
          <a:p>
            <a:r>
              <a:rPr lang="en-US" sz="1000" dirty="0"/>
              <a:t>Photo by </a:t>
            </a:r>
            <a:r>
              <a:rPr lang="en-US" sz="1000" dirty="0" err="1"/>
              <a:t>Dex</a:t>
            </a:r>
            <a:r>
              <a:rPr lang="en-US" sz="1000" dirty="0"/>
              <a:t> Ezekiel on </a:t>
            </a:r>
            <a:r>
              <a:rPr lang="en-US" sz="1000" dirty="0" err="1"/>
              <a:t>Unsplash</a:t>
            </a:r>
            <a:endParaRPr lang="en-US" sz="1000" dirty="0"/>
          </a:p>
          <a:p>
            <a:r>
              <a:rPr lang="en-US" sz="1000" dirty="0"/>
              <a:t>https://unsplash.com/photos/fg8tdcxrkrA</a:t>
            </a:r>
          </a:p>
        </p:txBody>
      </p:sp>
    </p:spTree>
    <p:extLst>
      <p:ext uri="{BB962C8B-B14F-4D97-AF65-F5344CB8AC3E}">
        <p14:creationId xmlns:p14="http://schemas.microsoft.com/office/powerpoint/2010/main" val="183563599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sz="1300" b="0" u="none" dirty="0"/>
              <a:t>In fact, it was while Paul was chasing Christians down in foreign cities, he came to know Jesus. </a:t>
            </a:r>
            <a:r>
              <a:rPr lang="en-US" sz="1300" dirty="0"/>
              <a:t> Paul states:</a:t>
            </a:r>
            <a:endParaRPr lang="en-US" sz="1300" b="0" u="none" dirty="0"/>
          </a:p>
          <a:p>
            <a:endParaRPr lang="en-US" sz="1300" b="0" u="none" dirty="0"/>
          </a:p>
          <a:p>
            <a:r>
              <a:rPr lang="en-US" sz="1300" baseline="30000" dirty="0"/>
              <a:t>12</a:t>
            </a:r>
            <a:r>
              <a:rPr lang="en-US" sz="1300" dirty="0"/>
              <a:t> “One day I was on such a mission to Damascus, armed with the authority and commission of the leading priests. </a:t>
            </a:r>
            <a:r>
              <a:rPr lang="en-US" sz="1300" baseline="30000" dirty="0"/>
              <a:t>13</a:t>
            </a:r>
            <a:r>
              <a:rPr lang="en-US" sz="1300" dirty="0"/>
              <a:t> About noon, Your Majesty, as I was on the road, a light from heaven brighter than the sun shone down on me and my companions. </a:t>
            </a:r>
            <a:r>
              <a:rPr lang="en-US" sz="1300" baseline="30000" dirty="0"/>
              <a:t>14</a:t>
            </a:r>
            <a:r>
              <a:rPr lang="en-US" sz="1300" dirty="0"/>
              <a:t> We all fell down, and I heard a voice saying to me in Aramaic, ‘Saul, Saul, why are you persecuting me? It is useless for you to fight against my will.’</a:t>
            </a:r>
          </a:p>
          <a:p>
            <a:endParaRPr lang="en-US" sz="1300" dirty="0"/>
          </a:p>
          <a:p>
            <a:r>
              <a:rPr lang="en-US" sz="1300" baseline="30000" dirty="0"/>
              <a:t>15</a:t>
            </a:r>
            <a:r>
              <a:rPr lang="en-US" sz="1300" dirty="0"/>
              <a:t> “‘Who are you, lord?’ I asked.</a:t>
            </a:r>
          </a:p>
          <a:p>
            <a:endParaRPr lang="en-US" sz="1300" dirty="0"/>
          </a:p>
          <a:p>
            <a:r>
              <a:rPr lang="en-US" sz="1300" dirty="0"/>
              <a:t>“And the Lord replied, ‘I am Jesus, the one you are persecuting. </a:t>
            </a:r>
            <a:r>
              <a:rPr lang="en-US" sz="1300" baseline="30000" dirty="0"/>
              <a:t>16</a:t>
            </a:r>
            <a:r>
              <a:rPr lang="en-US" sz="1300" dirty="0"/>
              <a:t> Now get to your feet! For I have appeared to you to appoint you as my servant and witness. Tell people that you have seen me, and tell them what I will show you in the future. </a:t>
            </a:r>
            <a:r>
              <a:rPr lang="en-US" sz="1300" baseline="30000" dirty="0"/>
              <a:t>17</a:t>
            </a:r>
            <a:r>
              <a:rPr lang="en-US" sz="1300" dirty="0"/>
              <a:t> And I will rescue you from both your own people and the Gentiles. Yes, I am sending you to the Gentiles </a:t>
            </a:r>
            <a:r>
              <a:rPr lang="en-US" sz="1300" baseline="30000" dirty="0"/>
              <a:t>18</a:t>
            </a:r>
            <a:r>
              <a:rPr lang="en-US" sz="1300" dirty="0"/>
              <a:t> to open their eyes, so they may turn from darkness to light and from the power of Satan to God. Then they will receive forgiveness for their sins and be given a place among God’s people, who are set apart by faith in me.’</a:t>
            </a:r>
          </a:p>
          <a:p>
            <a:endParaRPr lang="en-US" sz="1300" dirty="0"/>
          </a:p>
          <a:p>
            <a:r>
              <a:rPr lang="en-US" sz="1300" dirty="0"/>
              <a:t>That is a very dramatic conversion. For your own testimony, when did you recognize that Christ was the answer? </a:t>
            </a:r>
          </a:p>
          <a:p>
            <a:endParaRPr lang="en-US" sz="1300" dirty="0"/>
          </a:p>
          <a:p>
            <a:r>
              <a:rPr lang="en-US" sz="1000" dirty="0"/>
              <a:t>Photo by </a:t>
            </a:r>
            <a:r>
              <a:rPr lang="en-US" sz="1000" dirty="0" err="1"/>
              <a:t>Dex</a:t>
            </a:r>
            <a:r>
              <a:rPr lang="en-US" sz="1000" dirty="0"/>
              <a:t> Ezekiel on </a:t>
            </a:r>
            <a:r>
              <a:rPr lang="en-US" sz="1000" dirty="0" err="1"/>
              <a:t>Unsplash</a:t>
            </a:r>
            <a:endParaRPr lang="en-US" sz="1000" dirty="0"/>
          </a:p>
          <a:p>
            <a:r>
              <a:rPr lang="en-US" sz="1000" dirty="0"/>
              <a:t>https://unsplash.com/photos/fg8tdcxrkrA</a:t>
            </a:r>
          </a:p>
        </p:txBody>
      </p:sp>
    </p:spTree>
    <p:extLst>
      <p:ext uri="{BB962C8B-B14F-4D97-AF65-F5344CB8AC3E}">
        <p14:creationId xmlns:p14="http://schemas.microsoft.com/office/powerpoint/2010/main" val="1944578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Do what the Lord has designed for you to do so his rule extends to everyone though your life!</a:t>
            </a:r>
          </a:p>
        </p:txBody>
      </p:sp>
    </p:spTree>
    <p:extLst>
      <p:ext uri="{BB962C8B-B14F-4D97-AF65-F5344CB8AC3E}">
        <p14:creationId xmlns:p14="http://schemas.microsoft.com/office/powerpoint/2010/main" val="167593512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sz="1300" b="0" u="none" dirty="0"/>
              <a:t>The next part of a personal testimony shows the positive results of your conversion.  In Paul’s case, he tells King Agrippa that:  </a:t>
            </a:r>
          </a:p>
          <a:p>
            <a:endParaRPr lang="en-US" sz="1300" b="0" u="none" dirty="0"/>
          </a:p>
          <a:p>
            <a:r>
              <a:rPr lang="en-US" sz="1300" b="0" u="none" baseline="30000" dirty="0"/>
              <a:t>19</a:t>
            </a:r>
            <a:r>
              <a:rPr lang="en-US" sz="1300" b="0" u="none" dirty="0"/>
              <a:t> . . . I obeyed that vision from heaven. </a:t>
            </a:r>
            <a:r>
              <a:rPr lang="en-US" sz="1300" b="0" u="none" baseline="30000" dirty="0"/>
              <a:t>20</a:t>
            </a:r>
            <a:r>
              <a:rPr lang="en-US" sz="1300" b="0" u="none" dirty="0"/>
              <a:t> I preached first to those in Damascus, then in Jerusalem and throughout all Judea, and also to the Gentiles, that all must repent of their sins and turn to God—and prove they have changed by the good things they do. </a:t>
            </a:r>
            <a:r>
              <a:rPr lang="en-US" sz="1300" b="0" u="none" baseline="30000" dirty="0"/>
              <a:t>21</a:t>
            </a:r>
            <a:r>
              <a:rPr lang="en-US" sz="1300" b="0" u="none" dirty="0"/>
              <a:t> Some Jews arrested me in the Temple for preaching this, and they tried to kill me. </a:t>
            </a:r>
            <a:r>
              <a:rPr lang="en-US" sz="1300" b="0" u="none" baseline="30000" dirty="0"/>
              <a:t>22</a:t>
            </a:r>
            <a:r>
              <a:rPr lang="en-US" sz="1300" b="0" u="none" dirty="0"/>
              <a:t> But God has protected me right up to this present time so I can testify to everyone, from the least to the greatest. I teach nothing except what the prophets and Moses said would happen— </a:t>
            </a:r>
            <a:r>
              <a:rPr lang="en-US" sz="1300" b="0" u="none" baseline="30000" dirty="0"/>
              <a:t>23</a:t>
            </a:r>
            <a:r>
              <a:rPr lang="en-US" sz="1300" b="0" u="none" dirty="0"/>
              <a:t> that the Messiah would suffer and be the first to rise from the dead, and in this way announce God’s light to Jews and Gentiles alike.”</a:t>
            </a:r>
          </a:p>
          <a:p>
            <a:endParaRPr lang="en-US" sz="1300" dirty="0"/>
          </a:p>
          <a:p>
            <a:r>
              <a:rPr lang="en-US" sz="1000" dirty="0"/>
              <a:t>Photo by </a:t>
            </a:r>
            <a:r>
              <a:rPr lang="en-US" sz="1000" dirty="0" err="1"/>
              <a:t>Dex</a:t>
            </a:r>
            <a:r>
              <a:rPr lang="en-US" sz="1000" dirty="0"/>
              <a:t> Ezekiel on </a:t>
            </a:r>
            <a:r>
              <a:rPr lang="en-US" sz="1000" dirty="0" err="1"/>
              <a:t>Unsplash</a:t>
            </a:r>
            <a:endParaRPr lang="en-US" sz="1000" dirty="0"/>
          </a:p>
          <a:p>
            <a:r>
              <a:rPr lang="en-US" sz="1000" dirty="0"/>
              <a:t>https://unsplash.com/photos/fg8tdcxrkrA</a:t>
            </a:r>
          </a:p>
        </p:txBody>
      </p:sp>
    </p:spTree>
    <p:extLst>
      <p:ext uri="{BB962C8B-B14F-4D97-AF65-F5344CB8AC3E}">
        <p14:creationId xmlns:p14="http://schemas.microsoft.com/office/powerpoint/2010/main" val="11606322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4145280" y="11727180"/>
            <a:ext cx="3169920" cy="61722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85372" indent="-302066">
              <a:defRPr sz="2500">
                <a:solidFill>
                  <a:schemeClr val="tx1"/>
                </a:solidFill>
                <a:latin typeface="Times New Roman" charset="0"/>
                <a:ea typeface="ＭＳ Ｐゴシック" charset="0"/>
              </a:defRPr>
            </a:lvl2pPr>
            <a:lvl3pPr marL="1208265" indent="-241653">
              <a:defRPr sz="2500">
                <a:solidFill>
                  <a:schemeClr val="tx1"/>
                </a:solidFill>
                <a:latin typeface="Times New Roman" charset="0"/>
                <a:ea typeface="ＭＳ Ｐゴシック" charset="0"/>
              </a:defRPr>
            </a:lvl3pPr>
            <a:lvl4pPr marL="1691571" indent="-241653">
              <a:defRPr sz="2500">
                <a:solidFill>
                  <a:schemeClr val="tx1"/>
                </a:solidFill>
                <a:latin typeface="Times New Roman" charset="0"/>
                <a:ea typeface="ＭＳ Ｐゴシック" charset="0"/>
              </a:defRPr>
            </a:lvl4pPr>
            <a:lvl5pPr marL="2174878" indent="-241653">
              <a:defRPr sz="2500">
                <a:solidFill>
                  <a:schemeClr val="tx1"/>
                </a:solidFill>
                <a:latin typeface="Times New Roman" charset="0"/>
                <a:ea typeface="ＭＳ Ｐゴシック" charset="0"/>
              </a:defRPr>
            </a:lvl5pPr>
            <a:lvl6pPr marL="2658184" indent="-241653" algn="ctr" eaLnBrk="0" fontAlgn="base" hangingPunct="0">
              <a:spcBef>
                <a:spcPct val="0"/>
              </a:spcBef>
              <a:spcAft>
                <a:spcPct val="0"/>
              </a:spcAft>
              <a:defRPr sz="2500">
                <a:solidFill>
                  <a:schemeClr val="tx1"/>
                </a:solidFill>
                <a:latin typeface="Times New Roman" charset="0"/>
                <a:ea typeface="ＭＳ Ｐゴシック" charset="0"/>
              </a:defRPr>
            </a:lvl6pPr>
            <a:lvl7pPr marL="3141490" indent="-241653" algn="ctr" eaLnBrk="0" fontAlgn="base" hangingPunct="0">
              <a:spcBef>
                <a:spcPct val="0"/>
              </a:spcBef>
              <a:spcAft>
                <a:spcPct val="0"/>
              </a:spcAft>
              <a:defRPr sz="2500">
                <a:solidFill>
                  <a:schemeClr val="tx1"/>
                </a:solidFill>
                <a:latin typeface="Times New Roman" charset="0"/>
                <a:ea typeface="ＭＳ Ｐゴシック" charset="0"/>
              </a:defRPr>
            </a:lvl7pPr>
            <a:lvl8pPr marL="3624796" indent="-241653" algn="ctr" eaLnBrk="0" fontAlgn="base" hangingPunct="0">
              <a:spcBef>
                <a:spcPct val="0"/>
              </a:spcBef>
              <a:spcAft>
                <a:spcPct val="0"/>
              </a:spcAft>
              <a:defRPr sz="2500">
                <a:solidFill>
                  <a:schemeClr val="tx1"/>
                </a:solidFill>
                <a:latin typeface="Times New Roman" charset="0"/>
                <a:ea typeface="ＭＳ Ｐゴシック" charset="0"/>
              </a:defRPr>
            </a:lvl8pPr>
            <a:lvl9pPr marL="4108102" indent="-241653" algn="ctr" eaLnBrk="0" fontAlgn="base" hangingPunct="0">
              <a:spcBef>
                <a:spcPct val="0"/>
              </a:spcBef>
              <a:spcAft>
                <a:spcPct val="0"/>
              </a:spcAft>
              <a:defRPr sz="2500">
                <a:solidFill>
                  <a:schemeClr val="tx1"/>
                </a:solidFill>
                <a:latin typeface="Times New Roman" charset="0"/>
                <a:ea typeface="ＭＳ Ｐゴシック" charset="0"/>
              </a:defRPr>
            </a:lvl9pPr>
          </a:lstStyle>
          <a:p>
            <a:pPr marL="0" marR="0" lvl="0" indent="0" algn="l" defTabSz="966612"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3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l" defTabSz="966612" rtl="0" eaLnBrk="1" fontAlgn="base" latinLnBrk="0" hangingPunct="1">
                <a:lnSpc>
                  <a:spcPct val="100000"/>
                </a:lnSpc>
                <a:spcBef>
                  <a:spcPct val="0"/>
                </a:spcBef>
                <a:spcAft>
                  <a:spcPct val="0"/>
                </a:spcAft>
                <a:buClrTx/>
                <a:buSzTx/>
                <a:buFontTx/>
                <a:buNone/>
                <a:tabLst/>
                <a:defRPr/>
              </a:pPr>
              <a:t>174</a:t>
            </a:fld>
            <a:endParaRPr kumimoji="0" lang="en-GB" sz="13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333500" y="787400"/>
            <a:ext cx="4646613" cy="3486150"/>
          </a:xfrm>
          <a:solidFill>
            <a:srgbClr val="FFFFFF"/>
          </a:solidFill>
          <a:ln/>
        </p:spPr>
      </p:sp>
      <p:sp>
        <p:nvSpPr>
          <p:cNvPr id="3" name="Notes Placeholder 2">
            <a:extLst>
              <a:ext uri="{FF2B5EF4-FFF2-40B4-BE49-F238E27FC236}">
                <a16:creationId xmlns:a16="http://schemas.microsoft.com/office/drawing/2014/main" id="{15824935-748E-4377-868D-F4A468AB1213}"/>
              </a:ext>
            </a:extLst>
          </p:cNvPr>
          <p:cNvSpPr>
            <a:spLocks noGrp="1"/>
          </p:cNvSpPr>
          <p:nvPr>
            <p:ph type="body" sz="quarter" idx="3"/>
          </p:nvPr>
        </p:nvSpPr>
        <p:spPr/>
        <p:txBody>
          <a:bodyPr/>
          <a:lstStyle/>
          <a:p>
            <a:pPr>
              <a:spcBef>
                <a:spcPts val="0"/>
              </a:spcBef>
            </a:pPr>
            <a:r>
              <a:rPr lang="en-US" dirty="0">
                <a:solidFill>
                  <a:schemeClr val="tx1"/>
                </a:solidFill>
              </a:rPr>
              <a:t>The entire theme of Acts is captures with Acts 1:8 when Jesus tells the apostles “you will be my witnesses, telling people about me everywhere—in Jerusalem, throughout Judea, in Samaria, and to the ends of the earth.”</a:t>
            </a:r>
          </a:p>
          <a:p>
            <a:pPr>
              <a:spcBef>
                <a:spcPts val="0"/>
              </a:spcBef>
            </a:pPr>
            <a:endParaRPr lang="en-US" dirty="0">
              <a:solidFill>
                <a:schemeClr val="tx1"/>
              </a:solidFill>
            </a:endParaRPr>
          </a:p>
          <a:p>
            <a:pPr>
              <a:spcBef>
                <a:spcPts val="0"/>
              </a:spcBef>
            </a:pPr>
            <a:r>
              <a:rPr lang="en-US" dirty="0">
                <a:solidFill>
                  <a:schemeClr val="tx1"/>
                </a:solidFill>
              </a:rPr>
              <a:t>Luke captures that same though when he mentions that Paul preached first to those in Damascus, then in Jerusalem and throughout all Judea, and also to the Gentiles</a:t>
            </a:r>
          </a:p>
          <a:p>
            <a:pPr>
              <a:spcBef>
                <a:spcPts val="0"/>
              </a:spcBef>
            </a:pPr>
            <a:endParaRPr lang="en-US" dirty="0">
              <a:solidFill>
                <a:schemeClr val="tx1"/>
              </a:solidFill>
            </a:endParaRPr>
          </a:p>
          <a:p>
            <a:pPr>
              <a:spcBef>
                <a:spcPts val="0"/>
              </a:spcBef>
            </a:pPr>
            <a:r>
              <a:rPr lang="en-US" dirty="0">
                <a:solidFill>
                  <a:schemeClr val="tx1"/>
                </a:solidFill>
              </a:rPr>
              <a:t>The key truth I want to point out is what Paul preached. </a:t>
            </a:r>
          </a:p>
        </p:txBody>
      </p:sp>
    </p:spTree>
    <p:extLst>
      <p:ext uri="{BB962C8B-B14F-4D97-AF65-F5344CB8AC3E}">
        <p14:creationId xmlns:p14="http://schemas.microsoft.com/office/powerpoint/2010/main" val="242507557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4145280" y="11727180"/>
            <a:ext cx="3169920" cy="61722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85372" indent="-302066">
              <a:defRPr sz="2500">
                <a:solidFill>
                  <a:schemeClr val="tx1"/>
                </a:solidFill>
                <a:latin typeface="Times New Roman" charset="0"/>
                <a:ea typeface="ＭＳ Ｐゴシック" charset="0"/>
              </a:defRPr>
            </a:lvl2pPr>
            <a:lvl3pPr marL="1208265" indent="-241653">
              <a:defRPr sz="2500">
                <a:solidFill>
                  <a:schemeClr val="tx1"/>
                </a:solidFill>
                <a:latin typeface="Times New Roman" charset="0"/>
                <a:ea typeface="ＭＳ Ｐゴシック" charset="0"/>
              </a:defRPr>
            </a:lvl3pPr>
            <a:lvl4pPr marL="1691571" indent="-241653">
              <a:defRPr sz="2500">
                <a:solidFill>
                  <a:schemeClr val="tx1"/>
                </a:solidFill>
                <a:latin typeface="Times New Roman" charset="0"/>
                <a:ea typeface="ＭＳ Ｐゴシック" charset="0"/>
              </a:defRPr>
            </a:lvl4pPr>
            <a:lvl5pPr marL="2174878" indent="-241653">
              <a:defRPr sz="2500">
                <a:solidFill>
                  <a:schemeClr val="tx1"/>
                </a:solidFill>
                <a:latin typeface="Times New Roman" charset="0"/>
                <a:ea typeface="ＭＳ Ｐゴシック" charset="0"/>
              </a:defRPr>
            </a:lvl5pPr>
            <a:lvl6pPr marL="2658184" indent="-241653" algn="ctr" eaLnBrk="0" fontAlgn="base" hangingPunct="0">
              <a:spcBef>
                <a:spcPct val="0"/>
              </a:spcBef>
              <a:spcAft>
                <a:spcPct val="0"/>
              </a:spcAft>
              <a:defRPr sz="2500">
                <a:solidFill>
                  <a:schemeClr val="tx1"/>
                </a:solidFill>
                <a:latin typeface="Times New Roman" charset="0"/>
                <a:ea typeface="ＭＳ Ｐゴシック" charset="0"/>
              </a:defRPr>
            </a:lvl6pPr>
            <a:lvl7pPr marL="3141490" indent="-241653" algn="ctr" eaLnBrk="0" fontAlgn="base" hangingPunct="0">
              <a:spcBef>
                <a:spcPct val="0"/>
              </a:spcBef>
              <a:spcAft>
                <a:spcPct val="0"/>
              </a:spcAft>
              <a:defRPr sz="2500">
                <a:solidFill>
                  <a:schemeClr val="tx1"/>
                </a:solidFill>
                <a:latin typeface="Times New Roman" charset="0"/>
                <a:ea typeface="ＭＳ Ｐゴシック" charset="0"/>
              </a:defRPr>
            </a:lvl7pPr>
            <a:lvl8pPr marL="3624796" indent="-241653" algn="ctr" eaLnBrk="0" fontAlgn="base" hangingPunct="0">
              <a:spcBef>
                <a:spcPct val="0"/>
              </a:spcBef>
              <a:spcAft>
                <a:spcPct val="0"/>
              </a:spcAft>
              <a:defRPr sz="2500">
                <a:solidFill>
                  <a:schemeClr val="tx1"/>
                </a:solidFill>
                <a:latin typeface="Times New Roman" charset="0"/>
                <a:ea typeface="ＭＳ Ｐゴシック" charset="0"/>
              </a:defRPr>
            </a:lvl8pPr>
            <a:lvl9pPr marL="4108102" indent="-241653" algn="ctr" eaLnBrk="0" fontAlgn="base" hangingPunct="0">
              <a:spcBef>
                <a:spcPct val="0"/>
              </a:spcBef>
              <a:spcAft>
                <a:spcPct val="0"/>
              </a:spcAft>
              <a:defRPr sz="2500">
                <a:solidFill>
                  <a:schemeClr val="tx1"/>
                </a:solidFill>
                <a:latin typeface="Times New Roman" charset="0"/>
                <a:ea typeface="ＭＳ Ｐゴシック" charset="0"/>
              </a:defRPr>
            </a:lvl9pPr>
          </a:lstStyle>
          <a:p>
            <a:pPr marL="0" marR="0" lvl="0" indent="0" algn="l" defTabSz="966612"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3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l" defTabSz="966612" rtl="0" eaLnBrk="1" fontAlgn="base" latinLnBrk="0" hangingPunct="1">
                <a:lnSpc>
                  <a:spcPct val="100000"/>
                </a:lnSpc>
                <a:spcBef>
                  <a:spcPct val="0"/>
                </a:spcBef>
                <a:spcAft>
                  <a:spcPct val="0"/>
                </a:spcAft>
                <a:buClrTx/>
                <a:buSzTx/>
                <a:buFontTx/>
                <a:buNone/>
                <a:tabLst/>
                <a:defRPr/>
              </a:pPr>
              <a:t>175</a:t>
            </a:fld>
            <a:endParaRPr kumimoji="0" lang="en-GB" sz="13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333500" y="787400"/>
            <a:ext cx="4646613" cy="3486150"/>
          </a:xfrm>
          <a:solidFill>
            <a:srgbClr val="FFFFFF"/>
          </a:solidFill>
          <a:ln/>
        </p:spPr>
      </p:sp>
      <p:sp>
        <p:nvSpPr>
          <p:cNvPr id="3" name="Notes Placeholder 2">
            <a:extLst>
              <a:ext uri="{FF2B5EF4-FFF2-40B4-BE49-F238E27FC236}">
                <a16:creationId xmlns:a16="http://schemas.microsoft.com/office/drawing/2014/main" id="{15824935-748E-4377-868D-F4A468AB1213}"/>
              </a:ext>
            </a:extLst>
          </p:cNvPr>
          <p:cNvSpPr>
            <a:spLocks noGrp="1"/>
          </p:cNvSpPr>
          <p:nvPr>
            <p:ph type="body" sz="quarter" idx="3"/>
          </p:nvPr>
        </p:nvSpPr>
        <p:spPr/>
        <p:txBody>
          <a:bodyPr/>
          <a:lstStyle/>
          <a:p>
            <a:pPr>
              <a:spcBef>
                <a:spcPts val="0"/>
              </a:spcBef>
            </a:pPr>
            <a:r>
              <a:rPr lang="en-US" dirty="0">
                <a:solidFill>
                  <a:schemeClr val="tx1"/>
                </a:solidFill>
              </a:rPr>
              <a:t>Paul preached that that all must repent of their sins and turn to God—and prove they have changed by the good things they do. </a:t>
            </a:r>
          </a:p>
          <a:p>
            <a:pPr>
              <a:spcBef>
                <a:spcPts val="0"/>
              </a:spcBef>
            </a:pPr>
            <a:endParaRPr lang="en-US" dirty="0">
              <a:solidFill>
                <a:schemeClr val="tx1"/>
              </a:solidFill>
            </a:endParaRPr>
          </a:p>
          <a:p>
            <a:pPr>
              <a:spcBef>
                <a:spcPts val="0"/>
              </a:spcBef>
            </a:pPr>
            <a:r>
              <a:rPr lang="en-US" dirty="0">
                <a:solidFill>
                  <a:schemeClr val="tx1"/>
                </a:solidFill>
              </a:rPr>
              <a:t>This message should look very familiar.  </a:t>
            </a:r>
          </a:p>
          <a:p>
            <a:pPr>
              <a:spcBef>
                <a:spcPts val="0"/>
              </a:spcBef>
            </a:pPr>
            <a:endParaRPr lang="en-US" dirty="0">
              <a:solidFill>
                <a:schemeClr val="tx1"/>
              </a:solidFill>
            </a:endParaRPr>
          </a:p>
        </p:txBody>
      </p:sp>
    </p:spTree>
    <p:extLst>
      <p:ext uri="{BB962C8B-B14F-4D97-AF65-F5344CB8AC3E}">
        <p14:creationId xmlns:p14="http://schemas.microsoft.com/office/powerpoint/2010/main" val="41268689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4145280" y="11727180"/>
            <a:ext cx="3169920" cy="61722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85372" indent="-302066">
              <a:defRPr sz="2500">
                <a:solidFill>
                  <a:schemeClr val="tx1"/>
                </a:solidFill>
                <a:latin typeface="Times New Roman" charset="0"/>
                <a:ea typeface="ＭＳ Ｐゴシック" charset="0"/>
              </a:defRPr>
            </a:lvl2pPr>
            <a:lvl3pPr marL="1208265" indent="-241653">
              <a:defRPr sz="2500">
                <a:solidFill>
                  <a:schemeClr val="tx1"/>
                </a:solidFill>
                <a:latin typeface="Times New Roman" charset="0"/>
                <a:ea typeface="ＭＳ Ｐゴシック" charset="0"/>
              </a:defRPr>
            </a:lvl3pPr>
            <a:lvl4pPr marL="1691571" indent="-241653">
              <a:defRPr sz="2500">
                <a:solidFill>
                  <a:schemeClr val="tx1"/>
                </a:solidFill>
                <a:latin typeface="Times New Roman" charset="0"/>
                <a:ea typeface="ＭＳ Ｐゴシック" charset="0"/>
              </a:defRPr>
            </a:lvl4pPr>
            <a:lvl5pPr marL="2174878" indent="-241653">
              <a:defRPr sz="2500">
                <a:solidFill>
                  <a:schemeClr val="tx1"/>
                </a:solidFill>
                <a:latin typeface="Times New Roman" charset="0"/>
                <a:ea typeface="ＭＳ Ｐゴシック" charset="0"/>
              </a:defRPr>
            </a:lvl5pPr>
            <a:lvl6pPr marL="2658184" indent="-241653" algn="ctr" eaLnBrk="0" fontAlgn="base" hangingPunct="0">
              <a:spcBef>
                <a:spcPct val="0"/>
              </a:spcBef>
              <a:spcAft>
                <a:spcPct val="0"/>
              </a:spcAft>
              <a:defRPr sz="2500">
                <a:solidFill>
                  <a:schemeClr val="tx1"/>
                </a:solidFill>
                <a:latin typeface="Times New Roman" charset="0"/>
                <a:ea typeface="ＭＳ Ｐゴシック" charset="0"/>
              </a:defRPr>
            </a:lvl6pPr>
            <a:lvl7pPr marL="3141490" indent="-241653" algn="ctr" eaLnBrk="0" fontAlgn="base" hangingPunct="0">
              <a:spcBef>
                <a:spcPct val="0"/>
              </a:spcBef>
              <a:spcAft>
                <a:spcPct val="0"/>
              </a:spcAft>
              <a:defRPr sz="2500">
                <a:solidFill>
                  <a:schemeClr val="tx1"/>
                </a:solidFill>
                <a:latin typeface="Times New Roman" charset="0"/>
                <a:ea typeface="ＭＳ Ｐゴシック" charset="0"/>
              </a:defRPr>
            </a:lvl7pPr>
            <a:lvl8pPr marL="3624796" indent="-241653" algn="ctr" eaLnBrk="0" fontAlgn="base" hangingPunct="0">
              <a:spcBef>
                <a:spcPct val="0"/>
              </a:spcBef>
              <a:spcAft>
                <a:spcPct val="0"/>
              </a:spcAft>
              <a:defRPr sz="2500">
                <a:solidFill>
                  <a:schemeClr val="tx1"/>
                </a:solidFill>
                <a:latin typeface="Times New Roman" charset="0"/>
                <a:ea typeface="ＭＳ Ｐゴシック" charset="0"/>
              </a:defRPr>
            </a:lvl8pPr>
            <a:lvl9pPr marL="4108102" indent="-241653" algn="ctr" eaLnBrk="0" fontAlgn="base" hangingPunct="0">
              <a:spcBef>
                <a:spcPct val="0"/>
              </a:spcBef>
              <a:spcAft>
                <a:spcPct val="0"/>
              </a:spcAft>
              <a:defRPr sz="2500">
                <a:solidFill>
                  <a:schemeClr val="tx1"/>
                </a:solidFill>
                <a:latin typeface="Times New Roman" charset="0"/>
                <a:ea typeface="ＭＳ Ｐゴシック" charset="0"/>
              </a:defRPr>
            </a:lvl9pPr>
          </a:lstStyle>
          <a:p>
            <a:pPr marL="0" marR="0" lvl="0" indent="0" algn="l" defTabSz="966612"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3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l" defTabSz="966612" rtl="0" eaLnBrk="1" fontAlgn="base" latinLnBrk="0" hangingPunct="1">
                <a:lnSpc>
                  <a:spcPct val="100000"/>
                </a:lnSpc>
                <a:spcBef>
                  <a:spcPct val="0"/>
                </a:spcBef>
                <a:spcAft>
                  <a:spcPct val="0"/>
                </a:spcAft>
                <a:buClrTx/>
                <a:buSzTx/>
                <a:buFontTx/>
                <a:buNone/>
                <a:tabLst/>
                <a:defRPr/>
              </a:pPr>
              <a:t>176</a:t>
            </a:fld>
            <a:endParaRPr kumimoji="0" lang="en-GB" sz="13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333500" y="787400"/>
            <a:ext cx="4646613" cy="3486150"/>
          </a:xfrm>
          <a:solidFill>
            <a:srgbClr val="FFFFFF"/>
          </a:solidFill>
          <a:ln/>
        </p:spPr>
      </p:sp>
      <p:sp>
        <p:nvSpPr>
          <p:cNvPr id="3" name="Notes Placeholder 2">
            <a:extLst>
              <a:ext uri="{FF2B5EF4-FFF2-40B4-BE49-F238E27FC236}">
                <a16:creationId xmlns:a16="http://schemas.microsoft.com/office/drawing/2014/main" id="{15824935-748E-4377-868D-F4A468AB1213}"/>
              </a:ext>
            </a:extLst>
          </p:cNvPr>
          <p:cNvSpPr>
            <a:spLocks noGrp="1"/>
          </p:cNvSpPr>
          <p:nvPr>
            <p:ph type="body" sz="quarter" idx="3"/>
          </p:nvPr>
        </p:nvSpPr>
        <p:spPr/>
        <p:txBody>
          <a:bodyPr/>
          <a:lstStyle/>
          <a:p>
            <a:pPr>
              <a:spcBef>
                <a:spcPts val="0"/>
              </a:spcBef>
            </a:pPr>
            <a:r>
              <a:rPr lang="en-US" dirty="0">
                <a:solidFill>
                  <a:schemeClr val="tx1"/>
                </a:solidFill>
              </a:rPr>
              <a:t>John the Baptist preached, "Repent of your sins and turn to God, for the Kingdom of Heaven is near."</a:t>
            </a:r>
          </a:p>
          <a:p>
            <a:pPr>
              <a:spcBef>
                <a:spcPts val="0"/>
              </a:spcBef>
            </a:pPr>
            <a:endParaRPr lang="en-US" dirty="0">
              <a:solidFill>
                <a:schemeClr val="tx1"/>
              </a:solidFill>
            </a:endParaRPr>
          </a:p>
          <a:p>
            <a:pPr>
              <a:spcBef>
                <a:spcPts val="0"/>
              </a:spcBef>
            </a:pPr>
            <a:r>
              <a:rPr lang="en-US" sz="1800" b="1" u="sng" dirty="0">
                <a:solidFill>
                  <a:schemeClr val="tx1"/>
                </a:solidFill>
              </a:rPr>
              <a:t>JESUS</a:t>
            </a:r>
            <a:r>
              <a:rPr lang="en-US" dirty="0">
                <a:solidFill>
                  <a:schemeClr val="tx1"/>
                </a:solidFill>
              </a:rPr>
              <a:t> also began to preach, “Repent of your sins and turn to God, for the Kingdom of Heaven is near."</a:t>
            </a:r>
          </a:p>
          <a:p>
            <a:pPr>
              <a:spcBef>
                <a:spcPts val="0"/>
              </a:spcBef>
            </a:pPr>
            <a:endParaRPr lang="en-US" dirty="0">
              <a:solidFill>
                <a:schemeClr val="tx1"/>
              </a:solidFill>
            </a:endParaRPr>
          </a:p>
          <a:p>
            <a:pPr>
              <a:spcBef>
                <a:spcPts val="0"/>
              </a:spcBef>
            </a:pPr>
            <a:r>
              <a:rPr lang="en-US" sz="1800" b="1" u="sng" dirty="0">
                <a:solidFill>
                  <a:schemeClr val="tx1"/>
                </a:solidFill>
              </a:rPr>
              <a:t>EVEN PETER, </a:t>
            </a:r>
            <a:r>
              <a:rPr lang="en-US" dirty="0">
                <a:solidFill>
                  <a:schemeClr val="tx1"/>
                </a:solidFill>
              </a:rPr>
              <a:t>in his sermon on the day of Pentecost, when asked by the people what should we do, he answered by saying, "Each of you must repent of your sins and turn to God and be baptized in the name of Jesus Christ for the forgiveness of your sins."</a:t>
            </a:r>
          </a:p>
        </p:txBody>
      </p:sp>
    </p:spTree>
    <p:extLst>
      <p:ext uri="{BB962C8B-B14F-4D97-AF65-F5344CB8AC3E}">
        <p14:creationId xmlns:p14="http://schemas.microsoft.com/office/powerpoint/2010/main" val="123949179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4145280" y="11727180"/>
            <a:ext cx="3169920" cy="61722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85372" indent="-302066">
              <a:defRPr sz="2500">
                <a:solidFill>
                  <a:schemeClr val="tx1"/>
                </a:solidFill>
                <a:latin typeface="Times New Roman" charset="0"/>
                <a:ea typeface="ＭＳ Ｐゴシック" charset="0"/>
              </a:defRPr>
            </a:lvl2pPr>
            <a:lvl3pPr marL="1208265" indent="-241653">
              <a:defRPr sz="2500">
                <a:solidFill>
                  <a:schemeClr val="tx1"/>
                </a:solidFill>
                <a:latin typeface="Times New Roman" charset="0"/>
                <a:ea typeface="ＭＳ Ｐゴシック" charset="0"/>
              </a:defRPr>
            </a:lvl3pPr>
            <a:lvl4pPr marL="1691571" indent="-241653">
              <a:defRPr sz="2500">
                <a:solidFill>
                  <a:schemeClr val="tx1"/>
                </a:solidFill>
                <a:latin typeface="Times New Roman" charset="0"/>
                <a:ea typeface="ＭＳ Ｐゴシック" charset="0"/>
              </a:defRPr>
            </a:lvl4pPr>
            <a:lvl5pPr marL="2174878" indent="-241653">
              <a:defRPr sz="2500">
                <a:solidFill>
                  <a:schemeClr val="tx1"/>
                </a:solidFill>
                <a:latin typeface="Times New Roman" charset="0"/>
                <a:ea typeface="ＭＳ Ｐゴシック" charset="0"/>
              </a:defRPr>
            </a:lvl5pPr>
            <a:lvl6pPr marL="2658184" indent="-241653" algn="ctr" eaLnBrk="0" fontAlgn="base" hangingPunct="0">
              <a:spcBef>
                <a:spcPct val="0"/>
              </a:spcBef>
              <a:spcAft>
                <a:spcPct val="0"/>
              </a:spcAft>
              <a:defRPr sz="2500">
                <a:solidFill>
                  <a:schemeClr val="tx1"/>
                </a:solidFill>
                <a:latin typeface="Times New Roman" charset="0"/>
                <a:ea typeface="ＭＳ Ｐゴシック" charset="0"/>
              </a:defRPr>
            </a:lvl6pPr>
            <a:lvl7pPr marL="3141490" indent="-241653" algn="ctr" eaLnBrk="0" fontAlgn="base" hangingPunct="0">
              <a:spcBef>
                <a:spcPct val="0"/>
              </a:spcBef>
              <a:spcAft>
                <a:spcPct val="0"/>
              </a:spcAft>
              <a:defRPr sz="2500">
                <a:solidFill>
                  <a:schemeClr val="tx1"/>
                </a:solidFill>
                <a:latin typeface="Times New Roman" charset="0"/>
                <a:ea typeface="ＭＳ Ｐゴシック" charset="0"/>
              </a:defRPr>
            </a:lvl7pPr>
            <a:lvl8pPr marL="3624796" indent="-241653" algn="ctr" eaLnBrk="0" fontAlgn="base" hangingPunct="0">
              <a:spcBef>
                <a:spcPct val="0"/>
              </a:spcBef>
              <a:spcAft>
                <a:spcPct val="0"/>
              </a:spcAft>
              <a:defRPr sz="2500">
                <a:solidFill>
                  <a:schemeClr val="tx1"/>
                </a:solidFill>
                <a:latin typeface="Times New Roman" charset="0"/>
                <a:ea typeface="ＭＳ Ｐゴシック" charset="0"/>
              </a:defRPr>
            </a:lvl8pPr>
            <a:lvl9pPr marL="4108102" indent="-241653" algn="ctr" eaLnBrk="0" fontAlgn="base" hangingPunct="0">
              <a:spcBef>
                <a:spcPct val="0"/>
              </a:spcBef>
              <a:spcAft>
                <a:spcPct val="0"/>
              </a:spcAft>
              <a:defRPr sz="2500">
                <a:solidFill>
                  <a:schemeClr val="tx1"/>
                </a:solidFill>
                <a:latin typeface="Times New Roman" charset="0"/>
                <a:ea typeface="ＭＳ Ｐゴシック" charset="0"/>
              </a:defRPr>
            </a:lvl9pPr>
          </a:lstStyle>
          <a:p>
            <a:pPr marL="0" marR="0" lvl="0" indent="0" algn="l" defTabSz="966612"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3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l" defTabSz="966612" rtl="0" eaLnBrk="1" fontAlgn="base" latinLnBrk="0" hangingPunct="1">
                <a:lnSpc>
                  <a:spcPct val="100000"/>
                </a:lnSpc>
                <a:spcBef>
                  <a:spcPct val="0"/>
                </a:spcBef>
                <a:spcAft>
                  <a:spcPct val="0"/>
                </a:spcAft>
                <a:buClrTx/>
                <a:buSzTx/>
                <a:buFontTx/>
                <a:buNone/>
                <a:tabLst/>
                <a:defRPr/>
              </a:pPr>
              <a:t>177</a:t>
            </a:fld>
            <a:endParaRPr kumimoji="0" lang="en-GB" sz="13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333500" y="787400"/>
            <a:ext cx="4646613" cy="3486150"/>
          </a:xfrm>
          <a:solidFill>
            <a:srgbClr val="FFFFFF"/>
          </a:solidFill>
          <a:ln/>
        </p:spPr>
      </p:sp>
      <p:sp>
        <p:nvSpPr>
          <p:cNvPr id="3" name="Notes Placeholder 2">
            <a:extLst>
              <a:ext uri="{FF2B5EF4-FFF2-40B4-BE49-F238E27FC236}">
                <a16:creationId xmlns:a16="http://schemas.microsoft.com/office/drawing/2014/main" id="{15824935-748E-4377-868D-F4A468AB1213}"/>
              </a:ext>
            </a:extLst>
          </p:cNvPr>
          <p:cNvSpPr>
            <a:spLocks noGrp="1"/>
          </p:cNvSpPr>
          <p:nvPr>
            <p:ph type="body" sz="quarter" idx="3"/>
          </p:nvPr>
        </p:nvSpPr>
        <p:spPr/>
        <p:txBody>
          <a:bodyPr/>
          <a:lstStyle/>
          <a:p>
            <a:pPr>
              <a:spcBef>
                <a:spcPts val="0"/>
              </a:spcBef>
            </a:pPr>
            <a:r>
              <a:rPr lang="en-US" dirty="0">
                <a:solidFill>
                  <a:schemeClr val="tx1"/>
                </a:solidFill>
              </a:rPr>
              <a:t>One final thing to point out on this key truth.  How do you prove you have changed?  How do you prove you have repented of your sins and turned to God?  </a:t>
            </a:r>
          </a:p>
          <a:p>
            <a:pPr>
              <a:spcBef>
                <a:spcPts val="0"/>
              </a:spcBef>
            </a:pPr>
            <a:endParaRPr lang="en-US" dirty="0">
              <a:solidFill>
                <a:schemeClr val="tx1"/>
              </a:solidFill>
            </a:endParaRPr>
          </a:p>
          <a:p>
            <a:pPr>
              <a:spcBef>
                <a:spcPts val="0"/>
              </a:spcBef>
            </a:pPr>
            <a:r>
              <a:rPr lang="en-US" dirty="0">
                <a:solidFill>
                  <a:schemeClr val="tx1"/>
                </a:solidFill>
              </a:rPr>
              <a:t>Is it through baptism, is it though speaking in tongues, is it through handling snakes?</a:t>
            </a:r>
          </a:p>
          <a:p>
            <a:pPr>
              <a:spcBef>
                <a:spcPts val="0"/>
              </a:spcBef>
            </a:pPr>
            <a:endParaRPr lang="en-US" dirty="0">
              <a:solidFill>
                <a:schemeClr val="tx1"/>
              </a:solidFill>
            </a:endParaRPr>
          </a:p>
          <a:p>
            <a:pPr>
              <a:spcBef>
                <a:spcPts val="0"/>
              </a:spcBef>
            </a:pPr>
            <a:r>
              <a:rPr lang="en-US" dirty="0">
                <a:solidFill>
                  <a:schemeClr val="tx1"/>
                </a:solidFill>
              </a:rPr>
              <a:t>NO, the answer is right in the text.  And prove they have changed by the good things they do. </a:t>
            </a:r>
          </a:p>
          <a:p>
            <a:pPr>
              <a:spcBef>
                <a:spcPts val="0"/>
              </a:spcBef>
            </a:pPr>
            <a:endParaRPr lang="en-US" dirty="0">
              <a:solidFill>
                <a:schemeClr val="tx1"/>
              </a:solidFill>
            </a:endParaRPr>
          </a:p>
          <a:p>
            <a:pPr>
              <a:spcBef>
                <a:spcPts val="0"/>
              </a:spcBef>
            </a:pPr>
            <a:r>
              <a:rPr lang="en-US" dirty="0">
                <a:solidFill>
                  <a:schemeClr val="tx1"/>
                </a:solidFill>
              </a:rPr>
              <a:t>Look at the sermon on the mount. Matthew records in Matthew 4 that “From then on Jesus began to preach, “Repent of your sins and turn to God, for the Kingdom of Heaven is near.” </a:t>
            </a:r>
          </a:p>
          <a:p>
            <a:pPr>
              <a:spcBef>
                <a:spcPts val="0"/>
              </a:spcBef>
            </a:pPr>
            <a:endParaRPr lang="en-US" dirty="0">
              <a:solidFill>
                <a:schemeClr val="tx1"/>
              </a:solidFill>
            </a:endParaRPr>
          </a:p>
          <a:p>
            <a:pPr>
              <a:spcBef>
                <a:spcPts val="0"/>
              </a:spcBef>
            </a:pPr>
            <a:r>
              <a:rPr lang="en-US" dirty="0">
                <a:solidFill>
                  <a:schemeClr val="tx1"/>
                </a:solidFill>
              </a:rPr>
              <a:t>What is Jesus’ first recorded sermon after this statement?  The sermon on the mount Matthew 5-7. Let your good deeds shine out for all to see, so that everyone will praise your heavenly Father.</a:t>
            </a:r>
          </a:p>
          <a:p>
            <a:pPr>
              <a:spcBef>
                <a:spcPts val="0"/>
              </a:spcBef>
            </a:pPr>
            <a:r>
              <a:rPr lang="en-US" dirty="0">
                <a:solidFill>
                  <a:schemeClr val="tx1"/>
                </a:solidFill>
              </a:rPr>
              <a:t> </a:t>
            </a:r>
          </a:p>
          <a:p>
            <a:pPr>
              <a:spcBef>
                <a:spcPts val="0"/>
              </a:spcBef>
            </a:pPr>
            <a:endParaRPr lang="en-US" dirty="0">
              <a:solidFill>
                <a:schemeClr val="tx1"/>
              </a:solidFill>
            </a:endParaRPr>
          </a:p>
        </p:txBody>
      </p:sp>
    </p:spTree>
    <p:extLst>
      <p:ext uri="{BB962C8B-B14F-4D97-AF65-F5344CB8AC3E}">
        <p14:creationId xmlns:p14="http://schemas.microsoft.com/office/powerpoint/2010/main" val="202648225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sz="1300" b="0" u="none" dirty="0"/>
              <a:t>The final part of a personal testimony is the conclusion. It answers the "So what?" If looking at Paul’s speech as a personal testimony the conclusion would be his response to King Agrippa: I am telling you this so that you might believe, that you might be the same as me, except for these chains. </a:t>
            </a:r>
          </a:p>
          <a:p>
            <a:endParaRPr lang="en-US" sz="1300" b="0" u="none" dirty="0"/>
          </a:p>
          <a:p>
            <a:r>
              <a:rPr lang="en-US" sz="1300" b="0" u="none" dirty="0"/>
              <a:t>What a powerful personal testimony. I think Paul would get a good grade using the SBC grade sheet.</a:t>
            </a:r>
          </a:p>
          <a:p>
            <a:endParaRPr lang="en-US" sz="1300" dirty="0"/>
          </a:p>
          <a:p>
            <a:r>
              <a:rPr lang="en-US" sz="1000" dirty="0"/>
              <a:t>Photo by </a:t>
            </a:r>
            <a:r>
              <a:rPr lang="en-US" sz="1000" dirty="0" err="1"/>
              <a:t>Dex</a:t>
            </a:r>
            <a:r>
              <a:rPr lang="en-US" sz="1000" dirty="0"/>
              <a:t> Ezekiel on </a:t>
            </a:r>
            <a:r>
              <a:rPr lang="en-US" sz="1000" dirty="0" err="1"/>
              <a:t>Unsplash</a:t>
            </a:r>
            <a:endParaRPr lang="en-US" sz="1000" dirty="0"/>
          </a:p>
          <a:p>
            <a:r>
              <a:rPr lang="en-US" sz="1000" dirty="0"/>
              <a:t>https://unsplash.com/photos/fg8tdcxrkrA</a:t>
            </a:r>
          </a:p>
        </p:txBody>
      </p:sp>
    </p:spTree>
    <p:extLst>
      <p:ext uri="{BB962C8B-B14F-4D97-AF65-F5344CB8AC3E}">
        <p14:creationId xmlns:p14="http://schemas.microsoft.com/office/powerpoint/2010/main" val="4403569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sz="1300" b="0" u="none" dirty="0"/>
              <a:t>But this speech is not just a personal testimony. It is also a trial (well sort of).  Paul set up his defense by stating he was on trial because of his hope in the resurrection, which is the same hope all his people had. </a:t>
            </a:r>
          </a:p>
          <a:p>
            <a:endParaRPr lang="en-US" sz="1300" b="0" u="none" dirty="0"/>
          </a:p>
          <a:p>
            <a:r>
              <a:rPr lang="en-US" sz="1300" b="0" u="none" dirty="0"/>
              <a:t>Paul’s thesis is, "If I am on trial because of my hope in the resurrection, I am vindicated because my hope is found in Jesus, who is resurrected."</a:t>
            </a:r>
          </a:p>
          <a:p>
            <a:endParaRPr lang="en-US" sz="1300" b="0" u="none" dirty="0"/>
          </a:p>
          <a:p>
            <a:r>
              <a:rPr lang="en-US" sz="1300" b="0" u="none" dirty="0"/>
              <a:t>Paul is boldly proclaiming his innocence. But he is also trying to reach Agrippa, he is trying to reach Festus, with the message of the gospel. Jesus is the Messiah. We have a hope because of the resurrection. </a:t>
            </a:r>
          </a:p>
          <a:p>
            <a:endParaRPr lang="en-US" sz="1300" b="0" u="none" dirty="0"/>
          </a:p>
          <a:p>
            <a:r>
              <a:rPr lang="en-US" sz="1300" b="0" u="none" dirty="0"/>
              <a:t>Did Festus and Agrippa understand?</a:t>
            </a:r>
          </a:p>
          <a:p>
            <a:endParaRPr lang="en-US" sz="1300" dirty="0"/>
          </a:p>
          <a:p>
            <a:r>
              <a:rPr lang="en-US" sz="1000" dirty="0"/>
              <a:t>Photo by </a:t>
            </a:r>
            <a:r>
              <a:rPr lang="en-US" sz="1000" dirty="0" err="1"/>
              <a:t>Dex</a:t>
            </a:r>
            <a:r>
              <a:rPr lang="en-US" sz="1000" dirty="0"/>
              <a:t> Ezekiel on </a:t>
            </a:r>
            <a:r>
              <a:rPr lang="en-US" sz="1000" dirty="0" err="1"/>
              <a:t>Unsplash</a:t>
            </a:r>
            <a:endParaRPr lang="en-US" sz="1000" dirty="0"/>
          </a:p>
          <a:p>
            <a:r>
              <a:rPr lang="en-US" sz="1000" dirty="0"/>
              <a:t>https://unsplash.com/photos/fg8tdcxrkrA</a:t>
            </a:r>
          </a:p>
        </p:txBody>
      </p:sp>
    </p:spTree>
    <p:extLst>
      <p:ext uri="{BB962C8B-B14F-4D97-AF65-F5344CB8AC3E}">
        <p14:creationId xmlns:p14="http://schemas.microsoft.com/office/powerpoint/2010/main" val="16892731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They understood Paul was innocent. Verse 31 tells us, “As they went out, they talked it over and agreed, ‘This man hasn’t done anything to deserve death or imprisonment.’”</a:t>
            </a:r>
          </a:p>
          <a:p>
            <a:endParaRPr lang="en-US" dirty="0"/>
          </a:p>
          <a:p>
            <a:r>
              <a:rPr lang="en-US" dirty="0"/>
              <a:t>They didn’t understand that Paul was free because he was following God’s will even though we was going to Rome in chains. That’s in vs 32, “And Agrippa said to Festus, ‘He could have been set free if he hadn’t appealed to Caesar.’”</a:t>
            </a:r>
          </a:p>
          <a:p>
            <a:endParaRPr lang="en-US" dirty="0"/>
          </a:p>
          <a:p>
            <a:r>
              <a:rPr lang="en-US" dirty="0"/>
              <a:t>Did they understand the gospel?  Did they repent of their sins and turn to God?  I don’t think so.  In verse 24, Festus shouted, “Paul, you are insane. Too much study has made you crazy!”</a:t>
            </a:r>
          </a:p>
          <a:p>
            <a:endParaRPr lang="en-US" dirty="0"/>
          </a:p>
          <a:p>
            <a:r>
              <a:rPr lang="en-US" dirty="0"/>
              <a:t>In vs 28  Agrippa interrupted him. “Do you think you can persuade me to become a Christian so quickly?”</a:t>
            </a:r>
          </a:p>
          <a:p>
            <a:endParaRPr lang="en-US" dirty="0"/>
          </a:p>
          <a:p>
            <a:r>
              <a:rPr lang="en-US" sz="1100" dirty="0"/>
              <a:t>Photo by </a:t>
            </a:r>
            <a:r>
              <a:rPr lang="en-US" sz="1100" dirty="0" err="1"/>
              <a:t>Dex</a:t>
            </a:r>
            <a:r>
              <a:rPr lang="en-US" sz="1100" dirty="0"/>
              <a:t> Ezekiel on </a:t>
            </a:r>
            <a:r>
              <a:rPr lang="en-US" sz="1100" dirty="0" err="1"/>
              <a:t>Unsplash</a:t>
            </a:r>
            <a:endParaRPr lang="en-US" sz="1100" dirty="0"/>
          </a:p>
          <a:p>
            <a:r>
              <a:rPr lang="en-US" sz="1100" dirty="0"/>
              <a:t>https://</a:t>
            </a:r>
            <a:r>
              <a:rPr lang="en-US" sz="1100" dirty="0" err="1"/>
              <a:t>unsplash.com</a:t>
            </a:r>
            <a:r>
              <a:rPr lang="en-US" sz="1100" dirty="0"/>
              <a:t>/photos/fg8tdcxrkrA</a:t>
            </a:r>
          </a:p>
        </p:txBody>
      </p:sp>
    </p:spTree>
    <p:extLst>
      <p:ext uri="{BB962C8B-B14F-4D97-AF65-F5344CB8AC3E}">
        <p14:creationId xmlns:p14="http://schemas.microsoft.com/office/powerpoint/2010/main" val="184987912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pPr>
              <a:spcBef>
                <a:spcPts val="0"/>
              </a:spcBef>
            </a:pPr>
            <a:r>
              <a:rPr lang="en-US" sz="1400" dirty="0"/>
              <a:t>Do you think you can persuade me to be a Christian?  King Agrippa brings up an interesting question.  But it is the wrong question. I believe that this question is a roadblock for most Christian, it keeps us from sharing our testimony.</a:t>
            </a:r>
          </a:p>
          <a:p>
            <a:pPr>
              <a:spcBef>
                <a:spcPts val="0"/>
              </a:spcBef>
            </a:pPr>
            <a:endParaRPr lang="en-US" sz="1400" dirty="0"/>
          </a:p>
          <a:p>
            <a:pPr>
              <a:spcBef>
                <a:spcPts val="0"/>
              </a:spcBef>
            </a:pPr>
            <a:r>
              <a:rPr lang="en-US" sz="1400" dirty="0"/>
              <a:t>It is not my job to persuade you to be a Christian. I like what Peter wrote:  “If someone asks about your hope as a believer, always be ready to explain it. But do this in a gentle and respectful way” (1 Peter 3:15-16, NLT).</a:t>
            </a:r>
          </a:p>
          <a:p>
            <a:pPr>
              <a:spcBef>
                <a:spcPts val="0"/>
              </a:spcBef>
            </a:pPr>
            <a:endParaRPr lang="en-US" sz="1400" dirty="0"/>
          </a:p>
          <a:p>
            <a:pPr>
              <a:spcBef>
                <a:spcPts val="0"/>
              </a:spcBef>
            </a:pPr>
            <a:r>
              <a:rPr lang="en-US" sz="1400" dirty="0"/>
              <a:t>I don’t have to persuade anyone.  But I do want to share my hope. That is why Paul was on trial.  He was sharing his hope. </a:t>
            </a:r>
          </a:p>
          <a:p>
            <a:pPr>
              <a:spcBef>
                <a:spcPts val="0"/>
              </a:spcBef>
            </a:pPr>
            <a:endParaRPr lang="en-US" sz="1400" dirty="0"/>
          </a:p>
          <a:p>
            <a:pPr>
              <a:spcBef>
                <a:spcPts val="0"/>
              </a:spcBef>
            </a:pPr>
            <a:endParaRPr lang="en-US" sz="1400" dirty="0"/>
          </a:p>
          <a:p>
            <a:pPr>
              <a:spcBef>
                <a:spcPts val="0"/>
              </a:spcBef>
            </a:pPr>
            <a:endParaRPr lang="en-US" sz="1400" dirty="0"/>
          </a:p>
        </p:txBody>
      </p:sp>
    </p:spTree>
    <p:extLst>
      <p:ext uri="{BB962C8B-B14F-4D97-AF65-F5344CB8AC3E}">
        <p14:creationId xmlns:p14="http://schemas.microsoft.com/office/powerpoint/2010/main" val="394089377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You don’t have to persuade, but you do need to be ready to explain, this means you need to be prepared.</a:t>
            </a:r>
          </a:p>
          <a:p>
            <a:endParaRPr lang="en-US" dirty="0"/>
          </a:p>
          <a:p>
            <a:r>
              <a:rPr lang="en-US" dirty="0"/>
              <a:t>Paul was prepared. Paul was ready to explain his hope when asked or given an opportunity. We can be too. </a:t>
            </a:r>
          </a:p>
          <a:p>
            <a:endParaRPr lang="en-US" dirty="0"/>
          </a:p>
          <a:p>
            <a:r>
              <a:rPr lang="en-US" dirty="0"/>
              <a:t>If you look at the handout, there are links to a CRU Singapore webpage that gives helpful tips on writing your personal testimony. </a:t>
            </a:r>
          </a:p>
          <a:p>
            <a:endParaRPr lang="en-US" dirty="0"/>
          </a:p>
          <a:p>
            <a:r>
              <a:rPr lang="en-US" dirty="0"/>
              <a:t>If you go to Dr Rick’s website, BibleStudyDownloads.org, you can download his entire homiletics course guide which has tips, his personal testimony, and the grade sheet I was mentioning earlier. But just download </a:t>
            </a:r>
            <a:r>
              <a:rPr lang="en-US" dirty="0">
                <a:hlinkClick r:id="rId3"/>
              </a:rPr>
              <a:t>02-How to Share Your Testimony-pp16-19_eng_pr_v4.docx</a:t>
            </a:r>
            <a:r>
              <a:rPr lang="en-US" dirty="0"/>
              <a:t>. I also created an excerpt that was just 3 pages, then I added my personal testimony so now it’s 4 pages. That will be posted on our WhatsApp group shortly. </a:t>
            </a:r>
          </a:p>
          <a:p>
            <a:endParaRPr lang="en-US" dirty="0"/>
          </a:p>
          <a:p>
            <a:r>
              <a:rPr lang="en-US" dirty="0"/>
              <a:t>So prepare a personal testimony. Share it with your spouse, your family. If you want, Pastor Jim or I can take a look. </a:t>
            </a:r>
          </a:p>
          <a:p>
            <a:endParaRPr lang="en-US" dirty="0"/>
          </a:p>
          <a:p>
            <a:r>
              <a:rPr lang="en-US" dirty="0"/>
              <a:t>People are often afraid of sharing their testimony. They are bound by chains of uncertainty and doubt. But, when we know Christ, risen from the grave, and then follow his will, we will be free, even if in chains.</a:t>
            </a:r>
          </a:p>
          <a:p>
            <a:endParaRPr lang="en-US" dirty="0"/>
          </a:p>
          <a:p>
            <a:r>
              <a:rPr lang="en-US" dirty="0"/>
              <a:t>Let us pray:</a:t>
            </a:r>
          </a:p>
        </p:txBody>
      </p:sp>
    </p:spTree>
    <p:extLst>
      <p:ext uri="{BB962C8B-B14F-4D97-AF65-F5344CB8AC3E}">
        <p14:creationId xmlns:p14="http://schemas.microsoft.com/office/powerpoint/2010/main" val="1875918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14D556FE-43CB-FE41-8242-19285ACB6EA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65463786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55EC92A-D5B4-3646-8789-F19466F16183}" type="slidenum">
              <a:rPr lang="en-US" sz="1200"/>
              <a:pPr eaLnBrk="1" hangingPunct="1"/>
              <a:t>184</a:t>
            </a:fld>
            <a:endParaRPr lang="en-US" sz="1200"/>
          </a:p>
        </p:txBody>
      </p:sp>
      <p:sp>
        <p:nvSpPr>
          <p:cNvPr id="432130" name="Rectangle 2"/>
          <p:cNvSpPr>
            <a:spLocks noGrp="1" noRot="1" noChangeAspect="1" noChangeArrowheads="1" noTextEdit="1"/>
          </p:cNvSpPr>
          <p:nvPr>
            <p:ph type="sldImg"/>
          </p:nvPr>
        </p:nvSpPr>
        <p:spPr>
          <a:xfrm>
            <a:off x="1143000" y="685800"/>
            <a:ext cx="4572000" cy="3429000"/>
          </a:xfrm>
          <a:ln/>
        </p:spPr>
      </p:sp>
      <p:sp>
        <p:nvSpPr>
          <p:cNvPr id="4321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0" y="4560570"/>
            <a:ext cx="5364480" cy="4320540"/>
          </a:xfrm>
          <a:prstGeom prst="rect">
            <a:avLst/>
          </a:prstGeom>
        </p:spPr>
        <p:txBody>
          <a:bodyPr/>
          <a:lstStyle/>
          <a:p>
            <a:r>
              <a:rPr lang="en-US" sz="1400" dirty="0"/>
              <a:t>We are continuing in our series called Good News on the Move, God’s work through the early church in Acts.</a:t>
            </a:r>
          </a:p>
          <a:p>
            <a:endParaRPr lang="en-US" sz="1400" dirty="0"/>
          </a:p>
          <a:p>
            <a:r>
              <a:rPr lang="en-US" sz="1400" dirty="0"/>
              <a:t>In the previous 19 sermons we have seen a lot of people on the move. </a:t>
            </a:r>
          </a:p>
          <a:p>
            <a:endParaRPr lang="en-US" sz="1400" dirty="0"/>
          </a:p>
          <a:p>
            <a:r>
              <a:rPr lang="en-US" sz="1400" dirty="0"/>
              <a:t>At the beginning of the book of Acts, we saw the church growing in Jerusalem, undergoing persecution, and spreading to Samaria.</a:t>
            </a:r>
          </a:p>
          <a:p>
            <a:endParaRPr lang="en-US" sz="1400" dirty="0"/>
          </a:p>
          <a:p>
            <a:r>
              <a:rPr lang="en-US" sz="1400" dirty="0"/>
              <a:t>As the book of Acts progressed, we are introduced to Saul, also known as Paul. </a:t>
            </a:r>
          </a:p>
        </p:txBody>
      </p:sp>
      <p:sp>
        <p:nvSpPr>
          <p:cNvPr id="4" name="Slide Number Placeholder 3"/>
          <p:cNvSpPr>
            <a:spLocks noGrp="1"/>
          </p:cNvSpPr>
          <p:nvPr>
            <p:ph type="sldNum" sz="quarter" idx="5"/>
          </p:nvPr>
        </p:nvSpPr>
        <p:spPr/>
        <p:txBody>
          <a:bodyPr/>
          <a:lstStyle/>
          <a:p>
            <a:pPr marL="0" marR="0" lvl="0" indent="0" algn="r" defTabSz="483306"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300" b="0" i="0" u="none" strike="noStrike" kern="1200" cap="none" spc="0" normalizeH="0" baseline="0" noProof="0">
                <a:ln>
                  <a:noFill/>
                </a:ln>
                <a:solidFill>
                  <a:prstClr val="black"/>
                </a:solidFill>
                <a:effectLst/>
                <a:uLnTx/>
                <a:uFillTx/>
                <a:latin typeface="Calibri" panose="020F0502020204030204"/>
                <a:ea typeface="ＭＳ Ｐゴシック" charset="0"/>
                <a:cs typeface="+mn-cs"/>
              </a:rPr>
              <a:pPr marL="0" marR="0" lvl="0" indent="0" algn="r" defTabSz="483306" rtl="0" eaLnBrk="1" fontAlgn="auto" latinLnBrk="0" hangingPunct="1">
                <a:lnSpc>
                  <a:spcPct val="100000"/>
                </a:lnSpc>
                <a:spcBef>
                  <a:spcPts val="0"/>
                </a:spcBef>
                <a:spcAft>
                  <a:spcPts val="0"/>
                </a:spcAft>
                <a:buClrTx/>
                <a:buSzTx/>
                <a:buFontTx/>
                <a:buNone/>
                <a:tabLst/>
                <a:defRPr/>
              </a:pPr>
              <a:t>193</a:t>
            </a:fld>
            <a:endParaRPr kumimoji="0" lang="en-US" sz="13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00185737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Today we are in Acts 28:11-31.  The final chapter of Acts.  The final lesson of our series. </a:t>
            </a:r>
          </a:p>
          <a:p>
            <a:endParaRPr lang="en-US" dirty="0"/>
          </a:p>
          <a:p>
            <a:r>
              <a:rPr lang="en-US" dirty="0"/>
              <a:t>Paul is finally going to Rome.  This is the climax of our story!  What is going to happen?  Will he get to speak to Caesar? Will he get a fair trial? Will he be executed?  </a:t>
            </a:r>
          </a:p>
          <a:p>
            <a:endParaRPr lang="en-US" dirty="0"/>
          </a:p>
          <a:p>
            <a:r>
              <a:rPr lang="en-US" dirty="0"/>
              <a:t>Go ahead and turn in your Bible or on your apps to Acts 28:11, and let's find out </a:t>
            </a:r>
            <a:r>
              <a:rPr lang="en-US" sz="1600" b="1" u="sng" dirty="0"/>
              <a:t>WHAT HAPPENS. </a:t>
            </a:r>
            <a:endParaRPr lang="en-US" b="1" u="sng" dirty="0"/>
          </a:p>
        </p:txBody>
      </p:sp>
      <p:sp>
        <p:nvSpPr>
          <p:cNvPr id="5" name="Slide Image Placeholder 4">
            <a:extLst>
              <a:ext uri="{FF2B5EF4-FFF2-40B4-BE49-F238E27FC236}">
                <a16:creationId xmlns:a16="http://schemas.microsoft.com/office/drawing/2014/main" id="{32397D67-3DAC-4F0D-9C43-EEB1318514BC}"/>
              </a:ext>
            </a:extLst>
          </p:cNvPr>
          <p:cNvSpPr>
            <a:spLocks noGrp="1" noRot="1" noChangeAspect="1"/>
          </p:cNvSpPr>
          <p:nvPr>
            <p:ph type="sldImg"/>
          </p:nvPr>
        </p:nvSpPr>
        <p:spPr>
          <a:xfrm>
            <a:off x="1760538" y="117475"/>
            <a:ext cx="3794125" cy="2846388"/>
          </a:xfrm>
        </p:spPr>
      </p:sp>
    </p:spTree>
    <p:extLst>
      <p:ext uri="{BB962C8B-B14F-4D97-AF65-F5344CB8AC3E}">
        <p14:creationId xmlns:p14="http://schemas.microsoft.com/office/powerpoint/2010/main" val="215541491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When you hear </a:t>
            </a:r>
            <a:r>
              <a:rPr lang="en-US"/>
              <a:t>good news </a:t>
            </a:r>
            <a:r>
              <a:rPr lang="en-US" dirty="0"/>
              <a:t>you want to shout it out.  Last week, the </a:t>
            </a:r>
            <a:r>
              <a:rPr lang="en-US" sz="1600" b="1" u="sng" dirty="0"/>
              <a:t>MILWAUKEE BUCKS </a:t>
            </a:r>
            <a:r>
              <a:rPr lang="en-US" dirty="0"/>
              <a:t>won their first NBA championship in 50 years.  </a:t>
            </a:r>
          </a:p>
          <a:p>
            <a:endParaRPr lang="en-US" dirty="0"/>
          </a:p>
          <a:p>
            <a:r>
              <a:rPr lang="en-US" dirty="0"/>
              <a:t>At the end of May, </a:t>
            </a:r>
            <a:r>
              <a:rPr lang="en-US" sz="1600" b="1" u="sng" dirty="0"/>
              <a:t>CHELSEA</a:t>
            </a:r>
            <a:r>
              <a:rPr lang="en-US" dirty="0"/>
              <a:t> won the Champions League final, it was only their second ever Champions League Title.</a:t>
            </a:r>
          </a:p>
          <a:p>
            <a:endParaRPr lang="en-US" dirty="0"/>
          </a:p>
          <a:p>
            <a:r>
              <a:rPr lang="en-US" dirty="0"/>
              <a:t>Who knows, maybe in a few weeks, </a:t>
            </a:r>
            <a:r>
              <a:rPr lang="en-US" sz="1600" b="1" u="sng" dirty="0"/>
              <a:t>SINGAPORE</a:t>
            </a:r>
            <a:r>
              <a:rPr lang="en-US" dirty="0"/>
              <a:t> can celebrate Joseph Schooling winning another gold medal at the Olympics. </a:t>
            </a:r>
          </a:p>
          <a:p>
            <a:endParaRPr lang="en-US" dirty="0"/>
          </a:p>
          <a:p>
            <a:r>
              <a:rPr lang="en-US" dirty="0"/>
              <a:t>When your team wins, you want everyone to know, you celebrate, you shout out the good news. </a:t>
            </a:r>
          </a:p>
          <a:p>
            <a:endParaRPr lang="en-US" dirty="0"/>
          </a:p>
          <a:p>
            <a:r>
              <a:rPr lang="en-US" dirty="0"/>
              <a:t>Of course, any list of champions must include the </a:t>
            </a:r>
            <a:r>
              <a:rPr lang="en-US" sz="1600" b="1" u="sng" dirty="0"/>
              <a:t>ALABAMA CRIMSON TIDE</a:t>
            </a:r>
            <a:r>
              <a:rPr lang="en-US" dirty="0"/>
              <a:t>, an American College football team, who won the most recent National Championship for the 2020 season. </a:t>
            </a:r>
          </a:p>
          <a:p>
            <a:endParaRPr lang="en-US" dirty="0"/>
          </a:p>
          <a:p>
            <a:r>
              <a:rPr lang="en-US" dirty="0"/>
              <a:t>In fact, looking back the past </a:t>
            </a:r>
            <a:r>
              <a:rPr lang="en-US" sz="1600" b="1" u="sng" dirty="0"/>
              <a:t>11 YEARS</a:t>
            </a:r>
            <a:r>
              <a:rPr lang="en-US" dirty="0"/>
              <a:t>, </a:t>
            </a:r>
          </a:p>
          <a:p>
            <a:endParaRPr lang="en-US" sz="1100" dirty="0"/>
          </a:p>
          <a:p>
            <a:r>
              <a:rPr lang="en-US" sz="1100" dirty="0"/>
              <a:t>Milwaukee Bucks logo:  https://upload.wikimedia.org/wikipedia/en/4/4a/Milwaukee_Bucks_logo.svg</a:t>
            </a:r>
          </a:p>
          <a:p>
            <a:pPr marL="0" marR="0" lvl="0" indent="0" algn="l" defTabSz="914400" rtl="0" eaLnBrk="0" fontAlgn="base" latinLnBrk="0" hangingPunct="0">
              <a:lnSpc>
                <a:spcPct val="100000"/>
              </a:lnSpc>
              <a:spcBef>
                <a:spcPts val="0"/>
              </a:spcBef>
              <a:spcAft>
                <a:spcPct val="0"/>
              </a:spcAft>
              <a:buClrTx/>
              <a:buSzTx/>
              <a:buFontTx/>
              <a:buNone/>
              <a:tabLst/>
              <a:defRPr/>
            </a:pPr>
            <a:r>
              <a:rPr lang="en-US" sz="1100" dirty="0"/>
              <a:t>Chelsea logo https://en.wikipedia.org/w/index.php?curid=22765065</a:t>
            </a:r>
          </a:p>
          <a:p>
            <a:r>
              <a:rPr lang="en-US" sz="1100" dirty="0"/>
              <a:t>Alabama Crimson Tide loge:  https://en.wikipedia.org/wiki/Alabama_Crimson_Tide_football#/media/File:Alabama_Crimson_Tide_logo.svg</a:t>
            </a:r>
          </a:p>
          <a:p>
            <a:r>
              <a:rPr lang="en-US" sz="1100" dirty="0"/>
              <a:t>Background Photo by Ray Hennessy on Unsplash  </a:t>
            </a:r>
          </a:p>
          <a:p>
            <a:r>
              <a:rPr lang="en-US" sz="1100" dirty="0"/>
              <a:t>https://unsplash.com/photos/gdTxVSAE5sk</a:t>
            </a:r>
          </a:p>
          <a:p>
            <a:endParaRPr lang="en-US" sz="1100" dirty="0"/>
          </a:p>
        </p:txBody>
      </p:sp>
      <p:sp>
        <p:nvSpPr>
          <p:cNvPr id="5" name="Slide Image Placeholder 4">
            <a:extLst>
              <a:ext uri="{FF2B5EF4-FFF2-40B4-BE49-F238E27FC236}">
                <a16:creationId xmlns:a16="http://schemas.microsoft.com/office/drawing/2014/main" id="{56CF6C5C-7319-45DB-AC50-04540A1462EF}"/>
              </a:ext>
            </a:extLst>
          </p:cNvPr>
          <p:cNvSpPr>
            <a:spLocks noGrp="1" noRot="1" noChangeAspect="1"/>
          </p:cNvSpPr>
          <p:nvPr>
            <p:ph type="sldImg"/>
          </p:nvPr>
        </p:nvSpPr>
        <p:spPr>
          <a:xfrm>
            <a:off x="1760538" y="117475"/>
            <a:ext cx="3794125" cy="2846388"/>
          </a:xfrm>
        </p:spPr>
      </p:sp>
    </p:spTree>
    <p:extLst>
      <p:ext uri="{BB962C8B-B14F-4D97-AF65-F5344CB8AC3E}">
        <p14:creationId xmlns:p14="http://schemas.microsoft.com/office/powerpoint/2010/main" val="280486747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Tide have actually won a total of 6 national championships.   It’s almost expected for the Alabama Crimson Tide to win the National Championship, but it's still good news and Alabama fans everywhere will celebrate. </a:t>
            </a:r>
          </a:p>
          <a:p>
            <a:endParaRPr lang="en-US" dirty="0"/>
          </a:p>
          <a:p>
            <a:r>
              <a:rPr lang="en-US" dirty="0"/>
              <a:t>Do you know what else is good news?  Something you want to shout out as if your favorite team </a:t>
            </a:r>
            <a:r>
              <a:rPr lang="en-US" sz="1600" b="1" u="sng" dirty="0"/>
              <a:t>WON THE CHAMPIONSHIP?</a:t>
            </a:r>
          </a:p>
          <a:p>
            <a:endParaRPr lang="en-US" sz="1100" dirty="0"/>
          </a:p>
          <a:p>
            <a:endParaRPr lang="en-US" sz="1100" dirty="0"/>
          </a:p>
          <a:p>
            <a:r>
              <a:rPr lang="en-US" sz="1100" dirty="0"/>
              <a:t>Milwaukee Bucks logo:  https://upload.wikimedia.org/wikipedia/en/4/4a/Milwaukee_Bucks_logo.svg</a:t>
            </a:r>
          </a:p>
          <a:p>
            <a:pPr marL="0" marR="0" lvl="0" indent="0" algn="l" defTabSz="914400" rtl="0" eaLnBrk="0" fontAlgn="base" latinLnBrk="0" hangingPunct="0">
              <a:lnSpc>
                <a:spcPct val="100000"/>
              </a:lnSpc>
              <a:spcBef>
                <a:spcPts val="0"/>
              </a:spcBef>
              <a:spcAft>
                <a:spcPct val="0"/>
              </a:spcAft>
              <a:buClrTx/>
              <a:buSzTx/>
              <a:buFontTx/>
              <a:buNone/>
              <a:tabLst/>
              <a:defRPr/>
            </a:pPr>
            <a:r>
              <a:rPr lang="en-US" sz="1100" dirty="0"/>
              <a:t>Chelsea logo https://en.wikipedia.org/w/index.php?curid=22765065</a:t>
            </a:r>
          </a:p>
          <a:p>
            <a:r>
              <a:rPr lang="en-US" sz="1100" dirty="0"/>
              <a:t>Alabama Crimson Tide loge:  https://en.wikipedia.org/wiki/Alabama_Crimson_Tide_football#/media/File:Alabama_Crimson_Tide_logo.svg</a:t>
            </a:r>
          </a:p>
          <a:p>
            <a:endParaRPr lang="en-US" sz="1100" dirty="0"/>
          </a:p>
          <a:p>
            <a:r>
              <a:rPr lang="en-US" sz="1100" dirty="0"/>
              <a:t>Background Photo by Ray Hennessy on Unsplash  </a:t>
            </a:r>
          </a:p>
          <a:p>
            <a:r>
              <a:rPr lang="en-US" sz="1100" dirty="0"/>
              <a:t>https://unsplash.com/photos/gdTxVSAE5sk</a:t>
            </a:r>
          </a:p>
          <a:p>
            <a:endParaRPr lang="en-US" sz="1100" dirty="0"/>
          </a:p>
        </p:txBody>
      </p:sp>
      <p:sp>
        <p:nvSpPr>
          <p:cNvPr id="5" name="Slide Image Placeholder 4">
            <a:extLst>
              <a:ext uri="{FF2B5EF4-FFF2-40B4-BE49-F238E27FC236}">
                <a16:creationId xmlns:a16="http://schemas.microsoft.com/office/drawing/2014/main" id="{56CF6C5C-7319-45DB-AC50-04540A1462EF}"/>
              </a:ext>
            </a:extLst>
          </p:cNvPr>
          <p:cNvSpPr>
            <a:spLocks noGrp="1" noRot="1" noChangeAspect="1"/>
          </p:cNvSpPr>
          <p:nvPr>
            <p:ph type="sldImg"/>
          </p:nvPr>
        </p:nvSpPr>
        <p:spPr>
          <a:xfrm>
            <a:off x="1760538" y="117475"/>
            <a:ext cx="3794125" cy="2846388"/>
          </a:xfrm>
        </p:spPr>
      </p:sp>
    </p:spTree>
    <p:extLst>
      <p:ext uri="{BB962C8B-B14F-4D97-AF65-F5344CB8AC3E}">
        <p14:creationId xmlns:p14="http://schemas.microsoft.com/office/powerpoint/2010/main" val="159595429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gospel. The word gospel literally means “good news.”  That is why we called this series  Good News on the Move:  God’s work through the early church in Acts.</a:t>
            </a:r>
          </a:p>
          <a:p>
            <a:endParaRPr lang="en-US" dirty="0"/>
          </a:p>
          <a:p>
            <a:r>
              <a:rPr lang="en-US" dirty="0"/>
              <a:t>This is a unique title we church elders came up with to describe the book of Acts.  The title is original –but not really creative. If you look at the New Testament, the first four books are the gospels. First, the “good news” according to Matthew, the “good news” according to Mark, then “good news” according to Luke, and finally the “good news” according to John. </a:t>
            </a:r>
          </a:p>
          <a:p>
            <a:endParaRPr lang="en-US" dirty="0"/>
          </a:p>
          <a:p>
            <a:r>
              <a:rPr lang="en-US" dirty="0"/>
              <a:t>And what do the four books of “Good News” tell us?  They tell us about Jesus. </a:t>
            </a:r>
          </a:p>
          <a:p>
            <a:endParaRPr lang="en-US" dirty="0"/>
          </a:p>
          <a:p>
            <a:r>
              <a:rPr lang="en-US" dirty="0"/>
              <a:t>The next book in our New Testament, after the Gospels, </a:t>
            </a:r>
            <a:r>
              <a:rPr lang="en-US" sz="1600" b="1" u="sng" dirty="0"/>
              <a:t>IS ACTS</a:t>
            </a:r>
            <a:r>
              <a:rPr lang="en-US" dirty="0"/>
              <a:t>. </a:t>
            </a:r>
          </a:p>
        </p:txBody>
      </p:sp>
      <p:sp>
        <p:nvSpPr>
          <p:cNvPr id="5" name="Slide Image Placeholder 4">
            <a:extLst>
              <a:ext uri="{FF2B5EF4-FFF2-40B4-BE49-F238E27FC236}">
                <a16:creationId xmlns:a16="http://schemas.microsoft.com/office/drawing/2014/main" id="{10A8EA89-7A5E-45F5-98CF-01F307AEBD49}"/>
              </a:ext>
            </a:extLst>
          </p:cNvPr>
          <p:cNvSpPr>
            <a:spLocks noGrp="1" noRot="1" noChangeAspect="1"/>
          </p:cNvSpPr>
          <p:nvPr>
            <p:ph type="sldImg"/>
          </p:nvPr>
        </p:nvSpPr>
        <p:spPr>
          <a:xfrm>
            <a:off x="1760538" y="117475"/>
            <a:ext cx="3794125" cy="2846388"/>
          </a:xfrm>
        </p:spPr>
      </p:sp>
    </p:spTree>
    <p:extLst>
      <p:ext uri="{BB962C8B-B14F-4D97-AF65-F5344CB8AC3E}">
        <p14:creationId xmlns:p14="http://schemas.microsoft.com/office/powerpoint/2010/main" val="297695533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r>
              <a:rPr lang="en-US" dirty="0"/>
              <a:t>In Acts vs. 1:8, Luke, the author, tells us the main point of the entire book of Acts. He says, “But you will receive power when the Holy Spirit comes upon you. And you will be my witnesses, telling people about me everywhere-in Jerusalem, throughout Judea, in Samaria, and (finally) to the ends of the earth.”</a:t>
            </a:r>
          </a:p>
          <a:p>
            <a:endParaRPr lang="en-US" dirty="0"/>
          </a:p>
          <a:p>
            <a:r>
              <a:rPr lang="en-US" dirty="0"/>
              <a:t>Be my witnesses simply means telling people about Jesus.  Where are they to tell this witness, this gospel, this good news?</a:t>
            </a:r>
          </a:p>
          <a:p>
            <a:r>
              <a:rPr lang="en-US" dirty="0"/>
              <a:t>--Jerusalem</a:t>
            </a:r>
          </a:p>
          <a:p>
            <a:r>
              <a:rPr lang="en-US" dirty="0"/>
              <a:t>--in Judea and Samaria, </a:t>
            </a:r>
          </a:p>
          <a:p>
            <a:r>
              <a:rPr lang="en-US" dirty="0"/>
              <a:t>--and to the ends of the earth</a:t>
            </a:r>
          </a:p>
          <a:p>
            <a:endParaRPr lang="en-US" dirty="0"/>
          </a:p>
          <a:p>
            <a:r>
              <a:rPr lang="en-US" dirty="0"/>
              <a:t>So we have the “gospel” or “good news” on the move.  That’s how we got the first part of our title.   As for the second part, we have to </a:t>
            </a:r>
            <a:r>
              <a:rPr lang="en-US" sz="1600" b="1" u="sng" dirty="0"/>
              <a:t>CONTINUE SUMMARIZING</a:t>
            </a:r>
            <a:r>
              <a:rPr lang="en-US" sz="1600" dirty="0"/>
              <a:t>:</a:t>
            </a:r>
          </a:p>
        </p:txBody>
      </p:sp>
    </p:spTree>
    <p:extLst>
      <p:ext uri="{BB962C8B-B14F-4D97-AF65-F5344CB8AC3E}">
        <p14:creationId xmlns:p14="http://schemas.microsoft.com/office/powerpoint/2010/main" val="18562661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r>
              <a:rPr lang="en-US" dirty="0"/>
              <a:t>As we continue in the book of Acts, we see Luke give us several progress reports. </a:t>
            </a:r>
          </a:p>
          <a:p>
            <a:endParaRPr lang="en-US" dirty="0"/>
          </a:p>
          <a:p>
            <a:r>
              <a:rPr lang="en-US" sz="1600" b="1" u="sng" dirty="0"/>
              <a:t>FOR EXAMPLE</a:t>
            </a:r>
            <a:r>
              <a:rPr lang="en-US" dirty="0"/>
              <a:t>, in the 2nd part of vs. 2:47, he states, “And each day the Lord added to their fellowship those who were being saved.”</a:t>
            </a:r>
          </a:p>
          <a:p>
            <a:endParaRPr lang="en-US" dirty="0"/>
          </a:p>
          <a:p>
            <a:r>
              <a:rPr lang="en-US" sz="1600" b="1" u="sng" dirty="0"/>
              <a:t>THEN IN CH 6 </a:t>
            </a:r>
            <a:r>
              <a:rPr lang="en-US" dirty="0"/>
              <a:t>vs. 7, he states, “God’s message continued to spread. The number of believers greatly increased in Jerusalem, and many of the Jewish priests were converted, too.”</a:t>
            </a:r>
          </a:p>
          <a:p>
            <a:endParaRPr lang="en-US" dirty="0"/>
          </a:p>
          <a:p>
            <a:r>
              <a:rPr lang="en-US" dirty="0"/>
              <a:t>The church was growing.  The miraculous part was that it was growing despite </a:t>
            </a:r>
            <a:r>
              <a:rPr lang="en-US" sz="1600" b="1" u="sng" dirty="0"/>
              <a:t>OPPOSITION</a:t>
            </a:r>
            <a:r>
              <a:rPr lang="en-US" sz="1600" dirty="0"/>
              <a:t>. </a:t>
            </a:r>
          </a:p>
        </p:txBody>
      </p:sp>
    </p:spTree>
    <p:extLst>
      <p:ext uri="{BB962C8B-B14F-4D97-AF65-F5344CB8AC3E}">
        <p14:creationId xmlns:p14="http://schemas.microsoft.com/office/powerpoint/2010/main" val="284957592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r>
              <a:rPr lang="en-US" dirty="0"/>
              <a:t>There was external opposition in the form of the apostles being arrested and thrown in jail multiple times. </a:t>
            </a:r>
          </a:p>
          <a:p>
            <a:endParaRPr lang="en-US" dirty="0"/>
          </a:p>
          <a:p>
            <a:r>
              <a:rPr lang="en-US" dirty="0"/>
              <a:t>There was internal opposition in the form of church workers holding back, lying about what they were doing, and strife between groups of people.  </a:t>
            </a:r>
          </a:p>
          <a:p>
            <a:endParaRPr lang="en-US" dirty="0"/>
          </a:p>
          <a:p>
            <a:r>
              <a:rPr lang="en-US" dirty="0"/>
              <a:t>In all these cases, it was God working through the early church that overcame this opposition and resulted in the </a:t>
            </a:r>
            <a:r>
              <a:rPr lang="en-US" sz="1600" b="1" u="sng" dirty="0"/>
              <a:t>CHURCH GROWING</a:t>
            </a:r>
            <a:r>
              <a:rPr lang="en-US" sz="1600" dirty="0"/>
              <a:t>.</a:t>
            </a:r>
          </a:p>
          <a:p>
            <a:endParaRPr lang="en-US" dirty="0"/>
          </a:p>
        </p:txBody>
      </p:sp>
    </p:spTree>
    <p:extLst>
      <p:ext uri="{BB962C8B-B14F-4D97-AF65-F5344CB8AC3E}">
        <p14:creationId xmlns:p14="http://schemas.microsoft.com/office/powerpoint/2010/main" val="391944407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r>
              <a:rPr lang="en-US" dirty="0"/>
              <a:t>We know from Acts 1:8 that God’s plan was for the Church to grow by the Apostles and other believers being witnesses.  Being witnesses </a:t>
            </a:r>
          </a:p>
          <a:p>
            <a:r>
              <a:rPr lang="en-US" dirty="0"/>
              <a:t>--in Jerusalem</a:t>
            </a:r>
          </a:p>
          <a:p>
            <a:r>
              <a:rPr lang="en-US" dirty="0"/>
              <a:t>--in Judea and Samaria, </a:t>
            </a:r>
          </a:p>
          <a:p>
            <a:r>
              <a:rPr lang="en-US" dirty="0"/>
              <a:t>--and to the ends of the earth</a:t>
            </a:r>
          </a:p>
          <a:p>
            <a:endParaRPr lang="en-US" dirty="0"/>
          </a:p>
          <a:p>
            <a:r>
              <a:rPr lang="en-US" sz="1600" b="1" u="none" dirty="0"/>
              <a:t>• </a:t>
            </a:r>
            <a:r>
              <a:rPr lang="en-US" sz="1600" b="1" u="sng" dirty="0"/>
              <a:t>But it looks like </a:t>
            </a:r>
            <a:r>
              <a:rPr lang="en-US" dirty="0"/>
              <a:t>the Church isn’t really following God’s plan. They were just witnessing in Jerusalem.</a:t>
            </a:r>
          </a:p>
          <a:p>
            <a:endParaRPr lang="en-US" dirty="0"/>
          </a:p>
          <a:p>
            <a:r>
              <a:rPr lang="en-US" sz="1400" b="0" u="none" dirty="0"/>
              <a:t>• What happened </a:t>
            </a:r>
            <a:r>
              <a:rPr lang="en-US" sz="1600" b="1" u="sng" dirty="0"/>
              <a:t>NEXT</a:t>
            </a:r>
            <a:r>
              <a:rPr lang="en-US" dirty="0"/>
              <a:t>? We read in Acts 8:1 that “A great wave of persecution began that day, sweeping over the Church in Jerusalem; and all the believers except the apostles were scattered through the regions of Judea and Samaria.”</a:t>
            </a:r>
          </a:p>
          <a:p>
            <a:endParaRPr lang="en-US" dirty="0"/>
          </a:p>
          <a:p>
            <a:r>
              <a:rPr lang="en-US" dirty="0"/>
              <a:t>When God’s plan is for the believers to witness in Judea and Samaria, God will make a way for believers to witness in </a:t>
            </a:r>
            <a:r>
              <a:rPr lang="en-US" sz="1600" b="1" u="sng" dirty="0"/>
              <a:t>JUDEA AND SAMARIA</a:t>
            </a:r>
            <a:r>
              <a:rPr lang="en-US" sz="1600" dirty="0"/>
              <a:t>.</a:t>
            </a:r>
          </a:p>
        </p:txBody>
      </p:sp>
    </p:spTree>
    <p:extLst>
      <p:ext uri="{BB962C8B-B14F-4D97-AF65-F5344CB8AC3E}">
        <p14:creationId xmlns:p14="http://schemas.microsoft.com/office/powerpoint/2010/main" val="1020259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God extended the kingdom message to Roman rulers even in Rome itself (19:21–28:31).</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21</a:t>
            </a:fld>
            <a:endParaRPr lang="en-US"/>
          </a:p>
        </p:txBody>
      </p:sp>
    </p:spTree>
    <p:extLst>
      <p:ext uri="{BB962C8B-B14F-4D97-AF65-F5344CB8AC3E}">
        <p14:creationId xmlns:p14="http://schemas.microsoft.com/office/powerpoint/2010/main" val="280435501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r>
              <a:rPr lang="en-US" dirty="0"/>
              <a:t>In this case, God is working, not through the early Church, but through Saul, who is not only an unbeliever; he is actively and viciously persecuting the church. </a:t>
            </a:r>
          </a:p>
          <a:p>
            <a:endParaRPr lang="en-US" dirty="0"/>
          </a:p>
          <a:p>
            <a:r>
              <a:rPr lang="en-US" dirty="0"/>
              <a:t>Luke writes that “Saul was one of the witnesses, and he agreed completely with the killing of Stephen.”</a:t>
            </a:r>
          </a:p>
          <a:p>
            <a:endParaRPr lang="en-US" dirty="0"/>
          </a:p>
          <a:p>
            <a:r>
              <a:rPr lang="en-US" dirty="0"/>
              <a:t>So, the result of the persecution by Saul was that the believers began to witness, not just in Jerusalem, but also in </a:t>
            </a:r>
            <a:r>
              <a:rPr lang="en-US" sz="1600" b="1" u="sng" dirty="0"/>
              <a:t>JUDEA AND SAMARIA</a:t>
            </a:r>
            <a:r>
              <a:rPr lang="en-US" dirty="0"/>
              <a:t>.</a:t>
            </a:r>
          </a:p>
        </p:txBody>
      </p:sp>
    </p:spTree>
    <p:extLst>
      <p:ext uri="{BB962C8B-B14F-4D97-AF65-F5344CB8AC3E}">
        <p14:creationId xmlns:p14="http://schemas.microsoft.com/office/powerpoint/2010/main" val="205511303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r>
              <a:rPr lang="en-US" dirty="0">
                <a:solidFill>
                  <a:schemeClr val="tx1"/>
                </a:solidFill>
              </a:rPr>
              <a:t>As we continue in our review of Acts, we see Philip, witnessing in Samaria.  You can find that in Acts 8.</a:t>
            </a:r>
          </a:p>
          <a:p>
            <a:endParaRPr lang="en-US" dirty="0">
              <a:solidFill>
                <a:schemeClr val="tx1"/>
              </a:solidFill>
            </a:endParaRPr>
          </a:p>
          <a:p>
            <a:r>
              <a:rPr lang="en-US" sz="1600" b="1" u="sng" dirty="0">
                <a:solidFill>
                  <a:schemeClr val="tx1"/>
                </a:solidFill>
              </a:rPr>
              <a:t>THEN SOMETHING </a:t>
            </a:r>
            <a:r>
              <a:rPr lang="en-US" dirty="0">
                <a:solidFill>
                  <a:schemeClr val="tx1"/>
                </a:solidFill>
              </a:rPr>
              <a:t>interesting happened.  Acts 9:31 tells us, “The church then had peace throughout Judea, Galilee, and Samaria, and it became stronger as the believers lived in the fear of the Lord. And with the encouragement of the Holy Spirit, it also grew in numbers.</a:t>
            </a:r>
          </a:p>
          <a:p>
            <a:endParaRPr lang="en-US" dirty="0">
              <a:solidFill>
                <a:schemeClr val="tx1"/>
              </a:solidFill>
            </a:endParaRPr>
          </a:p>
          <a:p>
            <a:r>
              <a:rPr lang="en-US" sz="1600" b="1" u="sng" dirty="0">
                <a:solidFill>
                  <a:schemeClr val="tx1"/>
                </a:solidFill>
              </a:rPr>
              <a:t>WHAT HAPPENED </a:t>
            </a:r>
            <a:r>
              <a:rPr lang="en-US" dirty="0">
                <a:solidFill>
                  <a:schemeClr val="tx1"/>
                </a:solidFill>
              </a:rPr>
              <a:t>between Acts 8:1 (where Saul persecuting the church and had the believers scattering) and Acts 9:31 (where the believers had peace)?  Saul’s conversion, which you can read at the beginning of Acts 9.</a:t>
            </a:r>
          </a:p>
          <a:p>
            <a:endParaRPr lang="en-US" dirty="0">
              <a:solidFill>
                <a:schemeClr val="tx1"/>
              </a:solidFill>
            </a:endParaRPr>
          </a:p>
          <a:p>
            <a:r>
              <a:rPr lang="en-US" dirty="0">
                <a:solidFill>
                  <a:schemeClr val="tx1"/>
                </a:solidFill>
              </a:rPr>
              <a:t>Luke gives a few more </a:t>
            </a:r>
            <a:r>
              <a:rPr lang="en-US" sz="1600" b="1" u="sng" dirty="0">
                <a:solidFill>
                  <a:schemeClr val="tx1"/>
                </a:solidFill>
              </a:rPr>
              <a:t>PROGRESS REPORTS</a:t>
            </a:r>
            <a:r>
              <a:rPr lang="en-US" dirty="0">
                <a:solidFill>
                  <a:schemeClr val="tx1"/>
                </a:solidFill>
              </a:rPr>
              <a:t>, </a:t>
            </a:r>
          </a:p>
        </p:txBody>
      </p:sp>
    </p:spTree>
    <p:extLst>
      <p:ext uri="{BB962C8B-B14F-4D97-AF65-F5344CB8AC3E}">
        <p14:creationId xmlns:p14="http://schemas.microsoft.com/office/powerpoint/2010/main" val="418498485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r>
              <a:rPr lang="en-US" dirty="0">
                <a:solidFill>
                  <a:schemeClr val="tx1"/>
                </a:solidFill>
              </a:rPr>
              <a:t>Luke writes:</a:t>
            </a:r>
          </a:p>
          <a:p>
            <a:pPr marL="285750" indent="-285750">
              <a:buFont typeface="Arial" panose="020B0604020202020204" pitchFamily="34" charset="0"/>
              <a:buChar char="•"/>
            </a:pPr>
            <a:r>
              <a:rPr lang="en-US" dirty="0">
                <a:solidFill>
                  <a:schemeClr val="tx1"/>
                </a:solidFill>
              </a:rPr>
              <a:t>In 12:24 Meanwhile, the word of God continued to spread, and there were many new believers.</a:t>
            </a:r>
          </a:p>
          <a:p>
            <a:pPr marL="285750" indent="-285750">
              <a:buFont typeface="Arial" panose="020B0604020202020204" pitchFamily="34" charset="0"/>
              <a:buChar char="•"/>
            </a:pPr>
            <a:r>
              <a:rPr lang="en-US" dirty="0">
                <a:solidFill>
                  <a:schemeClr val="tx1"/>
                </a:solidFill>
              </a:rPr>
              <a:t>In 16:5 So the churches were strengthened in their faith and grew larger every day.</a:t>
            </a:r>
          </a:p>
          <a:p>
            <a:pPr marL="285750" indent="-285750">
              <a:buFont typeface="Arial" panose="020B0604020202020204" pitchFamily="34" charset="0"/>
              <a:buChar char="•"/>
            </a:pPr>
            <a:r>
              <a:rPr lang="en-US" dirty="0">
                <a:solidFill>
                  <a:schemeClr val="tx1"/>
                </a:solidFill>
              </a:rPr>
              <a:t>And in 19:20 So the message about the Lord spread widely and had a powerful effect.</a:t>
            </a:r>
          </a:p>
          <a:p>
            <a:endParaRPr lang="en-US" dirty="0">
              <a:solidFill>
                <a:schemeClr val="tx1"/>
              </a:solidFill>
            </a:endParaRPr>
          </a:p>
          <a:p>
            <a:r>
              <a:rPr lang="en-US" dirty="0">
                <a:solidFill>
                  <a:schemeClr val="tx1"/>
                </a:solidFill>
              </a:rPr>
              <a:t>What I find interesting is that, although it was persecution that caused the believers to witness throughout Judea and Samaria, it was the Holy Spirit, working through the elders at the Church at Antioch that continued this work through the believers.. </a:t>
            </a:r>
          </a:p>
          <a:p>
            <a:endParaRPr lang="en-US" dirty="0">
              <a:solidFill>
                <a:schemeClr val="tx1"/>
              </a:solidFill>
            </a:endParaRPr>
          </a:p>
          <a:p>
            <a:r>
              <a:rPr lang="en-US" dirty="0">
                <a:solidFill>
                  <a:schemeClr val="tx1"/>
                </a:solidFill>
              </a:rPr>
              <a:t>If you recall from Acts 13:2, “One day as these men were worshiping the Lord and fasting, the Holy Spirit said, “Appoint Barnabas and Saul for the special work to which I have called them.” So, after more fasting and prayer, the men laid their hands on them and </a:t>
            </a:r>
            <a:r>
              <a:rPr lang="en-US" sz="1600" b="1" u="sng" dirty="0">
                <a:solidFill>
                  <a:schemeClr val="tx1"/>
                </a:solidFill>
              </a:rPr>
              <a:t>SENT THEM </a:t>
            </a:r>
            <a:r>
              <a:rPr lang="en-US" dirty="0">
                <a:solidFill>
                  <a:schemeClr val="tx1"/>
                </a:solidFill>
              </a:rPr>
              <a:t>on their way.”  This led to 3 missionary journeys that Luke writes about in chapters 13–20.</a:t>
            </a:r>
          </a:p>
          <a:p>
            <a:endParaRPr lang="en-US" dirty="0">
              <a:solidFill>
                <a:schemeClr val="tx1"/>
              </a:solidFill>
            </a:endParaRPr>
          </a:p>
          <a:p>
            <a:r>
              <a:rPr lang="en-US" dirty="0">
                <a:solidFill>
                  <a:schemeClr val="tx1"/>
                </a:solidFill>
              </a:rPr>
              <a:t>After these 3 journeys, Paul returns to Jerusalem with plans to eventually go to </a:t>
            </a:r>
            <a:r>
              <a:rPr lang="en-US" sz="1600" b="1" u="sng" dirty="0">
                <a:solidFill>
                  <a:schemeClr val="tx1"/>
                </a:solidFill>
              </a:rPr>
              <a:t>ROME</a:t>
            </a:r>
            <a:r>
              <a:rPr lang="en-US" dirty="0">
                <a:solidFill>
                  <a:schemeClr val="tx1"/>
                </a:solidFill>
              </a:rPr>
              <a:t>.</a:t>
            </a:r>
          </a:p>
          <a:p>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364367049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6D87CD-C01F-B749-8230-ECDDAC4804F5}"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226</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142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31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mn-lt"/>
                <a:ea typeface="ＭＳ Ｐゴシック" charset="0"/>
                <a:cs typeface="Calibri" panose="020F0502020204030204" pitchFamily="34" charset="0"/>
              </a:rPr>
              <a:t>What does this kingdom for Israel mean (Acts 1:6)? </a:t>
            </a:r>
          </a:p>
          <a:p>
            <a:pPr eaLnBrk="1" hangingPunct="1"/>
            <a:r>
              <a:rPr lang="en-US" dirty="0">
                <a:latin typeface="+mn-lt"/>
                <a:ea typeface="ＭＳ Ｐゴシック" charset="0"/>
                <a:cs typeface="Calibri" panose="020F0502020204030204" pitchFamily="34" charset="0"/>
              </a:rPr>
              <a:t>Israel had kings for over 400 years from 1000-600 BC, but it had been over 600 years since the kingdom had ended. </a:t>
            </a:r>
          </a:p>
          <a:p>
            <a:pPr eaLnBrk="1" hangingPunct="1"/>
            <a:r>
              <a:rPr lang="en-US" dirty="0">
                <a:latin typeface="+mn-lt"/>
                <a:ea typeface="ＭＳ Ｐゴシック" charset="0"/>
                <a:cs typeface="Calibri" panose="020F0502020204030204" pitchFamily="34" charset="0"/>
              </a:rPr>
              <a:t>We should use the normal language for “Israel” here and also for “kingdom” as they would have understood it. In fact, the kingdom for Israel is a key theme of Acts—seen here in the first chapter and also in the last few verses!</a:t>
            </a:r>
          </a:p>
          <a:p>
            <a:pPr eaLnBrk="1" hangingPunct="1"/>
            <a:r>
              <a:rPr lang="en-US" dirty="0">
                <a:latin typeface="+mn-lt"/>
                <a:ea typeface="ＭＳ Ｐゴシック" charset="0"/>
                <a:cs typeface="Calibri" panose="020F0502020204030204" pitchFamily="34" charset="0"/>
              </a:rPr>
              <a:t>____________________</a:t>
            </a:r>
          </a:p>
          <a:p>
            <a:pPr eaLnBrk="1" hangingPunct="1"/>
            <a:r>
              <a:rPr lang="en-US" dirty="0">
                <a:latin typeface="+mn-lt"/>
                <a:ea typeface="ＭＳ Ｐゴシック" charset="0"/>
                <a:cs typeface="Calibri" panose="020F0502020204030204" pitchFamily="34" charset="0"/>
              </a:rPr>
              <a:t>NS-05-Acts1-2—slide 199</a:t>
            </a:r>
          </a:p>
          <a:p>
            <a:pPr eaLnBrk="1" hangingPunct="1"/>
            <a:r>
              <a:rPr lang="en-US" sz="1200" kern="1200" dirty="0">
                <a:solidFill>
                  <a:schemeClr val="tx1"/>
                </a:solidFill>
                <a:latin typeface="Times New Roman" pitchFamily="-110" charset="0"/>
                <a:ea typeface="ＭＳ Ｐゴシック" charset="0"/>
                <a:cs typeface="Calibri" panose="020F0502020204030204" pitchFamily="34" charset="0"/>
              </a:rPr>
              <a:t>NS-05-Acts20-28—slide 226</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u="none" dirty="0">
                <a:latin typeface="Arial" charset="0"/>
                <a:ea typeface="ＭＳ Ｐゴシック" charset="0"/>
              </a:rPr>
              <a:t>NS-10-Prison Epistles-3</a:t>
            </a:r>
          </a:p>
        </p:txBody>
      </p:sp>
    </p:spTree>
    <p:extLst>
      <p:ext uri="{BB962C8B-B14F-4D97-AF65-F5344CB8AC3E}">
        <p14:creationId xmlns:p14="http://schemas.microsoft.com/office/powerpoint/2010/main" val="224661431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Sometimes God’s plans are not our plans.  </a:t>
            </a:r>
          </a:p>
          <a:p>
            <a:endParaRPr lang="en-US" dirty="0"/>
          </a:p>
          <a:p>
            <a:r>
              <a:rPr lang="en-US" dirty="0"/>
              <a:t>You see, Paul’s plan was to go and visit the believers in Rome. </a:t>
            </a:r>
          </a:p>
          <a:p>
            <a:endParaRPr lang="en-US" dirty="0"/>
          </a:p>
          <a:p>
            <a:r>
              <a:rPr lang="en-US" dirty="0"/>
              <a:t>While in Ephesus, he wrote to the Roman believers telling them, “One of the things I always pray for is the opportunity, God willing, to come at last to see you. 11 For I long to visit you so I can bring you some spiritual gift that will help you grow strong in the Lord. 12 When we get together, I want to encourage you in your faith, but I also want to be encouraged by yours” (Romans 1:10-12)</a:t>
            </a:r>
          </a:p>
          <a:p>
            <a:endParaRPr lang="en-US" dirty="0"/>
          </a:p>
          <a:p>
            <a:r>
              <a:rPr lang="en-US" dirty="0"/>
              <a:t>But, when Paul gets to Jerusalem and is worshipping in the temple, a riot started, Paul is getting beat up, so the Romans come and </a:t>
            </a:r>
            <a:r>
              <a:rPr lang="en-US" sz="1600" b="1" u="sng" dirty="0"/>
              <a:t>ARREST PAUL</a:t>
            </a:r>
            <a:r>
              <a:rPr lang="en-US" dirty="0"/>
              <a:t>.</a:t>
            </a:r>
          </a:p>
          <a:p>
            <a:endParaRPr lang="en-US" dirty="0"/>
          </a:p>
        </p:txBody>
      </p:sp>
      <p:sp>
        <p:nvSpPr>
          <p:cNvPr id="5" name="Slide Image Placeholder 4">
            <a:extLst>
              <a:ext uri="{FF2B5EF4-FFF2-40B4-BE49-F238E27FC236}">
                <a16:creationId xmlns:a16="http://schemas.microsoft.com/office/drawing/2014/main" id="{2962342F-9993-4101-8912-71F580D8B2C6}"/>
              </a:ext>
            </a:extLst>
          </p:cNvPr>
          <p:cNvSpPr>
            <a:spLocks noGrp="1" noRot="1" noChangeAspect="1"/>
          </p:cNvSpPr>
          <p:nvPr>
            <p:ph type="sldImg"/>
          </p:nvPr>
        </p:nvSpPr>
        <p:spPr>
          <a:xfrm>
            <a:off x="1760538" y="117475"/>
            <a:ext cx="3794125" cy="2846388"/>
          </a:xfrm>
        </p:spPr>
      </p:sp>
    </p:spTree>
    <p:extLst>
      <p:ext uri="{BB962C8B-B14F-4D97-AF65-F5344CB8AC3E}">
        <p14:creationId xmlns:p14="http://schemas.microsoft.com/office/powerpoint/2010/main" val="365107526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Instead of going to Rome like he planned, Paul is thrown in jail.  He ends up being in prison for over 2 years, just waiting for a fair trial.</a:t>
            </a:r>
          </a:p>
          <a:p>
            <a:endParaRPr lang="en-US" dirty="0"/>
          </a:p>
          <a:p>
            <a:r>
              <a:rPr lang="en-US" dirty="0"/>
              <a:t>But we see God working through Paul throughout this period, which you can read about in chapters 20-26.</a:t>
            </a:r>
          </a:p>
          <a:p>
            <a:endParaRPr lang="en-US" dirty="0"/>
          </a:p>
          <a:p>
            <a:r>
              <a:rPr lang="en-US" dirty="0"/>
              <a:t>Shortly after his arrest, he has an opportunity to </a:t>
            </a:r>
          </a:p>
          <a:p>
            <a:pPr marL="285750" indent="-285750">
              <a:buFont typeface="Arial" panose="020B0604020202020204" pitchFamily="34" charset="0"/>
              <a:buChar char="•"/>
            </a:pPr>
            <a:r>
              <a:rPr lang="en-US" dirty="0"/>
              <a:t>address the crowd gathered at the temple. </a:t>
            </a:r>
          </a:p>
          <a:p>
            <a:pPr marL="285750" indent="-285750">
              <a:buFont typeface="Arial" panose="020B0604020202020204" pitchFamily="34" charset="0"/>
              <a:buChar char="•"/>
            </a:pPr>
            <a:r>
              <a:rPr lang="en-US" dirty="0"/>
              <a:t>He then addresses the Jewish High Council, and </a:t>
            </a:r>
          </a:p>
          <a:p>
            <a:pPr marL="285750" indent="-285750">
              <a:buFont typeface="Arial" panose="020B0604020202020204" pitchFamily="34" charset="0"/>
              <a:buChar char="•"/>
            </a:pPr>
            <a:r>
              <a:rPr lang="en-US" dirty="0"/>
              <a:t>later his case is heard by the Roman Governor Felix. </a:t>
            </a:r>
          </a:p>
          <a:p>
            <a:pPr marL="285750" indent="-285750">
              <a:buFont typeface="Arial" panose="020B0604020202020204" pitchFamily="34" charset="0"/>
              <a:buChar char="•"/>
            </a:pPr>
            <a:r>
              <a:rPr lang="en-US" dirty="0"/>
              <a:t>Felix sits on the case for 2 years, so when he is replaced, </a:t>
            </a:r>
          </a:p>
          <a:p>
            <a:pPr marL="285750" indent="-285750">
              <a:buFont typeface="Arial" panose="020B0604020202020204" pitchFamily="34" charset="0"/>
              <a:buChar char="•"/>
            </a:pPr>
            <a:r>
              <a:rPr lang="en-US" dirty="0"/>
              <a:t>Paul speaks to Governor Festus. It's here that Paul appeals to have his case heard by Caesar.  </a:t>
            </a:r>
          </a:p>
          <a:p>
            <a:pPr marL="285750" indent="-285750">
              <a:buFont typeface="Arial" panose="020B0604020202020204" pitchFamily="34" charset="0"/>
              <a:buChar char="•"/>
            </a:pPr>
            <a:r>
              <a:rPr lang="en-US" dirty="0"/>
              <a:t>Festus, unsure of what to charge him with before sending him to Rome, asks King Agrippa for help. </a:t>
            </a:r>
          </a:p>
          <a:p>
            <a:pPr marL="285750" indent="-285750">
              <a:buFont typeface="Arial" panose="020B0604020202020204" pitchFamily="34" charset="0"/>
              <a:buChar char="•"/>
            </a:pPr>
            <a:endParaRPr lang="en-US" dirty="0"/>
          </a:p>
          <a:p>
            <a:pPr marL="0" indent="0">
              <a:buFont typeface="Arial" panose="020B0604020202020204" pitchFamily="34" charset="0"/>
              <a:buNone/>
            </a:pPr>
            <a:r>
              <a:rPr lang="en-US" dirty="0"/>
              <a:t>All this is part of </a:t>
            </a:r>
            <a:r>
              <a:rPr lang="en-US" sz="1600" b="1" u="sng" dirty="0"/>
              <a:t>GOD’S PLAN</a:t>
            </a:r>
            <a:r>
              <a:rPr lang="en-US" dirty="0"/>
              <a:t>, as we saw back in Acts 9:15 that, “the Lord said, ‘Go, for Saul is my chosen instrument to take my message to the Gentiles and to kings, as well as to the people of Israel.’”</a:t>
            </a:r>
          </a:p>
          <a:p>
            <a:pPr marL="0" indent="0">
              <a:buFont typeface="Arial" panose="020B0604020202020204" pitchFamily="34" charset="0"/>
              <a:buNone/>
            </a:pPr>
            <a:endParaRPr lang="en-US" dirty="0"/>
          </a:p>
          <a:p>
            <a:pPr marL="0" marR="0" lvl="0" indent="0" algn="l" defTabSz="914400" rtl="0" eaLnBrk="0" fontAlgn="base" latinLnBrk="0" hangingPunct="0">
              <a:lnSpc>
                <a:spcPct val="100000"/>
              </a:lnSpc>
              <a:spcBef>
                <a:spcPts val="0"/>
              </a:spcBef>
              <a:spcAft>
                <a:spcPct val="0"/>
              </a:spcAft>
              <a:buClrTx/>
              <a:buSzTx/>
              <a:buFont typeface="Arial" panose="020B0604020202020204" pitchFamily="34" charset="0"/>
              <a:buNone/>
              <a:tabLst/>
              <a:defRPr/>
            </a:pPr>
            <a:r>
              <a:rPr lang="en-US" dirty="0"/>
              <a:t>When God’s plan is for Paul to speak to kings, God will make a way for Paul to speak </a:t>
            </a:r>
            <a:r>
              <a:rPr lang="en-US" sz="1600" b="1" u="sng" dirty="0"/>
              <a:t>TO KINGS. </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5" name="Slide Image Placeholder 4">
            <a:extLst>
              <a:ext uri="{FF2B5EF4-FFF2-40B4-BE49-F238E27FC236}">
                <a16:creationId xmlns:a16="http://schemas.microsoft.com/office/drawing/2014/main" id="{2962342F-9993-4101-8912-71F580D8B2C6}"/>
              </a:ext>
            </a:extLst>
          </p:cNvPr>
          <p:cNvSpPr>
            <a:spLocks noGrp="1" noRot="1" noChangeAspect="1"/>
          </p:cNvSpPr>
          <p:nvPr>
            <p:ph type="sldImg"/>
          </p:nvPr>
        </p:nvSpPr>
        <p:spPr>
          <a:xfrm>
            <a:off x="1760538" y="117475"/>
            <a:ext cx="3794125" cy="2846388"/>
          </a:xfrm>
        </p:spPr>
      </p:sp>
    </p:spTree>
    <p:extLst>
      <p:ext uri="{BB962C8B-B14F-4D97-AF65-F5344CB8AC3E}">
        <p14:creationId xmlns:p14="http://schemas.microsoft.com/office/powerpoint/2010/main" val="396119377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r>
              <a:rPr lang="en-US" dirty="0"/>
              <a:t>Last week, Manik spoke about Paul’s journey to Rome. The title of that sermon was “Of Storms and Shipwrecks.” So, you can pretty much guess what happened.  </a:t>
            </a:r>
          </a:p>
          <a:p>
            <a:endParaRPr lang="en-US" dirty="0"/>
          </a:p>
          <a:p>
            <a:r>
              <a:rPr lang="en-US" dirty="0"/>
              <a:t>There was a big storm, and they ended up being shipwrecked on the island of Malta. </a:t>
            </a:r>
          </a:p>
          <a:p>
            <a:endParaRPr lang="en-US" dirty="0"/>
          </a:p>
          <a:p>
            <a:r>
              <a:rPr lang="en-US" dirty="0"/>
              <a:t>But there was never any doubt in Paul’s mind that he would reach Rome. Do you know why? </a:t>
            </a:r>
          </a:p>
          <a:p>
            <a:pPr marL="0" marR="0" lvl="0" indent="0" algn="l" defTabSz="914400" rtl="0" eaLnBrk="0" fontAlgn="base" latinLnBrk="0" hangingPunct="0">
              <a:lnSpc>
                <a:spcPct val="100000"/>
              </a:lnSpc>
              <a:spcBef>
                <a:spcPts val="0"/>
              </a:spcBef>
              <a:spcAft>
                <a:spcPct val="0"/>
              </a:spcAft>
              <a:buClrTx/>
              <a:buSzTx/>
              <a:buFontTx/>
              <a:buNone/>
              <a:tabLst/>
              <a:defRPr/>
            </a:pPr>
            <a:endParaRPr lang="en-US" dirty="0"/>
          </a:p>
          <a:p>
            <a:pPr marL="0" marR="0" lvl="0" indent="0" algn="l" defTabSz="914400" rtl="0" eaLnBrk="0" fontAlgn="base" latinLnBrk="0" hangingPunct="0">
              <a:lnSpc>
                <a:spcPct val="100000"/>
              </a:lnSpc>
              <a:spcBef>
                <a:spcPts val="0"/>
              </a:spcBef>
              <a:spcAft>
                <a:spcPct val="0"/>
              </a:spcAft>
              <a:buClrTx/>
              <a:buSzTx/>
              <a:buFontTx/>
              <a:buNone/>
              <a:tabLst/>
              <a:defRPr/>
            </a:pPr>
            <a:r>
              <a:rPr lang="en-US" dirty="0"/>
              <a:t>Because </a:t>
            </a:r>
            <a:r>
              <a:rPr lang="en-US" sz="1600" b="1" u="sng" dirty="0"/>
              <a:t>IN ACTS 23:11 </a:t>
            </a:r>
            <a:r>
              <a:rPr lang="en-US" dirty="0"/>
              <a:t>Luke records, “The Lord appeared to Paul and said, ‘Be encouraged, Paul. Just as you have been a witness to me here in Jerusalem, you must preach the Good News in Rome as well.’”</a:t>
            </a:r>
          </a:p>
          <a:p>
            <a:pPr marL="0" marR="0" lvl="0" indent="0" algn="l" defTabSz="914400" rtl="0" eaLnBrk="0" fontAlgn="base" latinLnBrk="0" hangingPunct="0">
              <a:lnSpc>
                <a:spcPct val="100000"/>
              </a:lnSpc>
              <a:spcBef>
                <a:spcPts val="0"/>
              </a:spcBef>
              <a:spcAft>
                <a:spcPct val="0"/>
              </a:spcAft>
              <a:buClrTx/>
              <a:buSzTx/>
              <a:buFontTx/>
              <a:buNone/>
              <a:tabLst/>
              <a:defRPr/>
            </a:pPr>
            <a:endParaRPr lang="en-US" dirty="0"/>
          </a:p>
          <a:p>
            <a:pPr marL="0" marR="0" lvl="0" indent="0" algn="l" defTabSz="914400" rtl="0" eaLnBrk="0" fontAlgn="base" latinLnBrk="0" hangingPunct="0">
              <a:lnSpc>
                <a:spcPct val="100000"/>
              </a:lnSpc>
              <a:spcBef>
                <a:spcPts val="0"/>
              </a:spcBef>
              <a:spcAft>
                <a:spcPct val="0"/>
              </a:spcAft>
              <a:buClrTx/>
              <a:buSzTx/>
              <a:buFontTx/>
              <a:buNone/>
              <a:tabLst/>
              <a:defRPr/>
            </a:pPr>
            <a:r>
              <a:rPr lang="en-US" dirty="0"/>
              <a:t>When God’s plan is for Paul to go to Rome, God will make a way for Paul to go </a:t>
            </a:r>
            <a:r>
              <a:rPr lang="en-US" sz="1600" b="1" u="sng" dirty="0"/>
              <a:t>TO ROME.</a:t>
            </a:r>
          </a:p>
          <a:p>
            <a:endParaRPr lang="en-US" dirty="0"/>
          </a:p>
        </p:txBody>
      </p:sp>
    </p:spTree>
    <p:extLst>
      <p:ext uri="{BB962C8B-B14F-4D97-AF65-F5344CB8AC3E}">
        <p14:creationId xmlns:p14="http://schemas.microsoft.com/office/powerpoint/2010/main" val="191334963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And that is what we are looking at today, Acts 28:11-31.  The final chapter of Acts.  The final lesson of our series. </a:t>
            </a:r>
          </a:p>
          <a:p>
            <a:endParaRPr lang="en-US" dirty="0"/>
          </a:p>
          <a:p>
            <a:r>
              <a:rPr lang="en-US" dirty="0"/>
              <a:t>Paul is finally going to Rome.  This is the climax of our story!  What is going to happen?  Will he get to speak to Caesar? Will he get a fair trial? Will he be executed?  </a:t>
            </a:r>
          </a:p>
          <a:p>
            <a:endParaRPr lang="en-US" dirty="0"/>
          </a:p>
          <a:p>
            <a:r>
              <a:rPr lang="en-US" dirty="0"/>
              <a:t>Go ahead and turn in your Bible or on your apps to Acts 28:11, and let's find out </a:t>
            </a:r>
            <a:r>
              <a:rPr lang="en-US" sz="1600" b="1" u="sng" dirty="0"/>
              <a:t>WHAT HAPPENS. </a:t>
            </a:r>
            <a:endParaRPr lang="en-US" b="1" u="sng" dirty="0"/>
          </a:p>
        </p:txBody>
      </p:sp>
      <p:sp>
        <p:nvSpPr>
          <p:cNvPr id="5" name="Slide Image Placeholder 4">
            <a:extLst>
              <a:ext uri="{FF2B5EF4-FFF2-40B4-BE49-F238E27FC236}">
                <a16:creationId xmlns:a16="http://schemas.microsoft.com/office/drawing/2014/main" id="{32397D67-3DAC-4F0D-9C43-EEB1318514BC}"/>
              </a:ext>
            </a:extLst>
          </p:cNvPr>
          <p:cNvSpPr>
            <a:spLocks noGrp="1" noRot="1" noChangeAspect="1"/>
          </p:cNvSpPr>
          <p:nvPr>
            <p:ph type="sldImg"/>
          </p:nvPr>
        </p:nvSpPr>
        <p:spPr>
          <a:xfrm>
            <a:off x="1760538" y="117475"/>
            <a:ext cx="3794125" cy="2846388"/>
          </a:xfrm>
        </p:spPr>
      </p:sp>
    </p:spTree>
    <p:extLst>
      <p:ext uri="{BB962C8B-B14F-4D97-AF65-F5344CB8AC3E}">
        <p14:creationId xmlns:p14="http://schemas.microsoft.com/office/powerpoint/2010/main" val="273752878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r>
              <a:rPr lang="en-US" dirty="0"/>
              <a:t>Starting in Acts 28:11, we read that “it was three months after the shipwreck that we set sail on another ship that had wintered at the island—an Alexandrian ship with the twin gods as its figurehead. 12 Our first stop was Syracuse, where we stayed three days. 13 From there we sailed across to </a:t>
            </a:r>
            <a:r>
              <a:rPr lang="en-US" dirty="0" err="1"/>
              <a:t>Rhegium</a:t>
            </a:r>
            <a:r>
              <a:rPr lang="en-US" dirty="0"/>
              <a:t>. A day later a south wind began blowing, so the following day we sailed up the coast to </a:t>
            </a:r>
            <a:r>
              <a:rPr lang="en-US" dirty="0" err="1"/>
              <a:t>Puteoli</a:t>
            </a:r>
            <a:r>
              <a:rPr lang="en-US" dirty="0"/>
              <a:t>.</a:t>
            </a:r>
          </a:p>
          <a:p>
            <a:endParaRPr lang="en-US" dirty="0"/>
          </a:p>
          <a:p>
            <a:r>
              <a:rPr lang="en-US" dirty="0"/>
              <a:t>Once again, Luke provides us with plenty of details.  He tells us where they were and how long they stayed.  On the PowerPoint slide, you can see each of these places, where they started on the island of Malta, and stopped at Syracuse, </a:t>
            </a:r>
            <a:r>
              <a:rPr lang="en-US" dirty="0" err="1"/>
              <a:t>Rhegium</a:t>
            </a:r>
            <a:r>
              <a:rPr lang="en-US" dirty="0"/>
              <a:t>, and finally ended their sea voyage at </a:t>
            </a:r>
            <a:r>
              <a:rPr lang="en-US" sz="1600" b="1" u="sng" dirty="0"/>
              <a:t>PUTEOLI</a:t>
            </a:r>
            <a:r>
              <a:rPr lang="en-US" dirty="0"/>
              <a:t>.</a:t>
            </a:r>
          </a:p>
          <a:p>
            <a:endParaRPr lang="en-US" dirty="0"/>
          </a:p>
          <a:p>
            <a:endParaRPr lang="en-US" dirty="0"/>
          </a:p>
        </p:txBody>
      </p:sp>
    </p:spTree>
    <p:extLst>
      <p:ext uri="{BB962C8B-B14F-4D97-AF65-F5344CB8AC3E}">
        <p14:creationId xmlns:p14="http://schemas.microsoft.com/office/powerpoint/2010/main" val="313638209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lang="en-US" dirty="0"/>
              <a:t>After being shipwrecked for 3 months, they can get passage on a large </a:t>
            </a:r>
            <a:r>
              <a:rPr lang="en-US" sz="1600" b="1" u="sng" dirty="0"/>
              <a:t>ALEXANDRIAN SHIP</a:t>
            </a:r>
            <a:r>
              <a:rPr lang="en-US" dirty="0"/>
              <a:t>, which is basically a cargo ship to carry grain. And the ship had as its figurehead these two Roman gods.  </a:t>
            </a:r>
          </a:p>
          <a:p>
            <a:endParaRPr lang="en-US" dirty="0"/>
          </a:p>
          <a:p>
            <a:r>
              <a:rPr lang="en-US" dirty="0"/>
              <a:t>I find this reference to Castor and Pollux interesting.  Castor and Pollux are found in both Greek and Roman mythology. They were worshiped as the patron gods of sailors.  </a:t>
            </a:r>
          </a:p>
          <a:p>
            <a:endParaRPr lang="en-US" dirty="0"/>
          </a:p>
          <a:p>
            <a:r>
              <a:rPr lang="en-US" dirty="0"/>
              <a:t>These sailors were putting their faith in these so-called gods to keep them safe on their travels. This is a basic truth seen throughout history. Man needs to put his faith in something! Unfortunately, all too often, </a:t>
            </a:r>
            <a:r>
              <a:rPr lang="en-US" i="1" dirty="0"/>
              <a:t>the world relies on false gods</a:t>
            </a:r>
            <a:r>
              <a:rPr lang="en-US" dirty="0"/>
              <a:t>. </a:t>
            </a:r>
          </a:p>
          <a:p>
            <a:endParaRPr lang="en-US" dirty="0"/>
          </a:p>
          <a:p>
            <a:r>
              <a:rPr lang="en-US" dirty="0"/>
              <a:t>In the past, it was mythology, gods of nature, seasons, weather. More recently, it has been science.  Science tells us that with the big bang something came from nothing.  Science tells us that with evolution the simple can become complex. Obviously science does not give us the answer.  Real science tells us something does not come from nothing.  Real science tells us that the simple does not become complex. Real science proves we shouldn’t exist.  Therefore since we do exist, there must be a God who </a:t>
            </a:r>
            <a:r>
              <a:rPr lang="en-US" sz="1600" b="1" u="sng" dirty="0"/>
              <a:t>CREATED US</a:t>
            </a:r>
            <a:r>
              <a:rPr lang="en-US" dirty="0"/>
              <a:t>.  </a:t>
            </a:r>
          </a:p>
          <a:p>
            <a:endParaRPr lang="en-US" dirty="0"/>
          </a:p>
          <a:p>
            <a:r>
              <a:rPr lang="en-US" sz="1050" dirty="0"/>
              <a:t>Egyptian grain ship, by artist Victor </a:t>
            </a:r>
            <a:r>
              <a:rPr lang="en-US" sz="1050" dirty="0" err="1"/>
              <a:t>Pulis</a:t>
            </a:r>
            <a:r>
              <a:rPr lang="en-US" sz="1050" dirty="0"/>
              <a:t>.</a:t>
            </a:r>
          </a:p>
          <a:p>
            <a:r>
              <a:rPr lang="en-US" sz="1050" dirty="0"/>
              <a:t>https://timesofmalta.com/articles/view/St-Paul-s-voyage-and-shipwreck-the-ship-and-its-wise-captain.638728</a:t>
            </a:r>
          </a:p>
          <a:p>
            <a:endParaRPr lang="en-US" dirty="0"/>
          </a:p>
        </p:txBody>
      </p:sp>
    </p:spTree>
    <p:extLst>
      <p:ext uri="{BB962C8B-B14F-4D97-AF65-F5344CB8AC3E}">
        <p14:creationId xmlns:p14="http://schemas.microsoft.com/office/powerpoint/2010/main" val="605535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r>
              <a:rPr lang="en-US" dirty="0"/>
              <a:t>People are starting to realize that science does not give the answers. But instead of turning to God, they turn even further away from science.</a:t>
            </a:r>
          </a:p>
          <a:p>
            <a:endParaRPr lang="en-US" dirty="0"/>
          </a:p>
          <a:p>
            <a:r>
              <a:rPr lang="en-US" dirty="0"/>
              <a:t>Most people are familiar with Albert Einstein and have at least heard of the Theory of Relativity, and the famous formula E = mc^2.  </a:t>
            </a:r>
          </a:p>
          <a:p>
            <a:endParaRPr lang="en-US" dirty="0"/>
          </a:p>
          <a:p>
            <a:r>
              <a:rPr lang="en-US" dirty="0"/>
              <a:t>Just as science has proved that you need a cause to have an effect, just as science proves that something doesn’t come from nothing, and systems evolve from order to chaos, the science of relativity tells us something about space travel.   </a:t>
            </a:r>
          </a:p>
          <a:p>
            <a:endParaRPr lang="en-US" dirty="0"/>
          </a:p>
          <a:p>
            <a:r>
              <a:rPr lang="en-US" dirty="0"/>
              <a:t>Last Tuesday, Jeff Bezos, the founder of Amazon, recently travelled into space for a few minutes.  There are many science fiction books that talk about travelling to other planets. </a:t>
            </a:r>
          </a:p>
          <a:p>
            <a:endParaRPr lang="en-US" dirty="0"/>
          </a:p>
          <a:p>
            <a:r>
              <a:rPr lang="en-US" dirty="0"/>
              <a:t>But real science tells us that relativistic effects such as time dilation and increase in mass have been proven in the real world. This means there will not be travel between the different galaxies and solar systems. But what do people want </a:t>
            </a:r>
            <a:r>
              <a:rPr lang="en-US" sz="1600" b="1" u="sng" dirty="0"/>
              <a:t>TO BELIEVE? </a:t>
            </a:r>
            <a:endParaRPr lang="en-US" b="1" u="sng" dirty="0"/>
          </a:p>
        </p:txBody>
      </p:sp>
    </p:spTree>
    <p:extLst>
      <p:ext uri="{BB962C8B-B14F-4D97-AF65-F5344CB8AC3E}">
        <p14:creationId xmlns:p14="http://schemas.microsoft.com/office/powerpoint/2010/main" val="281129744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r>
              <a:rPr lang="en-US" dirty="0"/>
              <a:t>UFOs!  Last month, June 2021, the US government released a much-anticipated Pentagon UFO report.  This is actual news, not science fiction. More and more people are willing to believe in the existence of UFOs.  </a:t>
            </a:r>
          </a:p>
          <a:p>
            <a:endParaRPr lang="en-US" dirty="0"/>
          </a:p>
          <a:p>
            <a:r>
              <a:rPr lang="en-US" dirty="0"/>
              <a:t>How silly is that!  </a:t>
            </a:r>
          </a:p>
          <a:p>
            <a:endParaRPr lang="en-US" dirty="0"/>
          </a:p>
          <a:p>
            <a:r>
              <a:rPr lang="en-US" dirty="0"/>
              <a:t>Actually, It's quite sad.  People need to have faith in something.   As Christians, like Paul, we place our faith in God. We put our faith in Jesus, the son of the living God, whose life, death, and resurrection gives us victory of sin, death</a:t>
            </a:r>
            <a:r>
              <a:rPr lang="en-US" sz="1600" b="1" u="sng" dirty="0"/>
              <a:t>, AND SATAN</a:t>
            </a:r>
            <a:r>
              <a:rPr lang="en-US" dirty="0"/>
              <a:t>.</a:t>
            </a:r>
          </a:p>
          <a:p>
            <a:endParaRPr lang="en-US" dirty="0"/>
          </a:p>
          <a:p>
            <a:endParaRPr lang="en-US" dirty="0"/>
          </a:p>
          <a:p>
            <a:endParaRPr lang="en-US" dirty="0"/>
          </a:p>
          <a:p>
            <a:r>
              <a:rPr lang="en-US" sz="1050" dirty="0"/>
              <a:t>https://www.cnet.com/news/the-much-anticipated-pentagon-ufo-report-lands-today-what-to-know/</a:t>
            </a:r>
          </a:p>
        </p:txBody>
      </p:sp>
    </p:spTree>
    <p:extLst>
      <p:ext uri="{BB962C8B-B14F-4D97-AF65-F5344CB8AC3E}">
        <p14:creationId xmlns:p14="http://schemas.microsoft.com/office/powerpoint/2010/main" val="103068572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Slide Image Placeholder 1">
            <a:extLst>
              <a:ext uri="{FF2B5EF4-FFF2-40B4-BE49-F238E27FC236}">
                <a16:creationId xmlns:a16="http://schemas.microsoft.com/office/drawing/2014/main" id="{90A91CF9-74BA-A4A0-FD27-CCAE244C3E1C}"/>
              </a:ext>
            </a:extLst>
          </p:cNvPr>
          <p:cNvSpPr>
            <a:spLocks noGrp="1" noRot="1" noChangeAspect="1" noTextEdit="1"/>
          </p:cNvSpPr>
          <p:nvPr>
            <p:ph type="sldImg"/>
          </p:nvPr>
        </p:nvSpPr>
        <p:spPr>
          <a:ln/>
        </p:spPr>
      </p:sp>
      <p:sp>
        <p:nvSpPr>
          <p:cNvPr id="546819" name="Notes Placeholder 2">
            <a:extLst>
              <a:ext uri="{FF2B5EF4-FFF2-40B4-BE49-F238E27FC236}">
                <a16:creationId xmlns:a16="http://schemas.microsoft.com/office/drawing/2014/main" id="{D9738985-51D1-6672-05F7-B5E0FBD271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Paul was warmly welcomed by the believers in AD 60 when he first came to Rome…</a:t>
            </a:r>
          </a:p>
        </p:txBody>
      </p:sp>
      <p:sp>
        <p:nvSpPr>
          <p:cNvPr id="546820" name="Slide Number Placeholder 3">
            <a:extLst>
              <a:ext uri="{FF2B5EF4-FFF2-40B4-BE49-F238E27FC236}">
                <a16:creationId xmlns:a16="http://schemas.microsoft.com/office/drawing/2014/main" id="{366D8147-2027-0639-61E2-5FB48D58E67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C0F791A-6487-A14A-B285-3F54C72E6ED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r>
              <a:rPr lang="en-US" dirty="0"/>
              <a:t>On this journey, Paul is not alone in placing his faith in God.  </a:t>
            </a:r>
          </a:p>
          <a:p>
            <a:endParaRPr lang="en-US" dirty="0"/>
          </a:p>
          <a:p>
            <a:r>
              <a:rPr lang="en-US" dirty="0"/>
              <a:t>Continuing our reading in vs. 14, “There (speaking of </a:t>
            </a:r>
            <a:r>
              <a:rPr lang="en-US" dirty="0" err="1"/>
              <a:t>Puteoli</a:t>
            </a:r>
            <a:r>
              <a:rPr lang="en-US" dirty="0"/>
              <a:t>, where they finished the sea portion of their journey)  we found some believers, who invited us to spend a week with them. And so we came to Rome.</a:t>
            </a:r>
          </a:p>
          <a:p>
            <a:endParaRPr lang="en-US" dirty="0"/>
          </a:p>
          <a:p>
            <a:r>
              <a:rPr lang="en-US" dirty="0"/>
              <a:t>15 The brothers and sisters in Rome had heard we were coming, and they came to meet us at the Forum on the Appian Way. Others joined us at The Three Taverns. When Paul saw them, he was encouraged and thanked God.</a:t>
            </a:r>
          </a:p>
          <a:p>
            <a:endParaRPr lang="en-US" dirty="0"/>
          </a:p>
          <a:p>
            <a:r>
              <a:rPr lang="en-US" dirty="0"/>
              <a:t>Don’t you find that amazing?  Three different groups of believers met with Paul on his way up to Rome. They gave him encouragement.  But that is what Christians do. </a:t>
            </a:r>
            <a:r>
              <a:rPr lang="en-US" i="1" dirty="0"/>
              <a:t>Christians go out of their way to gather together</a:t>
            </a:r>
            <a:r>
              <a:rPr lang="en-US" dirty="0"/>
              <a:t>. Even with all the COVID-19 restrictions you are here today, or you are joining us online.  And when we gather together, It's </a:t>
            </a:r>
            <a:r>
              <a:rPr lang="en-US" sz="1600" b="1" u="sng" dirty="0"/>
              <a:t>VERY ENCOURAGING.</a:t>
            </a:r>
          </a:p>
          <a:p>
            <a:endParaRPr lang="en-US" dirty="0"/>
          </a:p>
          <a:p>
            <a:endParaRPr lang="en-US" dirty="0"/>
          </a:p>
        </p:txBody>
      </p:sp>
    </p:spTree>
    <p:extLst>
      <p:ext uri="{BB962C8B-B14F-4D97-AF65-F5344CB8AC3E}">
        <p14:creationId xmlns:p14="http://schemas.microsoft.com/office/powerpoint/2010/main" val="141624572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r>
              <a:rPr lang="en-US" dirty="0"/>
              <a:t>I think Paul needed the encouragement. Luke recorded that he thanked God.</a:t>
            </a:r>
          </a:p>
          <a:p>
            <a:r>
              <a:rPr lang="en-US" dirty="0"/>
              <a:t> </a:t>
            </a:r>
          </a:p>
          <a:p>
            <a:r>
              <a:rPr lang="en-US" dirty="0"/>
              <a:t>Who knows, maybe that’s why Paul told Thessalonians to “therefore encourage one another and build each other up, just as in fact you are doing.”  </a:t>
            </a:r>
          </a:p>
          <a:p>
            <a:endParaRPr lang="en-US" dirty="0"/>
          </a:p>
          <a:p>
            <a:r>
              <a:rPr lang="en-US" dirty="0"/>
              <a:t>Today I want to challenge you to go out of your way to encourage one another and build each other up.</a:t>
            </a:r>
          </a:p>
          <a:p>
            <a:endParaRPr lang="en-US" dirty="0"/>
          </a:p>
          <a:p>
            <a:r>
              <a:rPr lang="en-US" dirty="0"/>
              <a:t>We read Psalm 133 earlier in our service.  How wonderful and pleasant it is when brothers live together in harmony.  We are meant to gather together.</a:t>
            </a:r>
          </a:p>
          <a:p>
            <a:endParaRPr lang="en-US" dirty="0"/>
          </a:p>
          <a:p>
            <a:r>
              <a:rPr lang="en-US" dirty="0"/>
              <a:t>We sang, “we gather together to ask the Lord’s blessing.” In the US, that song is often sang around our Thanksgiving holiday, where we gather together with our families. As God’s people, we are meant to gather together. </a:t>
            </a:r>
          </a:p>
          <a:p>
            <a:endParaRPr lang="en-US" dirty="0"/>
          </a:p>
          <a:p>
            <a:r>
              <a:rPr lang="en-US" dirty="0"/>
              <a:t>So if it’s just having two people over for dinner, then invite two people over.  Or even better, you and one other person visit a family who can’t go visit others but bring dinner along. Don’t place the burden on the large family to </a:t>
            </a:r>
            <a:r>
              <a:rPr lang="en-US" sz="1600" b="1" u="sng" dirty="0"/>
              <a:t>PREPARE FOOD</a:t>
            </a:r>
            <a:r>
              <a:rPr lang="en-US" dirty="0"/>
              <a:t>. </a:t>
            </a:r>
          </a:p>
        </p:txBody>
      </p:sp>
    </p:spTree>
    <p:extLst>
      <p:ext uri="{BB962C8B-B14F-4D97-AF65-F5344CB8AC3E}">
        <p14:creationId xmlns:p14="http://schemas.microsoft.com/office/powerpoint/2010/main" val="189394466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r>
              <a:rPr lang="en-US" dirty="0"/>
              <a:t>With all the COVID 19 restrictions, it may be difficult to go out of your way to encourage one another and build each other up.</a:t>
            </a:r>
          </a:p>
          <a:p>
            <a:endParaRPr lang="en-US" dirty="0"/>
          </a:p>
          <a:p>
            <a:r>
              <a:rPr lang="en-US" dirty="0"/>
              <a:t>But when you really think about it,  even after the COVID restrictions are eased, it will still be difficult to gather together and encourage one another. Our lives are so busy today.  So many things get in the way. We may not have to walk 42 km like the believers in Paul’s day, in order to encourage one another, but we have our own difficulties to overcome.  </a:t>
            </a:r>
          </a:p>
          <a:p>
            <a:endParaRPr lang="en-US" dirty="0"/>
          </a:p>
          <a:p>
            <a:r>
              <a:rPr lang="en-US" dirty="0"/>
              <a:t>But when you accept this challenge to encourage one another, you will see joy, like in this picture. </a:t>
            </a:r>
          </a:p>
          <a:p>
            <a:endParaRPr lang="en-US" dirty="0"/>
          </a:p>
          <a:p>
            <a:r>
              <a:rPr lang="en-US" dirty="0"/>
              <a:t>These two photos are from our last church retreat, back in 2019. Who knows, maybe we can gather together sometime later this year. A church retreat would be something to </a:t>
            </a:r>
            <a:r>
              <a:rPr lang="en-US" sz="1600" b="1" u="sng" dirty="0"/>
              <a:t>LOOK FORWARD TO.</a:t>
            </a:r>
            <a:endParaRPr lang="en-US" b="1" u="sng" dirty="0"/>
          </a:p>
        </p:txBody>
      </p:sp>
    </p:spTree>
    <p:extLst>
      <p:ext uri="{BB962C8B-B14F-4D97-AF65-F5344CB8AC3E}">
        <p14:creationId xmlns:p14="http://schemas.microsoft.com/office/powerpoint/2010/main" val="106882011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Paul has been looking forward to reaching Rome.  Now he is finally there.</a:t>
            </a:r>
          </a:p>
          <a:p>
            <a:endParaRPr lang="en-US" dirty="0"/>
          </a:p>
          <a:p>
            <a:r>
              <a:rPr lang="en-US" dirty="0"/>
              <a:t>Starting with vs. 16, we read that “When we arrived in Rome, Paul was permitted to have his own private lodging, though he was guarded by a soldier.”</a:t>
            </a:r>
          </a:p>
          <a:p>
            <a:endParaRPr lang="en-US" dirty="0"/>
          </a:p>
          <a:p>
            <a:r>
              <a:rPr lang="en-US" dirty="0"/>
              <a:t>It’s not really fair that Paul had to appeal his case to Caesar.  He was innocent of all charges levied against him.  He should have been set free.  And now, he has to pay for his “house arrest.”  But Paul does not make a big deal about it. He is </a:t>
            </a:r>
            <a:r>
              <a:rPr lang="en-US" sz="1600" b="1" u="sng" dirty="0"/>
              <a:t>BEING GRACIOUS.</a:t>
            </a:r>
            <a:endParaRPr lang="en-US" b="1" u="sng" dirty="0"/>
          </a:p>
        </p:txBody>
      </p:sp>
      <p:sp>
        <p:nvSpPr>
          <p:cNvPr id="5" name="Slide Image Placeholder 4">
            <a:extLst>
              <a:ext uri="{FF2B5EF4-FFF2-40B4-BE49-F238E27FC236}">
                <a16:creationId xmlns:a16="http://schemas.microsoft.com/office/drawing/2014/main" id="{9BB7915A-39BD-4D77-BB97-1467BC865561}"/>
              </a:ext>
            </a:extLst>
          </p:cNvPr>
          <p:cNvSpPr>
            <a:spLocks noGrp="1" noRot="1" noChangeAspect="1"/>
          </p:cNvSpPr>
          <p:nvPr>
            <p:ph type="sldImg"/>
          </p:nvPr>
        </p:nvSpPr>
        <p:spPr>
          <a:xfrm>
            <a:off x="1760538" y="117475"/>
            <a:ext cx="3794125" cy="2846388"/>
          </a:xfrm>
        </p:spPr>
      </p:sp>
    </p:spTree>
    <p:extLst>
      <p:ext uri="{BB962C8B-B14F-4D97-AF65-F5344CB8AC3E}">
        <p14:creationId xmlns:p14="http://schemas.microsoft.com/office/powerpoint/2010/main" val="62654508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Not only is Paul gracious with his Roman hosts, he is gracious with his own people, the Jews who are in Rome.  Even though the Jews in his home country were responsible for his current situation.</a:t>
            </a:r>
          </a:p>
          <a:p>
            <a:endParaRPr lang="en-US" dirty="0"/>
          </a:p>
          <a:p>
            <a:r>
              <a:rPr lang="en-US" dirty="0"/>
              <a:t>Starting with vs. 17, Three days after Paul’s arrival, he called together the local Jewish leaders. He said to them, “Brothers, I was arrested in Jerusalem and handed over to the Roman government, even though I had done nothing against our people or the customs of our ancestors. 18 The Romans tried me and wanted to release me, because they found no cause for the death sentence. 19 But when the Jewish leaders protested the decision, I felt it necessary to appeal to Caesar, even though I had no desire to press charges against my own people.</a:t>
            </a:r>
          </a:p>
          <a:p>
            <a:endParaRPr lang="en-US" dirty="0"/>
          </a:p>
          <a:p>
            <a:r>
              <a:rPr lang="en-US" dirty="0"/>
              <a:t>Paul doesn’t want to press charges. He doesn’t want to cause offense.  That is an important point.  We should try not to offend when giving an </a:t>
            </a:r>
            <a:r>
              <a:rPr lang="en-US" sz="1600" b="1" u="sng" dirty="0"/>
              <a:t>OFFENSIVE MESSAGE</a:t>
            </a:r>
            <a:r>
              <a:rPr lang="en-US" dirty="0"/>
              <a:t>. </a:t>
            </a:r>
          </a:p>
          <a:p>
            <a:endParaRPr lang="en-US" dirty="0"/>
          </a:p>
          <a:p>
            <a:r>
              <a:rPr lang="en-US" dirty="0"/>
              <a:t>The NIV translates “do not give offense” as “do not cause anyone to stumble.” If we come across as rude, arrogant, and sarcastic, we will not be effective witnesses to </a:t>
            </a:r>
            <a:r>
              <a:rPr lang="en-US" sz="1600" b="1" u="sng" dirty="0"/>
              <a:t>GOD’S MESSAGE</a:t>
            </a:r>
            <a:r>
              <a:rPr lang="en-US" dirty="0"/>
              <a:t>. </a:t>
            </a:r>
          </a:p>
          <a:p>
            <a:endParaRPr lang="en-US" dirty="0"/>
          </a:p>
        </p:txBody>
      </p:sp>
      <p:sp>
        <p:nvSpPr>
          <p:cNvPr id="5" name="Slide Image Placeholder 4">
            <a:extLst>
              <a:ext uri="{FF2B5EF4-FFF2-40B4-BE49-F238E27FC236}">
                <a16:creationId xmlns:a16="http://schemas.microsoft.com/office/drawing/2014/main" id="{9BB7915A-39BD-4D77-BB97-1467BC865561}"/>
              </a:ext>
            </a:extLst>
          </p:cNvPr>
          <p:cNvSpPr>
            <a:spLocks noGrp="1" noRot="1" noChangeAspect="1"/>
          </p:cNvSpPr>
          <p:nvPr>
            <p:ph type="sldImg"/>
          </p:nvPr>
        </p:nvSpPr>
        <p:spPr>
          <a:xfrm>
            <a:off x="1760538" y="117475"/>
            <a:ext cx="3794125" cy="2846388"/>
          </a:xfrm>
        </p:spPr>
      </p:sp>
    </p:spTree>
    <p:extLst>
      <p:ext uri="{BB962C8B-B14F-4D97-AF65-F5344CB8AC3E}">
        <p14:creationId xmlns:p14="http://schemas.microsoft.com/office/powerpoint/2010/main" val="130843781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We are not to cause offense, but we do recognize that the gospel message is inherently offensive.</a:t>
            </a:r>
          </a:p>
          <a:p>
            <a:endParaRPr lang="en-US" dirty="0"/>
          </a:p>
          <a:p>
            <a:r>
              <a:rPr lang="en-US" dirty="0"/>
              <a:t>Paul writes that “The message of the cross is foolish to those who are headed for destruction!”</a:t>
            </a:r>
          </a:p>
          <a:p>
            <a:endParaRPr lang="en-US" dirty="0"/>
          </a:p>
          <a:p>
            <a:r>
              <a:rPr lang="en-US" dirty="0"/>
              <a:t>Paul sets a great example.  He could have been offensive and demanded justice against those trying to kill him, for they were definitely violating their own law.  He could have demanded payment for his expenses. Yet, he bore those injustices for the sake of the gospel.</a:t>
            </a:r>
          </a:p>
          <a:p>
            <a:endParaRPr lang="en-US" dirty="0"/>
          </a:p>
          <a:p>
            <a:r>
              <a:rPr lang="en-US" dirty="0"/>
              <a:t>How can you be gracious like Paul today?  In Singapore, you just need to follow the Maintenance of Religious Harmony Act (MRHA), which is based on the principle that followers of different religions should exercise moderation and tolerance towards each other and their beliefs, and not instigate religious enmity or hatred.</a:t>
            </a:r>
          </a:p>
          <a:p>
            <a:endParaRPr lang="en-US" dirty="0"/>
          </a:p>
          <a:p>
            <a:r>
              <a:rPr lang="en-US" dirty="0"/>
              <a:t>I will still close my windows when someone drops a large amount of joss paper into the burn bins located around my flat.  But I’m not going to call and complain about the smoke or asked for the bins to be moved away from my window.  </a:t>
            </a:r>
          </a:p>
          <a:p>
            <a:endParaRPr lang="en-US" dirty="0"/>
          </a:p>
          <a:p>
            <a:r>
              <a:rPr lang="en-US" dirty="0"/>
              <a:t>I admit, trying to be gracious like Paul is difficult but It's </a:t>
            </a:r>
            <a:r>
              <a:rPr lang="en-US" sz="1600" b="1" u="sng" dirty="0"/>
              <a:t>WORTH DOING</a:t>
            </a:r>
            <a:r>
              <a:rPr lang="en-US" dirty="0"/>
              <a:t>.  </a:t>
            </a:r>
            <a:endParaRPr lang="en-US" sz="1600" b="1" u="sng" dirty="0"/>
          </a:p>
          <a:p>
            <a:endParaRPr lang="en-US" sz="1050" dirty="0"/>
          </a:p>
          <a:p>
            <a:r>
              <a:rPr lang="en-US" sz="1050" dirty="0"/>
              <a:t>Photo by Issy Bailey on </a:t>
            </a:r>
            <a:r>
              <a:rPr lang="en-US" sz="1050" dirty="0" err="1"/>
              <a:t>Unsplash</a:t>
            </a:r>
            <a:endParaRPr lang="en-US" sz="1050" dirty="0"/>
          </a:p>
          <a:p>
            <a:r>
              <a:rPr lang="en-US" sz="1050" dirty="0"/>
              <a:t>https://unsplash.com/photos/tEIHSmfwznM</a:t>
            </a:r>
          </a:p>
          <a:p>
            <a:endParaRPr lang="en-US" dirty="0"/>
          </a:p>
        </p:txBody>
      </p:sp>
      <p:sp>
        <p:nvSpPr>
          <p:cNvPr id="5" name="Slide Image Placeholder 4">
            <a:extLst>
              <a:ext uri="{FF2B5EF4-FFF2-40B4-BE49-F238E27FC236}">
                <a16:creationId xmlns:a16="http://schemas.microsoft.com/office/drawing/2014/main" id="{9BB7915A-39BD-4D77-BB97-1467BC865561}"/>
              </a:ext>
            </a:extLst>
          </p:cNvPr>
          <p:cNvSpPr>
            <a:spLocks noGrp="1" noRot="1" noChangeAspect="1"/>
          </p:cNvSpPr>
          <p:nvPr>
            <p:ph type="sldImg"/>
          </p:nvPr>
        </p:nvSpPr>
        <p:spPr>
          <a:xfrm>
            <a:off x="1760538" y="117475"/>
            <a:ext cx="3794125" cy="2846388"/>
          </a:xfrm>
        </p:spPr>
      </p:sp>
    </p:spTree>
    <p:extLst>
      <p:ext uri="{BB962C8B-B14F-4D97-AF65-F5344CB8AC3E}">
        <p14:creationId xmlns:p14="http://schemas.microsoft.com/office/powerpoint/2010/main" val="156507686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r>
              <a:rPr lang="en-US" dirty="0"/>
              <a:t>We see the reason why we should be gracious or non-offensive when giving an offensive message in the next passage, starting at vs. 20, “I asked you to come here today so we could get acquainted and so I could explain to you that I am bound with this chain because I believe that the hope of Israel—the Messiah—has already come.”</a:t>
            </a:r>
          </a:p>
          <a:p>
            <a:endParaRPr lang="en-US" dirty="0"/>
          </a:p>
          <a:p>
            <a:r>
              <a:rPr lang="en-US" dirty="0"/>
              <a:t>Why are we gracious?  Because we believe the hope of Israel, the Messiah, has already come.</a:t>
            </a:r>
          </a:p>
          <a:p>
            <a:endParaRPr lang="en-US" dirty="0"/>
          </a:p>
          <a:p>
            <a:r>
              <a:rPr lang="en-US" dirty="0"/>
              <a:t>If you recall from the many times Paul spoke and defended himself against the baseless accusations made against him, it all boiled down to “was Jesus the promised Messiah?” Paul’s answer was simply yes, he is.  That is why Paul had hope.</a:t>
            </a:r>
          </a:p>
          <a:p>
            <a:endParaRPr lang="en-US" dirty="0"/>
          </a:p>
          <a:p>
            <a:r>
              <a:rPr lang="en-US" dirty="0"/>
              <a:t>Earlier we sang about Jesus’ death and resurrection. </a:t>
            </a:r>
          </a:p>
          <a:p>
            <a:r>
              <a:rPr lang="en-US" dirty="0"/>
              <a:t>There in the ground His body lay, Light of the world by darkness slain</a:t>
            </a:r>
          </a:p>
          <a:p>
            <a:r>
              <a:rPr lang="en-US" dirty="0"/>
              <a:t>Then bursting forth in glorious Day,  Up from the grave He rose again.</a:t>
            </a:r>
          </a:p>
          <a:p>
            <a:endParaRPr lang="en-US" dirty="0"/>
          </a:p>
          <a:p>
            <a:r>
              <a:rPr lang="en-US" dirty="0"/>
              <a:t>That is Paul’s hope. Jesus the risen Messiah.  So now Paul can say </a:t>
            </a:r>
          </a:p>
          <a:p>
            <a:r>
              <a:rPr lang="en-US" dirty="0"/>
              <a:t>And as He stands in victory, Sin's curse has lost its grip on me</a:t>
            </a:r>
          </a:p>
          <a:p>
            <a:r>
              <a:rPr lang="en-US" dirty="0"/>
              <a:t>For I am His and He is mine,  Bought with the precious blood of Christ.</a:t>
            </a:r>
          </a:p>
          <a:p>
            <a:endParaRPr lang="en-US" dirty="0"/>
          </a:p>
          <a:p>
            <a:r>
              <a:rPr lang="en-US" dirty="0"/>
              <a:t>Paul was being gracious because he believed the hope of Israel, the Messiah, had </a:t>
            </a:r>
            <a:r>
              <a:rPr lang="en-US" sz="1600" b="1" u="sng" dirty="0">
                <a:solidFill>
                  <a:schemeClr val="tx1"/>
                </a:solidFill>
              </a:rPr>
              <a:t>ALREADY COME</a:t>
            </a:r>
            <a:r>
              <a:rPr lang="en-US" dirty="0"/>
              <a:t>.</a:t>
            </a:r>
          </a:p>
          <a:p>
            <a:endParaRPr lang="en-US" dirty="0"/>
          </a:p>
          <a:p>
            <a:r>
              <a:rPr lang="en-US" sz="1050" dirty="0"/>
              <a:t>Photo by Zac Durant on </a:t>
            </a:r>
            <a:r>
              <a:rPr lang="en-US" sz="1050" dirty="0" err="1"/>
              <a:t>Unsplash</a:t>
            </a:r>
            <a:endParaRPr lang="en-US" sz="1050" dirty="0"/>
          </a:p>
          <a:p>
            <a:r>
              <a:rPr lang="en-US" sz="1050" dirty="0"/>
              <a:t>https://unsplash.com/photos/_6HzPU9Hyfg</a:t>
            </a:r>
          </a:p>
        </p:txBody>
      </p:sp>
    </p:spTree>
    <p:extLst>
      <p:ext uri="{BB962C8B-B14F-4D97-AF65-F5344CB8AC3E}">
        <p14:creationId xmlns:p14="http://schemas.microsoft.com/office/powerpoint/2010/main" val="1180519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Today we address elders. No—not the old folks who play games—</a:t>
            </a:r>
            <a:endParaRPr lang="en-US" dirty="0">
              <a:cs typeface="ＭＳ Ｐゴシック" charset="0"/>
            </a:endParaRPr>
          </a:p>
        </p:txBody>
      </p:sp>
    </p:spTree>
    <p:extLst>
      <p:ext uri="{BB962C8B-B14F-4D97-AF65-F5344CB8AC3E}">
        <p14:creationId xmlns:p14="http://schemas.microsoft.com/office/powerpoint/2010/main" val="124308465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Why do we need hope?  We know there is a God.  Science tells us there has to be one.</a:t>
            </a:r>
          </a:p>
          <a:p>
            <a:pPr marL="0" marR="0">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 </a:t>
            </a:r>
          </a:p>
          <a:p>
            <a:pPr marL="0" marR="0">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We know from the Bible that we are a </a:t>
            </a:r>
            <a:r>
              <a:rPr lang="en-US" sz="1600" b="1" u="sng" dirty="0">
                <a:effectLst/>
                <a:latin typeface="Arial" panose="020B0604020202020204" pitchFamily="34" charset="0"/>
                <a:ea typeface="Calibri" panose="020F0502020204030204" pitchFamily="34" charset="0"/>
                <a:cs typeface="Arial" panose="020B0604020202020204" pitchFamily="34" charset="0"/>
              </a:rPr>
              <a:t>SINFUL HUMANITY</a:t>
            </a:r>
            <a:r>
              <a:rPr lang="en-US" sz="1400" dirty="0">
                <a:effectLst/>
                <a:latin typeface="Arial" panose="020B0604020202020204" pitchFamily="34" charset="0"/>
                <a:ea typeface="Calibri" panose="020F0502020204030204" pitchFamily="34" charset="0"/>
                <a:cs typeface="Arial" panose="020B0604020202020204" pitchFamily="34" charset="0"/>
              </a:rPr>
              <a:t>, but he is a </a:t>
            </a:r>
            <a:r>
              <a:rPr lang="en-US" sz="1600" b="1" u="sng" dirty="0">
                <a:effectLst/>
                <a:latin typeface="Arial" panose="020B0604020202020204" pitchFamily="34" charset="0"/>
                <a:ea typeface="Calibri" panose="020F0502020204030204" pitchFamily="34" charset="0"/>
                <a:cs typeface="Arial" panose="020B0604020202020204" pitchFamily="34" charset="0"/>
              </a:rPr>
              <a:t>HOLY GOD</a:t>
            </a:r>
            <a:r>
              <a:rPr lang="en-US" sz="1400" dirty="0">
                <a:effectLst/>
                <a:latin typeface="Arial" panose="020B0604020202020204" pitchFamily="34" charset="0"/>
                <a:ea typeface="Calibri" panose="020F0502020204030204" pitchFamily="34" charset="0"/>
                <a:cs typeface="Arial" panose="020B0604020202020204" pitchFamily="34" charset="0"/>
              </a:rPr>
              <a:t>.    That presents a problem.  Because of </a:t>
            </a:r>
            <a:r>
              <a:rPr lang="en-US" sz="1600" b="1" u="sng" dirty="0">
                <a:effectLst/>
                <a:latin typeface="Arial" panose="020B0604020202020204" pitchFamily="34" charset="0"/>
                <a:ea typeface="Calibri" panose="020F0502020204030204" pitchFamily="34" charset="0"/>
                <a:cs typeface="Arial" panose="020B0604020202020204" pitchFamily="34" charset="0"/>
              </a:rPr>
              <a:t>SIN</a:t>
            </a:r>
            <a:r>
              <a:rPr lang="en-US" sz="1400" dirty="0">
                <a:effectLst/>
                <a:latin typeface="Arial" panose="020B0604020202020204" pitchFamily="34" charset="0"/>
                <a:ea typeface="Calibri" panose="020F0502020204030204" pitchFamily="34" charset="0"/>
                <a:cs typeface="Arial" panose="020B0604020202020204" pitchFamily="34" charset="0"/>
              </a:rPr>
              <a:t>, we are separated from the Holy God.  We try many ways to overcome this separation from God.</a:t>
            </a:r>
          </a:p>
          <a:p>
            <a:pPr marL="0" marR="0">
              <a:spcBef>
                <a:spcPts val="0"/>
              </a:spcBef>
              <a:spcAft>
                <a:spcPts val="0"/>
              </a:spcAft>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600" b="1" u="sng" dirty="0">
                <a:effectLst/>
                <a:latin typeface="Arial" panose="020B0604020202020204" pitchFamily="34" charset="0"/>
                <a:ea typeface="Calibri" panose="020F0502020204030204" pitchFamily="34" charset="0"/>
                <a:cs typeface="Arial" panose="020B0604020202020204" pitchFamily="34" charset="0"/>
              </a:rPr>
              <a:t>RELIGION</a:t>
            </a:r>
            <a:r>
              <a:rPr lang="en-US" sz="1400" dirty="0">
                <a:effectLst/>
                <a:latin typeface="Arial" panose="020B0604020202020204" pitchFamily="34" charset="0"/>
                <a:ea typeface="Calibri" panose="020F0502020204030204" pitchFamily="34" charset="0"/>
                <a:cs typeface="Arial" panose="020B0604020202020204" pitchFamily="34" charset="0"/>
              </a:rPr>
              <a:t> that doesn’t </a:t>
            </a:r>
            <a:r>
              <a:rPr lang="en-US" sz="1600" b="1" u="sng" dirty="0">
                <a:effectLst/>
                <a:latin typeface="Arial" panose="020B0604020202020204" pitchFamily="34" charset="0"/>
                <a:ea typeface="Calibri" panose="020F0502020204030204" pitchFamily="34" charset="0"/>
                <a:cs typeface="Arial" panose="020B0604020202020204" pitchFamily="34" charset="0"/>
              </a:rPr>
              <a:t>WORK</a:t>
            </a:r>
          </a:p>
          <a:p>
            <a:pPr marL="0" marR="0">
              <a:spcBef>
                <a:spcPts val="0"/>
              </a:spcBef>
              <a:spcAft>
                <a:spcPts val="0"/>
              </a:spcAft>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600" b="1" u="sng" dirty="0">
                <a:effectLst/>
                <a:latin typeface="Arial" panose="020B0604020202020204" pitchFamily="34" charset="0"/>
                <a:ea typeface="Calibri" panose="020F0502020204030204" pitchFamily="34" charset="0"/>
                <a:cs typeface="Arial" panose="020B0604020202020204" pitchFamily="34" charset="0"/>
              </a:rPr>
              <a:t>GOOD WORKS</a:t>
            </a:r>
            <a:r>
              <a:rPr lang="en-US" sz="1600" b="1" u="none" dirty="0">
                <a:effectLst/>
                <a:latin typeface="Arial" panose="020B0604020202020204" pitchFamily="34" charset="0"/>
                <a:ea typeface="Calibri" panose="020F0502020204030204" pitchFamily="34" charset="0"/>
                <a:cs typeface="Arial" panose="020B0604020202020204" pitchFamily="34" charset="0"/>
              </a:rPr>
              <a:t>	</a:t>
            </a:r>
          </a:p>
          <a:p>
            <a:pPr marL="0" marR="0">
              <a:spcBef>
                <a:spcPts val="0"/>
              </a:spcBef>
              <a:spcAft>
                <a:spcPts val="0"/>
              </a:spcAft>
            </a:pPr>
            <a:r>
              <a:rPr lang="en-US" sz="1600" b="1" u="sng" dirty="0">
                <a:effectLst/>
                <a:latin typeface="Arial" panose="020B0604020202020204" pitchFamily="34" charset="0"/>
                <a:ea typeface="Calibri" panose="020F0502020204030204" pitchFamily="34" charset="0"/>
                <a:cs typeface="Arial" panose="020B0604020202020204" pitchFamily="34" charset="0"/>
              </a:rPr>
              <a:t>MORALITY</a:t>
            </a:r>
            <a:r>
              <a:rPr lang="en-US" sz="1600" b="1" u="none" dirty="0">
                <a:effectLst/>
                <a:latin typeface="Arial" panose="020B0604020202020204" pitchFamily="34" charset="0"/>
                <a:ea typeface="Calibri" panose="020F0502020204030204" pitchFamily="34" charset="0"/>
                <a:cs typeface="Arial" panose="020B0604020202020204" pitchFamily="34" charset="0"/>
              </a:rPr>
              <a:t>	</a:t>
            </a:r>
          </a:p>
          <a:p>
            <a:pPr marL="0" marR="0">
              <a:spcBef>
                <a:spcPts val="0"/>
              </a:spcBef>
              <a:spcAft>
                <a:spcPts val="0"/>
              </a:spcAft>
            </a:pPr>
            <a:r>
              <a:rPr lang="en-US" sz="1400" b="0" u="none" dirty="0">
                <a:effectLst/>
                <a:latin typeface="Arial" panose="020B0604020202020204" pitchFamily="34" charset="0"/>
                <a:ea typeface="Calibri" panose="020F0502020204030204" pitchFamily="34" charset="0"/>
                <a:cs typeface="Arial" panose="020B0604020202020204" pitchFamily="34" charset="0"/>
              </a:rPr>
              <a:t>Even</a:t>
            </a:r>
            <a:r>
              <a:rPr lang="en-US" sz="1600" b="1" u="sng" dirty="0">
                <a:effectLst/>
                <a:latin typeface="Arial" panose="020B0604020202020204" pitchFamily="34" charset="0"/>
                <a:ea typeface="Calibri" panose="020F0502020204030204" pitchFamily="34" charset="0"/>
                <a:cs typeface="Arial" panose="020B0604020202020204" pitchFamily="34" charset="0"/>
              </a:rPr>
              <a:t> PHILOSOPHY.  </a:t>
            </a:r>
          </a:p>
          <a:p>
            <a:pPr marL="0" marR="0">
              <a:spcBef>
                <a:spcPts val="0"/>
              </a:spcBef>
              <a:spcAft>
                <a:spcPts val="0"/>
              </a:spcAft>
            </a:pPr>
            <a:endParaRPr lang="en-US" sz="1400" b="0" u="none"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400" b="0" u="none" dirty="0">
                <a:effectLst/>
                <a:latin typeface="Arial" panose="020B0604020202020204" pitchFamily="34" charset="0"/>
                <a:ea typeface="Calibri" panose="020F0502020204030204" pitchFamily="34" charset="0"/>
                <a:cs typeface="Arial" panose="020B0604020202020204" pitchFamily="34" charset="0"/>
              </a:rPr>
              <a:t>The only thing bridges the </a:t>
            </a:r>
            <a:r>
              <a:rPr lang="en-US" sz="1600" b="1" u="sng" dirty="0">
                <a:effectLst/>
                <a:latin typeface="Arial" panose="020B0604020202020204" pitchFamily="34" charset="0"/>
                <a:ea typeface="Calibri" panose="020F0502020204030204" pitchFamily="34" charset="0"/>
                <a:cs typeface="Arial" panose="020B0604020202020204" pitchFamily="34" charset="0"/>
              </a:rPr>
              <a:t>GAP</a:t>
            </a:r>
            <a:endParaRPr lang="en-US"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Slide Image Placeholder 5">
            <a:extLst>
              <a:ext uri="{FF2B5EF4-FFF2-40B4-BE49-F238E27FC236}">
                <a16:creationId xmlns:a16="http://schemas.microsoft.com/office/drawing/2014/main" id="{F17013FE-3667-4CD2-917B-D936E4BEB843}"/>
              </a:ext>
            </a:extLst>
          </p:cNvPr>
          <p:cNvSpPr>
            <a:spLocks noGrp="1" noRot="1" noChangeAspect="1"/>
          </p:cNvSpPr>
          <p:nvPr>
            <p:ph type="sldImg"/>
          </p:nvPr>
        </p:nvSpPr>
        <p:spPr>
          <a:xfrm>
            <a:off x="1760538" y="117475"/>
            <a:ext cx="3794125" cy="2846388"/>
          </a:xfrm>
        </p:spPr>
      </p:sp>
    </p:spTree>
    <p:extLst>
      <p:ext uri="{BB962C8B-B14F-4D97-AF65-F5344CB8AC3E}">
        <p14:creationId xmlns:p14="http://schemas.microsoft.com/office/powerpoint/2010/main" val="345650742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Is Christ.</a:t>
            </a:r>
          </a:p>
          <a:p>
            <a:endParaRPr lang="en-US" dirty="0"/>
          </a:p>
          <a:p>
            <a:r>
              <a:rPr lang="en-US" dirty="0"/>
              <a:t>Christ is the only thing that can bridge the gap between sinful humanity and a holy God.</a:t>
            </a:r>
          </a:p>
          <a:p>
            <a:endParaRPr lang="en-US" dirty="0"/>
          </a:p>
          <a:p>
            <a:r>
              <a:rPr lang="en-US" dirty="0"/>
              <a:t>Christians know that hope is fulfilled in Jesus.  Christ is the hope of Israel.  </a:t>
            </a:r>
          </a:p>
          <a:p>
            <a:endParaRPr lang="en-US" dirty="0"/>
          </a:p>
          <a:p>
            <a:r>
              <a:rPr lang="en-US" dirty="0"/>
              <a:t>That is the message of hope that Paul wanted to give to </a:t>
            </a:r>
            <a:r>
              <a:rPr lang="en-US" sz="1600" b="1" u="sng" dirty="0"/>
              <a:t>THE JEWS</a:t>
            </a:r>
            <a:r>
              <a:rPr lang="en-US" dirty="0"/>
              <a:t>. </a:t>
            </a:r>
          </a:p>
        </p:txBody>
      </p:sp>
      <p:sp>
        <p:nvSpPr>
          <p:cNvPr id="6" name="Slide Image Placeholder 5">
            <a:extLst>
              <a:ext uri="{FF2B5EF4-FFF2-40B4-BE49-F238E27FC236}">
                <a16:creationId xmlns:a16="http://schemas.microsoft.com/office/drawing/2014/main" id="{29AD96F6-A5A8-4F40-A2F2-05409424CBFB}"/>
              </a:ext>
            </a:extLst>
          </p:cNvPr>
          <p:cNvSpPr>
            <a:spLocks noGrp="1" noRot="1" noChangeAspect="1"/>
          </p:cNvSpPr>
          <p:nvPr>
            <p:ph type="sldImg"/>
          </p:nvPr>
        </p:nvSpPr>
        <p:spPr>
          <a:xfrm>
            <a:off x="1760538" y="117475"/>
            <a:ext cx="3794125" cy="2846388"/>
          </a:xfrm>
        </p:spPr>
      </p:sp>
    </p:spTree>
    <p:extLst>
      <p:ext uri="{BB962C8B-B14F-4D97-AF65-F5344CB8AC3E}">
        <p14:creationId xmlns:p14="http://schemas.microsoft.com/office/powerpoint/2010/main" val="1648704706"/>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Paul spent quite a bit of time sharing this message of hope with the Jews. Skipping ahead to vs 23 we see that </a:t>
            </a:r>
          </a:p>
          <a:p>
            <a:endParaRPr lang="en-US" dirty="0"/>
          </a:p>
          <a:p>
            <a:r>
              <a:rPr lang="en-US" dirty="0"/>
              <a:t>“A time was set, and on that day a large number of people came to Paul’s lodging. He explained and testified about the Kingdom of God and tried to persuade them about Jesus from the Scriptures. Using the law of Moses and the books of the prophets, he spoke to them from morning until evening.”</a:t>
            </a:r>
          </a:p>
          <a:p>
            <a:endParaRPr lang="en-US" dirty="0"/>
          </a:p>
          <a:p>
            <a:r>
              <a:rPr lang="en-US" dirty="0"/>
              <a:t>We as Christians, just like Paul, need to be ready to share our hope with non-believers over and over and over and over and over and over and over again.  I think the best way to do this is to live out the Great Commandment, found in Matthew 22:37-40,</a:t>
            </a:r>
          </a:p>
          <a:p>
            <a:endParaRPr lang="en-US" dirty="0"/>
          </a:p>
          <a:p>
            <a:r>
              <a:rPr lang="en-US" dirty="0"/>
              <a:t>“‘You must love the Lord your God with all your heart, all your soul, and all your mind.’ 38 This is the first and greatest commandment. 39 A second is equally important: ‘Love your neighbor as yourself.’ 40 The entire law and all the demands of the prophets are based on these two commandments.”</a:t>
            </a:r>
          </a:p>
          <a:p>
            <a:endParaRPr lang="en-US" dirty="0"/>
          </a:p>
          <a:p>
            <a:r>
              <a:rPr lang="en-US" dirty="0"/>
              <a:t>When your focus is on loving God and loving man, you will be an effective witness in Jerusalem, Judea and Samaria, and to the ends of </a:t>
            </a:r>
            <a:r>
              <a:rPr lang="en-US" sz="1600" b="1" u="sng" dirty="0"/>
              <a:t>THE EARTH</a:t>
            </a:r>
            <a:r>
              <a:rPr lang="en-US" dirty="0"/>
              <a:t>.</a:t>
            </a:r>
          </a:p>
        </p:txBody>
      </p:sp>
      <p:sp>
        <p:nvSpPr>
          <p:cNvPr id="5" name="Slide Image Placeholder 4">
            <a:extLst>
              <a:ext uri="{FF2B5EF4-FFF2-40B4-BE49-F238E27FC236}">
                <a16:creationId xmlns:a16="http://schemas.microsoft.com/office/drawing/2014/main" id="{545224B7-006C-4FB4-BE4B-4E0DBD7F86AA}"/>
              </a:ext>
            </a:extLst>
          </p:cNvPr>
          <p:cNvSpPr>
            <a:spLocks noGrp="1" noRot="1" noChangeAspect="1"/>
          </p:cNvSpPr>
          <p:nvPr>
            <p:ph type="sldImg"/>
          </p:nvPr>
        </p:nvSpPr>
        <p:spPr>
          <a:xfrm>
            <a:off x="1760538" y="117475"/>
            <a:ext cx="3794125" cy="2846388"/>
          </a:xfrm>
        </p:spPr>
      </p:sp>
    </p:spTree>
    <p:extLst>
      <p:ext uri="{BB962C8B-B14F-4D97-AF65-F5344CB8AC3E}">
        <p14:creationId xmlns:p14="http://schemas.microsoft.com/office/powerpoint/2010/main" val="212509664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Now the Jews have heard Paul’s message—his message that the hope of Israel is being fulfilled in the person of Jesus.  </a:t>
            </a:r>
          </a:p>
          <a:p>
            <a:endParaRPr lang="en-US" dirty="0"/>
          </a:p>
          <a:p>
            <a:r>
              <a:rPr lang="en-US" dirty="0"/>
              <a:t>How do they respond?  Starting at vs. 24, “Some were persuaded by the things he said, but others did not believe.” </a:t>
            </a:r>
          </a:p>
          <a:p>
            <a:endParaRPr lang="en-US" dirty="0"/>
          </a:p>
          <a:p>
            <a:r>
              <a:rPr lang="en-US" dirty="0"/>
              <a:t>This can be disheartening. When you know you have good news, such as your favorite team is the national champion you want everyone to celebrate with you. </a:t>
            </a:r>
          </a:p>
          <a:p>
            <a:endParaRPr lang="en-US" dirty="0"/>
          </a:p>
          <a:p>
            <a:r>
              <a:rPr lang="en-US" dirty="0"/>
              <a:t>But Paul is sharing something so much more important than a team winning a championship.  Paul is sharing life, eternal life. But sadly, some don’t believe. Instead, some choose the wrong path.”</a:t>
            </a:r>
          </a:p>
          <a:p>
            <a:endParaRPr lang="en-US" dirty="0"/>
          </a:p>
          <a:p>
            <a:r>
              <a:rPr lang="en-US" dirty="0"/>
              <a:t>But Paul doesn’t get discouraged. Instead, he leans on Scripture for </a:t>
            </a:r>
            <a:r>
              <a:rPr lang="en-US" sz="1600" b="1" u="sng" dirty="0"/>
              <a:t>ENCOURAGEMENT</a:t>
            </a:r>
            <a:r>
              <a:rPr lang="en-US" dirty="0"/>
              <a:t>. </a:t>
            </a:r>
          </a:p>
          <a:p>
            <a:endParaRPr lang="en-US" dirty="0"/>
          </a:p>
          <a:p>
            <a:r>
              <a:rPr lang="en-US" sz="1050" dirty="0"/>
              <a:t>Photo by Beth MacDonald on </a:t>
            </a:r>
            <a:r>
              <a:rPr lang="en-US" sz="1050" dirty="0" err="1"/>
              <a:t>Unsplash</a:t>
            </a:r>
            <a:endParaRPr lang="en-US" sz="1050" dirty="0"/>
          </a:p>
          <a:p>
            <a:r>
              <a:rPr lang="en-US" sz="1050" dirty="0"/>
              <a:t>https://unsplash.com/photos/P3rS8J1THi4</a:t>
            </a:r>
          </a:p>
        </p:txBody>
      </p:sp>
      <p:sp>
        <p:nvSpPr>
          <p:cNvPr id="5" name="Slide Image Placeholder 4">
            <a:extLst>
              <a:ext uri="{FF2B5EF4-FFF2-40B4-BE49-F238E27FC236}">
                <a16:creationId xmlns:a16="http://schemas.microsoft.com/office/drawing/2014/main" id="{DA7E3CED-EACA-4A21-8349-C9BCE4BA4563}"/>
              </a:ext>
            </a:extLst>
          </p:cNvPr>
          <p:cNvSpPr>
            <a:spLocks noGrp="1" noRot="1" noChangeAspect="1"/>
          </p:cNvSpPr>
          <p:nvPr>
            <p:ph type="sldImg"/>
          </p:nvPr>
        </p:nvSpPr>
        <p:spPr>
          <a:xfrm>
            <a:off x="1760538" y="117475"/>
            <a:ext cx="3794125" cy="2846388"/>
          </a:xfrm>
        </p:spPr>
      </p:sp>
    </p:spTree>
    <p:extLst>
      <p:ext uri="{BB962C8B-B14F-4D97-AF65-F5344CB8AC3E}">
        <p14:creationId xmlns:p14="http://schemas.microsoft.com/office/powerpoint/2010/main" val="110814108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r>
              <a:rPr lang="en-US" dirty="0"/>
              <a:t>Paul has one final message for Jewish people.  Starting at  vs. 25 “after they had argued back and forth among themselves, they left with this final word from Paul: ‘The Holy Spirit was right when he said to your ancestors through Isaiah the prophet,</a:t>
            </a:r>
          </a:p>
          <a:p>
            <a:endParaRPr lang="en-US" dirty="0"/>
          </a:p>
          <a:p>
            <a:r>
              <a:rPr lang="en-US" dirty="0"/>
              <a:t>26 “Go and say to this people: When you hear what I say,  you will not understand.</a:t>
            </a:r>
          </a:p>
          <a:p>
            <a:r>
              <a:rPr lang="en-US" dirty="0"/>
              <a:t>When you see what I do, you will not comprehend.</a:t>
            </a:r>
          </a:p>
          <a:p>
            <a:r>
              <a:rPr lang="en-US" dirty="0"/>
              <a:t>27 For the hearts of these people are hardened, and their ears cannot hear,</a:t>
            </a:r>
          </a:p>
          <a:p>
            <a:r>
              <a:rPr lang="en-US" dirty="0"/>
              <a:t>    and they have closed their eyes—</a:t>
            </a:r>
          </a:p>
          <a:p>
            <a:r>
              <a:rPr lang="en-US" dirty="0"/>
              <a:t>so their eyes cannot see, and their ears cannot hear, and their hearts cannot understand,</a:t>
            </a:r>
          </a:p>
          <a:p>
            <a:r>
              <a:rPr lang="en-US" dirty="0"/>
              <a:t>and they cannot turn to me and let me heal them.”’”</a:t>
            </a:r>
          </a:p>
          <a:p>
            <a:endParaRPr lang="en-US" dirty="0"/>
          </a:p>
          <a:p>
            <a:r>
              <a:rPr lang="en-US" dirty="0"/>
              <a:t>God’s word is truth.  Unfortunately some choose not to hear the truth. But that does not excuse us from being witnesses of the truth in Jerusalem, Judea and Samaria, or to the ends of </a:t>
            </a:r>
            <a:r>
              <a:rPr lang="en-US" sz="1600" b="1" u="sng" dirty="0"/>
              <a:t>THE EARTH</a:t>
            </a:r>
            <a:r>
              <a:rPr lang="en-US" dirty="0"/>
              <a:t>.</a:t>
            </a:r>
          </a:p>
          <a:p>
            <a:endParaRPr lang="en-US" sz="1050" dirty="0"/>
          </a:p>
          <a:p>
            <a:r>
              <a:rPr lang="en-US" sz="1050" dirty="0"/>
              <a:t>Photo by Taylor Wilcox on </a:t>
            </a:r>
            <a:r>
              <a:rPr lang="en-US" sz="1050" dirty="0" err="1"/>
              <a:t>Unsplash</a:t>
            </a:r>
            <a:endParaRPr lang="en-US" sz="1050" dirty="0"/>
          </a:p>
          <a:p>
            <a:r>
              <a:rPr lang="en-US" sz="1050" dirty="0"/>
              <a:t>https://unsplash.com/photos/ZHY7-YaGG2U</a:t>
            </a:r>
          </a:p>
        </p:txBody>
      </p:sp>
    </p:spTree>
    <p:extLst>
      <p:ext uri="{BB962C8B-B14F-4D97-AF65-F5344CB8AC3E}">
        <p14:creationId xmlns:p14="http://schemas.microsoft.com/office/powerpoint/2010/main" val="1797542201"/>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God’s truth is going to the ends of the earth and to everyone on the earth.  So after Paul chastises the Jews for being blind, deaf, and hard-hearted, he finishes by saying, “so I want you to know that this salvation from God has also been offered to the Gentiles, and they will accept it.”</a:t>
            </a:r>
          </a:p>
          <a:p>
            <a:endParaRPr lang="en-US" dirty="0"/>
          </a:p>
          <a:p>
            <a:r>
              <a:rPr lang="en-US" dirty="0"/>
              <a:t>Luke concludes by telling us that “for the next two years, Paul lived in Rome at his own expense. He welcomed all who visited him, 31 boldly proclaiming the Kingdom of God and teaching about the Lord Jesus Christ. And no one tried to stop him.”</a:t>
            </a:r>
          </a:p>
          <a:p>
            <a:endParaRPr lang="en-US" dirty="0"/>
          </a:p>
          <a:p>
            <a:r>
              <a:rPr lang="en-US" dirty="0"/>
              <a:t>So what did Paul </a:t>
            </a:r>
            <a:r>
              <a:rPr lang="en-US" sz="1600" b="1" u="sng" dirty="0"/>
              <a:t>BOLDLY PROCLAIM?</a:t>
            </a:r>
            <a:endParaRPr lang="en-US" b="1" u="sng" dirty="0"/>
          </a:p>
          <a:p>
            <a:endParaRPr lang="en-US" dirty="0"/>
          </a:p>
          <a:p>
            <a:endParaRPr lang="en-US" sz="1100" dirty="0"/>
          </a:p>
          <a:p>
            <a:r>
              <a:rPr lang="en-US" sz="1100" dirty="0"/>
              <a:t>Photo by The New York Public Library on </a:t>
            </a:r>
            <a:r>
              <a:rPr lang="en-US" sz="1100" dirty="0" err="1"/>
              <a:t>Unsplash</a:t>
            </a:r>
            <a:endParaRPr lang="en-US" sz="1100" dirty="0"/>
          </a:p>
          <a:p>
            <a:r>
              <a:rPr lang="en-US" sz="1100" dirty="0"/>
              <a:t>https://unsplash.com/photos/yEauzeZU6xo</a:t>
            </a:r>
          </a:p>
        </p:txBody>
      </p:sp>
      <p:sp>
        <p:nvSpPr>
          <p:cNvPr id="5" name="Slide Image Placeholder 4">
            <a:extLst>
              <a:ext uri="{FF2B5EF4-FFF2-40B4-BE49-F238E27FC236}">
                <a16:creationId xmlns:a16="http://schemas.microsoft.com/office/drawing/2014/main" id="{9E64A40B-88A0-40CF-A1B2-4A94B3CB0438}"/>
              </a:ext>
            </a:extLst>
          </p:cNvPr>
          <p:cNvSpPr>
            <a:spLocks noGrp="1" noRot="1" noChangeAspect="1"/>
          </p:cNvSpPr>
          <p:nvPr>
            <p:ph type="sldImg"/>
          </p:nvPr>
        </p:nvSpPr>
        <p:spPr>
          <a:xfrm>
            <a:off x="1760538" y="117475"/>
            <a:ext cx="3794125" cy="2846388"/>
          </a:xfrm>
        </p:spPr>
      </p:sp>
    </p:spTree>
    <p:extLst>
      <p:ext uri="{BB962C8B-B14F-4D97-AF65-F5344CB8AC3E}">
        <p14:creationId xmlns:p14="http://schemas.microsoft.com/office/powerpoint/2010/main" val="191689699"/>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4144963" y="11726863"/>
            <a:ext cx="3170237" cy="617537"/>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85372" indent="-302066">
              <a:defRPr sz="2500">
                <a:solidFill>
                  <a:schemeClr val="tx1"/>
                </a:solidFill>
                <a:latin typeface="Times New Roman" charset="0"/>
                <a:ea typeface="ＭＳ Ｐゴシック" charset="0"/>
              </a:defRPr>
            </a:lvl2pPr>
            <a:lvl3pPr marL="1208265" indent="-241653">
              <a:defRPr sz="2500">
                <a:solidFill>
                  <a:schemeClr val="tx1"/>
                </a:solidFill>
                <a:latin typeface="Times New Roman" charset="0"/>
                <a:ea typeface="ＭＳ Ｐゴシック" charset="0"/>
              </a:defRPr>
            </a:lvl3pPr>
            <a:lvl4pPr marL="1691571" indent="-241653">
              <a:defRPr sz="2500">
                <a:solidFill>
                  <a:schemeClr val="tx1"/>
                </a:solidFill>
                <a:latin typeface="Times New Roman" charset="0"/>
                <a:ea typeface="ＭＳ Ｐゴシック" charset="0"/>
              </a:defRPr>
            </a:lvl4pPr>
            <a:lvl5pPr marL="2174878" indent="-241653">
              <a:defRPr sz="2500">
                <a:solidFill>
                  <a:schemeClr val="tx1"/>
                </a:solidFill>
                <a:latin typeface="Times New Roman" charset="0"/>
                <a:ea typeface="ＭＳ Ｐゴシック" charset="0"/>
              </a:defRPr>
            </a:lvl5pPr>
            <a:lvl6pPr marL="2658184" indent="-241653" algn="ctr" eaLnBrk="0" fontAlgn="base" hangingPunct="0">
              <a:spcBef>
                <a:spcPct val="0"/>
              </a:spcBef>
              <a:spcAft>
                <a:spcPct val="0"/>
              </a:spcAft>
              <a:defRPr sz="2500">
                <a:solidFill>
                  <a:schemeClr val="tx1"/>
                </a:solidFill>
                <a:latin typeface="Times New Roman" charset="0"/>
                <a:ea typeface="ＭＳ Ｐゴシック" charset="0"/>
              </a:defRPr>
            </a:lvl6pPr>
            <a:lvl7pPr marL="3141490" indent="-241653" algn="ctr" eaLnBrk="0" fontAlgn="base" hangingPunct="0">
              <a:spcBef>
                <a:spcPct val="0"/>
              </a:spcBef>
              <a:spcAft>
                <a:spcPct val="0"/>
              </a:spcAft>
              <a:defRPr sz="2500">
                <a:solidFill>
                  <a:schemeClr val="tx1"/>
                </a:solidFill>
                <a:latin typeface="Times New Roman" charset="0"/>
                <a:ea typeface="ＭＳ Ｐゴシック" charset="0"/>
              </a:defRPr>
            </a:lvl7pPr>
            <a:lvl8pPr marL="3624796" indent="-241653" algn="ctr" eaLnBrk="0" fontAlgn="base" hangingPunct="0">
              <a:spcBef>
                <a:spcPct val="0"/>
              </a:spcBef>
              <a:spcAft>
                <a:spcPct val="0"/>
              </a:spcAft>
              <a:defRPr sz="2500">
                <a:solidFill>
                  <a:schemeClr val="tx1"/>
                </a:solidFill>
                <a:latin typeface="Times New Roman" charset="0"/>
                <a:ea typeface="ＭＳ Ｐゴシック" charset="0"/>
              </a:defRPr>
            </a:lvl8pPr>
            <a:lvl9pPr marL="4108102" indent="-241653" algn="ctr" eaLnBrk="0" fontAlgn="base" hangingPunct="0">
              <a:spcBef>
                <a:spcPct val="0"/>
              </a:spcBef>
              <a:spcAft>
                <a:spcPct val="0"/>
              </a:spcAft>
              <a:defRPr sz="2500">
                <a:solidFill>
                  <a:schemeClr val="tx1"/>
                </a:solidFill>
                <a:latin typeface="Times New Roman" charset="0"/>
                <a:ea typeface="ＭＳ Ｐゴシック" charset="0"/>
              </a:defRPr>
            </a:lvl9pPr>
          </a:lstStyle>
          <a:p>
            <a:pPr marL="0" marR="0" lvl="0" indent="0" algn="l" defTabSz="966612"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3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l" defTabSz="966612" rtl="0" eaLnBrk="1" fontAlgn="base" latinLnBrk="0" hangingPunct="1">
                <a:lnSpc>
                  <a:spcPct val="100000"/>
                </a:lnSpc>
                <a:spcBef>
                  <a:spcPct val="0"/>
                </a:spcBef>
                <a:spcAft>
                  <a:spcPct val="0"/>
                </a:spcAft>
                <a:buClrTx/>
                <a:buSzTx/>
                <a:buFontTx/>
                <a:buNone/>
                <a:tabLst/>
                <a:defRPr/>
              </a:pPr>
              <a:t>249</a:t>
            </a:fld>
            <a:endParaRPr kumimoji="0" lang="en-GB" sz="13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 name="Notes Placeholder 2">
            <a:extLst>
              <a:ext uri="{FF2B5EF4-FFF2-40B4-BE49-F238E27FC236}">
                <a16:creationId xmlns:a16="http://schemas.microsoft.com/office/drawing/2014/main" id="{15824935-748E-4377-868D-F4A468AB1213}"/>
              </a:ext>
            </a:extLst>
          </p:cNvPr>
          <p:cNvSpPr>
            <a:spLocks noGrp="1"/>
          </p:cNvSpPr>
          <p:nvPr>
            <p:ph type="body" sz="quarter" idx="3"/>
          </p:nvPr>
        </p:nvSpPr>
        <p:spPr/>
        <p:txBody>
          <a:bodyPr/>
          <a:lstStyle/>
          <a:p>
            <a:r>
              <a:rPr lang="en-US" dirty="0"/>
              <a:t>Our hope is in Jesus, the Promised Messiah, who brings victory  (over Sin and Death) for Jews and Gentiles</a:t>
            </a:r>
          </a:p>
          <a:p>
            <a:endParaRPr lang="en-US" dirty="0"/>
          </a:p>
          <a:p>
            <a:r>
              <a:rPr lang="en-US" dirty="0"/>
              <a:t>Jesus conquered death. He rose from the grave.  So we, too, can conquer sin and death.  And this victory is not just the hope of Israel, but it's also the hope of the Gentiles. </a:t>
            </a:r>
          </a:p>
          <a:p>
            <a:endParaRPr lang="en-US" dirty="0"/>
          </a:p>
          <a:p>
            <a:r>
              <a:rPr lang="en-US" dirty="0"/>
              <a:t>That is how the book of Acts concludes.  Not with a big climactic scene, not with Paul being exonerated or executed, but by showing God continuing to work through </a:t>
            </a:r>
            <a:r>
              <a:rPr lang="en-US" sz="1600" b="1" u="sng" dirty="0"/>
              <a:t>THE CHURCH</a:t>
            </a:r>
            <a:r>
              <a:rPr lang="en-US" dirty="0"/>
              <a:t>.</a:t>
            </a:r>
          </a:p>
        </p:txBody>
      </p:sp>
      <p:sp>
        <p:nvSpPr>
          <p:cNvPr id="4" name="Slide Image Placeholder 3">
            <a:extLst>
              <a:ext uri="{FF2B5EF4-FFF2-40B4-BE49-F238E27FC236}">
                <a16:creationId xmlns:a16="http://schemas.microsoft.com/office/drawing/2014/main" id="{5A9F426A-60BF-4152-8BF2-709DF56E9AAC}"/>
              </a:ext>
            </a:extLst>
          </p:cNvPr>
          <p:cNvSpPr>
            <a:spLocks noGrp="1" noRot="1" noChangeAspect="1"/>
          </p:cNvSpPr>
          <p:nvPr>
            <p:ph type="sldImg"/>
          </p:nvPr>
        </p:nvSpPr>
        <p:spPr>
          <a:xfrm>
            <a:off x="1760538" y="117475"/>
            <a:ext cx="3794125" cy="2846388"/>
          </a:xfrm>
        </p:spPr>
      </p:sp>
    </p:spTree>
    <p:extLst>
      <p:ext uri="{BB962C8B-B14F-4D97-AF65-F5344CB8AC3E}">
        <p14:creationId xmlns:p14="http://schemas.microsoft.com/office/powerpoint/2010/main" val="1017733253"/>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r>
              <a:rPr lang="en-US" dirty="0"/>
              <a:t>Just as God was working through the church in the book of Acts, he is working through the church today.</a:t>
            </a:r>
          </a:p>
          <a:p>
            <a:endParaRPr lang="en-US" dirty="0"/>
          </a:p>
          <a:p>
            <a:r>
              <a:rPr lang="en-US" dirty="0"/>
              <a:t>God called the early church to be witnesses in Jerusalem.  Most of the early church was from Jerusalem.  That was their home. That is where their families were located. </a:t>
            </a:r>
          </a:p>
          <a:p>
            <a:endParaRPr lang="en-US" dirty="0"/>
          </a:p>
          <a:p>
            <a:r>
              <a:rPr lang="en-US" dirty="0"/>
              <a:t>Today, we can be witnesses in </a:t>
            </a:r>
            <a:r>
              <a:rPr lang="en-US" sz="1600" b="1" u="sng" dirty="0"/>
              <a:t>OUR HOMES</a:t>
            </a:r>
            <a:r>
              <a:rPr lang="en-US" dirty="0"/>
              <a:t>, with </a:t>
            </a:r>
            <a:r>
              <a:rPr lang="en-US" sz="1400" b="0" u="none" dirty="0">
                <a:solidFill>
                  <a:schemeClr val="tx1"/>
                </a:solidFill>
              </a:rPr>
              <a:t>our family</a:t>
            </a:r>
            <a:r>
              <a:rPr lang="en-US" sz="1400" b="0" u="none" dirty="0"/>
              <a:t>.  </a:t>
            </a:r>
            <a:r>
              <a:rPr lang="en-US" dirty="0"/>
              <a:t>Our Jerusalem is our family.</a:t>
            </a:r>
          </a:p>
          <a:p>
            <a:endParaRPr lang="en-US" dirty="0"/>
          </a:p>
          <a:p>
            <a:r>
              <a:rPr lang="en-US" dirty="0"/>
              <a:t>It's tough witnessing to our own family.  You need to be gracious, not condescending. It’s less about what you say and more about what you do.  Paul stated, “All must repent of their sins and turn to God—and prove they have changed by the good things they do.” Let your family see the good things that you do.  Let your actions and your attitude be your witness.</a:t>
            </a:r>
          </a:p>
          <a:p>
            <a:endParaRPr lang="en-US" dirty="0"/>
          </a:p>
          <a:p>
            <a:r>
              <a:rPr lang="en-US" dirty="0"/>
              <a:t>If Jerusalem is our home and family, where is our </a:t>
            </a:r>
            <a:r>
              <a:rPr lang="en-US" sz="1600" b="1" u="sng" dirty="0"/>
              <a:t>JUDEA AND SAMARIA</a:t>
            </a:r>
            <a:r>
              <a:rPr lang="en-US" dirty="0"/>
              <a:t>?  </a:t>
            </a:r>
          </a:p>
          <a:p>
            <a:endParaRPr lang="en-US" dirty="0"/>
          </a:p>
          <a:p>
            <a:endParaRPr lang="en-US" dirty="0"/>
          </a:p>
        </p:txBody>
      </p:sp>
    </p:spTree>
    <p:extLst>
      <p:ext uri="{BB962C8B-B14F-4D97-AF65-F5344CB8AC3E}">
        <p14:creationId xmlns:p14="http://schemas.microsoft.com/office/powerpoint/2010/main" val="1961515455"/>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r>
              <a:rPr lang="en-US" dirty="0"/>
              <a:t>I think it would be our place of work, our school, where we go when we leave our home.</a:t>
            </a:r>
          </a:p>
          <a:p>
            <a:endParaRPr lang="en-US" dirty="0"/>
          </a:p>
          <a:p>
            <a:r>
              <a:rPr lang="en-US" dirty="0"/>
              <a:t>Once you leave your home, where do you spend the most time?  At work or at school.  We are called to be witnesses at our work or at our school.  It’s easier for me since I am going to Singapore Bible College.  </a:t>
            </a:r>
          </a:p>
          <a:p>
            <a:endParaRPr lang="en-US" dirty="0"/>
          </a:p>
          <a:p>
            <a:r>
              <a:rPr lang="en-US" dirty="0"/>
              <a:t>But I remember back when I was in the Navy, someone asked me why I wasn’t like the other officers on the ship. Why I wasn’t stressing out over the next inspection.  I said my hope was in Jesus, not my job. If you are not familiar with the US Navy, you move every 2 to 3 years.  When you take over a new job, you are responsible, even if the problems are caused by your predecessor. I arrived in January and soon realized I would likely get fired. But instead of letting it bother me, I kept a good attitude and just tried my best. God did something amazing. He sent good people. We aced our inspections. And all the glory goes to God. </a:t>
            </a:r>
          </a:p>
          <a:p>
            <a:endParaRPr lang="en-US" dirty="0"/>
          </a:p>
          <a:p>
            <a:r>
              <a:rPr lang="en-US" dirty="0"/>
              <a:t>And finally, where are the </a:t>
            </a:r>
            <a:r>
              <a:rPr lang="en-US" sz="1600" b="1" u="sng" dirty="0"/>
              <a:t>ENDS OF THE EARTH</a:t>
            </a:r>
            <a:r>
              <a:rPr lang="en-US" dirty="0"/>
              <a:t>?</a:t>
            </a:r>
          </a:p>
        </p:txBody>
      </p:sp>
    </p:spTree>
    <p:extLst>
      <p:ext uri="{BB962C8B-B14F-4D97-AF65-F5344CB8AC3E}">
        <p14:creationId xmlns:p14="http://schemas.microsoft.com/office/powerpoint/2010/main" val="122896148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r>
              <a:rPr lang="en-US" dirty="0"/>
              <a:t>In Singapore, Changi, or Sembawang, or Tuas could be considered the ends of the earth, depending on </a:t>
            </a:r>
            <a:r>
              <a:rPr lang="en-US" sz="1600" b="1" u="sng" dirty="0"/>
              <a:t>WHERE YOU LIVE.  </a:t>
            </a:r>
            <a:endParaRPr lang="en-US" b="1" u="sng" dirty="0"/>
          </a:p>
        </p:txBody>
      </p:sp>
    </p:spTree>
    <p:extLst>
      <p:ext uri="{BB962C8B-B14F-4D97-AF65-F5344CB8AC3E}">
        <p14:creationId xmlns:p14="http://schemas.microsoft.com/office/powerpoint/2010/main" val="4220036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—but the main leaders of the local church. </a:t>
            </a:r>
            <a:endParaRPr lang="en-US" dirty="0">
              <a:cs typeface="ＭＳ Ｐゴシック"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r>
              <a:rPr lang="en-US" dirty="0"/>
              <a:t>I am from northwest Florida.  A direct flight from Singapore to Pensacola Florida would be 16,283 km.  </a:t>
            </a:r>
          </a:p>
          <a:p>
            <a:endParaRPr lang="en-US" dirty="0"/>
          </a:p>
          <a:p>
            <a:r>
              <a:rPr lang="en-US" sz="1600" b="1" u="sng" dirty="0"/>
              <a:t>IF YOU GO </a:t>
            </a:r>
            <a:r>
              <a:rPr lang="en-US" dirty="0"/>
              <a:t>the other direction, a direct flight to JFK in New York City is only 15,323 km. </a:t>
            </a:r>
          </a:p>
          <a:p>
            <a:endParaRPr lang="en-US" dirty="0"/>
          </a:p>
          <a:p>
            <a:r>
              <a:rPr lang="en-US" dirty="0"/>
              <a:t>I don’t consider myself to be at the ends of the earth.  At Crossroads, though, we are supporting missionaries pretty much to the ends of the earth, from Jordan, to India, to Pakistan, to Thailand, to Nepal, to Korea, and beyond.</a:t>
            </a:r>
          </a:p>
          <a:p>
            <a:endParaRPr lang="en-US" dirty="0"/>
          </a:p>
          <a:p>
            <a:r>
              <a:rPr lang="en-US" dirty="0"/>
              <a:t>Regardless of where you are or where God calls you, you are called to be a witness, telling people everywhere about Jesus. Tell people that your hope is in Jesus, the Promised Messiah.  Tell people that Jesus brings victory over sin and death for </a:t>
            </a:r>
            <a:r>
              <a:rPr lang="en-US" sz="1600" b="1" u="sng" dirty="0"/>
              <a:t>JEWS AND GENTILES</a:t>
            </a:r>
            <a:r>
              <a:rPr lang="en-US" dirty="0"/>
              <a:t>.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818878808"/>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117475"/>
            <a:ext cx="3794125" cy="2846388"/>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lang="en-US" dirty="0"/>
              <a:t>And that is how Luke finishes the book of Acts, showing that Paul was in Rome, telling people that their hope was in Jesus, the Promised Messiah.  Telling people that Jesus brings victory over sin and death for Jews and Gentiles. </a:t>
            </a:r>
          </a:p>
          <a:p>
            <a:pPr marL="0" marR="0" lvl="0" indent="0" algn="l" defTabSz="914400" rtl="0" eaLnBrk="0" fontAlgn="base" latinLnBrk="0" hangingPunct="0">
              <a:lnSpc>
                <a:spcPct val="100000"/>
              </a:lnSpc>
              <a:spcBef>
                <a:spcPts val="0"/>
              </a:spcBef>
              <a:spcAft>
                <a:spcPct val="0"/>
              </a:spcAft>
              <a:buClrTx/>
              <a:buSzTx/>
              <a:buFontTx/>
              <a:buNone/>
              <a:tabLst/>
              <a:defRPr/>
            </a:pPr>
            <a:endParaRPr lang="en-US" dirty="0"/>
          </a:p>
          <a:p>
            <a:pPr marL="0" marR="0" lvl="0" indent="0" algn="l" defTabSz="914400" rtl="0" eaLnBrk="0" fontAlgn="base" latinLnBrk="0" hangingPunct="0">
              <a:lnSpc>
                <a:spcPct val="100000"/>
              </a:lnSpc>
              <a:spcBef>
                <a:spcPts val="0"/>
              </a:spcBef>
              <a:spcAft>
                <a:spcPct val="0"/>
              </a:spcAft>
              <a:buClrTx/>
              <a:buSzTx/>
              <a:buFontTx/>
              <a:buNone/>
              <a:tabLst/>
              <a:defRPr/>
            </a:pPr>
            <a:r>
              <a:rPr lang="en-US" dirty="0"/>
              <a:t>Telling people a story (now it’s an old story)</a:t>
            </a:r>
          </a:p>
          <a:p>
            <a:pPr marL="0" marR="0" lvl="0" indent="0" algn="l" defTabSz="914400" rtl="0" eaLnBrk="0" fontAlgn="base" latinLnBrk="0" hangingPunct="0">
              <a:lnSpc>
                <a:spcPct val="100000"/>
              </a:lnSpc>
              <a:spcBef>
                <a:spcPts val="0"/>
              </a:spcBef>
              <a:spcAft>
                <a:spcPct val="0"/>
              </a:spcAft>
              <a:buClrTx/>
              <a:buSzTx/>
              <a:buFontTx/>
              <a:buNone/>
              <a:tabLst/>
              <a:defRPr/>
            </a:pPr>
            <a:r>
              <a:rPr lang="en-US" dirty="0"/>
              <a:t>How a Savior came from Glory.</a:t>
            </a:r>
          </a:p>
          <a:p>
            <a:pPr marL="0" marR="0" lvl="0" indent="0" algn="l" defTabSz="914400" rtl="0" eaLnBrk="0" fontAlgn="base" latinLnBrk="0" hangingPunct="0">
              <a:lnSpc>
                <a:spcPct val="100000"/>
              </a:lnSpc>
              <a:spcBef>
                <a:spcPts val="0"/>
              </a:spcBef>
              <a:spcAft>
                <a:spcPct val="0"/>
              </a:spcAft>
              <a:buClrTx/>
              <a:buSzTx/>
              <a:buFontTx/>
              <a:buNone/>
              <a:tabLst/>
              <a:defRPr/>
            </a:pPr>
            <a:r>
              <a:rPr lang="en-US" dirty="0"/>
              <a:t>How He gave His life on Calvary</a:t>
            </a:r>
          </a:p>
          <a:p>
            <a:pPr marL="0" marR="0" lvl="0" indent="0" algn="l" defTabSz="914400" rtl="0" eaLnBrk="0" fontAlgn="base" latinLnBrk="0" hangingPunct="0">
              <a:lnSpc>
                <a:spcPct val="100000"/>
              </a:lnSpc>
              <a:spcBef>
                <a:spcPts val="0"/>
              </a:spcBef>
              <a:spcAft>
                <a:spcPct val="0"/>
              </a:spcAft>
              <a:buClrTx/>
              <a:buSzTx/>
              <a:buFontTx/>
              <a:buNone/>
              <a:tabLst/>
              <a:defRPr/>
            </a:pPr>
            <a:r>
              <a:rPr lang="en-US" dirty="0"/>
              <a:t>To save a wretch like me</a:t>
            </a:r>
          </a:p>
          <a:p>
            <a:pPr marL="0" marR="0" lvl="0" indent="0" algn="l" defTabSz="914400" rtl="0" eaLnBrk="0" fontAlgn="base" latinLnBrk="0" hangingPunct="0">
              <a:lnSpc>
                <a:spcPct val="100000"/>
              </a:lnSpc>
              <a:spcBef>
                <a:spcPts val="0"/>
              </a:spcBef>
              <a:spcAft>
                <a:spcPct val="0"/>
              </a:spcAft>
              <a:buClrTx/>
              <a:buSzTx/>
              <a:buFontTx/>
              <a:buNone/>
              <a:tabLst/>
              <a:defRPr/>
            </a:pPr>
            <a:endParaRPr lang="en-US" dirty="0"/>
          </a:p>
          <a:p>
            <a:pPr marL="0" marR="0" lvl="0" indent="0" algn="l" defTabSz="914400" rtl="0" eaLnBrk="0" fontAlgn="base" latinLnBrk="0" hangingPunct="0">
              <a:lnSpc>
                <a:spcPct val="100000"/>
              </a:lnSpc>
              <a:spcBef>
                <a:spcPts val="0"/>
              </a:spcBef>
              <a:spcAft>
                <a:spcPct val="0"/>
              </a:spcAft>
              <a:buClrTx/>
              <a:buSzTx/>
              <a:buFontTx/>
              <a:buNone/>
              <a:tabLst/>
              <a:defRPr/>
            </a:pPr>
            <a:r>
              <a:rPr lang="en-US" dirty="0"/>
              <a:t>These are the words to the first stanza of the song </a:t>
            </a:r>
            <a:r>
              <a:rPr lang="en-US" i="1" dirty="0"/>
              <a:t>Victory in Jesus</a:t>
            </a:r>
            <a:r>
              <a:rPr lang="en-US" dirty="0"/>
              <a:t>, which we are going to sing for our closing, because our hope is in Jesus, the promised Messiah, who brings victory over sin and death for Jews and Gentiles.</a:t>
            </a:r>
          </a:p>
          <a:p>
            <a:pPr marL="0" marR="0" lvl="0" indent="0" algn="l" defTabSz="914400" rtl="0" eaLnBrk="0" fontAlgn="base" latinLnBrk="0" hangingPunct="0">
              <a:lnSpc>
                <a:spcPct val="100000"/>
              </a:lnSpc>
              <a:spcBef>
                <a:spcPts val="0"/>
              </a:spcBef>
              <a:spcAft>
                <a:spcPct val="0"/>
              </a:spcAft>
              <a:buClrTx/>
              <a:buSzTx/>
              <a:buFontTx/>
              <a:buNone/>
              <a:tabLst/>
              <a:defRPr/>
            </a:pPr>
            <a:endParaRPr lang="en-US" dirty="0"/>
          </a:p>
          <a:p>
            <a:r>
              <a:rPr lang="en-US" sz="1600" b="1" u="sng" dirty="0"/>
              <a:t>IF I HAD </a:t>
            </a:r>
            <a:r>
              <a:rPr lang="en-US" dirty="0"/>
              <a:t>to assign a grade, I would have to give the early church an A+ when it comes to fulling the command to be my witnesses in Jerusalem, Judea and Samaria, and to the ends of the earth.  But in reality, it’s God’s work through the early church; and today God is still working though us. </a:t>
            </a:r>
          </a:p>
          <a:p>
            <a:endParaRPr lang="en-US" dirty="0"/>
          </a:p>
          <a:p>
            <a:r>
              <a:rPr lang="en-US" sz="1600" b="1" u="sng" dirty="0"/>
              <a:t>LET US PRAY.</a:t>
            </a:r>
            <a:endParaRPr lang="en-US" b="1" u="sng" dirty="0"/>
          </a:p>
        </p:txBody>
      </p:sp>
    </p:spTree>
    <p:extLst>
      <p:ext uri="{BB962C8B-B14F-4D97-AF65-F5344CB8AC3E}">
        <p14:creationId xmlns:p14="http://schemas.microsoft.com/office/powerpoint/2010/main" val="2713972665"/>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107523" name="Rectangle 3"/>
          <p:cNvSpPr>
            <a:spLocks noGrp="1" noChangeArrowheads="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a typeface="宋体" charset="0"/>
                <a:cs typeface="宋体" charset="0"/>
              </a:rPr>
              <a:t>Paul wrote 1 Timothy shortly after being there himself—likely only months later. We benefit from him recording his instructions to Timothy rather than simply telling him verbally.</a:t>
            </a:r>
            <a:endPar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Freedom from Imprisonment	Spring 62–Fall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Ephesus and Colosse (Timothy left at Ephesus)	Spring–Summer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Peter travels to Rome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Macedonia	late summer 62-winter 62/63</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1 Timothy written from Macedonia to Timothy in Ephesus	Fall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Spring 63-Spring 64</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endParaRPr lang="en-US" dirty="0"/>
          </a:p>
        </p:txBody>
      </p:sp>
    </p:spTree>
    <p:extLst>
      <p:ext uri="{BB962C8B-B14F-4D97-AF65-F5344CB8AC3E}">
        <p14:creationId xmlns:p14="http://schemas.microsoft.com/office/powerpoint/2010/main" val="4239542893"/>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gn="l" defTabSz="450745" eaLnBrk="0" hangingPunct="0">
              <a:lnSpc>
                <a:spcPct val="93000"/>
              </a:lnSpc>
              <a:buClr>
                <a:srgbClr val="000000"/>
              </a:buClr>
              <a:buSzPct val="100000"/>
              <a:buFont typeface="Times New Roman" charset="0"/>
              <a:buNone/>
            </a:pPr>
            <a:endParaRPr lang="en-US">
              <a:solidFill>
                <a:srgbClr val="FFFFFF"/>
              </a:solidFill>
              <a:ea typeface="MS Gothic" charset="0"/>
              <a:cs typeface="MS Gothic" charset="0"/>
            </a:endParaRPr>
          </a:p>
        </p:txBody>
      </p:sp>
      <p:sp>
        <p:nvSpPr>
          <p:cNvPr id="100355"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pPr>
              <a:spcBef>
                <a:spcPct val="0"/>
              </a:spcBef>
            </a:pPr>
            <a:r>
              <a:rPr lang="en-US" b="0">
                <a:latin typeface="Times" charset="0"/>
                <a:ea typeface="ＭＳ Ｐゴシック" charset="0"/>
                <a:cs typeface="ＭＳ Ｐゴシック" charset="0"/>
              </a:rPr>
              <a:t>Finally…Trip Number 4…Acts 21-28…</a:t>
            </a:r>
            <a:r>
              <a:rPr lang="ru-RU" b="0">
                <a:latin typeface="Times" charset="0"/>
                <a:ea typeface="ＭＳ Ｐゴシック" charset="0"/>
                <a:cs typeface="ＭＳ Ｐゴシック" charset="0"/>
              </a:rPr>
              <a:t>"</a:t>
            </a:r>
            <a:r>
              <a:rPr lang="en-US" b="0">
                <a:latin typeface="Times" charset="0"/>
                <a:ea typeface="ＭＳ Ｐゴシック" charset="0"/>
                <a:cs typeface="ＭＳ Ｐゴシック" charset="0"/>
              </a:rPr>
              <a:t>To Rome and Gain</a:t>
            </a:r>
            <a:r>
              <a:rPr lang="ru-RU" b="0">
                <a:latin typeface="Times" charset="0"/>
                <a:ea typeface="ＭＳ Ｐゴシック" charset="0"/>
                <a:cs typeface="ＭＳ Ｐゴシック" charset="0"/>
              </a:rPr>
              <a:t>"</a:t>
            </a:r>
            <a:r>
              <a:rPr lang="en-US" b="0">
                <a:latin typeface="Times" charset="0"/>
                <a:ea typeface="ＭＳ Ｐゴシック" charset="0"/>
                <a:cs typeface="ＭＳ Ｐゴシック" charset="0"/>
              </a:rPr>
              <a:t>….  describes Paul</a:t>
            </a:r>
            <a:r>
              <a:rPr lang="uk-UA" b="0">
                <a:latin typeface="Times" charset="0"/>
                <a:ea typeface="ＭＳ Ｐゴシック" charset="0"/>
                <a:cs typeface="ＭＳ Ｐゴシック" charset="0"/>
              </a:rPr>
              <a:t>'</a:t>
            </a:r>
            <a:r>
              <a:rPr lang="en-US" b="0">
                <a:latin typeface="Times" charset="0"/>
                <a:ea typeface="ＭＳ Ｐゴシック" charset="0"/>
                <a:cs typeface="ＭＳ Ｐゴシック" charset="0"/>
              </a:rPr>
              <a:t>s final journey: Remember that Paul once wrote that for him to live was Christ…and to die would be his eternally great gain!</a:t>
            </a:r>
          </a:p>
          <a:p>
            <a:pPr>
              <a:spcBef>
                <a:spcPct val="0"/>
              </a:spcBef>
            </a:pPr>
            <a:r>
              <a:rPr lang="en-US" b="0">
                <a:latin typeface="Times" charset="0"/>
                <a:ea typeface="ＭＳ Ｐゴシック" charset="0"/>
                <a:cs typeface="ＭＳ Ｐゴシック" charset="0"/>
              </a:rPr>
              <a:t>////	On this journey, he left an Roman prison in Caesarea –– on the Israeli coast –– boarding a Roman grain ship, then by sea to Italy with frequent stops along the way, landing at a small town near today</a:t>
            </a:r>
            <a:r>
              <a:rPr lang="uk-UA" b="0">
                <a:latin typeface="Times" charset="0"/>
                <a:ea typeface="ＭＳ Ｐゴシック" charset="0"/>
                <a:cs typeface="ＭＳ Ｐゴシック" charset="0"/>
              </a:rPr>
              <a:t>'</a:t>
            </a:r>
            <a:r>
              <a:rPr lang="en-US" b="0">
                <a:latin typeface="Times" charset="0"/>
                <a:ea typeface="ＭＳ Ｐゴシック" charset="0"/>
                <a:cs typeface="ＭＳ Ｐゴシック" charset="0"/>
              </a:rPr>
              <a:t>s Naples, finally traveling on foot with friends to his imprisonment in Rome. </a:t>
            </a:r>
          </a:p>
          <a:p>
            <a:r>
              <a:rPr lang="en-US" b="0">
                <a:latin typeface="Times" charset="0"/>
                <a:ea typeface="ＭＳ Ｐゴシック" charset="0"/>
                <a:cs typeface="ＭＳ Ｐゴシック" charset="0"/>
              </a:rPr>
              <a:t> </a:t>
            </a:r>
            <a:r>
              <a:rPr lang="en-US" b="0">
                <a:latin typeface="Times New Roman" charset="0"/>
                <a:ea typeface="ＭＳ Ｐゴシック" charset="0"/>
                <a:cs typeface="ＭＳ Ｐゴシック" charset="0"/>
              </a:rPr>
              <a:t> ////	As a prisoner of </a:t>
            </a:r>
            <a:r>
              <a:rPr lang="en-US" b="0" u="sng">
                <a:latin typeface="Times New Roman" charset="0"/>
                <a:ea typeface="ＭＳ Ｐゴシック" charset="0"/>
                <a:cs typeface="ＭＳ Ｐゴシック" charset="0"/>
              </a:rPr>
              <a:t>ROME</a:t>
            </a:r>
            <a:r>
              <a:rPr lang="en-US" b="0">
                <a:latin typeface="Times New Roman" charset="0"/>
                <a:ea typeface="ＭＳ Ｐゴシック" charset="0"/>
                <a:cs typeface="ＭＳ Ｐゴシック" charset="0"/>
              </a:rPr>
              <a:t> he was sent there for trial.  But even in Rome, while in rented quarters (Acts 20:28-29), his passionate missionary spirit brought the Gospel into that house and from there into the very household of </a:t>
            </a:r>
            <a:r>
              <a:rPr lang="en-US" b="0" u="sng">
                <a:latin typeface="Times New Roman" charset="0"/>
                <a:ea typeface="ＭＳ Ｐゴシック" charset="0"/>
                <a:cs typeface="ＭＳ Ｐゴシック" charset="0"/>
              </a:rPr>
              <a:t>CAESAR</a:t>
            </a:r>
            <a:r>
              <a:rPr lang="en-US" b="0">
                <a:latin typeface="Times New Roman" charset="0"/>
                <a:ea typeface="ＭＳ Ｐゴシック" charset="0"/>
                <a:cs typeface="ＭＳ Ｐゴシック" charset="0"/>
              </a:rPr>
              <a:t>.  In prison he wrote four important letters.  Some scholars believe he made an additional trip to Spain, but that is not certain.  Six years later from Rome during his second imprisonment he gave the anthem for the well-lived life: </a:t>
            </a:r>
            <a:r>
              <a:rPr lang="ru-RU" b="0">
                <a:latin typeface="Times New Roman" charset="0"/>
                <a:ea typeface="ＭＳ Ｐゴシック" charset="0"/>
                <a:cs typeface="ＭＳ Ｐゴシック" charset="0"/>
              </a:rPr>
              <a:t>"</a:t>
            </a:r>
            <a:r>
              <a:rPr lang="en-US" b="0">
                <a:latin typeface="Times New Roman" charset="0"/>
                <a:ea typeface="ＭＳ Ｐゴシック" charset="0"/>
                <a:cs typeface="ＭＳ Ｐゴシック" charset="0"/>
              </a:rPr>
              <a:t>I have fought the good fight, I have kept the faith!</a:t>
            </a:r>
            <a:r>
              <a:rPr lang="ru-RU" b="0">
                <a:latin typeface="Times New Roman" charset="0"/>
                <a:ea typeface="ＭＳ Ｐゴシック" charset="0"/>
                <a:cs typeface="ＭＳ Ｐゴシック" charset="0"/>
              </a:rPr>
              <a:t>"</a:t>
            </a:r>
            <a:r>
              <a:rPr lang="en-US" b="0">
                <a:latin typeface="Times New Roman" charset="0"/>
                <a:ea typeface="ＭＳ Ｐゴシック" charset="0"/>
                <a:cs typeface="ＭＳ Ｐゴシック" charset="0"/>
              </a:rPr>
              <a:t> (2 Tim. 4:7).</a:t>
            </a:r>
            <a:endParaRPr lang="en-US" altLang="ja-JP" b="0">
              <a:latin typeface="Times New Roman" charset="0"/>
              <a:ea typeface="ＭＳ Ｐゴシック" charset="0"/>
              <a:cs typeface="ＭＳ Ｐゴシック" charset="0"/>
            </a:endParaRPr>
          </a:p>
          <a:p>
            <a:pPr>
              <a:spcBef>
                <a:spcPct val="0"/>
              </a:spcBef>
            </a:pPr>
            <a:r>
              <a:rPr lang="en-US" b="0">
                <a:latin typeface="Times" charset="0"/>
                <a:ea typeface="ＭＳ Ｐゴシック" charset="0"/>
                <a:cs typeface="ＭＳ Ｐゴシック" charset="0"/>
              </a:rPr>
              <a:t>////	LENGTH OF THE TRIP AND STAY IN ROME UNTIL HIS DEATH…ABOUT FOUR YEARS…A.D. 59-62. </a:t>
            </a:r>
          </a:p>
          <a:p>
            <a:pPr>
              <a:spcBef>
                <a:spcPct val="0"/>
              </a:spcBef>
            </a:pPr>
            <a:r>
              <a:rPr lang="en-US" b="0">
                <a:latin typeface="Times" charset="0"/>
                <a:ea typeface="ＭＳ Ｐゴシック" charset="0"/>
                <a:cs typeface="ＭＳ Ｐゴシック" charset="0"/>
              </a:rPr>
              <a:t>////	Study Help 36 gives a finished view of all of Paul</a:t>
            </a:r>
            <a:r>
              <a:rPr lang="uk-UA" b="0">
                <a:latin typeface="Times" charset="0"/>
                <a:ea typeface="ＭＳ Ｐゴシック" charset="0"/>
                <a:cs typeface="ＭＳ Ｐゴシック" charset="0"/>
              </a:rPr>
              <a:t>'</a:t>
            </a:r>
            <a:r>
              <a:rPr lang="en-US" b="0">
                <a:latin typeface="Times" charset="0"/>
                <a:ea typeface="ＭＳ Ｐゴシック" charset="0"/>
                <a:cs typeface="ＭＳ Ｐゴシック" charset="0"/>
              </a:rPr>
              <a:t>s travels along with their approximate dates according to good scholarship.</a:t>
            </a: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9C7E790-89E4-F543-9B59-428899225F64}" type="slidenum">
              <a:rPr lang="en-US" sz="1200"/>
              <a:pPr eaLnBrk="1" hangingPunct="1"/>
              <a:t>257</a:t>
            </a:fld>
            <a:endParaRPr lang="en-US" sz="1200"/>
          </a:p>
        </p:txBody>
      </p:sp>
      <p:sp>
        <p:nvSpPr>
          <p:cNvPr id="434178" name="Rectangle 2"/>
          <p:cNvSpPr>
            <a:spLocks noGrp="1" noRot="1" noChangeAspect="1" noChangeArrowheads="1" noTextEdit="1"/>
          </p:cNvSpPr>
          <p:nvPr>
            <p:ph type="sldImg"/>
          </p:nvPr>
        </p:nvSpPr>
        <p:spPr>
          <a:xfrm>
            <a:off x="1143000" y="685800"/>
            <a:ext cx="4572000" cy="3429000"/>
          </a:xfrm>
          <a:ln/>
        </p:spPr>
      </p:sp>
      <p:sp>
        <p:nvSpPr>
          <p:cNvPr id="4341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Freedom from Imprisonment	Spring 62–Fall 67</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Ephesus and Colosse (Timothy left at Ephesus)	Spring–Summer 62</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Peter travels to Rome	62</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Macedonia	late summer 62-winter 62/63</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1 Timothy </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written from Macedonia to Timothy in Ephesus	Fall 62</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Spring 63-Spring 64</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Spain (anticipated in Rom. 15:24)	Spring 64-Spring 66</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Christians persecuted by Nero; Peter martyred	Summer 64</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Crete (Titus left there; Tit 1:5)	early Summer 66</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Summer- Fall 66</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Titus</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written from Asia Minor to Titus in Crete	Summer 66</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Nicopolis (Tit 3:12)	Winter 66/67</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Troas (2 Tim 4:13), Macedonia and Greece	Spring– Fall 67</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Second Roman Imprisonment	Fall</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a:t>
            </a:r>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67–Spring 68</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arrested and brought to Rome	Fall 67</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2 Timothy</a:t>
            </a:r>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 written from Rome to Timothy in Ephesus	Fall 67</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beheaded	Spring 68</a:t>
            </a:r>
            <a:endPar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258</a:t>
            </a:fld>
            <a:endParaRPr lang="en-US"/>
          </a:p>
        </p:txBody>
      </p:sp>
    </p:spTree>
    <p:extLst>
      <p:ext uri="{BB962C8B-B14F-4D97-AF65-F5344CB8AC3E}">
        <p14:creationId xmlns:p14="http://schemas.microsoft.com/office/powerpoint/2010/main" val="403526417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75246D0-9650-FA47-BAC0-66DE92034BBD}" type="slidenum">
              <a:rPr lang="en-US" sz="1200"/>
              <a:pPr eaLnBrk="1" hangingPunct="1"/>
              <a:t>259</a:t>
            </a:fld>
            <a:endParaRPr lang="en-US" sz="1200"/>
          </a:p>
        </p:txBody>
      </p:sp>
      <p:sp>
        <p:nvSpPr>
          <p:cNvPr id="436226" name="Rectangle 2"/>
          <p:cNvSpPr>
            <a:spLocks noGrp="1" noRot="1" noChangeAspect="1" noChangeArrowheads="1" noTextEdit="1"/>
          </p:cNvSpPr>
          <p:nvPr>
            <p:ph type="sldImg"/>
          </p:nvPr>
        </p:nvSpPr>
        <p:spPr>
          <a:xfrm>
            <a:off x="1143000" y="685800"/>
            <a:ext cx="4572000" cy="3429000"/>
          </a:xfrm>
          <a:ln/>
        </p:spPr>
      </p:sp>
      <p:sp>
        <p:nvSpPr>
          <p:cNvPr id="4362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D41C8F-9E70-A94D-B8EE-C502963D3F60}" type="slidenum">
              <a:rPr lang="en-US" sz="1200"/>
              <a:pPr eaLnBrk="1" hangingPunct="1"/>
              <a:t>260</a:t>
            </a:fld>
            <a:endParaRPr lang="en-US" sz="1200"/>
          </a:p>
        </p:txBody>
      </p:sp>
      <p:sp>
        <p:nvSpPr>
          <p:cNvPr id="438274" name="Rectangle 2"/>
          <p:cNvSpPr>
            <a:spLocks noGrp="1" noRot="1" noChangeAspect="1" noChangeArrowheads="1" noTextEdit="1"/>
          </p:cNvSpPr>
          <p:nvPr>
            <p:ph type="sldImg"/>
          </p:nvPr>
        </p:nvSpPr>
        <p:spPr>
          <a:xfrm>
            <a:off x="1143000" y="685800"/>
            <a:ext cx="4572000" cy="3429000"/>
          </a:xfrm>
          <a:ln/>
        </p:spPr>
      </p:sp>
      <p:sp>
        <p:nvSpPr>
          <p:cNvPr id="4382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D41C8F-9E70-A94D-B8EE-C502963D3F60}" type="slidenum">
              <a:rPr lang="en-US" sz="1200">
                <a:solidFill>
                  <a:prstClr val="black"/>
                </a:solidFill>
              </a:rPr>
              <a:pPr eaLnBrk="1" hangingPunct="1"/>
              <a:t>261</a:t>
            </a:fld>
            <a:endParaRPr lang="en-US" sz="1200">
              <a:solidFill>
                <a:prstClr val="black"/>
              </a:solidFill>
            </a:endParaRPr>
          </a:p>
        </p:txBody>
      </p:sp>
      <p:sp>
        <p:nvSpPr>
          <p:cNvPr id="438274" name="Rectangle 2"/>
          <p:cNvSpPr>
            <a:spLocks noGrp="1" noRot="1" noChangeAspect="1" noChangeArrowheads="1" noTextEdit="1"/>
          </p:cNvSpPr>
          <p:nvPr>
            <p:ph type="sldImg"/>
          </p:nvPr>
        </p:nvSpPr>
        <p:spPr>
          <a:xfrm>
            <a:off x="1143000" y="685800"/>
            <a:ext cx="4572000" cy="3429000"/>
          </a:xfrm>
          <a:ln/>
        </p:spPr>
      </p:sp>
      <p:sp>
        <p:nvSpPr>
          <p:cNvPr id="4382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97854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But Christians differ on what elders should do.</a:t>
            </a:r>
          </a:p>
          <a:p>
            <a:r>
              <a:rPr lang="en-US" dirty="0">
                <a:cs typeface="ＭＳ Ｐゴシック" charset="0"/>
              </a:rPr>
              <a:t>Some believe that all the elders do is serve communion.</a:t>
            </a:r>
          </a:p>
          <a:p>
            <a:r>
              <a:rPr lang="en-US" dirty="0">
                <a:cs typeface="ＭＳ Ｐゴシック" charset="0"/>
              </a:rPr>
              <a:t>Others think elders only carry on church traditions.</a:t>
            </a:r>
          </a:p>
          <a:p>
            <a:r>
              <a:rPr lang="en-US" dirty="0">
                <a:cs typeface="ＭＳ Ｐゴシック" charset="0"/>
              </a:rPr>
              <a:t>Elders sign papers and checks in the minds of others.</a:t>
            </a:r>
          </a:p>
          <a:p>
            <a:r>
              <a:rPr lang="en-US" dirty="0">
                <a:cs typeface="ＭＳ Ｐゴシック" charset="0"/>
              </a:rPr>
              <a:t>Some believe that elders function to give the impression to the congregation that the church isn't a "one-man show."</a:t>
            </a: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263</a:t>
            </a:fld>
            <a:endParaRPr lang="en-US"/>
          </a:p>
        </p:txBody>
      </p:sp>
    </p:spTree>
    <p:extLst>
      <p:ext uri="{BB962C8B-B14F-4D97-AF65-F5344CB8AC3E}">
        <p14:creationId xmlns:p14="http://schemas.microsoft.com/office/powerpoint/2010/main" val="1763180084"/>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BA0A6DA-E337-AF41-92F8-2C1B86EDDC4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64258" name="Rectangle 2"/>
          <p:cNvSpPr>
            <a:spLocks noGrp="1" noRot="1" noChangeAspect="1" noChangeArrowheads="1" noTextEdit="1"/>
          </p:cNvSpPr>
          <p:nvPr>
            <p:ph type="sldImg"/>
          </p:nvPr>
        </p:nvSpPr>
        <p:spPr>
          <a:ln/>
        </p:spPr>
      </p:sp>
      <p:sp>
        <p:nvSpPr>
          <p:cNvPr id="864259"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84088045"/>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What reasons are there for you and I to seek a harvest?</a:t>
            </a:r>
          </a:p>
          <a:p>
            <a:r>
              <a:rPr lang="en-US" dirty="0">
                <a:latin typeface="Arial" panose="020B0604020202020204" pitchFamily="34" charset="0"/>
                <a:cs typeface="Arial" panose="020B0604020202020204" pitchFamily="34" charset="0"/>
              </a:rPr>
              <a:t>Why is evangelism important?</a:t>
            </a:r>
          </a:p>
        </p:txBody>
      </p:sp>
    </p:spTree>
    <p:extLst>
      <p:ext uri="{BB962C8B-B14F-4D97-AF65-F5344CB8AC3E}">
        <p14:creationId xmlns:p14="http://schemas.microsoft.com/office/powerpoint/2010/main" val="355366936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Do what the Lord has designed for you to do so his rule extends to everyone though your life!</a:t>
            </a:r>
          </a:p>
        </p:txBody>
      </p:sp>
    </p:spTree>
    <p:extLst>
      <p:ext uri="{BB962C8B-B14F-4D97-AF65-F5344CB8AC3E}">
        <p14:creationId xmlns:p14="http://schemas.microsoft.com/office/powerpoint/2010/main" val="3019144294"/>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First tell others about Jesus where it is natural without crossing cultures</a:t>
            </a:r>
            <a:r>
              <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083844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The world won’t be reached until we break away from the familiar</a:t>
            </a:r>
            <a:r>
              <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3455053"/>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The final unevangelized place on earth will eventually be reached through us.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0257831"/>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0BF3C6-4404-714A-BAE4-6E25335B26E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0098" name="Rectangle 2"/>
          <p:cNvSpPr>
            <a:spLocks noGrp="1" noRot="1" noChangeAspect="1" noChangeArrowheads="1" noTextEdit="1"/>
          </p:cNvSpPr>
          <p:nvPr>
            <p:ph type="sldImg"/>
          </p:nvPr>
        </p:nvSpPr>
        <p:spPr>
          <a:xfrm>
            <a:off x="1143000" y="685800"/>
            <a:ext cx="4572000" cy="3429000"/>
          </a:xfrm>
          <a:ln/>
        </p:spPr>
      </p:sp>
      <p:sp>
        <p:nvSpPr>
          <p:cNvPr id="2600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29824662"/>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14D556FE-43CB-FE41-8242-19285ACB6EA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271</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969639855"/>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14D556FE-43CB-FE41-8242-19285ACB6EA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272</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356816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dirty="0">
                <a:cs typeface="ＭＳ Ｐゴシック" charset="0"/>
              </a:rPr>
              <a:t>Need: Here is the latest picture of our elders and their wives. Do you know what elders are supposed to do?</a:t>
            </a:r>
          </a:p>
          <a:p>
            <a:r>
              <a:rPr lang="en-US" b="0" dirty="0">
                <a:cs typeface="ＭＳ Ｐゴシック" charset="0"/>
              </a:rPr>
              <a:t>Can you name one Scripture on elder duties?</a:t>
            </a:r>
          </a:p>
          <a:p>
            <a:r>
              <a:rPr lang="en-US" b="0" dirty="0">
                <a:cs typeface="ＭＳ Ｐゴシック" charset="0"/>
              </a:rPr>
              <a:t>We have no excuse to be ignorant of elder roles since the NT addresses the issue many times.</a:t>
            </a:r>
          </a:p>
          <a:p>
            <a:endParaRPr lang="en-US" b="0" dirty="0">
              <a:cs typeface="ＭＳ Ｐゴシック" charset="0"/>
            </a:endParaRPr>
          </a:p>
        </p:txBody>
      </p:sp>
    </p:spTree>
    <p:extLst>
      <p:ext uri="{BB962C8B-B14F-4D97-AF65-F5344CB8AC3E}">
        <p14:creationId xmlns:p14="http://schemas.microsoft.com/office/powerpoint/2010/main" val="2453858012"/>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279</a:t>
            </a:fld>
            <a:endParaRPr lang="en-US" sz="1200">
              <a:solidFill>
                <a:srgbClr val="000000"/>
              </a:solidFill>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70309876"/>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281</a:t>
            </a:fld>
            <a:endParaRPr lang="en-US" sz="1200">
              <a:solidFill>
                <a:srgbClr val="000000"/>
              </a:solidFill>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DC72C3-75E8-3046-81F9-C1FBA0687E1A}" type="slidenum">
              <a:rPr kumimoji="0" lang="en-GB"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GB"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0754" name="Rectangle 2"/>
          <p:cNvSpPr>
            <a:spLocks noGrp="1" noRot="1" noChangeAspect="1" noChangeArrowheads="1"/>
          </p:cNvSpPr>
          <p:nvPr>
            <p:ph type="sldImg"/>
          </p:nvPr>
        </p:nvSpPr>
        <p:spPr>
          <a:solidFill>
            <a:srgbClr val="FFFFFF"/>
          </a:solidFill>
          <a:ln/>
        </p:spPr>
      </p:sp>
      <p:sp>
        <p:nvSpPr>
          <p:cNvPr id="330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0" dirty="0">
                <a:cs typeface="ＭＳ Ｐゴシック" charset="0"/>
              </a:rPr>
              <a:t>But you say, “Nice that this message doesn’t apply to me! I can catch up on my sleep!” No, what we will see today does not only apply to elders. Each of us is older than someone else who looks up to us—so think of those who look to you, no matter how old you are. Let’s shepherd the flock we each have under our care—whether the whole church as elders, or our families, or friends.</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7726893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Subject: So what are elders supposed to do?</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DA2F71-AE42-C943-AB4F-4A90F1513AE1}" type="slidenum">
              <a:rPr kumimoji="0" lang="en-GB"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GB"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4306" name="Rectangle 2"/>
          <p:cNvSpPr>
            <a:spLocks noGrp="1" noRot="1" noChangeAspect="1" noChangeArrowheads="1"/>
          </p:cNvSpPr>
          <p:nvPr>
            <p:ph type="sldImg"/>
          </p:nvPr>
        </p:nvSpPr>
        <p:spPr>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Elders Background: Elders have been around for millennia.</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483929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3DEB0F-6FD2-A34F-B01A-5BA5BA7985DB}" type="slidenum">
              <a:rPr kumimoji="0" lang="en-GB"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GB"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6354" name="Rectangle 2"/>
          <p:cNvSpPr>
            <a:spLocks noGrp="1" noRot="1" noChangeAspect="1" noChangeArrowheads="1"/>
          </p:cNvSpPr>
          <p:nvPr>
            <p:ph type="sldImg"/>
          </p:nvPr>
        </p:nvSpPr>
        <p:spPr>
          <a:solidFill>
            <a:srgbClr val="FFFFFF"/>
          </a:solidFill>
          <a:ln/>
        </p:spPr>
      </p:sp>
      <p:sp>
        <p:nvSpPr>
          <p:cNvPr id="356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Moses had elders in 1400 BC (Exodus 3:16).</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1812019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77FA7DE-E10B-8F40-9D4E-1E381BD0FF25}" type="slidenum">
              <a:rPr kumimoji="0" lang="en-GB"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Synagogues were led by elders from 600 BC to Jesus.</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5461590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87B212-30EA-2E49-92F5-D48A44DC48D5}" type="slidenum">
              <a:rPr kumimoji="0" lang="en-GB"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0450" name="Rectangle 2"/>
          <p:cNvSpPr>
            <a:spLocks noGrp="1" noRot="1" noChangeAspect="1" noChangeArrowheads="1"/>
          </p:cNvSpPr>
          <p:nvPr>
            <p:ph type="sldImg"/>
          </p:nvPr>
        </p:nvSpPr>
        <p:spPr>
          <a:solidFill>
            <a:srgbClr val="FFFFFF"/>
          </a:solidFill>
          <a:ln/>
        </p:spPr>
      </p:sp>
      <p:sp>
        <p:nvSpPr>
          <p:cNvPr id="360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Each NT church was led by elders.</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0632720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7C06F2-37AB-3E4A-9463-36C00540EBBD}" type="slidenum">
              <a:rPr kumimoji="0" lang="en-GB"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GB"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p:cNvSpPr>
          <p:nvPr>
            <p:ph type="sldImg"/>
          </p:nvPr>
        </p:nvSpPr>
        <p:spPr>
          <a:xfrm>
            <a:off x="838200" y="457200"/>
            <a:ext cx="5181600" cy="3886200"/>
          </a:xfrm>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Every NT church had elder leadership—whether Jewish, Gentile, or mixed—whether in Israel or modern-day Turkey or Greece or the Mediterranean Island of Crete.</a:t>
            </a:r>
          </a:p>
        </p:txBody>
      </p:sp>
    </p:spTree>
    <p:extLst>
      <p:ext uri="{BB962C8B-B14F-4D97-AF65-F5344CB8AC3E}">
        <p14:creationId xmlns:p14="http://schemas.microsoft.com/office/powerpoint/2010/main" val="27117111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Acts Background</a:t>
            </a:r>
            <a:r>
              <a:rPr lang="en-US" sz="1200" kern="1200" dirty="0">
                <a:solidFill>
                  <a:schemeClr val="tx1"/>
                </a:solidFill>
                <a:effectLst/>
                <a:latin typeface="+mn-lt"/>
                <a:ea typeface="+mn-ea"/>
                <a:cs typeface="+mn-cs"/>
              </a:rPr>
              <a:t>: Paul modeled the elder lifestyle before he preached it to others in Acts where the Good News was on the Move.</a:t>
            </a:r>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83796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745"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8307"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pPr>
              <a:spcBef>
                <a:spcPct val="0"/>
              </a:spcBef>
            </a:pPr>
            <a:r>
              <a:rPr lang="en-US" b="0" dirty="0">
                <a:latin typeface="Arial" panose="020B0604020202020204" pitchFamily="34" charset="0"/>
                <a:ea typeface="ＭＳ Ｐゴシック" charset="0"/>
                <a:cs typeface="Arial" panose="020B0604020202020204" pitchFamily="34" charset="0"/>
              </a:rPr>
              <a:t>Paul had previously ministered in the Ephesian church for nearly three years (Acts 19; 20:31).</a:t>
            </a:r>
          </a:p>
          <a:p>
            <a:pPr>
              <a:spcBef>
                <a:spcPct val="0"/>
              </a:spcBef>
            </a:pPr>
            <a:r>
              <a:rPr lang="en-US" b="0" dirty="0">
                <a:latin typeface="Arial" panose="020B0604020202020204" pitchFamily="34" charset="0"/>
                <a:ea typeface="ＭＳ Ｐゴシック" charset="0"/>
                <a:cs typeface="Arial" panose="020B0604020202020204" pitchFamily="34" charset="0"/>
              </a:rPr>
              <a:t>Then came Paul</a:t>
            </a:r>
            <a:r>
              <a:rPr lang="uk-UA" b="0" dirty="0">
                <a:latin typeface="Arial" panose="020B0604020202020204" pitchFamily="34" charset="0"/>
                <a:ea typeface="ＭＳ Ｐゴシック" charset="0"/>
                <a:cs typeface="Arial" panose="020B0604020202020204" pitchFamily="34" charset="0"/>
              </a:rPr>
              <a:t>'</a:t>
            </a:r>
            <a:r>
              <a:rPr lang="en-US" b="0" dirty="0">
                <a:latin typeface="Arial" panose="020B0604020202020204" pitchFamily="34" charset="0"/>
                <a:ea typeface="ＭＳ Ｐゴシック" charset="0"/>
                <a:cs typeface="Arial" panose="020B0604020202020204" pitchFamily="34" charset="0"/>
              </a:rPr>
              <a:t>s ASIAN THRUST…recorded in Acts 18-21.</a:t>
            </a:r>
          </a:p>
          <a:p>
            <a:pPr>
              <a:spcBef>
                <a:spcPct val="0"/>
              </a:spcBef>
            </a:pPr>
            <a:r>
              <a:rPr lang="en-US" b="0" dirty="0">
                <a:latin typeface="Arial" panose="020B0604020202020204" pitchFamily="34" charset="0"/>
                <a:ea typeface="ＭＳ Ｐゴシック" charset="0"/>
                <a:cs typeface="Arial" panose="020B0604020202020204" pitchFamily="34" charset="0"/>
              </a:rPr>
              <a:t>////	Again, this trip began overland from Syrian Antioch…revisited many of the earlier churches…made a horseshoe-shaped route around the Aegean, back down into Greece, retraced that route back around the horseshoe, remaining at Troas, then returning by sea to Syrian Antioch.</a:t>
            </a:r>
          </a:p>
          <a:p>
            <a:pPr>
              <a:spcBef>
                <a:spcPct val="0"/>
              </a:spcBef>
            </a:pPr>
            <a:r>
              <a:rPr lang="en-US" b="0" dirty="0">
                <a:latin typeface="Arial" panose="020B0604020202020204" pitchFamily="34" charset="0"/>
                <a:ea typeface="ＭＳ Ｐゴシック" charset="0"/>
                <a:cs typeface="Arial" panose="020B0604020202020204" pitchFamily="34" charset="0"/>
              </a:rPr>
              <a:t>////	Paul spent a very long time living and ministering to the church the </a:t>
            </a:r>
            <a:r>
              <a:rPr lang="en-US" b="0" u="sng" dirty="0">
                <a:latin typeface="Arial" panose="020B0604020202020204" pitchFamily="34" charset="0"/>
                <a:ea typeface="ＭＳ Ｐゴシック" charset="0"/>
                <a:cs typeface="Arial" panose="020B0604020202020204" pitchFamily="34" charset="0"/>
              </a:rPr>
              <a:t>EPHESUS</a:t>
            </a:r>
            <a:r>
              <a:rPr lang="en-US" b="0" dirty="0">
                <a:latin typeface="Arial" panose="020B0604020202020204" pitchFamily="34" charset="0"/>
                <a:ea typeface="ＭＳ Ｐゴシック" charset="0"/>
                <a:cs typeface="Arial" panose="020B0604020202020204" pitchFamily="34" charset="0"/>
              </a:rPr>
              <a:t>.  Luke reports that Paul raised a young man from the dead in Ephesus.  Many important letters –– our Epistles –– were written from Ephesus.  </a:t>
            </a:r>
          </a:p>
          <a:p>
            <a:pPr>
              <a:spcBef>
                <a:spcPct val="0"/>
              </a:spcBef>
            </a:pPr>
            <a:r>
              <a:rPr lang="en-US" b="0" dirty="0">
                <a:latin typeface="Arial" panose="020B0604020202020204" pitchFamily="34" charset="0"/>
                <a:ea typeface="ＭＳ Ｐゴシック" charset="0"/>
                <a:cs typeface="Arial" panose="020B0604020202020204" pitchFamily="34" charset="0"/>
              </a:rPr>
              <a:t>////	One of the most dramatic events recorded for us took place at the Ephesian </a:t>
            </a:r>
            <a:r>
              <a:rPr lang="en-US" b="0" u="sng" dirty="0">
                <a:latin typeface="Arial" panose="020B0604020202020204" pitchFamily="34" charset="0"/>
                <a:ea typeface="ＭＳ Ｐゴシック" charset="0"/>
                <a:cs typeface="Arial" panose="020B0604020202020204" pitchFamily="34" charset="0"/>
              </a:rPr>
              <a:t>AMPHITHEATRE</a:t>
            </a:r>
            <a:r>
              <a:rPr lang="en-US" b="0" dirty="0">
                <a:latin typeface="Arial" panose="020B0604020202020204" pitchFamily="34" charset="0"/>
                <a:ea typeface="ＭＳ Ｐゴシック" charset="0"/>
                <a:cs typeface="Arial" panose="020B0604020202020204" pitchFamily="34" charset="0"/>
              </a:rPr>
              <a:t> where he confronted the souvenir makers of the city…those who manufactured small idols of the Goddess Diana, whose temple in Ephesus was one of the seven wonders of the ancient world.</a:t>
            </a:r>
          </a:p>
          <a:p>
            <a:pPr>
              <a:spcBef>
                <a:spcPct val="0"/>
              </a:spcBef>
            </a:pPr>
            <a:r>
              <a:rPr lang="en-US" b="0" dirty="0">
                <a:latin typeface="Arial" panose="020B0604020202020204" pitchFamily="34" charset="0"/>
                <a:ea typeface="ＭＳ Ｐゴシック" charset="0"/>
                <a:cs typeface="Arial" panose="020B0604020202020204" pitchFamily="34" charset="0"/>
              </a:rPr>
              <a:t>////	LENGTH OF THIS TRIP: ALMOST FIVE YEARS BETWEEN A.D. 53 AND 57.</a:t>
            </a:r>
          </a:p>
          <a:p>
            <a:pPr marL="0" marR="0" lvl="0" indent="0" algn="l" defTabSz="457177" rtl="0" eaLnBrk="1" fontAlgn="auto" latinLnBrk="0" hangingPunct="1">
              <a:lnSpc>
                <a:spcPct val="100000"/>
              </a:lnSpc>
              <a:spcBef>
                <a:spcPct val="0"/>
              </a:spcBef>
              <a:spcAft>
                <a:spcPts val="0"/>
              </a:spcAft>
              <a:buClrTx/>
              <a:buSzTx/>
              <a:buFontTx/>
              <a:buNone/>
              <a:tabLst/>
              <a:defRPr/>
            </a:pPr>
            <a:endParaRPr lang="en-US" b="0" dirty="0">
              <a:latin typeface="Arial" panose="020B0604020202020204" pitchFamily="34" charset="0"/>
              <a:ea typeface="ＭＳ Ｐゴシック" charset="0"/>
              <a:cs typeface="Arial" panose="020B0604020202020204" pitchFamily="34" charset="0"/>
            </a:endParaRPr>
          </a:p>
          <a:p>
            <a:pPr marL="0" marR="0" lvl="0" indent="0" algn="l" defTabSz="457177" rtl="0" eaLnBrk="1" fontAlgn="auto" latinLnBrk="0" hangingPunct="1">
              <a:lnSpc>
                <a:spcPct val="100000"/>
              </a:lnSpc>
              <a:spcBef>
                <a:spcPct val="0"/>
              </a:spcBef>
              <a:spcAft>
                <a:spcPts val="0"/>
              </a:spcAft>
              <a:buClrTx/>
              <a:buSzTx/>
              <a:buFontTx/>
              <a:buNone/>
              <a:tabLst/>
              <a:defRPr/>
            </a:pPr>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81844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3DC582-E647-A444-8FCA-3BB66503D36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5746" name="Rectangle 2"/>
          <p:cNvSpPr>
            <a:spLocks noGrp="1" noRot="1" noChangeAspect="1" noChangeArrowheads="1" noTextEdit="1"/>
          </p:cNvSpPr>
          <p:nvPr>
            <p:ph type="sldImg"/>
          </p:nvPr>
        </p:nvSpPr>
        <p:spPr>
          <a:xfrm>
            <a:off x="1143000" y="685800"/>
            <a:ext cx="4572000" cy="3429000"/>
          </a:xfrm>
          <a:ln/>
        </p:spPr>
      </p:sp>
      <p:sp>
        <p:nvSpPr>
          <p:cNvPr id="4157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He then ministered in Macedonia and Greece and Troas and coastal towns near Ephesus (20:1-15).</a:t>
            </a:r>
          </a:p>
          <a:p>
            <a:pPr eaLnBrk="1" hangingPunct="1"/>
            <a:r>
              <a:rPr lang="en-US" dirty="0">
                <a:latin typeface="Arial" panose="020B0604020202020204" pitchFamily="34" charset="0"/>
                <a:ea typeface="ＭＳ Ｐゴシック" charset="0"/>
                <a:cs typeface="Arial" panose="020B0604020202020204" pitchFamily="34" charset="0"/>
              </a:rPr>
              <a:t>Paul stopped by the coastal town of Miletus while traveling to Jerusalem at the end of his third missionary journey (Acts 20:16,17a).</a:t>
            </a:r>
          </a:p>
          <a:p>
            <a:pPr eaLnBrk="1" hangingPunct="1"/>
            <a:r>
              <a:rPr lang="en-US" dirty="0">
                <a:latin typeface="Arial" panose="020B0604020202020204" pitchFamily="34" charset="0"/>
                <a:ea typeface="ＭＳ Ｐゴシック" charset="0"/>
                <a:cs typeface="Arial" panose="020B0604020202020204" pitchFamily="34" charset="0"/>
              </a:rPr>
              <a:t>Knowing that he would soon die (20:25), Paul requested the Ephesian elders to come to him to hear his parting words (17b-18a).</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143784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Preview: In our text today from Acts 20:18b-35, Paul shows first how he modeled being an elder and then what the elders were specifically supposed to do.</a:t>
            </a:r>
          </a:p>
          <a:p>
            <a:r>
              <a:rPr lang="en-US" dirty="0">
                <a:cs typeface="ＭＳ Ｐゴシック" charset="0"/>
              </a:rPr>
              <a:t>Text: Today we will observe Paul's example and instructions to elders concerning their job description found in Acts 20:18b-35.</a:t>
            </a:r>
          </a:p>
          <a:p>
            <a:r>
              <a:rPr lang="en-US" dirty="0">
                <a:cs typeface="ＭＳ Ｐゴシック" charset="0"/>
              </a:rPr>
              <a:t>(Paul knew that the success of the church at Ephesus would rest upon the faithfulness of the men who led the flock.  But before charging the men with their responsibilities, Paul elaborated on his own life as an example.)</a:t>
            </a:r>
          </a:p>
          <a:p>
            <a:endParaRPr lang="en-US" dirty="0">
              <a:cs typeface="ＭＳ Ｐゴシック" charset="0"/>
            </a:endParaRPr>
          </a:p>
        </p:txBody>
      </p:sp>
    </p:spTree>
    <p:extLst>
      <p:ext uri="{BB962C8B-B14F-4D97-AF65-F5344CB8AC3E}">
        <p14:creationId xmlns:p14="http://schemas.microsoft.com/office/powerpoint/2010/main" val="31590252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[He knew that more is caught than taught—so he set an example of care for them.]</a:t>
            </a:r>
          </a:p>
          <a:p>
            <a:r>
              <a:rPr lang="en-US" dirty="0"/>
              <a:t>A. Paul cared like an elder in his past ministry at Ephesus (18b-21).</a:t>
            </a:r>
          </a:p>
          <a:p>
            <a:r>
              <a:rPr lang="en-US" dirty="0"/>
              <a:t>	1.	Paul cared by his presence—where he was (18).</a:t>
            </a:r>
          </a:p>
          <a:p>
            <a:r>
              <a:rPr lang="en-US" dirty="0"/>
              <a:t>		a) I once knew an elder who resigned due to the increased traveling responsibilities of his job.  Through this he actually showed his commitment to the men.</a:t>
            </a:r>
          </a:p>
          <a:p>
            <a:r>
              <a:rPr lang="en-US" dirty="0"/>
              <a:t>		b)As elders we must be available men.</a:t>
            </a:r>
          </a:p>
          <a:p>
            <a:r>
              <a:rPr lang="en-US" dirty="0"/>
              <a:t>	2. Paul cared in his passion—what he felt (19).</a:t>
            </a:r>
          </a:p>
          <a:p>
            <a:r>
              <a:rPr lang="en-US" dirty="0"/>
              <a:t>		a) He lived in brokenness.</a:t>
            </a:r>
          </a:p>
          <a:p>
            <a:r>
              <a:rPr lang="en-US" dirty="0"/>
              <a:t>		b) He endured many trials that came with caring for people.</a:t>
            </a:r>
          </a:p>
          <a:p>
            <a:r>
              <a:rPr lang="en-US" dirty="0"/>
              <a:t>	3. Paul cared in his proclamation—what he preached (20-21).</a:t>
            </a:r>
          </a:p>
          <a:p>
            <a:r>
              <a:rPr lang="en-US" dirty="0"/>
              <a:t>		a) We must teach the basics: repentance towards God and faith in Christ.</a:t>
            </a:r>
          </a:p>
          <a:p>
            <a:r>
              <a:rPr lang="en-US" dirty="0"/>
              <a:t>		b) Elders must not neglect evangelism.</a:t>
            </a:r>
          </a:p>
          <a:p>
            <a:r>
              <a:rPr lang="en-US" dirty="0"/>
              <a:t>B. Paul cared like an elder in his present situation (22-27).</a:t>
            </a:r>
          </a:p>
          <a:p>
            <a:r>
              <a:rPr lang="en-US" dirty="0"/>
              <a:t>	1. Paul cared despite persecution—where he was going (22-23).</a:t>
            </a:r>
          </a:p>
          <a:p>
            <a:r>
              <a:rPr lang="en-US" dirty="0"/>
              <a:t>	2. Paul cared by his priorities—what he valued (24-27).</a:t>
            </a:r>
          </a:p>
          <a:p>
            <a:r>
              <a:rPr lang="en-US" dirty="0"/>
              <a:t> </a:t>
            </a:r>
          </a:p>
          <a:p>
            <a:r>
              <a:rPr lang="en-US" dirty="0"/>
              <a:t>(In light of Paul’s example, what specifically should elders do?  He gives the Ephesian elders [and us] his charge in the following verses.)</a:t>
            </a:r>
          </a:p>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6CB3DC-A2A7-D342-AE55-88EECFCAEF79}" type="slidenum">
              <a:rPr kumimoji="0" lang="en-GB"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GB"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88098" name="Rectangle 2"/>
          <p:cNvSpPr>
            <a:spLocks noGrp="1" noRot="1" noChangeAspect="1" noChangeArrowheads="1"/>
          </p:cNvSpPr>
          <p:nvPr>
            <p:ph type="sldImg"/>
          </p:nvPr>
        </p:nvSpPr>
        <p:spPr>
          <a:solidFill>
            <a:srgbClr val="FFFFFF"/>
          </a:solidFill>
          <a:ln/>
        </p:spPr>
      </p:sp>
      <p:sp>
        <p:nvSpPr>
          <p:cNvPr id="388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455582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God hates false teaching, and we must hate what God hates.</a:t>
            </a:r>
          </a:p>
        </p:txBody>
      </p:sp>
    </p:spTree>
    <p:extLst>
      <p:ext uri="{BB962C8B-B14F-4D97-AF65-F5344CB8AC3E}">
        <p14:creationId xmlns:p14="http://schemas.microsoft.com/office/powerpoint/2010/main" val="35455709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noFill/>
          </a:ln>
          <a:extLst>
            <a:ext uri="{FAA26D3D-D897-4be2-8F04-BA451C77F1D7}">
              <ma14:placeholderFlag xmlns="" xmlns:ma14="http://schemas.microsoft.com/office/mac/drawingml/2011/main" val="1"/>
            </a:ext>
          </a:extLst>
        </p:spPr>
        <p:txBody>
          <a:bodyPr/>
          <a:lstStyle/>
          <a:p>
            <a:pPr marL="0" indent="0" eaLnBrk="1" hangingPunct="1">
              <a:buFont typeface="Arial" panose="020B0604020202020204" pitchFamily="34" charset="0"/>
              <a:buNone/>
            </a:pPr>
            <a:r>
              <a:rPr lang="en-US" dirty="0">
                <a:ea typeface="ＭＳ Ｐゴシック" charset="0"/>
                <a:cs typeface="Arial" panose="020B0604020202020204" pitchFamily="34" charset="0"/>
              </a:rPr>
              <a:t>God is truth—so whatever is not true cannot be allowed into the church.</a:t>
            </a:r>
          </a:p>
        </p:txBody>
      </p:sp>
    </p:spTree>
    <p:extLst>
      <p:ext uri="{BB962C8B-B14F-4D97-AF65-F5344CB8AC3E}">
        <p14:creationId xmlns:p14="http://schemas.microsoft.com/office/powerpoint/2010/main" val="19995929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Sadly, too many churches have wolves right there among the sheep.</a:t>
            </a:r>
          </a:p>
        </p:txBody>
      </p:sp>
    </p:spTree>
    <p:extLst>
      <p:ext uri="{BB962C8B-B14F-4D97-AF65-F5344CB8AC3E}">
        <p14:creationId xmlns:p14="http://schemas.microsoft.com/office/powerpoint/2010/main" val="30571236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But these wolves often wear suits.</a:t>
            </a:r>
          </a:p>
          <a:p>
            <a:endParaRPr lang="en-US" dirty="0"/>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43</a:t>
            </a:fld>
            <a:endParaRPr lang="en-US"/>
          </a:p>
        </p:txBody>
      </p:sp>
    </p:spTree>
    <p:extLst>
      <p:ext uri="{BB962C8B-B14F-4D97-AF65-F5344CB8AC3E}">
        <p14:creationId xmlns:p14="http://schemas.microsoft.com/office/powerpoint/2010/main" val="9815527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noFill/>
          </a:ln>
          <a:extLst>
            <a:ext uri="{FAA26D3D-D897-4be2-8F04-BA451C77F1D7}">
              <ma14:placeholderFlag xmlns="" xmlns:ma14="http://schemas.microsoft.com/office/mac/drawingml/2011/main" val="1"/>
            </a:ext>
          </a:extLst>
        </p:spPr>
        <p:txBody>
          <a:bodyPr/>
          <a:lstStyle/>
          <a:p>
            <a:pPr marL="0" indent="0" eaLnBrk="1" hangingPunct="1">
              <a:buFont typeface="Arial" panose="020B0604020202020204" pitchFamily="34" charset="0"/>
              <a:buNone/>
            </a:pPr>
            <a:r>
              <a:rPr lang="en-US" dirty="0">
                <a:ea typeface="ＭＳ Ｐゴシック" charset="0"/>
                <a:cs typeface="Arial" panose="020B0604020202020204" pitchFamily="34" charset="0"/>
              </a:rPr>
              <a:t>Sadly, too many churches have wolves right there among the sheep.</a:t>
            </a:r>
          </a:p>
          <a:p>
            <a:pPr marL="0" indent="0" eaLnBrk="1" hangingPunct="1">
              <a:buFont typeface="Arial" panose="020B0604020202020204" pitchFamily="34" charset="0"/>
              <a:buNone/>
            </a:pPr>
            <a:r>
              <a:rPr lang="en-US" dirty="0">
                <a:ea typeface="ＭＳ Ｐゴシック" charset="0"/>
                <a:cs typeface="Arial" panose="020B0604020202020204" pitchFamily="34" charset="0"/>
              </a:rPr>
              <a:t>Let's warn a factious (heretical) man only twice before we expel him from the body (Tit 3:10-11).</a:t>
            </a:r>
          </a:p>
        </p:txBody>
      </p:sp>
    </p:spTree>
    <p:extLst>
      <p:ext uri="{BB962C8B-B14F-4D97-AF65-F5344CB8AC3E}">
        <p14:creationId xmlns:p14="http://schemas.microsoft.com/office/powerpoint/2010/main" val="25651994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careful how others interpret the way we spend our money to avoid showing covetousness or greed (33-34a).</a:t>
            </a:r>
          </a:p>
          <a:p>
            <a:r>
              <a:rPr lang="en-US" dirty="0"/>
              <a:t>Set an example for the church in selfless giving (34b-38).</a:t>
            </a:r>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2527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0BF3C6-4404-714A-BAE4-6E25335B26E6}" type="slidenum">
              <a:rPr lang="en-US" sz="1200">
                <a:solidFill>
                  <a:prstClr val="black"/>
                </a:solidFill>
              </a:rPr>
              <a:pPr eaLnBrk="1" hangingPunct="1"/>
              <a:t>5</a:t>
            </a:fld>
            <a:endParaRPr lang="en-US" sz="1200">
              <a:solidFill>
                <a:prstClr val="black"/>
              </a:solidFill>
            </a:endParaRPr>
          </a:p>
        </p:txBody>
      </p:sp>
      <p:sp>
        <p:nvSpPr>
          <p:cNvPr id="260098" name="Rectangle 2"/>
          <p:cNvSpPr>
            <a:spLocks noGrp="1" noRot="1" noChangeAspect="1" noChangeArrowheads="1" noTextEdit="1"/>
          </p:cNvSpPr>
          <p:nvPr>
            <p:ph type="sldImg"/>
          </p:nvPr>
        </p:nvSpPr>
        <p:spPr>
          <a:xfrm>
            <a:off x="1143000" y="685800"/>
            <a:ext cx="4572000" cy="3429000"/>
          </a:xfrm>
          <a:ln/>
        </p:spPr>
      </p:sp>
      <p:sp>
        <p:nvSpPr>
          <p:cNvPr id="2600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546625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9740433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0723971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dirty="0">
                <a:cs typeface="ＭＳ Ｐゴシック" charset="0"/>
              </a:rPr>
              <a:t>Acts 20 actually applies to us all.</a:t>
            </a:r>
          </a:p>
        </p:txBody>
      </p:sp>
    </p:spTree>
    <p:extLst>
      <p:ext uri="{BB962C8B-B14F-4D97-AF65-F5344CB8AC3E}">
        <p14:creationId xmlns:p14="http://schemas.microsoft.com/office/powerpoint/2010/main" val="3827588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[He knew that more is caught than taught—so he set an example of care for them.]</a:t>
            </a:r>
          </a:p>
          <a:p>
            <a:r>
              <a:rPr lang="en-US" dirty="0"/>
              <a:t>A. Paul cared like an elder in his past ministry at Ephesus (18b-21).</a:t>
            </a:r>
          </a:p>
          <a:p>
            <a:r>
              <a:rPr lang="en-US" dirty="0"/>
              <a:t>	1.	Paul cared by his presence—where he was (18).</a:t>
            </a:r>
          </a:p>
          <a:p>
            <a:r>
              <a:rPr lang="en-US" dirty="0"/>
              <a:t>		a) I once knew an elder who resigned due to the increased traveling responsibilities of his job.  Through this he actually showed his commitment to the men.</a:t>
            </a:r>
          </a:p>
          <a:p>
            <a:r>
              <a:rPr lang="en-US" dirty="0"/>
              <a:t>		b)As elders we must be available men.</a:t>
            </a:r>
          </a:p>
          <a:p>
            <a:r>
              <a:rPr lang="en-US" dirty="0"/>
              <a:t>	2. Paul cared in his passion—what he felt (19).</a:t>
            </a:r>
          </a:p>
          <a:p>
            <a:r>
              <a:rPr lang="en-US" dirty="0"/>
              <a:t>		a) He lived in brokenness.</a:t>
            </a:r>
          </a:p>
          <a:p>
            <a:r>
              <a:rPr lang="en-US" dirty="0"/>
              <a:t>		b) He endured many trials that came with caring for people.</a:t>
            </a:r>
          </a:p>
          <a:p>
            <a:r>
              <a:rPr lang="en-US" dirty="0"/>
              <a:t>	3. Paul cared in his proclamation—what he preached (20-21).</a:t>
            </a:r>
          </a:p>
          <a:p>
            <a:r>
              <a:rPr lang="en-US" dirty="0"/>
              <a:t>		a) We must teach the basics: repentance towards God and faith in Christ.</a:t>
            </a:r>
          </a:p>
          <a:p>
            <a:r>
              <a:rPr lang="en-US" dirty="0"/>
              <a:t>		b) Elders must not neglect evangelism.</a:t>
            </a:r>
          </a:p>
          <a:p>
            <a:r>
              <a:rPr lang="en-US" dirty="0"/>
              <a:t>B. Paul cared like an elder in his present situation (22-27).</a:t>
            </a:r>
          </a:p>
          <a:p>
            <a:r>
              <a:rPr lang="en-US" dirty="0"/>
              <a:t>	1. Paul cared despite persecution—where he was going (22-23).</a:t>
            </a:r>
          </a:p>
          <a:p>
            <a:r>
              <a:rPr lang="en-US" dirty="0"/>
              <a:t>	2. Paul cared by his priorities—what he valued (24-27).</a:t>
            </a:r>
          </a:p>
          <a:p>
            <a:r>
              <a:rPr lang="en-US" dirty="0"/>
              <a:t> </a:t>
            </a:r>
          </a:p>
          <a:p>
            <a:r>
              <a:rPr lang="en-US" dirty="0"/>
              <a:t>(In light of Paul’s example, what specifically should elders do?  He gives the Ephesian elders [and us] his charge in the following verses.)</a:t>
            </a:r>
          </a:p>
          <a:p>
            <a:endParaRPr lang="en-US" dirty="0"/>
          </a:p>
        </p:txBody>
      </p:sp>
    </p:spTree>
    <p:extLst>
      <p:ext uri="{BB962C8B-B14F-4D97-AF65-F5344CB8AC3E}">
        <p14:creationId xmlns:p14="http://schemas.microsoft.com/office/powerpoint/2010/main" val="42730277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6CB3DC-A2A7-D342-AE55-88EECFCAEF79}" type="slidenum">
              <a:rPr kumimoji="0" lang="en-GB"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GB"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88098" name="Rectangle 2"/>
          <p:cNvSpPr>
            <a:spLocks noGrp="1" noRot="1" noChangeAspect="1" noChangeArrowheads="1"/>
          </p:cNvSpPr>
          <p:nvPr>
            <p:ph type="sldImg"/>
          </p:nvPr>
        </p:nvSpPr>
        <p:spPr>
          <a:solidFill>
            <a:srgbClr val="FFFFFF"/>
          </a:solidFill>
          <a:ln/>
        </p:spPr>
      </p:sp>
      <p:sp>
        <p:nvSpPr>
          <p:cNvPr id="388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309042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57D16C3-3EAF-2F4B-A2C4-EBE64B34C373}" type="slidenum">
              <a:rPr lang="en-US" sz="1200"/>
              <a:pPr eaLnBrk="1" hangingPunct="1"/>
              <a:t>52</a:t>
            </a:fld>
            <a:endParaRPr lang="en-US" sz="1200"/>
          </a:p>
        </p:txBody>
      </p:sp>
      <p:sp>
        <p:nvSpPr>
          <p:cNvPr id="419842" name="Rectangle 2"/>
          <p:cNvSpPr>
            <a:spLocks noGrp="1" noRot="1" noChangeAspect="1" noChangeArrowheads="1" noTextEdit="1"/>
          </p:cNvSpPr>
          <p:nvPr>
            <p:ph type="sldImg"/>
          </p:nvPr>
        </p:nvSpPr>
        <p:spPr>
          <a:xfrm>
            <a:off x="1143000" y="685800"/>
            <a:ext cx="4572000" cy="3429000"/>
          </a:xfrm>
          <a:ln/>
        </p:spPr>
      </p:sp>
      <p:sp>
        <p:nvSpPr>
          <p:cNvPr id="4198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85372" indent="-302066">
              <a:defRPr sz="2500">
                <a:solidFill>
                  <a:schemeClr val="tx1"/>
                </a:solidFill>
                <a:latin typeface="Times New Roman" charset="0"/>
                <a:ea typeface="ＭＳ Ｐゴシック" charset="0"/>
              </a:defRPr>
            </a:lvl2pPr>
            <a:lvl3pPr marL="1208265" indent="-241653">
              <a:defRPr sz="2500">
                <a:solidFill>
                  <a:schemeClr val="tx1"/>
                </a:solidFill>
                <a:latin typeface="Times New Roman" charset="0"/>
                <a:ea typeface="ＭＳ Ｐゴシック" charset="0"/>
              </a:defRPr>
            </a:lvl3pPr>
            <a:lvl4pPr marL="1691571" indent="-241653">
              <a:defRPr sz="2500">
                <a:solidFill>
                  <a:schemeClr val="tx1"/>
                </a:solidFill>
                <a:latin typeface="Times New Roman" charset="0"/>
                <a:ea typeface="ＭＳ Ｐゴシック" charset="0"/>
              </a:defRPr>
            </a:lvl4pPr>
            <a:lvl5pPr marL="2174878" indent="-241653">
              <a:defRPr sz="2500">
                <a:solidFill>
                  <a:schemeClr val="tx1"/>
                </a:solidFill>
                <a:latin typeface="Times New Roman" charset="0"/>
                <a:ea typeface="ＭＳ Ｐゴシック" charset="0"/>
              </a:defRPr>
            </a:lvl5pPr>
            <a:lvl6pPr marL="2658184" indent="-241653" algn="ctr" eaLnBrk="0" fontAlgn="base" hangingPunct="0">
              <a:spcBef>
                <a:spcPct val="0"/>
              </a:spcBef>
              <a:spcAft>
                <a:spcPct val="0"/>
              </a:spcAft>
              <a:defRPr sz="2500">
                <a:solidFill>
                  <a:schemeClr val="tx1"/>
                </a:solidFill>
                <a:latin typeface="Times New Roman" charset="0"/>
                <a:ea typeface="ＭＳ Ｐゴシック" charset="0"/>
              </a:defRPr>
            </a:lvl6pPr>
            <a:lvl7pPr marL="3141490" indent="-241653" algn="ctr" eaLnBrk="0" fontAlgn="base" hangingPunct="0">
              <a:spcBef>
                <a:spcPct val="0"/>
              </a:spcBef>
              <a:spcAft>
                <a:spcPct val="0"/>
              </a:spcAft>
              <a:defRPr sz="2500">
                <a:solidFill>
                  <a:schemeClr val="tx1"/>
                </a:solidFill>
                <a:latin typeface="Times New Roman" charset="0"/>
                <a:ea typeface="ＭＳ Ｐゴシック" charset="0"/>
              </a:defRPr>
            </a:lvl7pPr>
            <a:lvl8pPr marL="3624796" indent="-241653" algn="ctr" eaLnBrk="0" fontAlgn="base" hangingPunct="0">
              <a:spcBef>
                <a:spcPct val="0"/>
              </a:spcBef>
              <a:spcAft>
                <a:spcPct val="0"/>
              </a:spcAft>
              <a:defRPr sz="2500">
                <a:solidFill>
                  <a:schemeClr val="tx1"/>
                </a:solidFill>
                <a:latin typeface="Times New Roman" charset="0"/>
                <a:ea typeface="ＭＳ Ｐゴシック" charset="0"/>
              </a:defRPr>
            </a:lvl8pPr>
            <a:lvl9pPr marL="4108102" indent="-241653" algn="ctr" eaLnBrk="0" fontAlgn="base" hangingPunct="0">
              <a:spcBef>
                <a:spcPct val="0"/>
              </a:spcBef>
              <a:spcAft>
                <a:spcPct val="0"/>
              </a:spcAft>
              <a:defRPr sz="2500">
                <a:solidFill>
                  <a:schemeClr val="tx1"/>
                </a:solidFill>
                <a:latin typeface="Times New Roman" charset="0"/>
                <a:ea typeface="ＭＳ Ｐゴシック" charset="0"/>
              </a:defRPr>
            </a:lvl9pPr>
          </a:lstStyle>
          <a:p>
            <a:pPr marL="0" marR="0" lvl="0" indent="0" algn="r" defTabSz="483306"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3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83306" rtl="0" eaLnBrk="1" fontAlgn="auto" latinLnBrk="0" hangingPunct="1">
                <a:lnSpc>
                  <a:spcPct val="100000"/>
                </a:lnSpc>
                <a:spcBef>
                  <a:spcPts val="0"/>
                </a:spcBef>
                <a:spcAft>
                  <a:spcPts val="0"/>
                </a:spcAft>
                <a:buClrTx/>
                <a:buSzTx/>
                <a:buFontTx/>
                <a:buNone/>
                <a:tabLst/>
                <a:defRPr/>
              </a:pPr>
              <a:t>54</a:t>
            </a:fld>
            <a:endParaRPr kumimoji="0" lang="en-GB" sz="13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xfrm>
            <a:off x="975360" y="4560570"/>
            <a:ext cx="5364480" cy="4320540"/>
          </a:xfrm>
          <a:prstGeom prst="rect">
            <a:avLst/>
          </a:prstGeom>
          <a:solidFill>
            <a:srgbClr val="FFFFFF"/>
          </a:solidFill>
          <a:ln>
            <a:noFill/>
          </a:ln>
          <a:extLst>
            <a:ext uri="{FAA26D3D-D897-4be2-8F04-BA451C77F1D7}">
              <ma14:placeholderFlag xmlns:ma14="http://schemas.microsoft.com/office/mac/drawingml/2011/main" xmlns="" val="1"/>
            </a:ext>
          </a:extLst>
        </p:spPr>
        <p:txBody>
          <a:bodyPr/>
          <a:lstStyle/>
          <a:p>
            <a:r>
              <a:rPr lang="en-US" sz="1400" dirty="0"/>
              <a:t>In acts 21:1-16 we will see various prophecies revealed through various people.  As we study these passages we need to ask ourselves </a:t>
            </a:r>
          </a:p>
          <a:p>
            <a:endParaRPr lang="en-US" sz="1400" dirty="0"/>
          </a:p>
          <a:p>
            <a:r>
              <a:rPr lang="en-US" sz="1400" dirty="0"/>
              <a:t>Why did God reveal this prophecy?  </a:t>
            </a:r>
          </a:p>
          <a:p>
            <a:endParaRPr lang="en-US" sz="1400" dirty="0"/>
          </a:p>
          <a:p>
            <a:r>
              <a:rPr lang="en-US" sz="1400" dirty="0"/>
              <a:t>What response did he intend to elicit?  </a:t>
            </a:r>
          </a:p>
        </p:txBody>
      </p:sp>
    </p:spTree>
    <p:extLst>
      <p:ext uri="{BB962C8B-B14F-4D97-AF65-F5344CB8AC3E}">
        <p14:creationId xmlns:p14="http://schemas.microsoft.com/office/powerpoint/2010/main" val="41776416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0" y="4560570"/>
            <a:ext cx="5604885" cy="4320540"/>
          </a:xfrm>
          <a:prstGeom prst="rect">
            <a:avLst/>
          </a:prstGeom>
        </p:spPr>
        <p:txBody>
          <a:bodyPr/>
          <a:lstStyle/>
          <a:p>
            <a:r>
              <a:rPr lang="en-US" sz="1400" dirty="0"/>
              <a:t>If you knew the future, what would you do? </a:t>
            </a:r>
          </a:p>
          <a:p>
            <a:endParaRPr lang="en-US" sz="1400" dirty="0"/>
          </a:p>
          <a:p>
            <a:r>
              <a:rPr lang="en-US" sz="1400" dirty="0"/>
              <a:t>In the movie “</a:t>
            </a:r>
            <a:r>
              <a:rPr lang="en-US" sz="1800" b="1" u="sng" dirty="0"/>
              <a:t>Back to the Future Part 2</a:t>
            </a:r>
            <a:r>
              <a:rPr lang="en-US" sz="1400" dirty="0"/>
              <a:t>” the bad guy, Biff Tannen, travels back in time to give his younger self a sports almanac.   He tells his younger self that </a:t>
            </a:r>
          </a:p>
          <a:p>
            <a:pPr marL="181240" indent="-181240">
              <a:buFont typeface="Arial" panose="020B0604020202020204" pitchFamily="34" charset="0"/>
              <a:buChar char="•"/>
            </a:pPr>
            <a:r>
              <a:rPr lang="en-US" sz="1400" dirty="0"/>
              <a:t>This book tells the future. </a:t>
            </a:r>
          </a:p>
          <a:p>
            <a:pPr marL="181240" indent="-181240">
              <a:buFont typeface="Arial" panose="020B0604020202020204" pitchFamily="34" charset="0"/>
              <a:buChar char="•"/>
            </a:pPr>
            <a:r>
              <a:rPr lang="en-US" sz="1400" dirty="0"/>
              <a:t>This book tells the results of every major sports event till the end of this century</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8099817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0" y="4560570"/>
            <a:ext cx="5364480" cy="4320540"/>
          </a:xfrm>
          <a:prstGeom prst="rect">
            <a:avLst/>
          </a:prstGeom>
        </p:spPr>
        <p:txBody>
          <a:bodyPr/>
          <a:lstStyle/>
          <a:p>
            <a:r>
              <a:rPr lang="en-US" sz="1400" dirty="0"/>
              <a:t>Is knowing the future only possible in the movies?  </a:t>
            </a:r>
          </a:p>
          <a:p>
            <a:endParaRPr lang="en-US" sz="1400" dirty="0"/>
          </a:p>
          <a:p>
            <a:r>
              <a:rPr lang="en-US" sz="1400" dirty="0"/>
              <a:t>You can’t just go and buy a time machine can you?  </a:t>
            </a:r>
          </a:p>
          <a:p>
            <a:r>
              <a:rPr lang="en-US" sz="1400" dirty="0"/>
              <a:t>Well, it is available on Shopee for just $37.19. </a:t>
            </a:r>
          </a:p>
          <a:p>
            <a:endParaRPr lang="en-US" sz="1400" dirty="0"/>
          </a:p>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034366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BE31875-CB46-624B-9875-276F50069C12}" type="slidenum">
              <a:rPr lang="en-US" sz="1200">
                <a:solidFill>
                  <a:prstClr val="black"/>
                </a:solidFill>
              </a:rPr>
              <a:pPr eaLnBrk="1" hangingPunct="1"/>
              <a:t>10</a:t>
            </a:fld>
            <a:endParaRPr lang="en-US" sz="1200">
              <a:solidFill>
                <a:prstClr val="black"/>
              </a:solidFill>
            </a:endParaRPr>
          </a:p>
        </p:txBody>
      </p:sp>
      <p:sp>
        <p:nvSpPr>
          <p:cNvPr id="256002" name="Rectangle 2"/>
          <p:cNvSpPr>
            <a:spLocks noGrp="1" noRot="1" noChangeAspect="1" noChangeArrowheads="1" noTextEdit="1"/>
          </p:cNvSpPr>
          <p:nvPr>
            <p:ph type="sldImg"/>
          </p:nvPr>
        </p:nvSpPr>
        <p:spPr>
          <a:xfrm>
            <a:off x="1143000" y="685800"/>
            <a:ext cx="4572000" cy="3429000"/>
          </a:xfrm>
          <a:ln/>
        </p:spPr>
      </p:sp>
      <p:sp>
        <p:nvSpPr>
          <p:cNvPr id="2560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0" y="4560570"/>
            <a:ext cx="5364480" cy="4320540"/>
          </a:xfrm>
          <a:prstGeom prst="rect">
            <a:avLst/>
          </a:prstGeom>
        </p:spPr>
        <p:txBody>
          <a:bodyPr/>
          <a:lstStyle/>
          <a:p>
            <a:r>
              <a:rPr lang="en-US" sz="1400" dirty="0"/>
              <a:t>Today we are going to see that it is possible to know something about the future. </a:t>
            </a:r>
          </a:p>
          <a:p>
            <a:endParaRPr lang="en-US" sz="1400" dirty="0"/>
          </a:p>
          <a:p>
            <a:r>
              <a:rPr lang="en-US" sz="1400" dirty="0"/>
              <a:t>Today we are looking in Acts 21 and we will see that the Apostle Paul knows something about the future.  </a:t>
            </a:r>
          </a:p>
          <a:p>
            <a:endParaRPr lang="en-US" sz="1400" dirty="0"/>
          </a:p>
          <a:p>
            <a:r>
              <a:rPr lang="en-US" sz="1400" dirty="0"/>
              <a:t>How does Paul know about the future when he does not have a DeLorean Time Machine? </a:t>
            </a:r>
          </a:p>
          <a:p>
            <a:endParaRPr lang="en-US" sz="1400" dirty="0"/>
          </a:p>
          <a:p>
            <a:r>
              <a:rPr lang="en-US" sz="1400" dirty="0"/>
              <a:t>The answer is through </a:t>
            </a:r>
            <a:r>
              <a:rPr lang="en-US" sz="1800" b="1" u="sng" dirty="0"/>
              <a:t>Prophecy!</a:t>
            </a:r>
            <a:r>
              <a:rPr lang="en-US" sz="1400" dirty="0"/>
              <a:t> </a:t>
            </a:r>
          </a:p>
          <a:p>
            <a:endParaRPr lang="en-US" sz="1400" dirty="0"/>
          </a:p>
          <a:p>
            <a:r>
              <a:rPr lang="en-US" sz="1400" dirty="0"/>
              <a:t>The Lexham Bible Dictionary defines prophecy as . .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8621495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0" y="4560570"/>
            <a:ext cx="5364480" cy="4320540"/>
          </a:xfrm>
          <a:prstGeom prst="rect">
            <a:avLst/>
          </a:prstGeom>
        </p:spPr>
        <p:txBody>
          <a:bodyPr/>
          <a:lstStyle/>
          <a:p>
            <a:r>
              <a:rPr lang="en-US" sz="1400" dirty="0"/>
              <a:t>Why does prophecy have to be a divine message?  Because only a divine God is able to stand outside of time and see the beginning and the end at the same time. </a:t>
            </a:r>
          </a:p>
          <a:p>
            <a:endParaRPr lang="en-US" sz="1400" dirty="0"/>
          </a:p>
          <a:p>
            <a:r>
              <a:rPr lang="en-US" sz="1400" dirty="0"/>
              <a:t>Here is a biblical timeline of history created by Max Anders. If you look in the notes, there are more details about each of the symbols.  Basically, this timeline goes from the beginning (eternity) to the end (eternity).  </a:t>
            </a:r>
          </a:p>
          <a:p>
            <a:endParaRPr lang="en-US" sz="1400" dirty="0"/>
          </a:p>
          <a:p>
            <a:r>
              <a:rPr lang="en-US" sz="1400" dirty="0"/>
              <a:t>You can take the historical books of the Old Testament and align them with the timeline.  </a:t>
            </a:r>
          </a:p>
          <a:p>
            <a:endParaRPr lang="en-US" sz="1400" dirty="0"/>
          </a:p>
          <a:p>
            <a:r>
              <a:rPr lang="en-US" sz="1400" dirty="0"/>
              <a:t>The can also show the entire New Testament on the timeline.  The gospels and Acts 1 are represented by the cross, when Christ was on the earth.</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6875116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0" y="4560570"/>
            <a:ext cx="5364480" cy="4320540"/>
          </a:xfrm>
          <a:prstGeom prst="rect">
            <a:avLst/>
          </a:prstGeom>
        </p:spPr>
        <p:txBody>
          <a:bodyPr/>
          <a:lstStyle/>
          <a:p>
            <a:r>
              <a:rPr lang="en-US" sz="1400" dirty="0"/>
              <a:t>Acts 2 all the way through Revelation 3 are the 1,990+ years that the Church has been on the earth.  That is where we are right now.  </a:t>
            </a:r>
          </a:p>
          <a:p>
            <a:endParaRPr lang="en-US" sz="1400" dirty="0"/>
          </a:p>
          <a:p>
            <a:r>
              <a:rPr lang="en-US" sz="1400" dirty="0"/>
              <a:t>The next major event in biblical history will be the rapture and 7 year tribulation period, which you can read about in Rev 4-19.</a:t>
            </a:r>
          </a:p>
          <a:p>
            <a:endParaRPr lang="en-US" sz="1400" dirty="0"/>
          </a:p>
          <a:p>
            <a:r>
              <a:rPr lang="en-US" sz="1400" dirty="0"/>
              <a:t>This is followed by setting up Christ’s kingdom as shown in Rev 20-22.</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6560830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0" y="4560570"/>
            <a:ext cx="5364480" cy="4320540"/>
          </a:xfrm>
          <a:prstGeom prst="rect">
            <a:avLst/>
          </a:prstGeom>
        </p:spPr>
        <p:txBody>
          <a:bodyPr/>
          <a:lstStyle/>
          <a:p>
            <a:r>
              <a:rPr lang="en-US" sz="1400" dirty="0"/>
              <a:t>God, who stands outside of time, revealed prophecy to Daniel, when he was exiled in Babylon.  This prophecy was for the entirety of  God’s plan for history. </a:t>
            </a:r>
          </a:p>
          <a:p>
            <a:endParaRPr lang="en-US" sz="1400" dirty="0"/>
          </a:p>
          <a:p>
            <a:r>
              <a:rPr lang="en-US" sz="1400" dirty="0"/>
              <a:t>God also revealed to Daniel when the </a:t>
            </a:r>
            <a:r>
              <a:rPr lang="en-US" sz="1800" b="1" u="sng" dirty="0"/>
              <a:t>Messiah</a:t>
            </a:r>
            <a:r>
              <a:rPr lang="en-US" sz="1400" dirty="0"/>
              <a:t> would come.  </a:t>
            </a:r>
          </a:p>
          <a:p>
            <a:endParaRPr lang="en-US" sz="1400" dirty="0"/>
          </a:p>
          <a:p>
            <a:r>
              <a:rPr lang="en-US" sz="1400" dirty="0"/>
              <a:t>God, who stands outside of time, in the person of Jesus, referenced Daniel’s prophecy when answering the apostle’s questions about his return and the end of the world. </a:t>
            </a:r>
          </a:p>
          <a:p>
            <a:endParaRPr lang="en-US" sz="1400" dirty="0"/>
          </a:p>
          <a:p>
            <a:r>
              <a:rPr lang="en-US" sz="1400" dirty="0"/>
              <a:t>So you don’t need a time machine to know the future. You only need to have the God who stands outside of time to reveal His will, His plan.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9051037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0" y="4560570"/>
            <a:ext cx="5364480" cy="4320540"/>
          </a:xfrm>
          <a:prstGeom prst="rect">
            <a:avLst/>
          </a:prstGeom>
        </p:spPr>
        <p:txBody>
          <a:bodyPr/>
          <a:lstStyle/>
          <a:p>
            <a:r>
              <a:rPr lang="en-US" sz="1400" dirty="0"/>
              <a:t>When God chooses to reveal His plan or His will it is intended to elicit a specific response.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1566482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85372" indent="-302066">
              <a:defRPr sz="2500">
                <a:solidFill>
                  <a:schemeClr val="tx1"/>
                </a:solidFill>
                <a:latin typeface="Times New Roman" charset="0"/>
                <a:ea typeface="ＭＳ Ｐゴシック" charset="0"/>
              </a:defRPr>
            </a:lvl2pPr>
            <a:lvl3pPr marL="1208265" indent="-241653">
              <a:defRPr sz="2500">
                <a:solidFill>
                  <a:schemeClr val="tx1"/>
                </a:solidFill>
                <a:latin typeface="Times New Roman" charset="0"/>
                <a:ea typeface="ＭＳ Ｐゴシック" charset="0"/>
              </a:defRPr>
            </a:lvl3pPr>
            <a:lvl4pPr marL="1691571" indent="-241653">
              <a:defRPr sz="2500">
                <a:solidFill>
                  <a:schemeClr val="tx1"/>
                </a:solidFill>
                <a:latin typeface="Times New Roman" charset="0"/>
                <a:ea typeface="ＭＳ Ｐゴシック" charset="0"/>
              </a:defRPr>
            </a:lvl4pPr>
            <a:lvl5pPr marL="2174878" indent="-241653">
              <a:defRPr sz="2500">
                <a:solidFill>
                  <a:schemeClr val="tx1"/>
                </a:solidFill>
                <a:latin typeface="Times New Roman" charset="0"/>
                <a:ea typeface="ＭＳ Ｐゴシック" charset="0"/>
              </a:defRPr>
            </a:lvl5pPr>
            <a:lvl6pPr marL="2658184" indent="-241653" algn="ctr" eaLnBrk="0" fontAlgn="base" hangingPunct="0">
              <a:spcBef>
                <a:spcPct val="0"/>
              </a:spcBef>
              <a:spcAft>
                <a:spcPct val="0"/>
              </a:spcAft>
              <a:defRPr sz="2500">
                <a:solidFill>
                  <a:schemeClr val="tx1"/>
                </a:solidFill>
                <a:latin typeface="Times New Roman" charset="0"/>
                <a:ea typeface="ＭＳ Ｐゴシック" charset="0"/>
              </a:defRPr>
            </a:lvl6pPr>
            <a:lvl7pPr marL="3141490" indent="-241653" algn="ctr" eaLnBrk="0" fontAlgn="base" hangingPunct="0">
              <a:spcBef>
                <a:spcPct val="0"/>
              </a:spcBef>
              <a:spcAft>
                <a:spcPct val="0"/>
              </a:spcAft>
              <a:defRPr sz="2500">
                <a:solidFill>
                  <a:schemeClr val="tx1"/>
                </a:solidFill>
                <a:latin typeface="Times New Roman" charset="0"/>
                <a:ea typeface="ＭＳ Ｐゴシック" charset="0"/>
              </a:defRPr>
            </a:lvl7pPr>
            <a:lvl8pPr marL="3624796" indent="-241653" algn="ctr" eaLnBrk="0" fontAlgn="base" hangingPunct="0">
              <a:spcBef>
                <a:spcPct val="0"/>
              </a:spcBef>
              <a:spcAft>
                <a:spcPct val="0"/>
              </a:spcAft>
              <a:defRPr sz="2500">
                <a:solidFill>
                  <a:schemeClr val="tx1"/>
                </a:solidFill>
                <a:latin typeface="Times New Roman" charset="0"/>
                <a:ea typeface="ＭＳ Ｐゴシック" charset="0"/>
              </a:defRPr>
            </a:lvl8pPr>
            <a:lvl9pPr marL="4108102" indent="-241653" algn="ctr" eaLnBrk="0" fontAlgn="base" hangingPunct="0">
              <a:spcBef>
                <a:spcPct val="0"/>
              </a:spcBef>
              <a:spcAft>
                <a:spcPct val="0"/>
              </a:spcAft>
              <a:defRPr sz="2500">
                <a:solidFill>
                  <a:schemeClr val="tx1"/>
                </a:solidFill>
                <a:latin typeface="Times New Roman" charset="0"/>
                <a:ea typeface="ＭＳ Ｐゴシック" charset="0"/>
              </a:defRPr>
            </a:lvl9pPr>
          </a:lstStyle>
          <a:p>
            <a:pPr marL="0" marR="0" lvl="0" indent="0" algn="r" defTabSz="483306"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3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83306" rtl="0" eaLnBrk="1" fontAlgn="auto" latinLnBrk="0" hangingPunct="1">
                <a:lnSpc>
                  <a:spcPct val="100000"/>
                </a:lnSpc>
                <a:spcBef>
                  <a:spcPts val="0"/>
                </a:spcBef>
                <a:spcAft>
                  <a:spcPts val="0"/>
                </a:spcAft>
                <a:buClrTx/>
                <a:buSzTx/>
                <a:buFontTx/>
                <a:buNone/>
                <a:tabLst/>
                <a:defRPr/>
              </a:pPr>
              <a:t>62</a:t>
            </a:fld>
            <a:endParaRPr kumimoji="0" lang="en-GB" sz="13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xfrm>
            <a:off x="975360" y="4560570"/>
            <a:ext cx="5364480" cy="4320540"/>
          </a:xfrm>
          <a:prstGeom prst="rect">
            <a:avLst/>
          </a:prstGeom>
          <a:solidFill>
            <a:srgbClr val="FFFFFF"/>
          </a:solidFill>
          <a:ln>
            <a:noFill/>
          </a:ln>
          <a:extLst>
            <a:ext uri="{FAA26D3D-D897-4be2-8F04-BA451C77F1D7}">
              <ma14:placeholderFlag xmlns:ma14="http://schemas.microsoft.com/office/mac/drawingml/2011/main" xmlns="" val="1"/>
            </a:ext>
          </a:extLst>
        </p:spPr>
        <p:txBody>
          <a:bodyPr/>
          <a:lstStyle/>
          <a:p>
            <a:r>
              <a:rPr lang="en-US" sz="1400" b="1" dirty="0"/>
              <a:t>In Acts 21:1-16 we will see various prophecies revealed through various people.  As we study these passages, we need to ask ourselves </a:t>
            </a:r>
          </a:p>
          <a:p>
            <a:endParaRPr lang="en-US" sz="1400" b="1" dirty="0"/>
          </a:p>
          <a:p>
            <a:r>
              <a:rPr lang="en-US" sz="1400" b="1" dirty="0"/>
              <a:t>Why did God reveal this prophecy?  </a:t>
            </a:r>
          </a:p>
          <a:p>
            <a:endParaRPr lang="en-US" sz="1400" b="1" dirty="0"/>
          </a:p>
          <a:p>
            <a:r>
              <a:rPr lang="en-US" sz="1400" b="1" dirty="0"/>
              <a:t>What response did he intend to elicit?  </a:t>
            </a:r>
          </a:p>
        </p:txBody>
      </p:sp>
    </p:spTree>
    <p:extLst>
      <p:ext uri="{BB962C8B-B14F-4D97-AF65-F5344CB8AC3E}">
        <p14:creationId xmlns:p14="http://schemas.microsoft.com/office/powerpoint/2010/main" val="34800326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0" y="4560570"/>
            <a:ext cx="5364480" cy="4320540"/>
          </a:xfrm>
          <a:prstGeom prst="rect">
            <a:avLst/>
          </a:prstGeom>
        </p:spPr>
        <p:txBody>
          <a:bodyPr/>
          <a:lstStyle/>
          <a:p>
            <a:r>
              <a:rPr lang="en-US" sz="1400" dirty="0"/>
              <a:t>We are continuing in our series called Good News on the Move, God’s work through the early church in Acts.</a:t>
            </a:r>
          </a:p>
          <a:p>
            <a:endParaRPr lang="en-US" sz="1400" dirty="0"/>
          </a:p>
          <a:p>
            <a:r>
              <a:rPr lang="en-US" sz="1400" dirty="0"/>
              <a:t>In the previous 19 sermons we have seen a lot of people on the move. </a:t>
            </a:r>
          </a:p>
          <a:p>
            <a:endParaRPr lang="en-US" sz="1400" dirty="0"/>
          </a:p>
          <a:p>
            <a:r>
              <a:rPr lang="en-US" sz="1400" dirty="0"/>
              <a:t>At the beginning of the book of Acts, we saw the church growing in Jerusalem, undergoing persecution, and spreading to Samaria.</a:t>
            </a:r>
          </a:p>
          <a:p>
            <a:endParaRPr lang="en-US" sz="1400" dirty="0"/>
          </a:p>
          <a:p>
            <a:r>
              <a:rPr lang="en-US" sz="1400" dirty="0"/>
              <a:t>As the book of Acts progressed, we are introduced to Saul, also known as Paul. </a:t>
            </a:r>
          </a:p>
        </p:txBody>
      </p:sp>
      <p:sp>
        <p:nvSpPr>
          <p:cNvPr id="4" name="Slide Number Placeholder 3"/>
          <p:cNvSpPr>
            <a:spLocks noGrp="1"/>
          </p:cNvSpPr>
          <p:nvPr>
            <p:ph type="sldNum" sz="quarter" idx="5"/>
          </p:nvPr>
        </p:nvSpPr>
        <p:spPr/>
        <p:txBody>
          <a:bodyPr/>
          <a:lstStyle/>
          <a:p>
            <a:pPr marL="0" marR="0" lvl="0" indent="0" algn="r" defTabSz="483306"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300" b="0" i="0" u="none" strike="noStrike" kern="1200" cap="none" spc="0" normalizeH="0" baseline="0" noProof="0">
                <a:ln>
                  <a:noFill/>
                </a:ln>
                <a:solidFill>
                  <a:prstClr val="black"/>
                </a:solidFill>
                <a:effectLst/>
                <a:uLnTx/>
                <a:uFillTx/>
                <a:latin typeface="Calibri" panose="020F0502020204030204"/>
                <a:ea typeface="ＭＳ Ｐゴシック" charset="0"/>
                <a:cs typeface="+mn-cs"/>
              </a:rPr>
              <a:pPr marL="0" marR="0" lvl="0" indent="0" algn="r" defTabSz="483306" rtl="0" eaLnBrk="1" fontAlgn="auto" latinLnBrk="0" hangingPunct="1">
                <a:lnSpc>
                  <a:spcPct val="100000"/>
                </a:lnSpc>
                <a:spcBef>
                  <a:spcPts val="0"/>
                </a:spcBef>
                <a:spcAft>
                  <a:spcPts val="0"/>
                </a:spcAft>
                <a:buClrTx/>
                <a:buSzTx/>
                <a:buFontTx/>
                <a:buNone/>
                <a:tabLst/>
                <a:defRPr/>
              </a:pPr>
              <a:t>63</a:t>
            </a:fld>
            <a:endParaRPr kumimoji="0" lang="en-US" sz="13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0018573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0" y="4560570"/>
            <a:ext cx="5364480" cy="4320540"/>
          </a:xfrm>
          <a:prstGeom prst="rect">
            <a:avLst/>
          </a:prstGeom>
        </p:spPr>
        <p:txBody>
          <a:bodyPr/>
          <a:lstStyle/>
          <a:p>
            <a:pPr indent="-181240">
              <a:spcBef>
                <a:spcPts val="0"/>
              </a:spcBef>
              <a:buFont typeface="Arial" panose="020B0604020202020204" pitchFamily="34" charset="0"/>
              <a:buChar char="•"/>
            </a:pPr>
            <a:r>
              <a:rPr lang="en-US" sz="1400" dirty="0"/>
              <a:t>This timeline shows the events in the second half of the </a:t>
            </a:r>
            <a:r>
              <a:rPr lang="en-US" sz="1800" b="1" u="sng" dirty="0"/>
              <a:t>book of Acts</a:t>
            </a:r>
            <a:r>
              <a:rPr lang="en-US" sz="1400" dirty="0"/>
              <a:t>, </a:t>
            </a:r>
          </a:p>
          <a:p>
            <a:pPr>
              <a:spcBef>
                <a:spcPts val="0"/>
              </a:spcBef>
            </a:pPr>
            <a:r>
              <a:rPr lang="en-US" sz="1400" dirty="0"/>
              <a:t>which is about God’s work spreading the Gospel through Paul.  </a:t>
            </a:r>
          </a:p>
          <a:p>
            <a:pPr indent="-181240">
              <a:spcBef>
                <a:spcPts val="0"/>
              </a:spcBef>
              <a:buFont typeface="Arial" panose="020B0604020202020204" pitchFamily="34" charset="0"/>
              <a:buChar char="•"/>
            </a:pPr>
            <a:r>
              <a:rPr lang="en-US" sz="1400" dirty="0"/>
              <a:t>Paul initially was persecuting the church.  After encountering the Lord Jesus</a:t>
            </a:r>
          </a:p>
          <a:p>
            <a:pPr>
              <a:spcBef>
                <a:spcPts val="0"/>
              </a:spcBef>
            </a:pPr>
            <a:r>
              <a:rPr lang="en-US" sz="1400" dirty="0"/>
              <a:t>on the road to Damascus, he became a follower of Christ, </a:t>
            </a:r>
          </a:p>
          <a:p>
            <a:pPr>
              <a:spcBef>
                <a:spcPts val="0"/>
              </a:spcBef>
            </a:pPr>
            <a:r>
              <a:rPr lang="en-US" sz="1400" dirty="0"/>
              <a:t>and eventually a leader in a local church at Antioch. </a:t>
            </a:r>
          </a:p>
          <a:p>
            <a:pPr indent="-181240">
              <a:spcBef>
                <a:spcPts val="0"/>
              </a:spcBef>
              <a:buFont typeface="Arial" panose="020B0604020202020204" pitchFamily="34" charset="0"/>
              <a:buChar char="•"/>
            </a:pPr>
            <a:r>
              <a:rPr lang="en-US" sz="1400" dirty="0"/>
              <a:t>The Holy Spirit led the elders at Antioch to </a:t>
            </a:r>
          </a:p>
          <a:p>
            <a:pPr>
              <a:spcBef>
                <a:spcPts val="0"/>
              </a:spcBef>
            </a:pPr>
            <a:r>
              <a:rPr lang="en-US" sz="1400" dirty="0"/>
              <a:t>“Appoint Barnabas and Saul for the special work to which I have called them.”</a:t>
            </a:r>
          </a:p>
          <a:p>
            <a:pPr>
              <a:spcBef>
                <a:spcPts val="0"/>
              </a:spcBef>
            </a:pPr>
            <a:endParaRPr lang="en-US" sz="1400" dirty="0"/>
          </a:p>
          <a:p>
            <a:pPr>
              <a:spcBef>
                <a:spcPts val="0"/>
              </a:spcBef>
            </a:pPr>
            <a:r>
              <a:rPr lang="en-US" sz="1400" dirty="0"/>
              <a:t>This led to three missionary </a:t>
            </a:r>
            <a:r>
              <a:rPr lang="en-US" sz="1800" b="1" u="sng" dirty="0"/>
              <a:t>journeys</a:t>
            </a:r>
            <a:r>
              <a:rPr lang="en-US" sz="1400" dirty="0"/>
              <a:t> which our teaching team has recently covered. </a:t>
            </a:r>
          </a:p>
          <a:p>
            <a:pPr>
              <a:spcBef>
                <a:spcPts val="0"/>
              </a:spcBef>
            </a:pPr>
            <a:endParaRPr lang="en-US" sz="1400" dirty="0"/>
          </a:p>
          <a:p>
            <a:pPr>
              <a:spcBef>
                <a:spcPts val="0"/>
              </a:spcBef>
            </a:pPr>
            <a:r>
              <a:rPr lang="en-US" sz="1400" dirty="0"/>
              <a:t>In his third Journey, Paul spent the last 2 years in 1 place, </a:t>
            </a:r>
            <a:r>
              <a:rPr lang="en-US" sz="1800" b="1" u="sng" dirty="0"/>
              <a:t>Ephesus</a:t>
            </a:r>
            <a:r>
              <a:rPr lang="en-US" sz="1400" dirty="0"/>
              <a:t>.  </a:t>
            </a:r>
          </a:p>
          <a:p>
            <a:pPr>
              <a:spcBef>
                <a:spcPts val="0"/>
              </a:spcBef>
            </a:pPr>
            <a:endParaRPr lang="en-US" sz="1400" dirty="0"/>
          </a:p>
          <a:p>
            <a:pPr>
              <a:spcBef>
                <a:spcPts val="0"/>
              </a:spcBef>
            </a:pPr>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0905377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0" y="4560570"/>
            <a:ext cx="5364480" cy="4320540"/>
          </a:xfrm>
          <a:prstGeom prst="rect">
            <a:avLst/>
          </a:prstGeom>
        </p:spPr>
        <p:txBody>
          <a:bodyPr/>
          <a:lstStyle/>
          <a:p>
            <a:pPr defTabSz="966612"/>
            <a:r>
              <a:rPr lang="en-US" sz="1400" dirty="0"/>
              <a:t>Two weeks ago, Pastor Rick, gave his final sermon at Crossroads, after spending 30 years in Singapore as he is moving on to Jordan. It is quite fitting that Pastor Rick’s final sermon covered Paul’s final interaction with the church at Ephesus.   </a:t>
            </a:r>
          </a:p>
          <a:p>
            <a:pPr defTabSz="966612"/>
            <a:endParaRPr lang="en-US" sz="1400" dirty="0"/>
          </a:p>
          <a:p>
            <a:pPr defTabSz="966612"/>
            <a:r>
              <a:rPr lang="en-US" sz="1400" dirty="0"/>
              <a:t>These are key verses from that story that we need to keep in mind as we delve into chapter 21.</a:t>
            </a:r>
          </a:p>
          <a:p>
            <a:pPr defTabSz="966612"/>
            <a:endParaRPr lang="en-US" sz="1400" dirty="0"/>
          </a:p>
          <a:p>
            <a:pPr defTabSz="966612"/>
            <a:r>
              <a:rPr lang="en-US" sz="1400" dirty="0"/>
              <a:t>In these verses, Paul states that: </a:t>
            </a:r>
          </a:p>
          <a:p>
            <a:endParaRPr lang="en-US" sz="1400" dirty="0"/>
          </a:p>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8152098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0" y="4560570"/>
            <a:ext cx="5298971" cy="4320540"/>
          </a:xfrm>
          <a:prstGeom prst="rect">
            <a:avLst/>
          </a:prstGeom>
        </p:spPr>
        <p:txBody>
          <a:bodyPr/>
          <a:lstStyle/>
          <a:p>
            <a:r>
              <a:rPr lang="en-US" sz="1400" dirty="0"/>
              <a:t>Looking at Acts 21, we see that Luke mentions a lot of places in this section.  </a:t>
            </a:r>
          </a:p>
          <a:p>
            <a:endParaRPr lang="en-US" sz="1400" dirty="0"/>
          </a:p>
          <a:p>
            <a:r>
              <a:rPr lang="en-US" sz="1400" dirty="0"/>
              <a:t>We know Luke “</a:t>
            </a:r>
            <a:r>
              <a:rPr lang="en-US" sz="1800" b="1" u="sng" dirty="0"/>
              <a:t>carefully investigated </a:t>
            </a:r>
            <a:r>
              <a:rPr lang="en-US" sz="1400" dirty="0"/>
              <a:t>everything from the beginning”  (Luke 1:3 NLT).  But Luke was not just an investigative reporter, he was part of the story.  In several sections of the book of Acts, he is actually there with Paul.  </a:t>
            </a:r>
          </a:p>
          <a:p>
            <a:endParaRPr lang="en-US" sz="1400" dirty="0"/>
          </a:p>
          <a:p>
            <a:r>
              <a:rPr lang="en-US" sz="1400" dirty="0"/>
              <a:t>Although he doesn’t call attention to this fact by naming himself, the grammar is clear by the use of the “we.”  We reached Rhodes. We boarded a ship. We sighted the island of Cyprus.  Of course, when you see Luke writing “we” in the text, there tends to be a lot of geographic detail.  </a:t>
            </a:r>
          </a:p>
          <a:p>
            <a:endParaRPr lang="en-US" sz="1400" dirty="0"/>
          </a:p>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36844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02F027D-B642-824E-9215-9D6F02805C41}" type="slidenum">
              <a:rPr lang="en-US" sz="1200">
                <a:solidFill>
                  <a:prstClr val="black"/>
                </a:solidFill>
              </a:rPr>
              <a:pPr eaLnBrk="1" hangingPunct="1"/>
              <a:t>11</a:t>
            </a:fld>
            <a:endParaRPr lang="en-US" sz="1200">
              <a:solidFill>
                <a:prstClr val="black"/>
              </a:solidFill>
            </a:endParaRPr>
          </a:p>
        </p:txBody>
      </p:sp>
      <p:sp>
        <p:nvSpPr>
          <p:cNvPr id="211970" name="Rectangle 2"/>
          <p:cNvSpPr>
            <a:spLocks noGrp="1" noRot="1" noChangeAspect="1" noChangeArrowheads="1" noTextEdit="1"/>
          </p:cNvSpPr>
          <p:nvPr>
            <p:ph type="sldImg"/>
          </p:nvPr>
        </p:nvSpPr>
        <p:spPr>
          <a:xfrm>
            <a:off x="1143000" y="685800"/>
            <a:ext cx="4572000" cy="3429000"/>
          </a:xfrm>
          <a:ln/>
        </p:spPr>
      </p:sp>
      <p:sp>
        <p:nvSpPr>
          <p:cNvPr id="2119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0" y="4560570"/>
            <a:ext cx="5298971" cy="4320540"/>
          </a:xfrm>
          <a:prstGeom prst="rect">
            <a:avLst/>
          </a:prstGeom>
        </p:spPr>
        <p:txBody>
          <a:bodyPr/>
          <a:lstStyle/>
          <a:p>
            <a:pPr defTabSz="966612"/>
            <a:r>
              <a:rPr lang="en-US" sz="1400" dirty="0">
                <a:solidFill>
                  <a:schemeClr val="tx1"/>
                </a:solidFill>
              </a:rPr>
              <a:t>Starting in vs 1, Luke writes that “</a:t>
            </a:r>
            <a:r>
              <a:rPr lang="en-US" sz="1400" baseline="30000" dirty="0">
                <a:solidFill>
                  <a:schemeClr val="tx1"/>
                </a:solidFill>
              </a:rPr>
              <a:t>1</a:t>
            </a:r>
            <a:r>
              <a:rPr lang="en-US" sz="1400" dirty="0">
                <a:solidFill>
                  <a:schemeClr val="tx1"/>
                </a:solidFill>
              </a:rPr>
              <a:t> After saying farewell to the Ephesian elders (we know that was in </a:t>
            </a:r>
            <a:r>
              <a:rPr lang="en-US" sz="1800" b="1" u="sng" dirty="0"/>
              <a:t>Miletus</a:t>
            </a:r>
            <a:r>
              <a:rPr lang="en-US" sz="1400" dirty="0">
                <a:solidFill>
                  <a:schemeClr val="tx1"/>
                </a:solidFill>
              </a:rPr>
              <a:t>)</a:t>
            </a:r>
          </a:p>
          <a:p>
            <a:pPr defTabSz="966612"/>
            <a:endParaRPr lang="en-US" sz="1400" dirty="0">
              <a:solidFill>
                <a:schemeClr val="tx1"/>
              </a:solidFill>
            </a:endParaRPr>
          </a:p>
          <a:p>
            <a:pPr defTabSz="966612"/>
            <a:r>
              <a:rPr lang="en-US" sz="1400" dirty="0">
                <a:solidFill>
                  <a:schemeClr val="tx1"/>
                </a:solidFill>
              </a:rPr>
              <a:t> we sailed straight to the island of </a:t>
            </a:r>
            <a:r>
              <a:rPr lang="en-US" sz="1800" b="1" u="sng" dirty="0"/>
              <a:t>COS</a:t>
            </a:r>
            <a:r>
              <a:rPr lang="en-US" sz="1400" dirty="0">
                <a:solidFill>
                  <a:schemeClr val="tx1"/>
                </a:solidFill>
              </a:rPr>
              <a:t>. The next day we reached </a:t>
            </a:r>
            <a:r>
              <a:rPr lang="en-US" sz="1800" b="1" u="sng" dirty="0"/>
              <a:t>Rhodes</a:t>
            </a:r>
            <a:r>
              <a:rPr lang="en-US" sz="1400" dirty="0">
                <a:solidFill>
                  <a:schemeClr val="tx1"/>
                </a:solidFill>
              </a:rPr>
              <a:t> and then went to </a:t>
            </a:r>
            <a:r>
              <a:rPr lang="en-US" sz="1800" b="1" u="sng" dirty="0" err="1"/>
              <a:t>Patara</a:t>
            </a:r>
            <a:r>
              <a:rPr lang="en-US" sz="1400" dirty="0">
                <a:solidFill>
                  <a:schemeClr val="tx1"/>
                </a:solidFill>
              </a:rPr>
              <a:t>. </a:t>
            </a:r>
            <a:r>
              <a:rPr lang="en-US" sz="1400" baseline="30000" dirty="0">
                <a:solidFill>
                  <a:schemeClr val="tx1"/>
                </a:solidFill>
              </a:rPr>
              <a:t>2</a:t>
            </a:r>
            <a:r>
              <a:rPr lang="en-US" sz="1400" dirty="0">
                <a:solidFill>
                  <a:schemeClr val="tx1"/>
                </a:solidFill>
              </a:rPr>
              <a:t> There we boarded a ship sailing for </a:t>
            </a:r>
            <a:r>
              <a:rPr lang="en-US" sz="1800" b="1" u="sng" dirty="0"/>
              <a:t>Phoenicia</a:t>
            </a:r>
            <a:r>
              <a:rPr lang="en-US" sz="1400" dirty="0">
                <a:solidFill>
                  <a:schemeClr val="tx1"/>
                </a:solidFill>
              </a:rPr>
              <a:t>. </a:t>
            </a:r>
            <a:endParaRPr lang="en-US" sz="1400" baseline="30000" dirty="0"/>
          </a:p>
          <a:p>
            <a:pPr defTabSz="966612"/>
            <a:r>
              <a:rPr lang="en-US" sz="1400" baseline="30000" dirty="0">
                <a:solidFill>
                  <a:schemeClr val="tx1"/>
                </a:solidFill>
              </a:rPr>
              <a:t>3</a:t>
            </a:r>
            <a:r>
              <a:rPr lang="en-US" sz="1400" dirty="0">
                <a:solidFill>
                  <a:schemeClr val="tx1"/>
                </a:solidFill>
              </a:rPr>
              <a:t> We sighted the island of </a:t>
            </a:r>
            <a:r>
              <a:rPr lang="en-US" sz="1800" b="1" u="sng" dirty="0"/>
              <a:t>Cyprus</a:t>
            </a:r>
            <a:r>
              <a:rPr lang="en-US" sz="1400" dirty="0">
                <a:solidFill>
                  <a:schemeClr val="tx1"/>
                </a:solidFill>
              </a:rPr>
              <a:t>, passed it on our left, and landed at the harbor of </a:t>
            </a:r>
            <a:r>
              <a:rPr lang="en-US" sz="1800" b="1" u="sng" dirty="0"/>
              <a:t>Tyre</a:t>
            </a:r>
            <a:r>
              <a:rPr lang="en-US" sz="1400" dirty="0">
                <a:solidFill>
                  <a:schemeClr val="tx1"/>
                </a:solidFill>
              </a:rPr>
              <a:t>, in </a:t>
            </a:r>
            <a:r>
              <a:rPr lang="en-US" sz="1800" b="1" u="sng" dirty="0"/>
              <a:t>Syria</a:t>
            </a:r>
            <a:r>
              <a:rPr lang="en-US" sz="1400" dirty="0">
                <a:solidFill>
                  <a:schemeClr val="tx1"/>
                </a:solidFill>
              </a:rPr>
              <a:t>, where the ship was to unload its cargo.</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5434369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400" dirty="0"/>
              <a:t>Luke uses Phoenicia and Syria interchangeably.</a:t>
            </a:r>
          </a:p>
          <a:p>
            <a:pPr defTabSz="966612"/>
            <a:endParaRPr lang="en-US" sz="1400" dirty="0"/>
          </a:p>
          <a:p>
            <a:pPr defTabSz="966612"/>
            <a:r>
              <a:rPr lang="en-US" sz="1400" dirty="0"/>
              <a:t>Generally, Phoenicia referred to the cities along the coast of what we now call Lebanon.  </a:t>
            </a:r>
          </a:p>
          <a:p>
            <a:pPr defTabSz="966612"/>
            <a:endParaRPr lang="en-US" sz="1400" dirty="0"/>
          </a:p>
          <a:p>
            <a:pPr defTabSz="966612"/>
            <a:r>
              <a:rPr lang="en-US" sz="1400" dirty="0"/>
              <a:t>Syria was historically centered around Damascus.  </a:t>
            </a:r>
          </a:p>
          <a:p>
            <a:pPr defTabSz="966612"/>
            <a:endParaRPr lang="en-US" sz="1400" dirty="0"/>
          </a:p>
          <a:p>
            <a:pPr defTabSz="966612"/>
            <a:r>
              <a:rPr lang="en-US" sz="1400" dirty="0"/>
              <a:t>However, the Roman Province of Syria included the cities of Phoenicia as well as Antioch (which would have been their ultimate destination as that is where they started their journeys.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2475048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0238" y="638175"/>
            <a:ext cx="3492500" cy="2619375"/>
          </a:xfrm>
        </p:spPr>
      </p:sp>
      <p:sp>
        <p:nvSpPr>
          <p:cNvPr id="3" name="Notes Placeholder 2"/>
          <p:cNvSpPr>
            <a:spLocks noGrp="1"/>
          </p:cNvSpPr>
          <p:nvPr>
            <p:ph type="body" idx="1"/>
          </p:nvPr>
        </p:nvSpPr>
        <p:spPr>
          <a:xfrm>
            <a:off x="975360" y="3257550"/>
            <a:ext cx="5364480" cy="5863590"/>
          </a:xfrm>
          <a:prstGeom prst="rect">
            <a:avLst/>
          </a:prstGeom>
        </p:spPr>
        <p:txBody>
          <a:bodyPr/>
          <a:lstStyle/>
          <a:p>
            <a:r>
              <a:rPr lang="en-US" sz="1400" dirty="0"/>
              <a:t>As we continue reading, we see Paul receive his first specific warning not to go to Jerusalem. </a:t>
            </a:r>
          </a:p>
          <a:p>
            <a:endParaRPr lang="en-US" sz="1400" dirty="0"/>
          </a:p>
          <a:p>
            <a:r>
              <a:rPr lang="en-US" sz="1800" b="1" u="sng" baseline="30000" dirty="0"/>
              <a:t>4</a:t>
            </a:r>
            <a:r>
              <a:rPr lang="en-US" sz="1800" b="1" u="sng" dirty="0"/>
              <a:t> We went ashore</a:t>
            </a:r>
            <a:r>
              <a:rPr lang="en-US" sz="1400" dirty="0"/>
              <a:t>, found the local believers, and stayed with them a week. These believers prophesied through the Holy Spirit that Paul should not go on to Jerusalem. </a:t>
            </a:r>
            <a:r>
              <a:rPr lang="en-US" sz="1400" baseline="30000" dirty="0"/>
              <a:t>5</a:t>
            </a:r>
            <a:r>
              <a:rPr lang="en-US" sz="1400" dirty="0"/>
              <a:t> When we returned to </a:t>
            </a:r>
            <a:r>
              <a:rPr lang="en-US" sz="1400" dirty="0">
                <a:latin typeface="Times New Roman" panose="02020603050405020304" pitchFamily="18" charset="0"/>
                <a:cs typeface="Times New Roman" panose="02020603050405020304" pitchFamily="18" charset="0"/>
              </a:rPr>
              <a:t>the ship at the end of the week, the entire congregation, including women and children, left the city and came down to the shore with us. There we knelt, prayed, </a:t>
            </a:r>
            <a:r>
              <a:rPr lang="en-US" sz="1400" baseline="30000" dirty="0">
                <a:latin typeface="Times New Roman" panose="02020603050405020304" pitchFamily="18" charset="0"/>
                <a:cs typeface="Times New Roman" panose="02020603050405020304" pitchFamily="18" charset="0"/>
              </a:rPr>
              <a:t>6</a:t>
            </a:r>
            <a:r>
              <a:rPr lang="en-US" sz="1400" dirty="0">
                <a:latin typeface="Times New Roman" panose="02020603050405020304" pitchFamily="18" charset="0"/>
                <a:cs typeface="Times New Roman" panose="02020603050405020304" pitchFamily="18" charset="0"/>
              </a:rPr>
              <a:t> and said our farewells. Then we went aboard, and they returned home.</a:t>
            </a:r>
          </a:p>
          <a:p>
            <a:endParaRPr lang="en-US" sz="1800" b="1" u="sng" dirty="0">
              <a:latin typeface="Times New Roman" panose="02020603050405020304" pitchFamily="18" charset="0"/>
              <a:cs typeface="Times New Roman" panose="02020603050405020304" pitchFamily="18" charset="0"/>
            </a:endParaRPr>
          </a:p>
          <a:p>
            <a:r>
              <a:rPr lang="en-US" sz="1800" b="1" u="sng" dirty="0">
                <a:latin typeface="Times New Roman" panose="02020603050405020304" pitchFamily="18" charset="0"/>
                <a:cs typeface="Times New Roman" panose="02020603050405020304" pitchFamily="18" charset="0"/>
              </a:rPr>
              <a:t>The ESV </a:t>
            </a:r>
            <a:r>
              <a:rPr lang="en-US" sz="1400" dirty="0">
                <a:latin typeface="Times New Roman" panose="02020603050405020304" pitchFamily="18" charset="0"/>
                <a:cs typeface="Times New Roman" panose="02020603050405020304" pitchFamily="18" charset="0"/>
              </a:rPr>
              <a:t>states that “through the Spirit they were telling Paul not to go on to Jerusalem.”</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Does this statement contradict Acts 20:22 where Paul stated </a:t>
            </a:r>
            <a:r>
              <a:rPr lang="en-US" sz="1400" b="0" i="0" dirty="0">
                <a:solidFill>
                  <a:srgbClr val="000000"/>
                </a:solidFill>
                <a:effectLst/>
                <a:latin typeface="Times New Roman" panose="02020603050405020304" pitchFamily="18" charset="0"/>
                <a:cs typeface="Times New Roman" panose="02020603050405020304" pitchFamily="18" charset="0"/>
              </a:rPr>
              <a:t>“And now I am bound by the Spirit to go to Jerusalem. I don’t know what awaits me”?</a:t>
            </a:r>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We know that Paul eventually goes to Jerusalem.  Did Paul ignore or disregard the Holy Spirit?  </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It is not a contradictory statement and Paul does not ignore or disregard the Holy Spirit.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0325619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Let me explain my answer.  First we know that Paul obeyed the </a:t>
            </a:r>
            <a:r>
              <a:rPr lang="en-US" sz="1400" dirty="0">
                <a:latin typeface="Times New Roman" panose="02020603050405020304" pitchFamily="18" charset="0"/>
                <a:cs typeface="Times New Roman" panose="02020603050405020304" pitchFamily="18" charset="0"/>
              </a:rPr>
              <a:t>Holy Spirit, he followed God’s will.  Acts 16 Luke writes that </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 </a:t>
            </a:r>
            <a:r>
              <a:rPr lang="en-US" sz="1400" b="1" i="0" baseline="30000" dirty="0">
                <a:solidFill>
                  <a:srgbClr val="000000"/>
                </a:solidFill>
                <a:effectLst/>
                <a:latin typeface="Times New Roman" panose="02020603050405020304" pitchFamily="18" charset="0"/>
                <a:cs typeface="Times New Roman" panose="02020603050405020304" pitchFamily="18" charset="0"/>
              </a:rPr>
              <a:t>6 </a:t>
            </a:r>
            <a:r>
              <a:rPr lang="en-US" sz="1400" b="0" i="0" dirty="0">
                <a:solidFill>
                  <a:srgbClr val="000000"/>
                </a:solidFill>
                <a:effectLst/>
                <a:latin typeface="Times New Roman" panose="02020603050405020304" pitchFamily="18" charset="0"/>
                <a:cs typeface="Times New Roman" panose="02020603050405020304" pitchFamily="18" charset="0"/>
              </a:rPr>
              <a:t>Next Paul and Silas traveled through the area of </a:t>
            </a:r>
            <a:r>
              <a:rPr lang="en-US" sz="1800" b="1" i="0" u="sng" dirty="0">
                <a:solidFill>
                  <a:srgbClr val="000000"/>
                </a:solidFill>
                <a:effectLst/>
                <a:latin typeface="Times New Roman" panose="02020603050405020304" pitchFamily="18" charset="0"/>
                <a:cs typeface="Times New Roman" panose="02020603050405020304" pitchFamily="18" charset="0"/>
              </a:rPr>
              <a:t>Phrygia and Galatia</a:t>
            </a:r>
            <a:r>
              <a:rPr lang="en-US" sz="1400" b="0" i="0" dirty="0">
                <a:solidFill>
                  <a:srgbClr val="000000"/>
                </a:solidFill>
                <a:effectLst/>
                <a:latin typeface="Times New Roman" panose="02020603050405020304" pitchFamily="18" charset="0"/>
                <a:cs typeface="Times New Roman" panose="02020603050405020304" pitchFamily="18" charset="0"/>
              </a:rPr>
              <a:t>, because the </a:t>
            </a:r>
            <a:r>
              <a:rPr lang="en-US" sz="1400" b="0" i="0" u="sng" dirty="0">
                <a:solidFill>
                  <a:srgbClr val="000000"/>
                </a:solidFill>
                <a:effectLst/>
                <a:latin typeface="Times New Roman" panose="02020603050405020304" pitchFamily="18" charset="0"/>
                <a:cs typeface="Times New Roman" panose="02020603050405020304" pitchFamily="18" charset="0"/>
              </a:rPr>
              <a:t>Holy Spirit had prevented </a:t>
            </a:r>
            <a:r>
              <a:rPr lang="en-US" sz="1400" b="0" i="0" dirty="0">
                <a:solidFill>
                  <a:srgbClr val="000000"/>
                </a:solidFill>
                <a:effectLst/>
                <a:latin typeface="Times New Roman" panose="02020603050405020304" pitchFamily="18" charset="0"/>
                <a:cs typeface="Times New Roman" panose="02020603050405020304" pitchFamily="18" charset="0"/>
              </a:rPr>
              <a:t>them from preaching the word in the province of Asia at that time.</a:t>
            </a:r>
          </a:p>
          <a:p>
            <a:endParaRPr lang="en-US" sz="1400" b="0" i="0" dirty="0">
              <a:solidFill>
                <a:srgbClr val="000000"/>
              </a:solidFill>
              <a:effectLst/>
              <a:latin typeface="Times New Roman" panose="02020603050405020304" pitchFamily="18" charset="0"/>
              <a:cs typeface="Times New Roman" panose="02020603050405020304" pitchFamily="18" charset="0"/>
            </a:endParaRPr>
          </a:p>
          <a:p>
            <a:r>
              <a:rPr lang="en-US" sz="1400" b="0" i="0" dirty="0">
                <a:solidFill>
                  <a:srgbClr val="000000"/>
                </a:solidFill>
                <a:effectLst/>
                <a:latin typeface="Times New Roman" panose="02020603050405020304" pitchFamily="18" charset="0"/>
                <a:cs typeface="Times New Roman" panose="02020603050405020304" pitchFamily="18" charset="0"/>
              </a:rPr>
              <a:t> </a:t>
            </a:r>
            <a:r>
              <a:rPr lang="en-US" sz="1400" b="1" i="0" baseline="30000" dirty="0">
                <a:solidFill>
                  <a:srgbClr val="000000"/>
                </a:solidFill>
                <a:effectLst/>
                <a:latin typeface="Times New Roman" panose="02020603050405020304" pitchFamily="18" charset="0"/>
                <a:cs typeface="Times New Roman" panose="02020603050405020304" pitchFamily="18" charset="0"/>
              </a:rPr>
              <a:t>7 </a:t>
            </a:r>
            <a:r>
              <a:rPr lang="en-US" sz="1400" b="0" i="0" dirty="0">
                <a:solidFill>
                  <a:srgbClr val="000000"/>
                </a:solidFill>
                <a:effectLst/>
                <a:latin typeface="Times New Roman" panose="02020603050405020304" pitchFamily="18" charset="0"/>
                <a:cs typeface="Times New Roman" panose="02020603050405020304" pitchFamily="18" charset="0"/>
              </a:rPr>
              <a:t>Then coming to the borders of </a:t>
            </a:r>
            <a:r>
              <a:rPr lang="en-US" sz="1800" b="1" i="0" u="sng" dirty="0" err="1">
                <a:solidFill>
                  <a:srgbClr val="000000"/>
                </a:solidFill>
                <a:effectLst/>
                <a:latin typeface="Times New Roman" panose="02020603050405020304" pitchFamily="18" charset="0"/>
                <a:cs typeface="Times New Roman" panose="02020603050405020304" pitchFamily="18" charset="0"/>
              </a:rPr>
              <a:t>Mysia</a:t>
            </a:r>
            <a:r>
              <a:rPr lang="en-US" sz="1400" b="0" i="0" dirty="0">
                <a:solidFill>
                  <a:srgbClr val="000000"/>
                </a:solidFill>
                <a:effectLst/>
                <a:latin typeface="Times New Roman" panose="02020603050405020304" pitchFamily="18" charset="0"/>
                <a:cs typeface="Times New Roman" panose="02020603050405020304" pitchFamily="18" charset="0"/>
              </a:rPr>
              <a:t>, they headed north for the province of Bithynia, but again the Spirit of Jesus did not allow them to go there.</a:t>
            </a:r>
          </a:p>
          <a:p>
            <a:endParaRPr lang="en-US" sz="1400" b="0" i="0" dirty="0">
              <a:solidFill>
                <a:srgbClr val="000000"/>
              </a:solidFill>
              <a:effectLst/>
              <a:latin typeface="Times New Roman" panose="02020603050405020304" pitchFamily="18" charset="0"/>
              <a:cs typeface="Times New Roman" panose="02020603050405020304" pitchFamily="18" charset="0"/>
            </a:endParaRPr>
          </a:p>
          <a:p>
            <a:r>
              <a:rPr lang="en-US" sz="1400" b="0" i="0" dirty="0">
                <a:solidFill>
                  <a:srgbClr val="000000"/>
                </a:solidFill>
                <a:effectLst/>
                <a:latin typeface="Times New Roman" panose="02020603050405020304" pitchFamily="18" charset="0"/>
                <a:cs typeface="Times New Roman" panose="02020603050405020304" pitchFamily="18" charset="0"/>
              </a:rPr>
              <a:t>We know he eventually goes to </a:t>
            </a:r>
            <a:r>
              <a:rPr lang="en-US" sz="1800" b="1" i="0" u="sng" dirty="0">
                <a:solidFill>
                  <a:srgbClr val="000000"/>
                </a:solidFill>
                <a:effectLst/>
                <a:latin typeface="Times New Roman" panose="02020603050405020304" pitchFamily="18" charset="0"/>
                <a:cs typeface="Times New Roman" panose="02020603050405020304" pitchFamily="18" charset="0"/>
              </a:rPr>
              <a:t>Macedonia</a:t>
            </a:r>
            <a:r>
              <a:rPr lang="en-US" sz="1400" b="0" i="0" dirty="0">
                <a:solidFill>
                  <a:srgbClr val="000000"/>
                </a:solidFill>
                <a:effectLst/>
                <a:latin typeface="Times New Roman" panose="02020603050405020304" pitchFamily="18" charset="0"/>
                <a:cs typeface="Times New Roman" panose="02020603050405020304" pitchFamily="18" charset="0"/>
              </a:rPr>
              <a:t>.  </a:t>
            </a:r>
          </a:p>
          <a:p>
            <a:endParaRPr lang="en-US" sz="1400" b="0" i="0" dirty="0">
              <a:solidFill>
                <a:srgbClr val="000000"/>
              </a:solidFill>
              <a:effectLst/>
              <a:latin typeface="Times New Roman" panose="02020603050405020304" pitchFamily="18" charset="0"/>
              <a:cs typeface="Times New Roman" panose="02020603050405020304" pitchFamily="18" charset="0"/>
            </a:endParaRPr>
          </a:p>
          <a:p>
            <a:r>
              <a:rPr lang="en-US" sz="1400" b="0" i="0" dirty="0">
                <a:solidFill>
                  <a:srgbClr val="000000"/>
                </a:solidFill>
                <a:effectLst/>
                <a:latin typeface="Times New Roman" panose="02020603050405020304" pitchFamily="18" charset="0"/>
                <a:cs typeface="Times New Roman" panose="02020603050405020304" pitchFamily="18" charset="0"/>
              </a:rPr>
              <a:t>This shows that Paul does not disregard or ignore the Holy Spirit.</a:t>
            </a:r>
            <a:endParaRPr lang="en-US" sz="1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8281472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0" y="4560570"/>
            <a:ext cx="5364480" cy="4320540"/>
          </a:xfrm>
          <a:prstGeom prst="rect">
            <a:avLst/>
          </a:prstGeom>
        </p:spPr>
        <p:txBody>
          <a:bodyPr/>
          <a:lstStyle/>
          <a:p>
            <a:pPr defTabSz="966612">
              <a:defRPr/>
            </a:pPr>
            <a:r>
              <a:rPr lang="en-US" sz="1400" dirty="0"/>
              <a:t>Second, although Paul is bound to go to Jerusalem, he does not know what is going to happen.  He knows that he is often thrown in jail, or beaten, but in other places he is granted safety. </a:t>
            </a:r>
          </a:p>
          <a:p>
            <a:pPr defTabSz="966612">
              <a:defRPr/>
            </a:pPr>
            <a:endParaRPr lang="en-US" sz="1400" dirty="0"/>
          </a:p>
          <a:p>
            <a:pPr defTabSz="966612">
              <a:defRPr/>
            </a:pPr>
            <a:r>
              <a:rPr lang="en-US" sz="1400" dirty="0"/>
              <a:t>In this case, God is revealing to Paul that there will not be peace when he returns to Jerusalem. The believers in Tyre understood, by the power of the Holy Spirit, that Paul would suffer when he returned to Jerusalem. That is why they did not want him to go.  </a:t>
            </a:r>
          </a:p>
          <a:p>
            <a:pPr defTabSz="966612">
              <a:defRPr/>
            </a:pPr>
            <a:endParaRPr lang="en-US" sz="1400" dirty="0"/>
          </a:p>
          <a:p>
            <a:pPr defTabSz="966612">
              <a:defRPr/>
            </a:pPr>
            <a:r>
              <a:rPr lang="en-US" sz="1400" dirty="0"/>
              <a:t>The reason the Tyrian church prophesied that Paul should not go on to Jerusalem was to prepare him for what lies ahead.</a:t>
            </a:r>
          </a:p>
          <a:p>
            <a:endParaRPr lang="en-US" sz="1400" dirty="0"/>
          </a:p>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8981215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0" y="4560570"/>
            <a:ext cx="5364480" cy="4320540"/>
          </a:xfrm>
          <a:prstGeom prst="rect">
            <a:avLst/>
          </a:prstGeom>
        </p:spPr>
        <p:txBody>
          <a:bodyPr/>
          <a:lstStyle/>
          <a:p>
            <a:r>
              <a:rPr lang="en-US" sz="1400" dirty="0"/>
              <a:t>We hummed or lip-synced to the song How Firm a Foundation at the beginning of our service.  </a:t>
            </a:r>
          </a:p>
          <a:p>
            <a:endParaRPr lang="en-US" sz="1400" dirty="0"/>
          </a:p>
          <a:p>
            <a:r>
              <a:rPr lang="en-US" sz="1400" dirty="0"/>
              <a:t>Paul does not know what awaits him in Jerusalem. But Paul does know that </a:t>
            </a:r>
          </a:p>
          <a:p>
            <a:r>
              <a:rPr lang="en-US" sz="1400" dirty="0"/>
              <a:t>when through the deep waters He calls thee to go</a:t>
            </a:r>
          </a:p>
          <a:p>
            <a:r>
              <a:rPr lang="en-US" sz="1400" dirty="0"/>
              <a:t>The rivers of grief shall not thee overflow</a:t>
            </a:r>
          </a:p>
          <a:p>
            <a:r>
              <a:rPr lang="en-US" sz="1400" dirty="0"/>
              <a:t>For He will be with thee in trouble to bless</a:t>
            </a:r>
          </a:p>
          <a:p>
            <a:r>
              <a:rPr lang="en-US" sz="1400" dirty="0"/>
              <a:t>And sanctify to thee thy deepest distress</a:t>
            </a:r>
          </a:p>
          <a:p>
            <a:endParaRPr lang="en-US" sz="1400" dirty="0"/>
          </a:p>
          <a:p>
            <a:r>
              <a:rPr lang="en-US" sz="1400" dirty="0"/>
              <a:t>Paul knows that </a:t>
            </a:r>
          </a:p>
          <a:p>
            <a:r>
              <a:rPr lang="en-US" sz="1400" dirty="0"/>
              <a:t>When through fiery trials thy pathway shall lie</a:t>
            </a:r>
          </a:p>
          <a:p>
            <a:r>
              <a:rPr lang="en-US" sz="1400" dirty="0"/>
              <a:t>My grace all-sufficient shall be thy supply</a:t>
            </a:r>
          </a:p>
          <a:p>
            <a:r>
              <a:rPr lang="en-US" sz="1400" dirty="0"/>
              <a:t>The flames shall not hurt thee I only design</a:t>
            </a:r>
          </a:p>
          <a:p>
            <a:r>
              <a:rPr lang="en-US" sz="1400" dirty="0"/>
              <a:t>Thy dross to consume and thy gold to refine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0831909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0" y="4560570"/>
            <a:ext cx="5298971" cy="4320540"/>
          </a:xfrm>
          <a:prstGeom prst="rect">
            <a:avLst/>
          </a:prstGeom>
        </p:spPr>
        <p:txBody>
          <a:bodyPr/>
          <a:lstStyle/>
          <a:p>
            <a:r>
              <a:rPr lang="en-US" sz="1400" dirty="0">
                <a:latin typeface="Times New Roman" panose="02020603050405020304" pitchFamily="18" charset="0"/>
                <a:cs typeface="Times New Roman" panose="02020603050405020304" pitchFamily="18" charset="0"/>
              </a:rPr>
              <a:t>Continuing in verse 7 as Paul and his companion continue their journey</a:t>
            </a:r>
          </a:p>
          <a:p>
            <a:endParaRPr lang="en-US" sz="1400" dirty="0">
              <a:latin typeface="Times New Roman" panose="02020603050405020304" pitchFamily="18" charset="0"/>
              <a:cs typeface="Times New Roman" panose="02020603050405020304" pitchFamily="18" charset="0"/>
            </a:endParaRPr>
          </a:p>
          <a:p>
            <a:r>
              <a:rPr lang="en-US" sz="1400" b="1" i="0" baseline="30000" dirty="0">
                <a:solidFill>
                  <a:srgbClr val="000000"/>
                </a:solidFill>
                <a:effectLst/>
                <a:latin typeface="Times New Roman" panose="02020603050405020304" pitchFamily="18" charset="0"/>
                <a:cs typeface="Times New Roman" panose="02020603050405020304" pitchFamily="18" charset="0"/>
              </a:rPr>
              <a:t>7 </a:t>
            </a:r>
            <a:r>
              <a:rPr lang="en-US" sz="1400" b="0" i="0" dirty="0">
                <a:solidFill>
                  <a:srgbClr val="000000"/>
                </a:solidFill>
                <a:effectLst/>
                <a:latin typeface="Times New Roman" panose="02020603050405020304" pitchFamily="18" charset="0"/>
                <a:cs typeface="Times New Roman" panose="02020603050405020304" pitchFamily="18" charset="0"/>
              </a:rPr>
              <a:t>The next stop after leaving Tyre was </a:t>
            </a:r>
            <a:r>
              <a:rPr lang="en-US" sz="1800" b="1" u="sng" dirty="0">
                <a:solidFill>
                  <a:srgbClr val="000000"/>
                </a:solidFill>
                <a:latin typeface="Times New Roman" panose="02020603050405020304" pitchFamily="18" charset="0"/>
                <a:cs typeface="Times New Roman" panose="02020603050405020304" pitchFamily="18" charset="0"/>
              </a:rPr>
              <a:t>Ptolemais</a:t>
            </a:r>
            <a:r>
              <a:rPr lang="en-US" sz="1400" b="0" i="0" dirty="0">
                <a:solidFill>
                  <a:srgbClr val="000000"/>
                </a:solidFill>
                <a:effectLst/>
                <a:latin typeface="Times New Roman" panose="02020603050405020304" pitchFamily="18" charset="0"/>
                <a:cs typeface="Times New Roman" panose="02020603050405020304" pitchFamily="18" charset="0"/>
              </a:rPr>
              <a:t>, where we greeted the brothers and sisters and stayed for one day. </a:t>
            </a:r>
            <a:r>
              <a:rPr lang="en-US" sz="1400" b="1" i="0" baseline="30000" dirty="0">
                <a:solidFill>
                  <a:srgbClr val="000000"/>
                </a:solidFill>
                <a:effectLst/>
                <a:latin typeface="Times New Roman" panose="02020603050405020304" pitchFamily="18" charset="0"/>
                <a:cs typeface="Times New Roman" panose="02020603050405020304" pitchFamily="18" charset="0"/>
              </a:rPr>
              <a:t>8 </a:t>
            </a:r>
            <a:r>
              <a:rPr lang="en-US" sz="1400" b="0" i="0" dirty="0">
                <a:solidFill>
                  <a:srgbClr val="000000"/>
                </a:solidFill>
                <a:effectLst/>
                <a:latin typeface="Times New Roman" panose="02020603050405020304" pitchFamily="18" charset="0"/>
                <a:cs typeface="Times New Roman" panose="02020603050405020304" pitchFamily="18" charset="0"/>
              </a:rPr>
              <a:t>The next day we went on to </a:t>
            </a:r>
            <a:r>
              <a:rPr lang="en-US" sz="1800" b="1" u="sng" dirty="0">
                <a:solidFill>
                  <a:srgbClr val="000000"/>
                </a:solidFill>
                <a:latin typeface="Times New Roman" panose="02020603050405020304" pitchFamily="18" charset="0"/>
                <a:cs typeface="Times New Roman" panose="02020603050405020304" pitchFamily="18" charset="0"/>
              </a:rPr>
              <a:t>Caesarea</a:t>
            </a:r>
            <a:r>
              <a:rPr lang="en-US" sz="1400" b="0" i="0" dirty="0">
                <a:solidFill>
                  <a:srgbClr val="000000"/>
                </a:solidFill>
                <a:effectLst/>
                <a:latin typeface="Times New Roman" panose="02020603050405020304" pitchFamily="18" charset="0"/>
                <a:cs typeface="Times New Roman" panose="02020603050405020304" pitchFamily="18" charset="0"/>
              </a:rPr>
              <a:t> and stayed at the home of </a:t>
            </a:r>
            <a:r>
              <a:rPr lang="en-US" sz="1800" b="1" i="0" u="sng" dirty="0">
                <a:solidFill>
                  <a:srgbClr val="000000"/>
                </a:solidFill>
                <a:effectLst/>
                <a:latin typeface="Times New Roman" panose="02020603050405020304" pitchFamily="18" charset="0"/>
                <a:cs typeface="Times New Roman" panose="02020603050405020304" pitchFamily="18" charset="0"/>
              </a:rPr>
              <a:t>Philip the Evangelist</a:t>
            </a:r>
            <a:r>
              <a:rPr lang="en-US" sz="1400" b="0" i="0" dirty="0">
                <a:solidFill>
                  <a:srgbClr val="000000"/>
                </a:solidFill>
                <a:effectLst/>
                <a:latin typeface="Times New Roman" panose="02020603050405020304" pitchFamily="18" charset="0"/>
                <a:cs typeface="Times New Roman" panose="02020603050405020304" pitchFamily="18" charset="0"/>
              </a:rPr>
              <a:t>, one of the seven men who had been chosen to distribute food. </a:t>
            </a:r>
            <a:r>
              <a:rPr lang="en-US" sz="1400" b="1" i="0" baseline="30000" dirty="0">
                <a:solidFill>
                  <a:srgbClr val="000000"/>
                </a:solidFill>
                <a:effectLst/>
                <a:latin typeface="Times New Roman" panose="02020603050405020304" pitchFamily="18" charset="0"/>
                <a:cs typeface="Times New Roman" panose="02020603050405020304" pitchFamily="18" charset="0"/>
              </a:rPr>
              <a:t>9 </a:t>
            </a:r>
            <a:r>
              <a:rPr lang="en-US" sz="1400" b="0" i="0" dirty="0">
                <a:solidFill>
                  <a:srgbClr val="000000"/>
                </a:solidFill>
                <a:effectLst/>
                <a:latin typeface="Times New Roman" panose="02020603050405020304" pitchFamily="18" charset="0"/>
                <a:cs typeface="Times New Roman" panose="02020603050405020304" pitchFamily="18" charset="0"/>
              </a:rPr>
              <a:t>He had four unmarried daughters who had the gift of prophecy.</a:t>
            </a:r>
          </a:p>
          <a:p>
            <a:endParaRPr lang="en-US" sz="1400" b="0" i="0" dirty="0">
              <a:solidFill>
                <a:srgbClr val="000000"/>
              </a:solidFill>
              <a:effectLst/>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8459832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Luke’s account leaves out what Phillip’s daughters were prophesying.  Although we don’t know what they were prophesying, we can look at some of Paul’s other letters to see why they were prophesying.  </a:t>
            </a:r>
          </a:p>
          <a:p>
            <a:endParaRPr lang="en-US" sz="1400" dirty="0"/>
          </a:p>
          <a:p>
            <a:r>
              <a:rPr lang="en-US" sz="1400" dirty="0"/>
              <a:t>According to Paul, the purpose of prophecy is the exhortation and building up of the church body.</a:t>
            </a:r>
          </a:p>
          <a:p>
            <a:endParaRPr lang="en-US" sz="1400" dirty="0"/>
          </a:p>
          <a:p>
            <a:r>
              <a:rPr lang="en-US" sz="1400" dirty="0"/>
              <a:t>In one of his letters to the Corinthians he writes “One who prophesies strengthens others, encourages them, and comforts them. . . . one who speaks a word of prophecy strengthens the entire church.”</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8050268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7800" y="590550"/>
            <a:ext cx="3789363" cy="2841625"/>
          </a:xfrm>
        </p:spPr>
      </p:sp>
      <p:sp>
        <p:nvSpPr>
          <p:cNvPr id="3" name="Notes Placeholder 2"/>
          <p:cNvSpPr>
            <a:spLocks noGrp="1"/>
          </p:cNvSpPr>
          <p:nvPr>
            <p:ph type="body" idx="1"/>
          </p:nvPr>
        </p:nvSpPr>
        <p:spPr>
          <a:xfrm>
            <a:off x="731520" y="3621974"/>
            <a:ext cx="5852160" cy="5830783"/>
          </a:xfrm>
        </p:spPr>
        <p:txBody>
          <a:bodyPr/>
          <a:lstStyle/>
          <a:p>
            <a:r>
              <a:rPr lang="en-US" sz="1400" dirty="0"/>
              <a:t>Now let’s compare Old Testament vs New Testament prophecy.  </a:t>
            </a:r>
          </a:p>
          <a:p>
            <a:endParaRPr lang="en-US" sz="1400" dirty="0"/>
          </a:p>
          <a:p>
            <a:r>
              <a:rPr lang="en-US" sz="1400" dirty="0"/>
              <a:t>• When I think of prophecy, I generally think of telling the future, or prediction.  This is known as </a:t>
            </a:r>
            <a:r>
              <a:rPr lang="en-US" sz="1600" b="1" u="sng" dirty="0"/>
              <a:t>foretelling</a:t>
            </a:r>
            <a:r>
              <a:rPr lang="en-US" sz="1400" dirty="0"/>
              <a:t>. </a:t>
            </a:r>
          </a:p>
          <a:p>
            <a:r>
              <a:rPr lang="en-US" sz="1400" dirty="0"/>
              <a:t>• There are many Old Testament examples of foretelling in the Old Testament. The oracles against the nations in Isaiah, Jeremiah, Ezekiel, Amos.  My favorite prophecies are about the end times, as seen in Daniel and Isaiah.</a:t>
            </a:r>
          </a:p>
          <a:p>
            <a:endParaRPr lang="en-US" sz="1400" dirty="0"/>
          </a:p>
          <a:p>
            <a:r>
              <a:rPr lang="en-US" sz="1400" dirty="0"/>
              <a:t>• But the New Testament also has foretelling. Jesus’s Olivet discourse. The Revelation given to the Apostle John.   Both are clearly prediction or foretelling about the future.</a:t>
            </a:r>
          </a:p>
          <a:p>
            <a:endParaRPr lang="en-US" sz="1400" dirty="0"/>
          </a:p>
          <a:p>
            <a:r>
              <a:rPr lang="en-US" sz="1400" dirty="0"/>
              <a:t>• We’ve already shown that the other type of prophecy in the New Testament is exhortation and building up of the church body.  </a:t>
            </a:r>
          </a:p>
          <a:p>
            <a:r>
              <a:rPr lang="en-US" sz="1400" dirty="0"/>
              <a:t>• This is also known as forthtelling in the NT. </a:t>
            </a:r>
          </a:p>
          <a:p>
            <a:endParaRPr lang="en-US" sz="1400" dirty="0"/>
          </a:p>
          <a:p>
            <a:r>
              <a:rPr lang="en-US" sz="1400" dirty="0"/>
              <a:t>• In the Old Testament we also have forthtelling in the form of divine messages of accusation and impending judgment due to the hearer’s rebelliousness—or divine messages of comfort and exhortation that divine salvation is at hand.</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3169207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Some would say that there is no prophecy today because the canon, that is the Bible, is complete. </a:t>
            </a:r>
          </a:p>
          <a:p>
            <a:endParaRPr lang="en-US" sz="1400" dirty="0"/>
          </a:p>
          <a:p>
            <a:r>
              <a:rPr lang="en-US" sz="1400" dirty="0"/>
              <a:t>However, that is not what </a:t>
            </a:r>
            <a:r>
              <a:rPr lang="en-US" sz="1800" b="1" u="sng" dirty="0"/>
              <a:t>the Bible says</a:t>
            </a:r>
            <a:r>
              <a:rPr lang="en-US" sz="1400" dirty="0"/>
              <a:t>.  The Bible does say that prophecy will cease.  In 1 Cor 13 Paul writes, “As for prophecies, they will pass away.”</a:t>
            </a:r>
          </a:p>
          <a:p>
            <a:endParaRPr lang="en-US" sz="1400" dirty="0"/>
          </a:p>
          <a:p>
            <a:r>
              <a:rPr lang="en-US" sz="1400" dirty="0"/>
              <a:t>Paul even tells us </a:t>
            </a:r>
            <a:r>
              <a:rPr lang="en-US" sz="1800" b="1" u="sng" dirty="0"/>
              <a:t>when prophecy will cease</a:t>
            </a:r>
            <a:r>
              <a:rPr lang="en-US" sz="1400" dirty="0"/>
              <a:t>.  The second part of 1 Cor 13 contrasts 2 periods of time: Now and Then.  Prophecies will cease “Then.”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046104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0813551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"Now" is obviously when Paul was writing the letter.  "Then" refers to some point in the future to Paul.  It’s been almost 2,000 years. Are we in the future to Paul?  So, are we in the “now” or are we in the “then” when it comes to prophecy?</a:t>
            </a:r>
          </a:p>
          <a:p>
            <a:endParaRPr lang="en-US" sz="1400" dirty="0"/>
          </a:p>
          <a:p>
            <a:r>
              <a:rPr lang="en-US" sz="1400" dirty="0"/>
              <a:t>When the perfect comes: one can make a weak argument that since we are made perfect or sinless through Christ’s shed blood on the cross, we are at the “then.”</a:t>
            </a:r>
          </a:p>
          <a:p>
            <a:endParaRPr lang="en-US" sz="1400" dirty="0"/>
          </a:p>
          <a:p>
            <a:pPr defTabSz="966612"/>
            <a:r>
              <a:rPr lang="en-US" sz="1400" dirty="0"/>
              <a:t>I would submit that we do not know everything completely, therefore we are still in the “now” and we can still have prophecy, mostly in the form of forth telling, for exhortation and building up of the church body.</a:t>
            </a:r>
          </a:p>
          <a:p>
            <a:endParaRPr lang="en-US" sz="1400" dirty="0"/>
          </a:p>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6523739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Although we don’t know what Philip’s daughters prophesied about, we do know what the next prophet said. </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Starting in vs 10: </a:t>
            </a:r>
            <a:r>
              <a:rPr lang="en-US" sz="1400" b="1" i="0" baseline="30000" dirty="0">
                <a:effectLst/>
                <a:latin typeface="Times New Roman" panose="02020603050405020304" pitchFamily="18" charset="0"/>
                <a:cs typeface="Times New Roman" panose="02020603050405020304" pitchFamily="18" charset="0"/>
              </a:rPr>
              <a:t>10 </a:t>
            </a:r>
            <a:r>
              <a:rPr lang="en-US" sz="1400" b="0" i="0" dirty="0">
                <a:effectLst/>
                <a:latin typeface="Times New Roman" panose="02020603050405020304" pitchFamily="18" charset="0"/>
                <a:cs typeface="Times New Roman" panose="02020603050405020304" pitchFamily="18" charset="0"/>
              </a:rPr>
              <a:t>Several days later a man named Agabus, who also had the gift of prophecy, arrived from Judea.</a:t>
            </a:r>
          </a:p>
          <a:p>
            <a:endParaRPr lang="en-US" sz="1400" b="0" i="0" dirty="0">
              <a:effectLst/>
              <a:latin typeface="Times New Roman" panose="02020603050405020304" pitchFamily="18" charset="0"/>
              <a:cs typeface="Times New Roman" panose="02020603050405020304" pitchFamily="18" charset="0"/>
            </a:endParaRPr>
          </a:p>
          <a:p>
            <a:pPr defTabSz="966612"/>
            <a:r>
              <a:rPr lang="en-US" sz="1400" b="0" i="0" dirty="0">
                <a:effectLst/>
                <a:latin typeface="Times New Roman" panose="02020603050405020304" pitchFamily="18" charset="0"/>
                <a:cs typeface="Times New Roman" panose="02020603050405020304" pitchFamily="18" charset="0"/>
              </a:rPr>
              <a:t>This is the </a:t>
            </a:r>
            <a:r>
              <a:rPr lang="en-US" sz="1800" b="1" i="0" u="sng" dirty="0">
                <a:effectLst/>
                <a:latin typeface="Times New Roman" panose="02020603050405020304" pitchFamily="18" charset="0"/>
                <a:cs typeface="Times New Roman" panose="02020603050405020304" pitchFamily="18" charset="0"/>
              </a:rPr>
              <a:t>same prophet </a:t>
            </a:r>
            <a:r>
              <a:rPr lang="en-US" sz="1400" b="0" i="0" dirty="0">
                <a:effectLst/>
                <a:latin typeface="Times New Roman" panose="02020603050405020304" pitchFamily="18" charset="0"/>
                <a:cs typeface="Times New Roman" panose="02020603050405020304" pitchFamily="18" charset="0"/>
              </a:rPr>
              <a:t>who went to Antioch when Paul and Barnabas were preaching there and prophesied that there would be a great famine.  That prophecy came true.</a:t>
            </a:r>
            <a:endParaRPr lang="en-US" sz="1400" dirty="0">
              <a:latin typeface="Times New Roman" panose="02020603050405020304" pitchFamily="18" charset="0"/>
              <a:cs typeface="Times New Roman" panose="02020603050405020304" pitchFamily="18" charset="0"/>
            </a:endParaRPr>
          </a:p>
          <a:p>
            <a:r>
              <a:rPr lang="en-US" sz="1400" b="0" i="0" dirty="0">
                <a:effectLst/>
                <a:latin typeface="Times New Roman" panose="02020603050405020304" pitchFamily="18" charset="0"/>
                <a:cs typeface="Times New Roman" panose="02020603050405020304" pitchFamily="18" charset="0"/>
              </a:rPr>
              <a:t> </a:t>
            </a:r>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94089377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chemeClr val="bg1"/>
                </a:solidFill>
                <a:effectLst/>
                <a:latin typeface="Times New Roman" panose="02020603050405020304" pitchFamily="18" charset="0"/>
                <a:cs typeface="Times New Roman" panose="02020603050405020304" pitchFamily="18" charset="0"/>
              </a:rPr>
              <a:t> Now when we see Agabus, </a:t>
            </a:r>
          </a:p>
          <a:p>
            <a:endParaRPr lang="en-US" b="0" i="0" baseline="30000" dirty="0">
              <a:solidFill>
                <a:schemeClr val="bg1"/>
              </a:solidFill>
              <a:effectLst/>
              <a:latin typeface="Times New Roman" panose="02020603050405020304" pitchFamily="18" charset="0"/>
              <a:cs typeface="Times New Roman" panose="02020603050405020304" pitchFamily="18" charset="0"/>
            </a:endParaRPr>
          </a:p>
          <a:p>
            <a:endParaRPr lang="en-US" b="0" i="0" baseline="30000" dirty="0">
              <a:solidFill>
                <a:schemeClr val="bg1"/>
              </a:solidFill>
              <a:effectLst/>
              <a:latin typeface="Times New Roman" panose="02020603050405020304" pitchFamily="18" charset="0"/>
              <a:cs typeface="Times New Roman" panose="02020603050405020304" pitchFamily="18" charset="0"/>
            </a:endParaRPr>
          </a:p>
          <a:p>
            <a:r>
              <a:rPr lang="en-US" b="1" i="0" baseline="30000" dirty="0">
                <a:solidFill>
                  <a:schemeClr val="bg1"/>
                </a:solidFill>
                <a:effectLst/>
                <a:latin typeface="Times New Roman" panose="02020603050405020304" pitchFamily="18" charset="0"/>
                <a:cs typeface="Times New Roman" panose="02020603050405020304" pitchFamily="18" charset="0"/>
              </a:rPr>
              <a:t>11 </a:t>
            </a:r>
            <a:r>
              <a:rPr lang="en-US" b="0" i="0" dirty="0">
                <a:solidFill>
                  <a:schemeClr val="bg1"/>
                </a:solidFill>
                <a:effectLst/>
                <a:latin typeface="Times New Roman" panose="02020603050405020304" pitchFamily="18" charset="0"/>
                <a:cs typeface="Times New Roman" panose="02020603050405020304" pitchFamily="18" charset="0"/>
              </a:rPr>
              <a:t>He came over, took Paul’s belt, and bound his own feet and hands with it. Then he said, “</a:t>
            </a:r>
            <a:r>
              <a:rPr lang="en-US" sz="1600" b="1" i="0" u="sng" dirty="0">
                <a:solidFill>
                  <a:schemeClr val="bg1"/>
                </a:solidFill>
                <a:effectLst/>
                <a:latin typeface="Times New Roman" panose="02020603050405020304" pitchFamily="18" charset="0"/>
                <a:cs typeface="Times New Roman" panose="02020603050405020304" pitchFamily="18" charset="0"/>
              </a:rPr>
              <a:t>The Holy Spirit </a:t>
            </a:r>
            <a:r>
              <a:rPr lang="en-US" b="0" i="0" dirty="0">
                <a:solidFill>
                  <a:schemeClr val="bg1"/>
                </a:solidFill>
                <a:effectLst/>
                <a:latin typeface="Times New Roman" panose="02020603050405020304" pitchFamily="18" charset="0"/>
                <a:cs typeface="Times New Roman" panose="02020603050405020304" pitchFamily="18" charset="0"/>
              </a:rPr>
              <a:t>declares, ‘So shall the owner of this belt be bound by the Jewish leaders in Jerusalem and turned over to the Gentiles.’”’</a:t>
            </a:r>
          </a:p>
          <a:p>
            <a:endParaRPr lang="en-US" b="0" i="0" dirty="0">
              <a:solidFill>
                <a:schemeClr val="bg1"/>
              </a:solidFill>
              <a:effectLst/>
              <a:latin typeface="Times New Roman" panose="02020603050405020304" pitchFamily="18" charset="0"/>
              <a:cs typeface="Times New Roman" panose="02020603050405020304" pitchFamily="18" charset="0"/>
            </a:endParaRPr>
          </a:p>
          <a:p>
            <a:r>
              <a:rPr lang="en-US" b="0" i="0" dirty="0">
                <a:solidFill>
                  <a:schemeClr val="bg1"/>
                </a:solidFill>
                <a:effectLst/>
                <a:latin typeface="Times New Roman" panose="02020603050405020304" pitchFamily="18" charset="0"/>
                <a:cs typeface="Times New Roman" panose="02020603050405020304" pitchFamily="18" charset="0"/>
              </a:rPr>
              <a:t>This would be much harder today since not everyone wears a belt, and the belts we do wear would not work the same way.  But using props is an effective teaching method.  Agabus was not the only prophet to use a prop.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0333074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dirty="0"/>
              <a:t>The prophet Ezekiel spent more than a year lying on his side, first on his left side then the right side.</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He symbolized Israel's 390 years of sin and Judah's 40 years of sin by lying on his sides for fourteen months (4:4-8).</a:t>
            </a:r>
          </a:p>
          <a:p>
            <a:r>
              <a:rPr lang="en-US" sz="1400" dirty="0">
                <a:latin typeface="Arial" panose="020B0604020202020204" pitchFamily="34" charset="0"/>
                <a:cs typeface="Arial" panose="020B0604020202020204" pitchFamily="34" charset="0"/>
              </a:rPr>
              <a:t>He symbolized eating unclean food cooked with cow dung to show Jerusalem's future scarcity of food and water (4:9-17).</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8488526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prophet Micah lamented without wearing clothes to illustrate the severity of the destitution and captivity that was coming. </a:t>
            </a:r>
          </a:p>
          <a:p>
            <a:endParaRPr lang="en-US" sz="1400" dirty="0"/>
          </a:p>
          <a:p>
            <a:r>
              <a:rPr lang="en-US" sz="1400" dirty="0"/>
              <a:t>The prophet Jeremiah wore a yoke around his neck to demonstrate that Israel would be subject to Babylon.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1582904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As you can imagine, this caused a strong reaction in the church.  Luke writes that </a:t>
            </a:r>
          </a:p>
          <a:p>
            <a:endParaRPr lang="en-US" sz="1400" dirty="0">
              <a:latin typeface="Times New Roman" panose="02020603050405020304" pitchFamily="18" charset="0"/>
              <a:cs typeface="Times New Roman" panose="02020603050405020304" pitchFamily="18" charset="0"/>
            </a:endParaRPr>
          </a:p>
          <a:p>
            <a:r>
              <a:rPr lang="en-US" sz="1400" b="0" i="0" dirty="0">
                <a:solidFill>
                  <a:srgbClr val="000000"/>
                </a:solidFill>
                <a:effectLst/>
                <a:latin typeface="Times New Roman" panose="02020603050405020304" pitchFamily="18" charset="0"/>
                <a:cs typeface="Times New Roman" panose="02020603050405020304" pitchFamily="18" charset="0"/>
              </a:rPr>
              <a:t>“When we heard this, we and the local believers all begged Paul not to go on to Jerusalem.”</a:t>
            </a:r>
          </a:p>
          <a:p>
            <a:endParaRPr lang="en-US" sz="1400" b="0" i="0" dirty="0">
              <a:solidFill>
                <a:srgbClr val="000000"/>
              </a:solidFill>
              <a:effectLst/>
              <a:latin typeface="Times New Roman" panose="02020603050405020304" pitchFamily="18" charset="0"/>
              <a:cs typeface="Times New Roman" panose="02020603050405020304" pitchFamily="18" charset="0"/>
            </a:endParaRPr>
          </a:p>
          <a:p>
            <a:pPr defTabSz="966612"/>
            <a:r>
              <a:rPr lang="en-US" sz="1400" b="0" i="0" dirty="0">
                <a:solidFill>
                  <a:srgbClr val="000000"/>
                </a:solidFill>
                <a:effectLst/>
                <a:latin typeface="Times New Roman" panose="02020603050405020304" pitchFamily="18" charset="0"/>
                <a:cs typeface="Times New Roman" panose="02020603050405020304" pitchFamily="18" charset="0"/>
              </a:rPr>
              <a:t>What was Paul’s response?  Look at verse 13.  </a:t>
            </a:r>
            <a:r>
              <a:rPr lang="en-US" sz="1400" b="1" i="0" baseline="30000" dirty="0">
                <a:solidFill>
                  <a:srgbClr val="000000"/>
                </a:solidFill>
                <a:effectLst/>
                <a:latin typeface="Times New Roman" panose="02020603050405020304" pitchFamily="18" charset="0"/>
                <a:cs typeface="Times New Roman" panose="02020603050405020304" pitchFamily="18" charset="0"/>
              </a:rPr>
              <a:t>13 </a:t>
            </a:r>
            <a:r>
              <a:rPr lang="en-US" sz="1400" b="0" i="0" dirty="0">
                <a:solidFill>
                  <a:srgbClr val="000000"/>
                </a:solidFill>
                <a:effectLst/>
                <a:latin typeface="Times New Roman" panose="02020603050405020304" pitchFamily="18" charset="0"/>
                <a:cs typeface="Times New Roman" panose="02020603050405020304" pitchFamily="18" charset="0"/>
              </a:rPr>
              <a:t>But he said, “Why all this weeping? You are breaking my heart! I am ready not only to be jailed at Jerusalem but even to die for the sake of the Lord Jesus.”</a:t>
            </a:r>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4714991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500">
                <a:solidFill>
                  <a:schemeClr val="tx1"/>
                </a:solidFill>
                <a:latin typeface="Times New Roman" charset="0"/>
                <a:ea typeface="ＭＳ Ｐゴシック" charset="0"/>
                <a:cs typeface="ＭＳ Ｐゴシック" charset="0"/>
              </a:defRPr>
            </a:lvl1pPr>
            <a:lvl2pPr marL="785372" indent="-302066">
              <a:defRPr sz="2500">
                <a:solidFill>
                  <a:schemeClr val="tx1"/>
                </a:solidFill>
                <a:latin typeface="Times New Roman" charset="0"/>
                <a:ea typeface="ＭＳ Ｐゴシック" charset="0"/>
              </a:defRPr>
            </a:lvl2pPr>
            <a:lvl3pPr marL="1208265" indent="-241653">
              <a:defRPr sz="2500">
                <a:solidFill>
                  <a:schemeClr val="tx1"/>
                </a:solidFill>
                <a:latin typeface="Times New Roman" charset="0"/>
                <a:ea typeface="ＭＳ Ｐゴシック" charset="0"/>
              </a:defRPr>
            </a:lvl3pPr>
            <a:lvl4pPr marL="1691571" indent="-241653">
              <a:defRPr sz="2500">
                <a:solidFill>
                  <a:schemeClr val="tx1"/>
                </a:solidFill>
                <a:latin typeface="Times New Roman" charset="0"/>
                <a:ea typeface="ＭＳ Ｐゴシック" charset="0"/>
              </a:defRPr>
            </a:lvl4pPr>
            <a:lvl5pPr marL="2174878" indent="-241653">
              <a:defRPr sz="2500">
                <a:solidFill>
                  <a:schemeClr val="tx1"/>
                </a:solidFill>
                <a:latin typeface="Times New Roman" charset="0"/>
                <a:ea typeface="ＭＳ Ｐゴシック" charset="0"/>
              </a:defRPr>
            </a:lvl5pPr>
            <a:lvl6pPr marL="2658184" indent="-241653" algn="ctr" eaLnBrk="0" fontAlgn="base" hangingPunct="0">
              <a:spcBef>
                <a:spcPct val="0"/>
              </a:spcBef>
              <a:spcAft>
                <a:spcPct val="0"/>
              </a:spcAft>
              <a:defRPr sz="2500">
                <a:solidFill>
                  <a:schemeClr val="tx1"/>
                </a:solidFill>
                <a:latin typeface="Times New Roman" charset="0"/>
                <a:ea typeface="ＭＳ Ｐゴシック" charset="0"/>
              </a:defRPr>
            </a:lvl6pPr>
            <a:lvl7pPr marL="3141490" indent="-241653" algn="ctr" eaLnBrk="0" fontAlgn="base" hangingPunct="0">
              <a:spcBef>
                <a:spcPct val="0"/>
              </a:spcBef>
              <a:spcAft>
                <a:spcPct val="0"/>
              </a:spcAft>
              <a:defRPr sz="2500">
                <a:solidFill>
                  <a:schemeClr val="tx1"/>
                </a:solidFill>
                <a:latin typeface="Times New Roman" charset="0"/>
                <a:ea typeface="ＭＳ Ｐゴシック" charset="0"/>
              </a:defRPr>
            </a:lvl7pPr>
            <a:lvl8pPr marL="3624796" indent="-241653" algn="ctr" eaLnBrk="0" fontAlgn="base" hangingPunct="0">
              <a:spcBef>
                <a:spcPct val="0"/>
              </a:spcBef>
              <a:spcAft>
                <a:spcPct val="0"/>
              </a:spcAft>
              <a:defRPr sz="2500">
                <a:solidFill>
                  <a:schemeClr val="tx1"/>
                </a:solidFill>
                <a:latin typeface="Times New Roman" charset="0"/>
                <a:ea typeface="ＭＳ Ｐゴシック" charset="0"/>
              </a:defRPr>
            </a:lvl8pPr>
            <a:lvl9pPr marL="4108102" indent="-241653" algn="ctr" eaLnBrk="0" fontAlgn="base" hangingPunct="0">
              <a:spcBef>
                <a:spcPct val="0"/>
              </a:spcBef>
              <a:spcAft>
                <a:spcPct val="0"/>
              </a:spcAft>
              <a:defRPr sz="2500">
                <a:solidFill>
                  <a:schemeClr val="tx1"/>
                </a:solidFill>
                <a:latin typeface="Times New Roman" charset="0"/>
                <a:ea typeface="ＭＳ Ｐゴシック" charset="0"/>
              </a:defRPr>
            </a:lvl9pPr>
          </a:lstStyle>
          <a:p>
            <a:pPr marL="0" marR="0" lvl="0" indent="0" algn="r" defTabSz="966612"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3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66612" rtl="0" eaLnBrk="1" fontAlgn="base" latinLnBrk="0" hangingPunct="1">
                <a:lnSpc>
                  <a:spcPct val="100000"/>
                </a:lnSpc>
                <a:spcBef>
                  <a:spcPct val="0"/>
                </a:spcBef>
                <a:spcAft>
                  <a:spcPct val="0"/>
                </a:spcAft>
                <a:buClrTx/>
                <a:buSzTx/>
                <a:buFontTx/>
                <a:buNone/>
                <a:tabLst/>
                <a:defRPr/>
              </a:pPr>
              <a:t>83</a:t>
            </a:fld>
            <a:endParaRPr kumimoji="0" lang="en-GB" sz="13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328738" y="614363"/>
            <a:ext cx="4656137" cy="3492500"/>
          </a:xfrm>
          <a:solidFill>
            <a:srgbClr val="FFFFFF"/>
          </a:solidFill>
          <a:ln/>
        </p:spPr>
      </p:sp>
      <p:sp>
        <p:nvSpPr>
          <p:cNvPr id="95235" name="Rectangle 1027"/>
          <p:cNvSpPr>
            <a:spLocks noGrp="1" noChangeArrowheads="1"/>
          </p:cNvSpPr>
          <p:nvPr>
            <p:ph type="body" idx="1"/>
          </p:nvPr>
        </p:nvSpPr>
        <p:spPr>
          <a:xfrm>
            <a:off x="974566" y="4371087"/>
            <a:ext cx="5364480" cy="4615749"/>
          </a:xfrm>
          <a:prstGeom prst="rect">
            <a:avLst/>
          </a:prstGeom>
          <a:solidFill>
            <a:srgbClr val="FFFFFF"/>
          </a:solidFill>
          <a:ln>
            <a:noFill/>
          </a:ln>
          <a:extLst>
            <a:ext uri="{FAA26D3D-D897-4be2-8F04-BA451C77F1D7}">
              <ma14:placeholderFlag xmlns="" xmlns:ma14="http://schemas.microsoft.com/office/mac/drawingml/2011/main" val="1"/>
            </a:ext>
          </a:extLst>
        </p:spPr>
        <p:txBody>
          <a:bodyPr/>
          <a:lstStyle/>
          <a:p>
            <a:r>
              <a:rPr lang="en-US" sz="1400" dirty="0">
                <a:latin typeface="Times New Roman" panose="02020603050405020304" pitchFamily="18" charset="0"/>
                <a:cs typeface="Times New Roman" panose="02020603050405020304" pitchFamily="18" charset="0"/>
              </a:rPr>
              <a:t>And now we get to what I think is the key verse in this section of Scripture.  </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“When it was clear that we couldn’t persuade him, we gave up and said, The Lord’s will be done.”</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When God’s plan is revealed to you, and it is not what you want or was expecting, how do you respond?  Do you mope and complain?  Do you turn the other way like Jonah?  Do you drag your feet, saying, maybe next year I will…? Do whatever it is that God has laid on your heart? Or do you say, “The Lord’s will be done.”</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Even though prophecy revealed Paul would suffer and be imprisoned, he submitted to the Lord’s will. </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So, what was the point of the prophecy? It prepared Paul for the suffering he would endure. </a:t>
            </a:r>
          </a:p>
          <a:p>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77332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In several of his letters, Paul writes about suffering.  In Romans 8:17 he writes </a:t>
            </a:r>
          </a:p>
          <a:p>
            <a:endParaRPr lang="en-US" sz="1400" dirty="0"/>
          </a:p>
          <a:p>
            <a:r>
              <a:rPr lang="en-US" sz="1400" dirty="0"/>
              <a:t>“And since we are his children, we are his heirs. In fact, together with Christ we are heirs of God’s glory. But if we are to share his glory, we must also share his suffering.”</a:t>
            </a:r>
          </a:p>
          <a:p>
            <a:endParaRPr lang="en-US" sz="1400" dirty="0"/>
          </a:p>
          <a:p>
            <a:r>
              <a:rPr lang="en-US" sz="1400" dirty="0"/>
              <a:t>You might wonder when Paul wrote that statement in Romans.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6527645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0" y="4560570"/>
            <a:ext cx="5364480" cy="4320540"/>
          </a:xfrm>
          <a:prstGeom prst="rect">
            <a:avLst/>
          </a:prstGeom>
        </p:spPr>
        <p:txBody>
          <a:bodyPr/>
          <a:lstStyle/>
          <a:p>
            <a:r>
              <a:rPr lang="en-US" sz="1400" dirty="0"/>
              <a:t>We saw this timeline earlier.   Several of </a:t>
            </a:r>
            <a:r>
              <a:rPr lang="en-US" sz="1800" b="1" u="sng" dirty="0"/>
              <a:t>Paul’s letters </a:t>
            </a:r>
            <a:r>
              <a:rPr lang="en-US" sz="1400" dirty="0"/>
              <a:t>were written during his mission trips.  The letter to the Romans was written during his third missionary journey, before he returned to Jerusalem. </a:t>
            </a:r>
          </a:p>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69801468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Here are a couple more statements on suffering.  </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Colossians 1:24 (NLT)</a:t>
            </a:r>
          </a:p>
          <a:p>
            <a:r>
              <a:rPr lang="en-US" sz="1400" dirty="0">
                <a:latin typeface="Times New Roman" panose="02020603050405020304" pitchFamily="18" charset="0"/>
                <a:cs typeface="Times New Roman" panose="02020603050405020304" pitchFamily="18" charset="0"/>
              </a:rPr>
              <a:t>24 I am glad when I suffer for you in my body, for I am participating in the sufferings of Christ that continue for his body, the church.</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Philippians 1:29 (NLT)</a:t>
            </a:r>
          </a:p>
          <a:p>
            <a:r>
              <a:rPr lang="en-US" sz="1400" dirty="0">
                <a:latin typeface="Times New Roman" panose="02020603050405020304" pitchFamily="18" charset="0"/>
                <a:cs typeface="Times New Roman" panose="02020603050405020304" pitchFamily="18" charset="0"/>
              </a:rPr>
              <a:t>29 For you have been given not only the privilege of trusting in Christ but also the privilege of suffering for him.</a:t>
            </a:r>
          </a:p>
          <a:p>
            <a:endParaRPr lang="en-US" sz="1400" dirty="0">
              <a:latin typeface="Times New Roman" panose="02020603050405020304" pitchFamily="18" charset="0"/>
              <a:cs typeface="Times New Roman" panose="02020603050405020304" pitchFamily="18" charset="0"/>
            </a:endParaRPr>
          </a:p>
          <a:p>
            <a:pPr defTabSz="966612">
              <a:defRPr/>
            </a:pPr>
            <a:r>
              <a:rPr lang="en-US" sz="1400" dirty="0">
                <a:latin typeface="Times New Roman" panose="02020603050405020304" pitchFamily="18" charset="0"/>
                <a:cs typeface="Times New Roman" panose="02020603050405020304" pitchFamily="18" charset="0"/>
              </a:rPr>
              <a:t>Paul certainly never sought out difficulty. He had no martyr complex. On the other hand, he accepted suffering as a part of his witness which is why he alluded to suffering in his letters.</a:t>
            </a:r>
          </a:p>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715173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It’s not hard to witness to what you have seen—</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751432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75360" y="4560570"/>
            <a:ext cx="5364480" cy="4320540"/>
          </a:xfrm>
          <a:prstGeom prst="rect">
            <a:avLst/>
          </a:prstGeom>
        </p:spPr>
        <p:txBody>
          <a:bodyPr/>
          <a:lstStyle/>
          <a:p>
            <a:r>
              <a:rPr lang="en-US" sz="1400" dirty="0"/>
              <a:t>Back to the timeline, Colossians and Philippians were written while he was in </a:t>
            </a:r>
            <a:r>
              <a:rPr lang="en-US" sz="1800" b="1" u="sng" dirty="0"/>
              <a:t>prison</a:t>
            </a:r>
            <a:r>
              <a:rPr lang="en-US" sz="1400" dirty="0"/>
              <a:t> in Rome, which resulted from his returning to Jerusalem. </a:t>
            </a:r>
          </a:p>
          <a:p>
            <a:endParaRPr lang="en-US" sz="1400" dirty="0"/>
          </a:p>
          <a:p>
            <a:r>
              <a:rPr lang="en-US" sz="1400" dirty="0"/>
              <a:t>Can you imagine if Paul had listened to the churches at Tyre or Caesarea and not returned to Jerusalem?  </a:t>
            </a:r>
          </a:p>
          <a:p>
            <a:endParaRPr lang="en-US" sz="1400" dirty="0"/>
          </a:p>
          <a:p>
            <a:r>
              <a:rPr lang="en-US" sz="1400" dirty="0"/>
              <a:t>Would he have ended up in Rome?  Would he have written the prison letters?  Would he have written the </a:t>
            </a:r>
            <a:r>
              <a:rPr lang="en-US" sz="1800" b="1" u="sng" dirty="0"/>
              <a:t>pastoral</a:t>
            </a:r>
            <a:r>
              <a:rPr lang="en-US" sz="1400" dirty="0"/>
              <a:t> letters?  </a:t>
            </a:r>
          </a:p>
          <a:p>
            <a:endParaRPr lang="en-US" sz="1400" dirty="0"/>
          </a:p>
          <a:p>
            <a:r>
              <a:rPr lang="en-US" sz="1400" dirty="0"/>
              <a:t>We don’t know.  What do we know?</a:t>
            </a:r>
          </a:p>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59395368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“We know that God causes everything to work together for the good of those who love God and are called according to his purpose for them” (Rom 8:18 NLT).</a:t>
            </a:r>
          </a:p>
          <a:p>
            <a:endParaRPr lang="en-US" sz="1400" dirty="0"/>
          </a:p>
          <a:p>
            <a:r>
              <a:rPr lang="en-US" sz="1400" dirty="0"/>
              <a:t>We may suffer.  We don’t need prophecy to tells us we are going to suffer. </a:t>
            </a:r>
          </a:p>
          <a:p>
            <a:endParaRPr lang="en-US" sz="1400" dirty="0"/>
          </a:p>
          <a:p>
            <a:r>
              <a:rPr lang="en-US" sz="1400" dirty="0"/>
              <a:t>But we also have assurance.  We must heed God’s calling in our lives. We must be in submission to his will, not our own.  </a:t>
            </a:r>
          </a:p>
          <a:p>
            <a:endParaRPr lang="en-US" sz="1400" dirty="0"/>
          </a:p>
          <a:p>
            <a:r>
              <a:rPr lang="en-US" sz="1400" dirty="0"/>
              <a:t>When we do this, we have a blessed assurance.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3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3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1231277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695626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07659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937813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652518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a:xfrm>
            <a:off x="975360" y="4560570"/>
            <a:ext cx="5364480" cy="4320540"/>
          </a:xfrm>
          <a:prstGeom prst="rect">
            <a:avLst/>
          </a:prstGeom>
        </p:spPr>
        <p:txBody>
          <a:bodyPr/>
          <a:lstStyle/>
          <a:p>
            <a:r>
              <a:rPr lang="en-US" sz="1400" dirty="0"/>
              <a:t>We are continuing in our series called Good News on the Move, God’s work through the early church in Acts.</a:t>
            </a:r>
          </a:p>
          <a:p>
            <a:endParaRPr lang="en-US" sz="1400" dirty="0"/>
          </a:p>
          <a:p>
            <a:r>
              <a:rPr lang="en-US" sz="1400" dirty="0"/>
              <a:t>In the previous 19 sermons we have seen a lot of people on the move. </a:t>
            </a:r>
          </a:p>
          <a:p>
            <a:endParaRPr lang="en-US" sz="1400" dirty="0"/>
          </a:p>
          <a:p>
            <a:r>
              <a:rPr lang="en-US" sz="1400" dirty="0"/>
              <a:t>At the beginning of the book of Acts, we saw the church growing in Jerusalem, undergoing persecution, and spreading to Samaria.</a:t>
            </a:r>
          </a:p>
          <a:p>
            <a:endParaRPr lang="en-US" sz="1400" dirty="0"/>
          </a:p>
          <a:p>
            <a:r>
              <a:rPr lang="en-US" sz="1400" dirty="0"/>
              <a:t>As the book of Acts progressed, we are introduced to Saul, also known as Paul. </a:t>
            </a:r>
          </a:p>
        </p:txBody>
      </p:sp>
      <p:sp>
        <p:nvSpPr>
          <p:cNvPr id="4" name="Slide Number Placeholder 3"/>
          <p:cNvSpPr>
            <a:spLocks noGrp="1"/>
          </p:cNvSpPr>
          <p:nvPr>
            <p:ph type="sldNum" sz="quarter" idx="5"/>
          </p:nvPr>
        </p:nvSpPr>
        <p:spPr/>
        <p:txBody>
          <a:bodyPr/>
          <a:lstStyle/>
          <a:p>
            <a:pPr marL="0" marR="0" lvl="0" indent="0" algn="r" defTabSz="483306" rtl="0" eaLnBrk="1" fontAlgn="auto" latinLnBrk="0" hangingPunct="1">
              <a:lnSpc>
                <a:spcPct val="100000"/>
              </a:lnSpc>
              <a:spcBef>
                <a:spcPts val="0"/>
              </a:spcBef>
              <a:spcAft>
                <a:spcPts val="0"/>
              </a:spcAft>
              <a:buClrTx/>
              <a:buSzTx/>
              <a:buFontTx/>
              <a:buNone/>
              <a:tabLst/>
              <a:defRPr/>
            </a:pPr>
            <a:fld id="{756D9F66-4D64-468E-AD61-602BAA36901B}" type="slidenum">
              <a:rPr kumimoji="0" lang="en-US" sz="1300" b="0" i="0" u="none" strike="noStrike" kern="1200" cap="none" spc="0" normalizeH="0" baseline="0" noProof="0">
                <a:ln>
                  <a:noFill/>
                </a:ln>
                <a:solidFill>
                  <a:prstClr val="black"/>
                </a:solidFill>
                <a:effectLst/>
                <a:uLnTx/>
                <a:uFillTx/>
                <a:latin typeface="Calibri" panose="020F0502020204030204"/>
                <a:ea typeface="ＭＳ Ｐゴシック" charset="0"/>
                <a:cs typeface="+mn-cs"/>
              </a:rPr>
              <a:pPr marL="0" marR="0" lvl="0" indent="0" algn="r" defTabSz="483306" rtl="0" eaLnBrk="1" fontAlgn="auto" latinLnBrk="0" hangingPunct="1">
                <a:lnSpc>
                  <a:spcPct val="100000"/>
                </a:lnSpc>
                <a:spcBef>
                  <a:spcPts val="0"/>
                </a:spcBef>
                <a:spcAft>
                  <a:spcPts val="0"/>
                </a:spcAft>
                <a:buClrTx/>
                <a:buSzTx/>
                <a:buFontTx/>
                <a:buNone/>
                <a:tabLst/>
                <a:defRPr/>
              </a:pPr>
              <a:t>96</a:t>
            </a:fld>
            <a:endParaRPr kumimoji="0" lang="en-US" sz="13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00185737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645959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071090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3210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Today we’ll see three reasons we should witness for Jesus. Each is actually a stage of growth.</a:t>
            </a:r>
          </a:p>
          <a:p>
            <a:r>
              <a:rPr lang="en-US" dirty="0">
                <a:latin typeface="Arial" panose="020B0604020202020204" pitchFamily="34" charset="0"/>
                <a:cs typeface="Arial" panose="020B0604020202020204" pitchFamily="34" charset="0"/>
              </a:rPr>
              <a:t>We will survey the entire book of Acts.</a:t>
            </a:r>
          </a:p>
          <a:p>
            <a:r>
              <a:rPr lang="en-US" dirty="0">
                <a:latin typeface="Arial" panose="020B0604020202020204" pitchFamily="34" charset="0"/>
                <a:cs typeface="Arial" panose="020B0604020202020204" pitchFamily="34" charset="0"/>
              </a:rPr>
              <a:t>(So back to our question: Why should we witness?)</a:t>
            </a:r>
          </a:p>
        </p:txBody>
      </p:sp>
    </p:spTree>
    <p:extLst>
      <p:ext uri="{BB962C8B-B14F-4D97-AF65-F5344CB8AC3E}">
        <p14:creationId xmlns:p14="http://schemas.microsoft.com/office/powerpoint/2010/main" val="151109656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46162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95D095-EDAB-414F-AF00-B72C13212235}" type="slidenum">
              <a:rPr lang="en-US" sz="1200"/>
              <a:pPr eaLnBrk="1" hangingPunct="1"/>
              <a:t>132</a:t>
            </a:fld>
            <a:endParaRPr lang="en-US" sz="1200"/>
          </a:p>
        </p:txBody>
      </p:sp>
      <p:sp>
        <p:nvSpPr>
          <p:cNvPr id="423938" name="Rectangle 2"/>
          <p:cNvSpPr>
            <a:spLocks noGrp="1" noRot="1" noChangeAspect="1" noChangeArrowheads="1"/>
          </p:cNvSpPr>
          <p:nvPr>
            <p:ph type="sldImg"/>
          </p:nvPr>
        </p:nvSpPr>
        <p:spPr>
          <a:xfrm>
            <a:off x="1143000" y="685800"/>
            <a:ext cx="4572000" cy="3429000"/>
          </a:xfrm>
          <a:solidFill>
            <a:srgbClr val="FFFFFF"/>
          </a:solidFill>
          <a:ln/>
        </p:spPr>
      </p:sp>
      <p:sp>
        <p:nvSpPr>
          <p:cNvPr id="42393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427521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388436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857921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CE45425-12C6-1F4B-9A0C-483707EF851C}" type="slidenum">
              <a:rPr lang="en-US" sz="1200"/>
              <a:pPr eaLnBrk="1" hangingPunct="1"/>
              <a:t>137</a:t>
            </a:fld>
            <a:endParaRPr lang="en-US" sz="1200"/>
          </a:p>
        </p:txBody>
      </p:sp>
      <p:sp>
        <p:nvSpPr>
          <p:cNvPr id="425986" name="Rectangle 2"/>
          <p:cNvSpPr>
            <a:spLocks noGrp="1" noRot="1" noChangeAspect="1" noChangeArrowheads="1"/>
          </p:cNvSpPr>
          <p:nvPr>
            <p:ph type="sldImg"/>
          </p:nvPr>
        </p:nvSpPr>
        <p:spPr>
          <a:xfrm>
            <a:off x="1143000" y="685800"/>
            <a:ext cx="4572000" cy="3429000"/>
          </a:xfrm>
          <a:solidFill>
            <a:srgbClr val="FFFFFF"/>
          </a:solidFill>
          <a:ln/>
        </p:spPr>
      </p:sp>
      <p:sp>
        <p:nvSpPr>
          <p:cNvPr id="42598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pPr>
              <a:spcBef>
                <a:spcPts val="0"/>
              </a:spcBef>
            </a:pPr>
            <a:r>
              <a:rPr lang="en-US" dirty="0"/>
              <a:t>Today we are going to look at Acts, chapters 25 and 26. We will see that following God sets us free.</a:t>
            </a:r>
          </a:p>
          <a:p>
            <a:pPr>
              <a:spcBef>
                <a:spcPts val="0"/>
              </a:spcBef>
            </a:pPr>
            <a:endParaRPr lang="en-US" dirty="0"/>
          </a:p>
          <a:p>
            <a:pPr>
              <a:spcBef>
                <a:spcPts val="0"/>
              </a:spcBef>
            </a:pPr>
            <a:r>
              <a:rPr lang="en-US" dirty="0"/>
              <a:t>Paul has been waiting patiently in Caesarea for two years. But Paul also knows that it is God’s plan for him to go to Rome. </a:t>
            </a:r>
          </a:p>
          <a:p>
            <a:pPr>
              <a:spcBef>
                <a:spcPts val="0"/>
              </a:spcBef>
            </a:pPr>
            <a:endParaRPr lang="en-US" dirty="0"/>
          </a:p>
          <a:p>
            <a:pPr>
              <a:spcBef>
                <a:spcPts val="0"/>
              </a:spcBef>
            </a:pPr>
            <a:r>
              <a:rPr lang="en-US" dirty="0"/>
              <a:t>And although Paul is being held prisoner, he is actually free because he is following God’s will, not man’s plan. </a:t>
            </a:r>
          </a:p>
          <a:p>
            <a:pPr>
              <a:spcBef>
                <a:spcPts val="0"/>
              </a:spcBef>
            </a:pPr>
            <a:endParaRPr lang="en-US" dirty="0"/>
          </a:p>
          <a:p>
            <a:pPr>
              <a:spcBef>
                <a:spcPts val="0"/>
              </a:spcBef>
            </a:pPr>
            <a:r>
              <a:rPr lang="en-US" dirty="0"/>
              <a:t>Paul knows that because he is following God’s will, he can be thankful in all circumstances. </a:t>
            </a:r>
          </a:p>
          <a:p>
            <a:pPr>
              <a:spcBef>
                <a:spcPts val="0"/>
              </a:spcBef>
            </a:pPr>
            <a:r>
              <a:rPr lang="en-US" dirty="0"/>
              <a:t>Even though he is a prisoner, he is free because of his hope in Jesus.</a:t>
            </a:r>
          </a:p>
          <a:p>
            <a:pPr>
              <a:spcBef>
                <a:spcPts val="0"/>
              </a:spcBef>
            </a:pPr>
            <a:endParaRPr lang="en-US" dirty="0"/>
          </a:p>
          <a:p>
            <a:pPr>
              <a:spcBef>
                <a:spcPts val="0"/>
              </a:spcBef>
            </a:pPr>
            <a:r>
              <a:rPr lang="en-US" dirty="0"/>
              <a:t>Go ahead and turn to Acts 25 and let us read about how God, working through Paul, sets in motion the chain of events that results in Paul eventually going to Rome. </a:t>
            </a:r>
          </a:p>
          <a:p>
            <a:pPr>
              <a:spcBef>
                <a:spcPts val="0"/>
              </a:spcBef>
            </a:pPr>
            <a:endParaRPr lang="en-US" dirty="0"/>
          </a:p>
          <a:p>
            <a:pPr marL="0" marR="0" lvl="0" indent="0" algn="l" defTabSz="914400" rtl="0" eaLnBrk="0" fontAlgn="base" latinLnBrk="0" hangingPunct="0">
              <a:lnSpc>
                <a:spcPct val="100000"/>
              </a:lnSpc>
              <a:spcBef>
                <a:spcPts val="0"/>
              </a:spcBef>
              <a:spcAft>
                <a:spcPct val="0"/>
              </a:spcAft>
              <a:buClrTx/>
              <a:buSzTx/>
              <a:buFontTx/>
              <a:buNone/>
              <a:tabLst/>
              <a:defRPr/>
            </a:pPr>
            <a:r>
              <a:rPr lang="en-US" sz="1050" b="0" i="0" u="none" dirty="0">
                <a:solidFill>
                  <a:schemeClr val="tx1"/>
                </a:solidFill>
                <a:effectLst/>
                <a:latin typeface="Arial" panose="020B0604020202020204" pitchFamily="34" charset="0"/>
                <a:cs typeface="Arial" panose="020B0604020202020204" pitchFamily="34" charset="0"/>
              </a:rPr>
              <a:t>Photo by Zhu Liang on Unsplash</a:t>
            </a:r>
          </a:p>
          <a:p>
            <a:pPr marL="0" marR="0" lvl="0" indent="0" algn="l" defTabSz="914400" rtl="0" eaLnBrk="0" fontAlgn="base" latinLnBrk="0" hangingPunct="0">
              <a:lnSpc>
                <a:spcPct val="100000"/>
              </a:lnSpc>
              <a:spcBef>
                <a:spcPts val="0"/>
              </a:spcBef>
              <a:spcAft>
                <a:spcPct val="0"/>
              </a:spcAft>
              <a:buClrTx/>
              <a:buSzTx/>
              <a:buFontTx/>
              <a:buNone/>
              <a:tabLst/>
              <a:defRPr/>
            </a:pPr>
            <a:r>
              <a:rPr lang="en-US" sz="1050" dirty="0">
                <a:solidFill>
                  <a:schemeClr val="tx1"/>
                </a:solidFill>
                <a:latin typeface="Arial" panose="020B0604020202020204" pitchFamily="34" charset="0"/>
                <a:cs typeface="Arial" panose="020B0604020202020204" pitchFamily="34" charset="0"/>
              </a:rPr>
              <a:t>https://unsplash.com/photos/eoy0fuzH5ss</a:t>
            </a:r>
          </a:p>
        </p:txBody>
      </p:sp>
    </p:spTree>
    <p:extLst>
      <p:ext uri="{BB962C8B-B14F-4D97-AF65-F5344CB8AC3E}">
        <p14:creationId xmlns:p14="http://schemas.microsoft.com/office/powerpoint/2010/main" val="418240516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pPr marL="0" marR="0">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Life seems to be filled with waiting. </a:t>
            </a:r>
          </a:p>
          <a:p>
            <a:pPr marL="285750" marR="0" indent="-285750">
              <a:spcBef>
                <a:spcPts val="0"/>
              </a:spcBef>
              <a:spcAft>
                <a:spcPts val="0"/>
              </a:spcAft>
              <a:buFont typeface="Arial" panose="020B0604020202020204" pitchFamily="34" charset="0"/>
              <a:buChar char="•"/>
            </a:pPr>
            <a:r>
              <a:rPr lang="en-US" sz="1400" dirty="0">
                <a:effectLst/>
                <a:latin typeface="Arial" panose="020B0604020202020204" pitchFamily="34" charset="0"/>
                <a:ea typeface="Calibri" panose="020F0502020204030204" pitchFamily="34" charset="0"/>
                <a:cs typeface="Arial" panose="020B0604020202020204" pitchFamily="34" charset="0"/>
              </a:rPr>
              <a:t>As a school-age child in Singapore, you must wait for your PSLE results and your GCE O or N level results.</a:t>
            </a:r>
          </a:p>
          <a:p>
            <a:pPr marL="285750" marR="0" indent="-285750">
              <a:spcBef>
                <a:spcPts val="0"/>
              </a:spcBef>
              <a:spcAft>
                <a:spcPts val="0"/>
              </a:spcAft>
              <a:buFont typeface="Arial" panose="020B0604020202020204" pitchFamily="34" charset="0"/>
              <a:buChar char="•"/>
            </a:pPr>
            <a:r>
              <a:rPr lang="en-US" sz="1400" dirty="0">
                <a:effectLst/>
                <a:latin typeface="Arial" panose="020B0604020202020204" pitchFamily="34" charset="0"/>
                <a:ea typeface="Calibri" panose="020F0502020204030204" pitchFamily="34" charset="0"/>
                <a:cs typeface="Arial" panose="020B0604020202020204" pitchFamily="34" charset="0"/>
              </a:rPr>
              <a:t>As a young Singaporean male, you must wait until you complete your 2-year national service obligation.</a:t>
            </a:r>
          </a:p>
          <a:p>
            <a:pPr marL="285750" marR="0" indent="-285750">
              <a:spcBef>
                <a:spcPts val="0"/>
              </a:spcBef>
              <a:spcAft>
                <a:spcPts val="0"/>
              </a:spcAft>
              <a:buFont typeface="Arial" panose="020B0604020202020204" pitchFamily="34" charset="0"/>
              <a:buChar char="•"/>
            </a:pPr>
            <a:r>
              <a:rPr lang="en-US" sz="1400" dirty="0">
                <a:effectLst/>
                <a:latin typeface="Arial" panose="020B0604020202020204" pitchFamily="34" charset="0"/>
                <a:ea typeface="Calibri" panose="020F0502020204030204" pitchFamily="34" charset="0"/>
                <a:cs typeface="Arial" panose="020B0604020202020204" pitchFamily="34" charset="0"/>
              </a:rPr>
              <a:t>As a single adult Singaporean, you must wait until you are 35 before you are eligible to purchase an HDB flat.</a:t>
            </a:r>
          </a:p>
          <a:p>
            <a:pPr marL="285750" marR="0" indent="-285750">
              <a:spcBef>
                <a:spcPts val="0"/>
              </a:spcBef>
              <a:spcAft>
                <a:spcPts val="0"/>
              </a:spcAft>
              <a:buFont typeface="Arial" panose="020B0604020202020204" pitchFamily="34" charset="0"/>
              <a:buChar char="•"/>
            </a:pPr>
            <a:r>
              <a:rPr lang="en-US" sz="1400" dirty="0">
                <a:effectLst/>
                <a:latin typeface="Arial" panose="020B0604020202020204" pitchFamily="34" charset="0"/>
                <a:ea typeface="Calibri" panose="020F0502020204030204" pitchFamily="34" charset="0"/>
                <a:cs typeface="Arial" panose="020B0604020202020204" pitchFamily="34" charset="0"/>
              </a:rPr>
              <a:t>Many of you have been waiting for the past 2 months just to be able to go to a restaurant with your family.  </a:t>
            </a:r>
          </a:p>
          <a:p>
            <a:pPr marL="0" marR="0" indent="0">
              <a:spcBef>
                <a:spcPts val="0"/>
              </a:spcBef>
              <a:spcAft>
                <a:spcPts val="0"/>
              </a:spcAft>
              <a:buFont typeface="Arial" panose="020B0604020202020204" pitchFamily="34" charset="0"/>
              <a:buNone/>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spcBef>
                <a:spcPts val="0"/>
              </a:spcBef>
              <a:spcAft>
                <a:spcPts val="0"/>
              </a:spcAft>
              <a:buClrTx/>
              <a:buSzTx/>
              <a:buFontTx/>
              <a:buNone/>
              <a:tabLst/>
              <a:defRPr/>
            </a:pPr>
            <a:endParaRPr lang="en-US" b="0" i="0" u="none" dirty="0">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spcBef>
                <a:spcPts val="0"/>
              </a:spcBef>
              <a:spcAft>
                <a:spcPts val="0"/>
              </a:spcAft>
              <a:buClrTx/>
              <a:buSzTx/>
              <a:buFontTx/>
              <a:buNone/>
              <a:tabLst/>
              <a:defRPr/>
            </a:pPr>
            <a:r>
              <a:rPr lang="en-US" sz="1100" b="0" i="0" u="none" dirty="0">
                <a:solidFill>
                  <a:schemeClr val="tx1"/>
                </a:solidFill>
                <a:effectLst/>
                <a:latin typeface="Arial" panose="020B0604020202020204" pitchFamily="34" charset="0"/>
                <a:cs typeface="Arial" panose="020B0604020202020204" pitchFamily="34" charset="0"/>
              </a:rPr>
              <a:t>Photo by Zhu Liang on Unsplash</a:t>
            </a:r>
          </a:p>
          <a:p>
            <a:pPr marL="0" marR="0" lvl="0" indent="0" algn="l" defTabSz="914400" rtl="0" eaLnBrk="0" fontAlgn="base" latinLnBrk="0" hangingPunct="0">
              <a:spcBef>
                <a:spcPts val="0"/>
              </a:spcBef>
              <a:spcAft>
                <a:spcPts val="0"/>
              </a:spcAft>
              <a:buClrTx/>
              <a:buSzTx/>
              <a:buFontTx/>
              <a:buNone/>
              <a:tabLst/>
              <a:defRPr/>
            </a:pPr>
            <a:r>
              <a:rPr lang="en-US" sz="1100" dirty="0">
                <a:solidFill>
                  <a:schemeClr val="tx1"/>
                </a:solidFill>
                <a:latin typeface="Arial" panose="020B0604020202020204" pitchFamily="34" charset="0"/>
                <a:cs typeface="Arial" panose="020B0604020202020204" pitchFamily="34" charset="0"/>
              </a:rPr>
              <a:t>https://unsplash.com/photos/eoy0fuzH5ss</a:t>
            </a:r>
          </a:p>
          <a:p>
            <a:pPr>
              <a:spcBef>
                <a:spcPts val="0"/>
              </a:spcBef>
              <a:spcAft>
                <a:spcPts val="0"/>
              </a:spcAft>
            </a:pPr>
            <a:endParaRPr lang="en-US" dirty="0"/>
          </a:p>
        </p:txBody>
      </p:sp>
    </p:spTree>
    <p:extLst>
      <p:ext uri="{BB962C8B-B14F-4D97-AF65-F5344CB8AC3E}">
        <p14:creationId xmlns:p14="http://schemas.microsoft.com/office/powerpoint/2010/main" val="79180224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pPr>
              <a:spcBef>
                <a:spcPts val="0"/>
              </a:spcBef>
            </a:pPr>
            <a:r>
              <a:rPr lang="en-US" dirty="0"/>
              <a:t>When you read the book of Acts, you usually don’t see much waiting. </a:t>
            </a:r>
          </a:p>
          <a:p>
            <a:pPr>
              <a:spcBef>
                <a:spcPts val="0"/>
              </a:spcBef>
            </a:pPr>
            <a:endParaRPr lang="en-US" dirty="0"/>
          </a:p>
          <a:p>
            <a:pPr>
              <a:spcBef>
                <a:spcPts val="0"/>
              </a:spcBef>
            </a:pPr>
            <a:r>
              <a:rPr lang="en-US" dirty="0"/>
              <a:t>That’s because the Book of Acts is about</a:t>
            </a:r>
          </a:p>
          <a:p>
            <a:pPr>
              <a:spcBef>
                <a:spcPts val="0"/>
              </a:spcBef>
            </a:pPr>
            <a:r>
              <a:rPr lang="en-US" dirty="0"/>
              <a:t>	the Good News, ---on the Move.  </a:t>
            </a:r>
          </a:p>
          <a:p>
            <a:pPr>
              <a:spcBef>
                <a:spcPts val="0"/>
              </a:spcBef>
            </a:pPr>
            <a:r>
              <a:rPr lang="en-US" dirty="0"/>
              <a:t>          It is about God’s work ---through the early church </a:t>
            </a:r>
          </a:p>
          <a:p>
            <a:pPr>
              <a:spcBef>
                <a:spcPts val="0"/>
              </a:spcBef>
            </a:pPr>
            <a:endParaRPr lang="en-US" dirty="0"/>
          </a:p>
          <a:p>
            <a:pPr>
              <a:spcBef>
                <a:spcPts val="0"/>
              </a:spcBef>
            </a:pPr>
            <a:r>
              <a:rPr lang="en-US" dirty="0"/>
              <a:t>With all this movement, you can easily miss the periods of waiting.</a:t>
            </a:r>
          </a:p>
          <a:p>
            <a:pPr>
              <a:spcBef>
                <a:spcPts val="0"/>
              </a:spcBef>
            </a:pPr>
            <a:endParaRPr lang="en-US" dirty="0"/>
          </a:p>
          <a:p>
            <a:pPr>
              <a:spcBef>
                <a:spcPts val="0"/>
              </a:spcBef>
            </a:pPr>
            <a:r>
              <a:rPr lang="en-US" dirty="0"/>
              <a:t>But, the end of chapter 24 (which we covered last week) has one such period of waiting. </a:t>
            </a:r>
          </a:p>
        </p:txBody>
      </p:sp>
    </p:spTree>
    <p:extLst>
      <p:ext uri="{BB962C8B-B14F-4D97-AF65-F5344CB8AC3E}">
        <p14:creationId xmlns:p14="http://schemas.microsoft.com/office/powerpoint/2010/main" val="297695533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pPr>
              <a:spcBef>
                <a:spcPts val="0"/>
              </a:spcBef>
            </a:pPr>
            <a:r>
              <a:rPr lang="en-US" b="0" i="0" u="none" strike="noStrike" baseline="0" dirty="0"/>
              <a:t>To recap, the Apostle Paul has completed his third missionary journey. He has felt a calling to go to Rome but first had to return to Jerusalem.</a:t>
            </a:r>
          </a:p>
          <a:p>
            <a:pPr>
              <a:spcBef>
                <a:spcPts val="0"/>
              </a:spcBef>
            </a:pPr>
            <a:endParaRPr lang="en-US" b="0" i="0" u="none" strike="noStrike" baseline="0" dirty="0"/>
          </a:p>
          <a:p>
            <a:pPr>
              <a:spcBef>
                <a:spcPts val="0"/>
              </a:spcBef>
            </a:pPr>
            <a:r>
              <a:rPr lang="en-US" b="0" i="0" u="none" strike="noStrike" baseline="0" dirty="0"/>
              <a:t>He was warned (through prophecy) that when he returned to Jerusalem, he would be bound by the Jewish leaders and turned over to the Gentiles. </a:t>
            </a:r>
          </a:p>
          <a:p>
            <a:pPr>
              <a:spcBef>
                <a:spcPts val="0"/>
              </a:spcBef>
            </a:pPr>
            <a:endParaRPr lang="en-US" b="0" i="0" u="none" strike="noStrike" baseline="0" dirty="0"/>
          </a:p>
          <a:p>
            <a:pPr>
              <a:spcBef>
                <a:spcPts val="0"/>
              </a:spcBef>
            </a:pPr>
            <a:r>
              <a:rPr lang="en-US" b="0" i="0" u="none" strike="noStrike" baseline="0" dirty="0"/>
              <a:t>That is precisely what happened. Paul was at the temple, the Jews started a riot and were beating Paul, so the Roman guards arrested Paul. </a:t>
            </a:r>
          </a:p>
          <a:p>
            <a:pPr>
              <a:spcBef>
                <a:spcPts val="0"/>
              </a:spcBef>
            </a:pPr>
            <a:endParaRPr lang="en-US" b="0" i="0" u="none" strike="noStrike" baseline="0" dirty="0"/>
          </a:p>
          <a:p>
            <a:pPr>
              <a:spcBef>
                <a:spcPts val="0"/>
              </a:spcBef>
            </a:pPr>
            <a:r>
              <a:rPr lang="en-US" b="0" i="0" u="none" strike="noStrike" baseline="0" dirty="0"/>
              <a:t>After his arrest, Paul had a chance to speak first to the crowd, then to the Jewish high council. </a:t>
            </a:r>
          </a:p>
          <a:p>
            <a:pPr>
              <a:spcBef>
                <a:spcPts val="0"/>
              </a:spcBef>
            </a:pPr>
            <a:endParaRPr lang="en-US" b="0" i="0" u="none" strike="noStrike" baseline="0" dirty="0"/>
          </a:p>
          <a:p>
            <a:pPr>
              <a:spcBef>
                <a:spcPts val="0"/>
              </a:spcBef>
            </a:pPr>
            <a:r>
              <a:rPr lang="en-US" b="0" i="0" u="none" strike="noStrike" baseline="0" dirty="0"/>
              <a:t>Then, after hearing of a plot to take his life, the Roman guards were informed, and Paul was taken to </a:t>
            </a:r>
            <a:r>
              <a:rPr lang="en-US" sz="1400" b="0" i="0" u="none" strike="noStrike" baseline="0" dirty="0"/>
              <a:t>Caesarea</a:t>
            </a:r>
            <a:r>
              <a:rPr lang="en-US" b="0" i="0" u="none" strike="noStrike" baseline="0" dirty="0"/>
              <a:t> under heavy guard.</a:t>
            </a:r>
          </a:p>
          <a:p>
            <a:pPr>
              <a:spcBef>
                <a:spcPts val="0"/>
              </a:spcBef>
            </a:pPr>
            <a:endParaRPr lang="en-US" b="0" i="0" u="none" strike="noStrike" baseline="0" dirty="0"/>
          </a:p>
          <a:p>
            <a:pPr>
              <a:spcBef>
                <a:spcPts val="0"/>
              </a:spcBef>
            </a:pPr>
            <a:r>
              <a:rPr lang="en-US" sz="1050" b="0" i="0" u="none" strike="noStrike" baseline="0" dirty="0" err="1"/>
              <a:t>Brisco</a:t>
            </a:r>
            <a:r>
              <a:rPr lang="en-US" sz="1050" b="0" i="0" u="none" strike="noStrike" baseline="0" dirty="0"/>
              <a:t>, T. V. (1998). </a:t>
            </a:r>
            <a:r>
              <a:rPr lang="en-US" sz="1050" b="0" i="1" u="sng" strike="noStrike" baseline="0" dirty="0">
                <a:solidFill>
                  <a:srgbClr val="0000FF"/>
                </a:solidFill>
                <a:hlinkClick r:id="rId3"/>
              </a:rPr>
              <a:t>Holman Bible atlas</a:t>
            </a:r>
            <a:r>
              <a:rPr lang="en-US" sz="1050" b="0" i="0" u="none" strike="noStrike" baseline="0" dirty="0">
                <a:solidFill>
                  <a:srgbClr val="0000FF"/>
                </a:solidFill>
                <a:hlinkClick r:id="rId3"/>
              </a:rPr>
              <a:t> (p. 251). Nashville, TN: Broadman &amp; Holman Publishers.</a:t>
            </a:r>
          </a:p>
          <a:p>
            <a:pPr>
              <a:spcBef>
                <a:spcPts val="0"/>
              </a:spcBef>
            </a:pPr>
            <a:endParaRPr lang="en-US" dirty="0"/>
          </a:p>
        </p:txBody>
      </p:sp>
    </p:spTree>
    <p:extLst>
      <p:ext uri="{BB962C8B-B14F-4D97-AF65-F5344CB8AC3E}">
        <p14:creationId xmlns:p14="http://schemas.microsoft.com/office/powerpoint/2010/main" val="1508124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6.jpeg"/><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eg"/><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jpeg"/><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5.xml"/></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37.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8.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38.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38.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38.xml"/></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6.jpeg"/><Relationship Id="rId1" Type="http://schemas.openxmlformats.org/officeDocument/2006/relationships/slideMaster" Target="../slideMasters/slideMaster3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38.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38.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1.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4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Master" Target="../slideMasters/slideMaster41.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Master" Target="../slideMasters/slideMaster4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41.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4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1.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4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2.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42.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42.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4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Master" Target="../slideMasters/slideMaster42.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Master" Target="../slideMasters/slideMaster4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42.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4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2.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Master" Target="../slideMasters/slideMaster42.xml"/></Relationships>
</file>

<file path=ppt/slideLayouts/_rels/slideLayout41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Master" Target="../slideMasters/slideMaster42.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4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4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47.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839207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pPr>
                <a:defRPr/>
              </a:pPr>
              <a:t>‹#›</a:t>
            </a:fld>
            <a:endParaRPr lang="en-US"/>
          </a:p>
        </p:txBody>
      </p:sp>
    </p:spTree>
    <p:extLst>
      <p:ext uri="{BB962C8B-B14F-4D97-AF65-F5344CB8AC3E}">
        <p14:creationId xmlns:p14="http://schemas.microsoft.com/office/powerpoint/2010/main" val="35844148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7206210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8053062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30869137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1812215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1245730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269574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59690526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9881171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78152962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41268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pPr>
                <a:defRPr/>
              </a:pPr>
              <a:t>‹#›</a:t>
            </a:fld>
            <a:endParaRPr lang="en-US"/>
          </a:p>
        </p:txBody>
      </p:sp>
    </p:spTree>
    <p:extLst>
      <p:ext uri="{BB962C8B-B14F-4D97-AF65-F5344CB8AC3E}">
        <p14:creationId xmlns:p14="http://schemas.microsoft.com/office/powerpoint/2010/main" val="35719416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65455160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12529214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07317551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57355867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448245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16714977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6370004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4385532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0194991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45267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8"/>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37227" name="Rectangle 11"/>
          <p:cNvSpPr>
            <a:spLocks noGrp="1" noChangeArrowheads="1"/>
          </p:cNvSpPr>
          <p:nvPr>
            <p:ph type="ctrTitle" sz="quarter"/>
          </p:nvPr>
        </p:nvSpPr>
        <p:spPr>
          <a:xfrm>
            <a:off x="685800" y="1736739"/>
            <a:ext cx="7772400" cy="1920875"/>
          </a:xfrm>
        </p:spPr>
        <p:txBody>
          <a:bodyPr/>
          <a:lstStyle>
            <a:lvl1pPr>
              <a:defRPr sz="6000"/>
            </a:lvl1pPr>
          </a:lstStyle>
          <a:p>
            <a:r>
              <a:rPr lang="en-US"/>
              <a:t>Click to edit Master title style</a:t>
            </a:r>
          </a:p>
        </p:txBody>
      </p:sp>
      <p:sp>
        <p:nvSpPr>
          <p:cNvPr id="137228" name="Rectangle 12"/>
          <p:cNvSpPr>
            <a:spLocks noGrp="1" noChangeArrowheads="1"/>
          </p:cNvSpPr>
          <p:nvPr>
            <p:ph type="subTitle" sz="quarter" idx="1"/>
          </p:nvPr>
        </p:nvSpPr>
        <p:spPr>
          <a:xfrm>
            <a:off x="1371600" y="3886201"/>
            <a:ext cx="6400800" cy="1752600"/>
          </a:xfrm>
        </p:spPr>
        <p:txBody>
          <a:bodyPr/>
          <a:lstStyle>
            <a:lvl1pPr marL="0" indent="0" algn="ctr">
              <a:buFont typeface="Wingdings" pitchFamily="-110"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1"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36804B83-6A3C-C44F-B367-C220C74821A8}" type="slidenum">
              <a:rPr lang="en-US"/>
              <a:pPr>
                <a:defRPr/>
              </a:pPr>
              <a:t>‹#›</a:t>
            </a:fld>
            <a:endParaRPr lang="en-US"/>
          </a:p>
        </p:txBody>
      </p:sp>
    </p:spTree>
    <p:extLst>
      <p:ext uri="{BB962C8B-B14F-4D97-AF65-F5344CB8AC3E}">
        <p14:creationId xmlns:p14="http://schemas.microsoft.com/office/powerpoint/2010/main" val="353482072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2525609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829177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3374349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5997178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0458443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2309339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952" indent="0" algn="ctr">
              <a:buNone/>
              <a:defRPr>
                <a:solidFill>
                  <a:schemeClr val="tx1">
                    <a:tint val="75000"/>
                  </a:schemeClr>
                </a:solidFill>
              </a:defRPr>
            </a:lvl2pPr>
            <a:lvl3pPr marL="913905" indent="0" algn="ctr">
              <a:buNone/>
              <a:defRPr>
                <a:solidFill>
                  <a:schemeClr val="tx1">
                    <a:tint val="75000"/>
                  </a:schemeClr>
                </a:solidFill>
              </a:defRPr>
            </a:lvl3pPr>
            <a:lvl4pPr marL="1370852" indent="0" algn="ctr">
              <a:buNone/>
              <a:defRPr>
                <a:solidFill>
                  <a:schemeClr val="tx1">
                    <a:tint val="75000"/>
                  </a:schemeClr>
                </a:solidFill>
              </a:defRPr>
            </a:lvl4pPr>
            <a:lvl5pPr marL="1827807" indent="0" algn="ctr">
              <a:buNone/>
              <a:defRPr>
                <a:solidFill>
                  <a:schemeClr val="tx1">
                    <a:tint val="75000"/>
                  </a:schemeClr>
                </a:solidFill>
              </a:defRPr>
            </a:lvl5pPr>
            <a:lvl6pPr marL="2284752" indent="0" algn="ctr">
              <a:buNone/>
              <a:defRPr>
                <a:solidFill>
                  <a:schemeClr val="tx1">
                    <a:tint val="75000"/>
                  </a:schemeClr>
                </a:solidFill>
              </a:defRPr>
            </a:lvl6pPr>
            <a:lvl7pPr marL="2741704" indent="0" algn="ctr">
              <a:buNone/>
              <a:defRPr>
                <a:solidFill>
                  <a:schemeClr val="tx1">
                    <a:tint val="75000"/>
                  </a:schemeClr>
                </a:solidFill>
              </a:defRPr>
            </a:lvl7pPr>
            <a:lvl8pPr marL="3198654" indent="0" algn="ctr">
              <a:buNone/>
              <a:defRPr>
                <a:solidFill>
                  <a:schemeClr val="tx1">
                    <a:tint val="75000"/>
                  </a:schemeClr>
                </a:solidFill>
              </a:defRPr>
            </a:lvl8pPr>
            <a:lvl9pPr marL="36556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4/2/26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769317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4/2/26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3538252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952" indent="0">
              <a:buNone/>
              <a:defRPr sz="1800">
                <a:solidFill>
                  <a:schemeClr val="tx1">
                    <a:tint val="75000"/>
                  </a:schemeClr>
                </a:solidFill>
              </a:defRPr>
            </a:lvl2pPr>
            <a:lvl3pPr marL="913905" indent="0">
              <a:buNone/>
              <a:defRPr sz="1600">
                <a:solidFill>
                  <a:schemeClr val="tx1">
                    <a:tint val="75000"/>
                  </a:schemeClr>
                </a:solidFill>
              </a:defRPr>
            </a:lvl3pPr>
            <a:lvl4pPr marL="1370852" indent="0">
              <a:buNone/>
              <a:defRPr sz="1400">
                <a:solidFill>
                  <a:schemeClr val="tx1">
                    <a:tint val="75000"/>
                  </a:schemeClr>
                </a:solidFill>
              </a:defRPr>
            </a:lvl4pPr>
            <a:lvl5pPr marL="1827807" indent="0">
              <a:buNone/>
              <a:defRPr sz="1400">
                <a:solidFill>
                  <a:schemeClr val="tx1">
                    <a:tint val="75000"/>
                  </a:schemeClr>
                </a:solidFill>
              </a:defRPr>
            </a:lvl5pPr>
            <a:lvl6pPr marL="2284752" indent="0">
              <a:buNone/>
              <a:defRPr sz="1400">
                <a:solidFill>
                  <a:schemeClr val="tx1">
                    <a:tint val="75000"/>
                  </a:schemeClr>
                </a:solidFill>
              </a:defRPr>
            </a:lvl6pPr>
            <a:lvl7pPr marL="2741704" indent="0">
              <a:buNone/>
              <a:defRPr sz="1400">
                <a:solidFill>
                  <a:schemeClr val="tx1">
                    <a:tint val="75000"/>
                  </a:schemeClr>
                </a:solidFill>
              </a:defRPr>
            </a:lvl7pPr>
            <a:lvl8pPr marL="3198654" indent="0">
              <a:buNone/>
              <a:defRPr sz="1400">
                <a:solidFill>
                  <a:schemeClr val="tx1">
                    <a:tint val="75000"/>
                  </a:schemeClr>
                </a:solidFill>
              </a:defRPr>
            </a:lvl8pPr>
            <a:lvl9pPr marL="36556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4/2/26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4601272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4/2/26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3996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C1DF1BC-890B-F34B-A8C2-215FB14C6E76}"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407661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4/2/26</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047554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4/2/26</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5099421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4/2/26</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0058102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4/2/26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1795263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4/2/26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3709394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4/2/26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3815567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4/2/26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2028588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4/2/26</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03450513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4/2/26</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51225813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4/2/26</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2774547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F9F3271-7DFD-F547-9FE1-2287BDC6C87D}"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9502300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4/2/26</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2708810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4/2/26</a:t>
            </a:fld>
            <a:endParaRPr lang="en-US" dirty="0">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51466780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4/2/26</a:t>
            </a:fld>
            <a:endParaRPr lang="en-US" dirty="0">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17470575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4/2/26</a:t>
            </a:fld>
            <a:endParaRPr lang="en-US" dirty="0">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70109871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4/2/26</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06775104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4/2/26</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32788778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4/2/26</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66323472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4/2/26</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53380661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4" y="4038600"/>
            <a:ext cx="3960813" cy="1752600"/>
          </a:xfrm>
          <a:ln w="9525">
            <a:headEnd/>
            <a:tailEnd/>
          </a:ln>
        </p:spPr>
        <p:txBody>
          <a:bodyPr lIns="92020" tIns="46011" rIns="92020" bIns="46011"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05659033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3879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974F990C-B13E-5441-96BE-B9F31847CC00}"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2794733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33" indent="0">
              <a:buNone/>
              <a:defRPr sz="1800"/>
            </a:lvl2pPr>
            <a:lvl3pPr marL="913865" indent="0">
              <a:buNone/>
              <a:defRPr sz="1600"/>
            </a:lvl3pPr>
            <a:lvl4pPr marL="1370799" indent="0">
              <a:buNone/>
              <a:defRPr sz="1400"/>
            </a:lvl4pPr>
            <a:lvl5pPr marL="1827731" indent="0">
              <a:buNone/>
              <a:defRPr sz="1400"/>
            </a:lvl5pPr>
            <a:lvl6pPr marL="2284665" indent="0">
              <a:buNone/>
              <a:defRPr sz="1400"/>
            </a:lvl6pPr>
            <a:lvl7pPr marL="2741596" indent="0">
              <a:buNone/>
              <a:defRPr sz="1400"/>
            </a:lvl7pPr>
            <a:lvl8pPr marL="3198530" indent="0">
              <a:buNone/>
              <a:defRPr sz="1400"/>
            </a:lvl8pPr>
            <a:lvl9pPr marL="365546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18770927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5333617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8042376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959746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0645074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4098485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33" indent="0">
              <a:buNone/>
              <a:defRPr sz="2800"/>
            </a:lvl2pPr>
            <a:lvl3pPr marL="913865" indent="0">
              <a:buNone/>
              <a:defRPr sz="2400"/>
            </a:lvl3pPr>
            <a:lvl4pPr marL="1370799" indent="0">
              <a:buNone/>
              <a:defRPr sz="2000"/>
            </a:lvl4pPr>
            <a:lvl5pPr marL="1827731" indent="0">
              <a:buNone/>
              <a:defRPr sz="2000"/>
            </a:lvl5pPr>
            <a:lvl6pPr marL="2284665" indent="0">
              <a:buNone/>
              <a:defRPr sz="2000"/>
            </a:lvl6pPr>
            <a:lvl7pPr marL="2741596" indent="0">
              <a:buNone/>
              <a:defRPr sz="2000"/>
            </a:lvl7pPr>
            <a:lvl8pPr marL="3198530" indent="0">
              <a:buNone/>
              <a:defRPr sz="2000"/>
            </a:lvl8pPr>
            <a:lvl9pPr marL="36554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2865893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3748369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6648391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a:t>Click to edit Master title style</a:t>
            </a:r>
            <a:endParaRPr lang="en-US" dirty="0"/>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4/2/26</a:t>
            </a:fld>
            <a:endParaRPr lang="en-US" dirty="0">
              <a:solidFill>
                <a:prstClr val="white">
                  <a:tint val="75000"/>
                </a:prstClr>
              </a:solidFill>
              <a:latin typeface="Verdana"/>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3613666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16F3CB79-D98F-4740-9C34-AF7811AF569C}"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2890404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4/2/26</a:t>
            </a:fld>
            <a:endParaRPr lang="en-US" dirty="0">
              <a:solidFill>
                <a:prstClr val="white">
                  <a:tint val="75000"/>
                </a:prstClr>
              </a:solidFill>
              <a:latin typeface="Verdana"/>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254479564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a:t>Click to edit Master title style</a:t>
            </a:r>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4/2/26</a:t>
            </a:fld>
            <a:endParaRPr lang="en-US" dirty="0">
              <a:solidFill>
                <a:prstClr val="white">
                  <a:tint val="75000"/>
                </a:prstClr>
              </a:solidFill>
              <a:latin typeface="Verdana"/>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100279160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a:t>Click to edit Master title style</a:t>
            </a:r>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4/2/26</a:t>
            </a:fld>
            <a:endParaRPr lang="en-US" dirty="0">
              <a:solidFill>
                <a:prstClr val="white">
                  <a:tint val="75000"/>
                </a:prstClr>
              </a:solidFill>
              <a:latin typeface="Verdana"/>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135233047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9442" y="1812927"/>
            <a:ext cx="347127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63280" y="1812927"/>
            <a:ext cx="347127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4/2/26</a:t>
            </a:fld>
            <a:endParaRPr lang="en-US" dirty="0">
              <a:solidFill>
                <a:prstClr val="white">
                  <a:tint val="75000"/>
                </a:prstClr>
              </a:solidFill>
              <a:latin typeface="Verdana"/>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9" name="Slide Number Placeholder 8"/>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88471105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4/2/26</a:t>
            </a:fld>
            <a:endParaRPr lang="en-US" dirty="0">
              <a:solidFill>
                <a:prstClr val="white">
                  <a:tint val="75000"/>
                </a:prstClr>
              </a:solidFill>
              <a:latin typeface="Verdana"/>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5" name="Slide Number Placeholder 4"/>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226173470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4/2/26</a:t>
            </a:fld>
            <a:endParaRPr lang="en-US" dirty="0">
              <a:solidFill>
                <a:prstClr val="white">
                  <a:tint val="75000"/>
                </a:prstClr>
              </a:solidFill>
              <a:latin typeface="Verdana"/>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4" name="Slide Number Placeholder 3"/>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227494858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4/2/26</a:t>
            </a:fld>
            <a:endParaRPr lang="en-US" dirty="0">
              <a:solidFill>
                <a:prstClr val="white">
                  <a:tint val="75000"/>
                </a:prstClr>
              </a:solidFill>
              <a:latin typeface="Verdana"/>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87105114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3" y="1387058"/>
            <a:ext cx="3297953" cy="1113254"/>
          </a:xfrm>
        </p:spPr>
        <p:txBody>
          <a:bodyPr anchor="b">
            <a:normAutofit/>
          </a:bodyPr>
          <a:lstStyle>
            <a:lvl1pPr algn="l">
              <a:defRPr sz="2400" b="0"/>
            </a:lvl1pPr>
          </a:lstStyle>
          <a:p>
            <a:r>
              <a:rPr lang="en-US"/>
              <a:t>Click to edit Master title style</a:t>
            </a:r>
          </a:p>
        </p:txBody>
      </p:sp>
      <p:sp>
        <p:nvSpPr>
          <p:cNvPr id="4" name="Text Placeholder 3"/>
          <p:cNvSpPr>
            <a:spLocks noGrp="1"/>
          </p:cNvSpPr>
          <p:nvPr>
            <p:ph type="body" sz="half" idx="2"/>
          </p:nvPr>
        </p:nvSpPr>
        <p:spPr>
          <a:xfrm>
            <a:off x="1009443" y="2500312"/>
            <a:ext cx="3297954"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4/2/26</a:t>
            </a:fld>
            <a:endParaRPr lang="en-US" dirty="0">
              <a:solidFill>
                <a:prstClr val="white">
                  <a:tint val="75000"/>
                </a:prstClr>
              </a:solidFill>
              <a:latin typeface="Verdana"/>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grpSp>
        <p:nvGrpSpPr>
          <p:cNvPr id="16" name="Group 15"/>
          <p:cNvGrpSpPr/>
          <p:nvPr/>
        </p:nvGrpSpPr>
        <p:grpSpPr>
          <a:xfrm>
            <a:off x="4516154" y="994387"/>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grpSp>
      <p:sp>
        <p:nvSpPr>
          <p:cNvPr id="18" name="Picture Placeholder 17"/>
          <p:cNvSpPr>
            <a:spLocks noGrp="1"/>
          </p:cNvSpPr>
          <p:nvPr>
            <p:ph type="pic" sz="quarter" idx="14"/>
          </p:nvPr>
        </p:nvSpPr>
        <p:spPr>
          <a:xfrm>
            <a:off x="4674192" y="1601512"/>
            <a:ext cx="3429000" cy="3429000"/>
          </a:xfrm>
          <a:prstGeom prst="ellipse">
            <a:avLst/>
          </a:prstGeom>
          <a:ln w="76200">
            <a:solidFill>
              <a:schemeClr val="tx2">
                <a:lumMod val="75000"/>
              </a:schemeClr>
            </a:solidFill>
          </a:ln>
        </p:spPr>
        <p:txBody>
          <a:bodyPr/>
          <a:lstStyle/>
          <a:p>
            <a:r>
              <a:rPr lang="en-US" dirty="0"/>
              <a:t>Click icon to add picture</a:t>
            </a:r>
          </a:p>
        </p:txBody>
      </p:sp>
    </p:spTree>
    <p:extLst>
      <p:ext uri="{BB962C8B-B14F-4D97-AF65-F5344CB8AC3E}">
        <p14:creationId xmlns:p14="http://schemas.microsoft.com/office/powerpoint/2010/main" val="78508219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4/2/26</a:t>
            </a:fld>
            <a:endParaRPr lang="en-US" dirty="0">
              <a:solidFill>
                <a:prstClr val="white">
                  <a:tint val="75000"/>
                </a:prstClr>
              </a:solidFill>
              <a:latin typeface="Verdana"/>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247502039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4/2/26</a:t>
            </a:fld>
            <a:endParaRPr lang="en-US" dirty="0">
              <a:solidFill>
                <a:prstClr val="white">
                  <a:tint val="75000"/>
                </a:prstClr>
              </a:solidFill>
              <a:latin typeface="Verdana"/>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3860685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244A3831-FAC7-584D-B1C0-7776222118AA}"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7668245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4/2/26</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413999394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4/2/26</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85936303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4/2/26</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47561005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4/2/26</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02058059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4/2/26</a:t>
            </a:fld>
            <a:endParaRPr lang="en-US" dirty="0">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80251536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4/2/26</a:t>
            </a:fld>
            <a:endParaRPr lang="en-US" dirty="0">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95077403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4/2/26</a:t>
            </a:fld>
            <a:endParaRPr lang="en-US" dirty="0">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88141387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4/2/26</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90032308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4/2/26</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79726661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4/2/26</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665386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58335A9F-77BE-1E4C-9C1A-3E6ED72C1E56}"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1943143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4/2/26</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9322904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screen">
            <a:extLst>
              <a:ext uri="{28A0092B-C50C-407E-A947-70E740481C1C}">
                <a14:useLocalDpi xmlns:a14="http://schemas.microsoft.com/office/drawing/2010/main"/>
              </a:ext>
            </a:extLst>
          </a:blip>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4/2/26</a:t>
            </a:fld>
            <a:endParaRPr lang="en-US" dirty="0">
              <a:solidFill>
                <a:srgbClr val="FFFFFF"/>
              </a:solidFill>
              <a:latin typeface="Arial Narrow"/>
            </a:endParaRPr>
          </a:p>
        </p:txBody>
      </p:sp>
      <p:sp>
        <p:nvSpPr>
          <p:cNvPr id="5" name="Footer Placeholder 4"/>
          <p:cNvSpPr>
            <a:spLocks noGrp="1"/>
          </p:cNvSpPr>
          <p:nvPr>
            <p:ph type="ftr" sz="quarter" idx="11"/>
          </p:nvPr>
        </p:nvSpPr>
        <p:spPr/>
        <p:txBody>
          <a:bodyPr/>
          <a:lstStyle/>
          <a:p>
            <a:endParaRPr lang="en-US" dirty="0">
              <a:solidFill>
                <a:srgbClr val="FFFFFF"/>
              </a:solidFill>
              <a:latin typeface="Arial Narrow"/>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a:t>Click to edit Master title style</a:t>
            </a:r>
            <a:endParaRPr lang="en-US" dirty="0"/>
          </a:p>
        </p:txBody>
      </p:sp>
    </p:spTree>
    <p:extLst>
      <p:ext uri="{BB962C8B-B14F-4D97-AF65-F5344CB8AC3E}">
        <p14:creationId xmlns:p14="http://schemas.microsoft.com/office/powerpoint/2010/main" val="352150151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4/2/26</a:t>
            </a:fld>
            <a:endParaRPr lang="en-US" dirty="0">
              <a:solidFill>
                <a:srgbClr val="FFFFFF"/>
              </a:solidFill>
              <a:latin typeface="Arial Narrow"/>
            </a:endParaRPr>
          </a:p>
        </p:txBody>
      </p:sp>
      <p:sp>
        <p:nvSpPr>
          <p:cNvPr id="5" name="Footer Placeholder 4"/>
          <p:cNvSpPr>
            <a:spLocks noGrp="1"/>
          </p:cNvSpPr>
          <p:nvPr>
            <p:ph type="ftr" sz="quarter" idx="11"/>
          </p:nvPr>
        </p:nvSpPr>
        <p:spPr/>
        <p:txBody>
          <a:bodyPr/>
          <a:lstStyle/>
          <a:p>
            <a:endParaRPr lang="en-US" dirty="0">
              <a:solidFill>
                <a:srgbClr val="FFFFFF"/>
              </a:solidFill>
              <a:latin typeface="Arial Narrow"/>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
        <p:nvSpPr>
          <p:cNvPr id="8" name="Content Placeholder 7"/>
          <p:cNvSpPr>
            <a:spLocks noGrp="1"/>
          </p:cNvSpPr>
          <p:nvPr>
            <p:ph sz="quarter" idx="13"/>
          </p:nvPr>
        </p:nvSpPr>
        <p:spPr>
          <a:xfrm>
            <a:off x="609600" y="1600200"/>
            <a:ext cx="792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3656103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4/2/26</a:t>
            </a:fld>
            <a:endParaRPr lang="en-US" dirty="0">
              <a:solidFill>
                <a:srgbClr val="FFFFFF"/>
              </a:solidFill>
              <a:latin typeface="Arial Narrow"/>
            </a:endParaRPr>
          </a:p>
        </p:txBody>
      </p:sp>
      <p:sp>
        <p:nvSpPr>
          <p:cNvPr id="5" name="Footer Placeholder 4"/>
          <p:cNvSpPr>
            <a:spLocks noGrp="1"/>
          </p:cNvSpPr>
          <p:nvPr>
            <p:ph type="ftr" sz="quarter" idx="11"/>
          </p:nvPr>
        </p:nvSpPr>
        <p:spPr/>
        <p:txBody>
          <a:bodyPr/>
          <a:lstStyle/>
          <a:p>
            <a:endParaRPr lang="en-US" dirty="0">
              <a:solidFill>
                <a:srgbClr val="FFFFFF"/>
              </a:solidFill>
              <a:latin typeface="Arial Narrow"/>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Tree>
    <p:extLst>
      <p:ext uri="{BB962C8B-B14F-4D97-AF65-F5344CB8AC3E}">
        <p14:creationId xmlns:p14="http://schemas.microsoft.com/office/powerpoint/2010/main" val="82718940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09600" y="274638"/>
            <a:ext cx="7924800" cy="1143000"/>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4/2/26</a:t>
            </a:fld>
            <a:endParaRPr lang="en-US" dirty="0">
              <a:solidFill>
                <a:srgbClr val="FFFFFF"/>
              </a:solidFill>
              <a:latin typeface="Arial Narrow"/>
            </a:endParaRPr>
          </a:p>
        </p:txBody>
      </p:sp>
      <p:sp>
        <p:nvSpPr>
          <p:cNvPr id="6" name="Footer Placeholder 5"/>
          <p:cNvSpPr>
            <a:spLocks noGrp="1"/>
          </p:cNvSpPr>
          <p:nvPr>
            <p:ph type="ftr" sz="quarter" idx="11"/>
          </p:nvPr>
        </p:nvSpPr>
        <p:spPr/>
        <p:txBody>
          <a:bodyPr/>
          <a:lstStyle/>
          <a:p>
            <a:endParaRPr lang="en-US" dirty="0">
              <a:solidFill>
                <a:srgbClr val="FFFFFF"/>
              </a:solidFill>
              <a:latin typeface="Arial Narrow"/>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Tree>
    <p:extLst>
      <p:ext uri="{BB962C8B-B14F-4D97-AF65-F5344CB8AC3E}">
        <p14:creationId xmlns:p14="http://schemas.microsoft.com/office/powerpoint/2010/main" val="132291687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09600" y="274638"/>
            <a:ext cx="7924800" cy="1143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4/2/26</a:t>
            </a:fld>
            <a:endParaRPr lang="en-US" dirty="0">
              <a:solidFill>
                <a:srgbClr val="FFFFFF"/>
              </a:solidFill>
              <a:latin typeface="Arial Narrow"/>
            </a:endParaRPr>
          </a:p>
        </p:txBody>
      </p:sp>
      <p:sp>
        <p:nvSpPr>
          <p:cNvPr id="8" name="Footer Placeholder 7"/>
          <p:cNvSpPr>
            <a:spLocks noGrp="1"/>
          </p:cNvSpPr>
          <p:nvPr>
            <p:ph type="ftr" sz="quarter" idx="11"/>
          </p:nvPr>
        </p:nvSpPr>
        <p:spPr/>
        <p:txBody>
          <a:bodyPr/>
          <a:lstStyle/>
          <a:p>
            <a:endParaRPr lang="en-US" dirty="0">
              <a:solidFill>
                <a:srgbClr val="FFFFFF"/>
              </a:solidFill>
              <a:latin typeface="Arial Narrow"/>
            </a:endParaRPr>
          </a:p>
        </p:txBody>
      </p:sp>
      <p:sp>
        <p:nvSpPr>
          <p:cNvPr id="9" name="Slide Number Placeholder 8"/>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Tree>
    <p:extLst>
      <p:ext uri="{BB962C8B-B14F-4D97-AF65-F5344CB8AC3E}">
        <p14:creationId xmlns:p14="http://schemas.microsoft.com/office/powerpoint/2010/main" val="122838792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4/2/26</a:t>
            </a:fld>
            <a:endParaRPr lang="en-US" dirty="0">
              <a:solidFill>
                <a:srgbClr val="FFFFFF"/>
              </a:solidFill>
              <a:latin typeface="Arial Narrow"/>
            </a:endParaRPr>
          </a:p>
        </p:txBody>
      </p:sp>
      <p:sp>
        <p:nvSpPr>
          <p:cNvPr id="4" name="Footer Placeholder 3"/>
          <p:cNvSpPr>
            <a:spLocks noGrp="1"/>
          </p:cNvSpPr>
          <p:nvPr>
            <p:ph type="ftr" sz="quarter" idx="11"/>
          </p:nvPr>
        </p:nvSpPr>
        <p:spPr/>
        <p:txBody>
          <a:bodyPr/>
          <a:lstStyle/>
          <a:p>
            <a:endParaRPr lang="en-US" dirty="0">
              <a:solidFill>
                <a:srgbClr val="FFFFFF"/>
              </a:solidFill>
              <a:latin typeface="Arial Narrow"/>
            </a:endParaRPr>
          </a:p>
        </p:txBody>
      </p:sp>
      <p:sp>
        <p:nvSpPr>
          <p:cNvPr id="5" name="Slide Number Placeholder 4"/>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Tree>
    <p:extLst>
      <p:ext uri="{BB962C8B-B14F-4D97-AF65-F5344CB8AC3E}">
        <p14:creationId xmlns:p14="http://schemas.microsoft.com/office/powerpoint/2010/main" val="15247989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4/2/26</a:t>
            </a:fld>
            <a:endParaRPr lang="en-US" dirty="0">
              <a:solidFill>
                <a:srgbClr val="FFFFFF"/>
              </a:solidFill>
              <a:latin typeface="Arial Narrow"/>
            </a:endParaRPr>
          </a:p>
        </p:txBody>
      </p:sp>
      <p:sp>
        <p:nvSpPr>
          <p:cNvPr id="3" name="Footer Placeholder 2"/>
          <p:cNvSpPr>
            <a:spLocks noGrp="1"/>
          </p:cNvSpPr>
          <p:nvPr>
            <p:ph type="ftr" sz="quarter" idx="11"/>
          </p:nvPr>
        </p:nvSpPr>
        <p:spPr/>
        <p:txBody>
          <a:bodyPr/>
          <a:lstStyle/>
          <a:p>
            <a:endParaRPr lang="en-US" dirty="0">
              <a:solidFill>
                <a:srgbClr val="FFFFFF"/>
              </a:solidFill>
              <a:latin typeface="Arial Narrow"/>
            </a:endParaRPr>
          </a:p>
        </p:txBody>
      </p:sp>
      <p:sp>
        <p:nvSpPr>
          <p:cNvPr id="4" name="Slide Number Placeholder 3"/>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Tree>
    <p:extLst>
      <p:ext uri="{BB962C8B-B14F-4D97-AF65-F5344CB8AC3E}">
        <p14:creationId xmlns:p14="http://schemas.microsoft.com/office/powerpoint/2010/main" val="114600855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4/2/26</a:t>
            </a:fld>
            <a:endParaRPr lang="en-US" dirty="0">
              <a:solidFill>
                <a:srgbClr val="FFFFFF"/>
              </a:solidFill>
              <a:latin typeface="Arial Narrow"/>
            </a:endParaRPr>
          </a:p>
        </p:txBody>
      </p:sp>
      <p:sp>
        <p:nvSpPr>
          <p:cNvPr id="6" name="Footer Placeholder 5"/>
          <p:cNvSpPr>
            <a:spLocks noGrp="1"/>
          </p:cNvSpPr>
          <p:nvPr>
            <p:ph type="ftr" sz="quarter" idx="11"/>
          </p:nvPr>
        </p:nvSpPr>
        <p:spPr/>
        <p:txBody>
          <a:bodyPr/>
          <a:lstStyle/>
          <a:p>
            <a:endParaRPr lang="en-US" dirty="0">
              <a:solidFill>
                <a:srgbClr val="FFFFFF"/>
              </a:solidFill>
              <a:latin typeface="Arial Narrow"/>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Tree>
    <p:extLst>
      <p:ext uri="{BB962C8B-B14F-4D97-AF65-F5344CB8AC3E}">
        <p14:creationId xmlns:p14="http://schemas.microsoft.com/office/powerpoint/2010/main" val="169360262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4/2/26</a:t>
            </a:fld>
            <a:endParaRPr lang="en-US" dirty="0">
              <a:solidFill>
                <a:srgbClr val="FFFFFF"/>
              </a:solidFill>
              <a:latin typeface="Arial Narrow"/>
            </a:endParaRPr>
          </a:p>
        </p:txBody>
      </p:sp>
      <p:sp>
        <p:nvSpPr>
          <p:cNvPr id="6" name="Footer Placeholder 5"/>
          <p:cNvSpPr>
            <a:spLocks noGrp="1"/>
          </p:cNvSpPr>
          <p:nvPr>
            <p:ph type="ftr" sz="quarter" idx="11"/>
          </p:nvPr>
        </p:nvSpPr>
        <p:spPr/>
        <p:txBody>
          <a:bodyPr/>
          <a:lstStyle/>
          <a:p>
            <a:endParaRPr lang="en-US" dirty="0">
              <a:solidFill>
                <a:srgbClr val="FFFFFF"/>
              </a:solidFill>
              <a:latin typeface="Arial Narrow"/>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Tree>
    <p:extLst>
      <p:ext uri="{BB962C8B-B14F-4D97-AF65-F5344CB8AC3E}">
        <p14:creationId xmlns:p14="http://schemas.microsoft.com/office/powerpoint/2010/main" val="27901903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BE3DA029-C8FB-ED4C-81FC-40C6F594D866}"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5508360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4/2/26</a:t>
            </a:fld>
            <a:endParaRPr lang="en-US" dirty="0">
              <a:solidFill>
                <a:srgbClr val="FFFFFF"/>
              </a:solidFill>
              <a:latin typeface="Arial Narrow"/>
            </a:endParaRPr>
          </a:p>
        </p:txBody>
      </p:sp>
      <p:sp>
        <p:nvSpPr>
          <p:cNvPr id="5" name="Footer Placeholder 4"/>
          <p:cNvSpPr>
            <a:spLocks noGrp="1"/>
          </p:cNvSpPr>
          <p:nvPr>
            <p:ph type="ftr" sz="quarter" idx="11"/>
          </p:nvPr>
        </p:nvSpPr>
        <p:spPr/>
        <p:txBody>
          <a:bodyPr/>
          <a:lstStyle/>
          <a:p>
            <a:endParaRPr lang="en-US" dirty="0">
              <a:solidFill>
                <a:srgbClr val="FFFFFF"/>
              </a:solidFill>
              <a:latin typeface="Arial Narrow"/>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Tree>
    <p:extLst>
      <p:ext uri="{BB962C8B-B14F-4D97-AF65-F5344CB8AC3E}">
        <p14:creationId xmlns:p14="http://schemas.microsoft.com/office/powerpoint/2010/main" val="224202601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4/2/26</a:t>
            </a:fld>
            <a:endParaRPr lang="en-US" dirty="0">
              <a:solidFill>
                <a:srgbClr val="FFFFFF"/>
              </a:solidFill>
              <a:latin typeface="Arial Narrow"/>
            </a:endParaRPr>
          </a:p>
        </p:txBody>
      </p:sp>
      <p:sp>
        <p:nvSpPr>
          <p:cNvPr id="5" name="Footer Placeholder 4"/>
          <p:cNvSpPr>
            <a:spLocks noGrp="1"/>
          </p:cNvSpPr>
          <p:nvPr>
            <p:ph type="ftr" sz="quarter" idx="11"/>
          </p:nvPr>
        </p:nvSpPr>
        <p:spPr/>
        <p:txBody>
          <a:bodyPr/>
          <a:lstStyle/>
          <a:p>
            <a:endParaRPr lang="en-US" dirty="0">
              <a:solidFill>
                <a:srgbClr val="FFFFFF"/>
              </a:solidFill>
              <a:latin typeface="Arial Narrow"/>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Tree>
    <p:extLst>
      <p:ext uri="{BB962C8B-B14F-4D97-AF65-F5344CB8AC3E}">
        <p14:creationId xmlns:p14="http://schemas.microsoft.com/office/powerpoint/2010/main" val="33666187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1798111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057411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1013169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2132134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9455697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13105180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96856103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72626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pPr>
                <a:defRPr/>
              </a:pPr>
              <a:t>‹#›</a:t>
            </a:fld>
            <a:endParaRPr lang="en-US"/>
          </a:p>
        </p:txBody>
      </p:sp>
    </p:spTree>
    <p:extLst>
      <p:ext uri="{BB962C8B-B14F-4D97-AF65-F5344CB8AC3E}">
        <p14:creationId xmlns:p14="http://schemas.microsoft.com/office/powerpoint/2010/main" val="6433947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1793163C-35E3-1241-A702-6738B192ED8E}"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7692472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7435119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8145193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94688572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0550798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01911487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pPr>
                <a:defRPr/>
              </a:pPr>
              <a:t>‹#›</a:t>
            </a:fld>
            <a:endParaRPr lang="en-US"/>
          </a:p>
        </p:txBody>
      </p:sp>
    </p:spTree>
    <p:extLst>
      <p:ext uri="{BB962C8B-B14F-4D97-AF65-F5344CB8AC3E}">
        <p14:creationId xmlns:p14="http://schemas.microsoft.com/office/powerpoint/2010/main" val="123273536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pPr>
                <a:defRPr/>
              </a:pPr>
              <a:t>‹#›</a:t>
            </a:fld>
            <a:endParaRPr lang="en-US"/>
          </a:p>
        </p:txBody>
      </p:sp>
    </p:spTree>
    <p:extLst>
      <p:ext uri="{BB962C8B-B14F-4D97-AF65-F5344CB8AC3E}">
        <p14:creationId xmlns:p14="http://schemas.microsoft.com/office/powerpoint/2010/main" val="380429788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pPr>
                <a:defRPr/>
              </a:pPr>
              <a:t>‹#›</a:t>
            </a:fld>
            <a:endParaRPr lang="en-US"/>
          </a:p>
        </p:txBody>
      </p:sp>
    </p:spTree>
    <p:extLst>
      <p:ext uri="{BB962C8B-B14F-4D97-AF65-F5344CB8AC3E}">
        <p14:creationId xmlns:p14="http://schemas.microsoft.com/office/powerpoint/2010/main" val="19887215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pPr>
                <a:defRPr/>
              </a:pPr>
              <a:t>‹#›</a:t>
            </a:fld>
            <a:endParaRPr lang="en-US"/>
          </a:p>
        </p:txBody>
      </p:sp>
    </p:spTree>
    <p:extLst>
      <p:ext uri="{BB962C8B-B14F-4D97-AF65-F5344CB8AC3E}">
        <p14:creationId xmlns:p14="http://schemas.microsoft.com/office/powerpoint/2010/main" val="227955753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pPr>
                <a:defRPr/>
              </a:pPr>
              <a:t>‹#›</a:t>
            </a:fld>
            <a:endParaRPr lang="en-US"/>
          </a:p>
        </p:txBody>
      </p:sp>
    </p:spTree>
    <p:extLst>
      <p:ext uri="{BB962C8B-B14F-4D97-AF65-F5344CB8AC3E}">
        <p14:creationId xmlns:p14="http://schemas.microsoft.com/office/powerpoint/2010/main" val="40883491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A8288EE-3132-9448-BA35-8EEDDFC45ED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3669065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pPr>
                <a:defRPr/>
              </a:pPr>
              <a:t>‹#›</a:t>
            </a:fld>
            <a:endParaRPr lang="en-US"/>
          </a:p>
        </p:txBody>
      </p:sp>
    </p:spTree>
    <p:extLst>
      <p:ext uri="{BB962C8B-B14F-4D97-AF65-F5344CB8AC3E}">
        <p14:creationId xmlns:p14="http://schemas.microsoft.com/office/powerpoint/2010/main" val="67021944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pPr>
                <a:defRPr/>
              </a:pPr>
              <a:t>‹#›</a:t>
            </a:fld>
            <a:endParaRPr lang="en-US"/>
          </a:p>
        </p:txBody>
      </p:sp>
    </p:spTree>
    <p:extLst>
      <p:ext uri="{BB962C8B-B14F-4D97-AF65-F5344CB8AC3E}">
        <p14:creationId xmlns:p14="http://schemas.microsoft.com/office/powerpoint/2010/main" val="355954749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pPr>
                <a:defRPr/>
              </a:pPr>
              <a:t>‹#›</a:t>
            </a:fld>
            <a:endParaRPr lang="en-US"/>
          </a:p>
        </p:txBody>
      </p:sp>
    </p:spTree>
    <p:extLst>
      <p:ext uri="{BB962C8B-B14F-4D97-AF65-F5344CB8AC3E}">
        <p14:creationId xmlns:p14="http://schemas.microsoft.com/office/powerpoint/2010/main" val="54258212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pPr>
                <a:defRPr/>
              </a:pPr>
              <a:t>‹#›</a:t>
            </a:fld>
            <a:endParaRPr lang="en-US"/>
          </a:p>
        </p:txBody>
      </p:sp>
    </p:spTree>
    <p:extLst>
      <p:ext uri="{BB962C8B-B14F-4D97-AF65-F5344CB8AC3E}">
        <p14:creationId xmlns:p14="http://schemas.microsoft.com/office/powerpoint/2010/main" val="171743036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pPr>
                <a:defRPr/>
              </a:pPr>
              <a:t>‹#›</a:t>
            </a:fld>
            <a:endParaRPr lang="en-US"/>
          </a:p>
        </p:txBody>
      </p:sp>
    </p:spTree>
    <p:extLst>
      <p:ext uri="{BB962C8B-B14F-4D97-AF65-F5344CB8AC3E}">
        <p14:creationId xmlns:p14="http://schemas.microsoft.com/office/powerpoint/2010/main" val="316657319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pPr>
                <a:defRPr/>
              </a:pPr>
              <a:t>‹#›</a:t>
            </a:fld>
            <a:endParaRPr lang="en-US"/>
          </a:p>
        </p:txBody>
      </p:sp>
    </p:spTree>
    <p:extLst>
      <p:ext uri="{BB962C8B-B14F-4D97-AF65-F5344CB8AC3E}">
        <p14:creationId xmlns:p14="http://schemas.microsoft.com/office/powerpoint/2010/main" val="399880107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5C1831-9452-9A4F-BEFF-4BAA614A6FA1}" type="slidenum">
              <a:rPr lang="en-US"/>
              <a:pPr>
                <a:defRPr/>
              </a:pPr>
              <a:t>‹#›</a:t>
            </a:fld>
            <a:endParaRPr lang="en-US"/>
          </a:p>
        </p:txBody>
      </p:sp>
    </p:spTree>
    <p:extLst>
      <p:ext uri="{BB962C8B-B14F-4D97-AF65-F5344CB8AC3E}">
        <p14:creationId xmlns:p14="http://schemas.microsoft.com/office/powerpoint/2010/main" val="383580045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808080"/>
                </a:solidFill>
              </a:defRPr>
            </a:lvl1pPr>
          </a:lstStyle>
          <a:p>
            <a:pPr>
              <a:defRPr/>
            </a:pPr>
            <a:endParaRPr lang="en-US">
              <a:latin typeface="Times New Roman"/>
            </a:endParaRPr>
          </a:p>
        </p:txBody>
      </p:sp>
      <p:sp>
        <p:nvSpPr>
          <p:cNvPr id="3" name="Footer Placeholder 2"/>
          <p:cNvSpPr>
            <a:spLocks noGrp="1"/>
          </p:cNvSpPr>
          <p:nvPr>
            <p:ph type="ftr" sz="quarter" idx="11"/>
          </p:nvPr>
        </p:nvSpPr>
        <p:spPr/>
        <p:txBody>
          <a:bodyPr/>
          <a:lstStyle>
            <a:lvl1pPr>
              <a:defRPr>
                <a:solidFill>
                  <a:srgbClr val="808080"/>
                </a:solidFill>
              </a:defRPr>
            </a:lvl1pPr>
          </a:lstStyle>
          <a:p>
            <a:pPr>
              <a:defRPr/>
            </a:pPr>
            <a:endParaRPr lang="en-US">
              <a:latin typeface="Times New Roman"/>
            </a:endParaRPr>
          </a:p>
        </p:txBody>
      </p:sp>
      <p:sp>
        <p:nvSpPr>
          <p:cNvPr id="4" name="Slide Number Placeholder 3"/>
          <p:cNvSpPr>
            <a:spLocks noGrp="1"/>
          </p:cNvSpPr>
          <p:nvPr>
            <p:ph type="sldNum" sz="quarter" idx="12"/>
          </p:nvPr>
        </p:nvSpPr>
        <p:spPr/>
        <p:txBody>
          <a:bodyPr/>
          <a:lstStyle>
            <a:lvl1pPr>
              <a:defRPr>
                <a:solidFill>
                  <a:srgbClr val="808080"/>
                </a:solidFill>
              </a:defRPr>
            </a:lvl1pPr>
          </a:lstStyle>
          <a:p>
            <a:pPr>
              <a:defRPr/>
            </a:pPr>
            <a:fld id="{AF0FB989-1F49-8F4E-92F9-079AC96FB9E8}" type="slidenum">
              <a:rPr lang="en-US"/>
              <a:pPr>
                <a:defRPr/>
              </a:pPr>
              <a:t>‹#›</a:t>
            </a:fld>
            <a:endParaRPr lang="en-US"/>
          </a:p>
        </p:txBody>
      </p:sp>
    </p:spTree>
    <p:extLst>
      <p:ext uri="{BB962C8B-B14F-4D97-AF65-F5344CB8AC3E}">
        <p14:creationId xmlns:p14="http://schemas.microsoft.com/office/powerpoint/2010/main" val="116403269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59816DD-8391-B847-B607-C622DD50A6B0}"/>
              </a:ext>
            </a:extLst>
          </p:cNvPr>
          <p:cNvSpPr>
            <a:spLocks noGrp="1"/>
          </p:cNvSpPr>
          <p:nvPr>
            <p:ph type="dt" sz="half" idx="10"/>
          </p:nvPr>
        </p:nvSpPr>
        <p:spPr/>
        <p:txBody>
          <a:bodyPr/>
          <a:lstStyle>
            <a:lvl1pPr>
              <a:defRPr/>
            </a:lvl1pPr>
          </a:lstStyle>
          <a:p>
            <a:fld id="{7361457C-48CE-4C4A-969E-BDCCADC4F467}" type="datetimeFigureOut">
              <a:rPr lang="en-US" altLang="en-US"/>
              <a:pPr/>
              <a:t>4/2/26</a:t>
            </a:fld>
            <a:endParaRPr lang="en-US" altLang="en-US"/>
          </a:p>
        </p:txBody>
      </p:sp>
      <p:sp>
        <p:nvSpPr>
          <p:cNvPr id="5" name="Footer Placeholder 4">
            <a:extLst>
              <a:ext uri="{FF2B5EF4-FFF2-40B4-BE49-F238E27FC236}">
                <a16:creationId xmlns:a16="http://schemas.microsoft.com/office/drawing/2014/main" id="{48194DFB-B765-C648-B83C-F56954FAFF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5BEEC35-CB1E-394F-8E05-DA0F92B33716}"/>
              </a:ext>
            </a:extLst>
          </p:cNvPr>
          <p:cNvSpPr>
            <a:spLocks noGrp="1"/>
          </p:cNvSpPr>
          <p:nvPr>
            <p:ph type="sldNum" sz="quarter" idx="12"/>
          </p:nvPr>
        </p:nvSpPr>
        <p:spPr/>
        <p:txBody>
          <a:bodyPr/>
          <a:lstStyle>
            <a:lvl1pPr>
              <a:defRPr/>
            </a:lvl1pPr>
          </a:lstStyle>
          <a:p>
            <a:fld id="{1C0DC193-F885-B84D-8FC3-C3B5D55B8B78}" type="slidenum">
              <a:rPr lang="en-US" altLang="en-US"/>
              <a:pPr/>
              <a:t>‹#›</a:t>
            </a:fld>
            <a:endParaRPr lang="en-US" altLang="en-US"/>
          </a:p>
        </p:txBody>
      </p:sp>
    </p:spTree>
    <p:extLst>
      <p:ext uri="{BB962C8B-B14F-4D97-AF65-F5344CB8AC3E}">
        <p14:creationId xmlns:p14="http://schemas.microsoft.com/office/powerpoint/2010/main" val="274899848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83DD54-264D-9F4D-8AF7-D00B20692861}"/>
              </a:ext>
            </a:extLst>
          </p:cNvPr>
          <p:cNvSpPr>
            <a:spLocks noGrp="1"/>
          </p:cNvSpPr>
          <p:nvPr>
            <p:ph type="dt" sz="half" idx="10"/>
          </p:nvPr>
        </p:nvSpPr>
        <p:spPr/>
        <p:txBody>
          <a:bodyPr/>
          <a:lstStyle>
            <a:lvl1pPr>
              <a:defRPr/>
            </a:lvl1pPr>
          </a:lstStyle>
          <a:p>
            <a:fld id="{6725A3A1-04E2-2C4D-9363-C184CD34A9C8}" type="datetimeFigureOut">
              <a:rPr lang="en-US" altLang="en-US"/>
              <a:pPr/>
              <a:t>4/2/26</a:t>
            </a:fld>
            <a:endParaRPr lang="en-US" altLang="en-US"/>
          </a:p>
        </p:txBody>
      </p:sp>
      <p:sp>
        <p:nvSpPr>
          <p:cNvPr id="5" name="Footer Placeholder 4">
            <a:extLst>
              <a:ext uri="{FF2B5EF4-FFF2-40B4-BE49-F238E27FC236}">
                <a16:creationId xmlns:a16="http://schemas.microsoft.com/office/drawing/2014/main" id="{FE303CBF-2746-1549-AF28-83145CB7822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76EE79D-8E07-5E47-8768-416234833BDE}"/>
              </a:ext>
            </a:extLst>
          </p:cNvPr>
          <p:cNvSpPr>
            <a:spLocks noGrp="1"/>
          </p:cNvSpPr>
          <p:nvPr>
            <p:ph type="sldNum" sz="quarter" idx="12"/>
          </p:nvPr>
        </p:nvSpPr>
        <p:spPr/>
        <p:txBody>
          <a:bodyPr/>
          <a:lstStyle>
            <a:lvl1pPr>
              <a:defRPr/>
            </a:lvl1pPr>
          </a:lstStyle>
          <a:p>
            <a:fld id="{C6E51AA1-AFF5-9C46-BA20-2CE27B3A90A3}" type="slidenum">
              <a:rPr lang="en-US" altLang="en-US"/>
              <a:pPr/>
              <a:t>‹#›</a:t>
            </a:fld>
            <a:endParaRPr lang="en-US" altLang="en-US"/>
          </a:p>
        </p:txBody>
      </p:sp>
    </p:spTree>
    <p:extLst>
      <p:ext uri="{BB962C8B-B14F-4D97-AF65-F5344CB8AC3E}">
        <p14:creationId xmlns:p14="http://schemas.microsoft.com/office/powerpoint/2010/main" val="42127669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B3361739-D950-C740-A56D-04D4744FCF0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3410519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26353E-08E6-0B48-B6D2-D93839249F94}"/>
              </a:ext>
            </a:extLst>
          </p:cNvPr>
          <p:cNvSpPr>
            <a:spLocks noGrp="1"/>
          </p:cNvSpPr>
          <p:nvPr>
            <p:ph type="dt" sz="half" idx="10"/>
          </p:nvPr>
        </p:nvSpPr>
        <p:spPr/>
        <p:txBody>
          <a:bodyPr/>
          <a:lstStyle>
            <a:lvl1pPr>
              <a:defRPr/>
            </a:lvl1pPr>
          </a:lstStyle>
          <a:p>
            <a:fld id="{A18890C2-EB50-7F4D-9004-ABBD6A114DBF}" type="datetimeFigureOut">
              <a:rPr lang="en-US" altLang="en-US"/>
              <a:pPr/>
              <a:t>4/2/26</a:t>
            </a:fld>
            <a:endParaRPr lang="en-US" altLang="en-US"/>
          </a:p>
        </p:txBody>
      </p:sp>
      <p:sp>
        <p:nvSpPr>
          <p:cNvPr id="5" name="Footer Placeholder 4">
            <a:extLst>
              <a:ext uri="{FF2B5EF4-FFF2-40B4-BE49-F238E27FC236}">
                <a16:creationId xmlns:a16="http://schemas.microsoft.com/office/drawing/2014/main" id="{D5CD1E4F-8729-2643-90A5-4941202C3F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87D2B7E-F41D-874B-8CB3-401044DE7FF8}"/>
              </a:ext>
            </a:extLst>
          </p:cNvPr>
          <p:cNvSpPr>
            <a:spLocks noGrp="1"/>
          </p:cNvSpPr>
          <p:nvPr>
            <p:ph type="sldNum" sz="quarter" idx="12"/>
          </p:nvPr>
        </p:nvSpPr>
        <p:spPr/>
        <p:txBody>
          <a:bodyPr/>
          <a:lstStyle>
            <a:lvl1pPr>
              <a:defRPr/>
            </a:lvl1pPr>
          </a:lstStyle>
          <a:p>
            <a:fld id="{B6CAA912-BD58-C340-BCE6-962830FF9E1A}" type="slidenum">
              <a:rPr lang="en-US" altLang="en-US"/>
              <a:pPr/>
              <a:t>‹#›</a:t>
            </a:fld>
            <a:endParaRPr lang="en-US" altLang="en-US"/>
          </a:p>
        </p:txBody>
      </p:sp>
    </p:spTree>
    <p:extLst>
      <p:ext uri="{BB962C8B-B14F-4D97-AF65-F5344CB8AC3E}">
        <p14:creationId xmlns:p14="http://schemas.microsoft.com/office/powerpoint/2010/main" val="32543727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3CC9AD9-94B5-F048-9C83-7D58D3D9D7F3}"/>
              </a:ext>
            </a:extLst>
          </p:cNvPr>
          <p:cNvSpPr>
            <a:spLocks noGrp="1"/>
          </p:cNvSpPr>
          <p:nvPr>
            <p:ph type="dt" sz="half" idx="10"/>
          </p:nvPr>
        </p:nvSpPr>
        <p:spPr/>
        <p:txBody>
          <a:bodyPr/>
          <a:lstStyle>
            <a:lvl1pPr>
              <a:defRPr/>
            </a:lvl1pPr>
          </a:lstStyle>
          <a:p>
            <a:fld id="{EC7C7EB9-0ADF-6C4C-A1B2-CF23EF97A89D}" type="datetimeFigureOut">
              <a:rPr lang="en-US" altLang="en-US"/>
              <a:pPr/>
              <a:t>4/2/26</a:t>
            </a:fld>
            <a:endParaRPr lang="en-US" altLang="en-US"/>
          </a:p>
        </p:txBody>
      </p:sp>
      <p:sp>
        <p:nvSpPr>
          <p:cNvPr id="6" name="Footer Placeholder 4">
            <a:extLst>
              <a:ext uri="{FF2B5EF4-FFF2-40B4-BE49-F238E27FC236}">
                <a16:creationId xmlns:a16="http://schemas.microsoft.com/office/drawing/2014/main" id="{87372AB1-92A8-E342-BA6C-25156A03BD1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CAD7994-9AF4-5048-9FF8-1B8BB2DAF803}"/>
              </a:ext>
            </a:extLst>
          </p:cNvPr>
          <p:cNvSpPr>
            <a:spLocks noGrp="1"/>
          </p:cNvSpPr>
          <p:nvPr>
            <p:ph type="sldNum" sz="quarter" idx="12"/>
          </p:nvPr>
        </p:nvSpPr>
        <p:spPr/>
        <p:txBody>
          <a:bodyPr/>
          <a:lstStyle>
            <a:lvl1pPr>
              <a:defRPr/>
            </a:lvl1pPr>
          </a:lstStyle>
          <a:p>
            <a:fld id="{9F214651-CC40-3040-962E-8E1F2396B6A5}" type="slidenum">
              <a:rPr lang="en-US" altLang="en-US"/>
              <a:pPr/>
              <a:t>‹#›</a:t>
            </a:fld>
            <a:endParaRPr lang="en-US" altLang="en-US"/>
          </a:p>
        </p:txBody>
      </p:sp>
    </p:spTree>
    <p:extLst>
      <p:ext uri="{BB962C8B-B14F-4D97-AF65-F5344CB8AC3E}">
        <p14:creationId xmlns:p14="http://schemas.microsoft.com/office/powerpoint/2010/main" val="425151192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66610FA-673F-0745-8CDB-711455C1098A}"/>
              </a:ext>
            </a:extLst>
          </p:cNvPr>
          <p:cNvSpPr>
            <a:spLocks noGrp="1"/>
          </p:cNvSpPr>
          <p:nvPr>
            <p:ph type="dt" sz="half" idx="10"/>
          </p:nvPr>
        </p:nvSpPr>
        <p:spPr/>
        <p:txBody>
          <a:bodyPr/>
          <a:lstStyle>
            <a:lvl1pPr>
              <a:defRPr/>
            </a:lvl1pPr>
          </a:lstStyle>
          <a:p>
            <a:fld id="{822020DF-584E-CF47-B3D3-29A699729409}" type="datetimeFigureOut">
              <a:rPr lang="en-US" altLang="en-US"/>
              <a:pPr/>
              <a:t>4/2/26</a:t>
            </a:fld>
            <a:endParaRPr lang="en-US" altLang="en-US"/>
          </a:p>
        </p:txBody>
      </p:sp>
      <p:sp>
        <p:nvSpPr>
          <p:cNvPr id="8" name="Footer Placeholder 4">
            <a:extLst>
              <a:ext uri="{FF2B5EF4-FFF2-40B4-BE49-F238E27FC236}">
                <a16:creationId xmlns:a16="http://schemas.microsoft.com/office/drawing/2014/main" id="{050EA308-D763-B340-8135-712D99DFAA2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DF0A782-B2EA-4A49-86CA-BFBB7848927B}"/>
              </a:ext>
            </a:extLst>
          </p:cNvPr>
          <p:cNvSpPr>
            <a:spLocks noGrp="1"/>
          </p:cNvSpPr>
          <p:nvPr>
            <p:ph type="sldNum" sz="quarter" idx="12"/>
          </p:nvPr>
        </p:nvSpPr>
        <p:spPr/>
        <p:txBody>
          <a:bodyPr/>
          <a:lstStyle>
            <a:lvl1pPr>
              <a:defRPr/>
            </a:lvl1pPr>
          </a:lstStyle>
          <a:p>
            <a:fld id="{89BF2AB4-19B0-AE43-A3F1-3EF76F398789}" type="slidenum">
              <a:rPr lang="en-US" altLang="en-US"/>
              <a:pPr/>
              <a:t>‹#›</a:t>
            </a:fld>
            <a:endParaRPr lang="en-US" altLang="en-US"/>
          </a:p>
        </p:txBody>
      </p:sp>
    </p:spTree>
    <p:extLst>
      <p:ext uri="{BB962C8B-B14F-4D97-AF65-F5344CB8AC3E}">
        <p14:creationId xmlns:p14="http://schemas.microsoft.com/office/powerpoint/2010/main" val="143398697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F7F8E27-DAF4-344A-A619-202687E64388}"/>
              </a:ext>
            </a:extLst>
          </p:cNvPr>
          <p:cNvSpPr>
            <a:spLocks noGrp="1"/>
          </p:cNvSpPr>
          <p:nvPr>
            <p:ph type="dt" sz="half" idx="10"/>
          </p:nvPr>
        </p:nvSpPr>
        <p:spPr/>
        <p:txBody>
          <a:bodyPr/>
          <a:lstStyle>
            <a:lvl1pPr>
              <a:defRPr/>
            </a:lvl1pPr>
          </a:lstStyle>
          <a:p>
            <a:fld id="{1242EDDE-4A22-3142-BDA8-55A0E51ADC82}" type="datetimeFigureOut">
              <a:rPr lang="en-US" altLang="en-US"/>
              <a:pPr/>
              <a:t>4/2/26</a:t>
            </a:fld>
            <a:endParaRPr lang="en-US" altLang="en-US"/>
          </a:p>
        </p:txBody>
      </p:sp>
      <p:sp>
        <p:nvSpPr>
          <p:cNvPr id="4" name="Footer Placeholder 4">
            <a:extLst>
              <a:ext uri="{FF2B5EF4-FFF2-40B4-BE49-F238E27FC236}">
                <a16:creationId xmlns:a16="http://schemas.microsoft.com/office/drawing/2014/main" id="{0DD0E754-A48B-B544-BA0D-E9ACB1854F8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264A3E7-1A73-2C48-8115-4ADE87893D67}"/>
              </a:ext>
            </a:extLst>
          </p:cNvPr>
          <p:cNvSpPr>
            <a:spLocks noGrp="1"/>
          </p:cNvSpPr>
          <p:nvPr>
            <p:ph type="sldNum" sz="quarter" idx="12"/>
          </p:nvPr>
        </p:nvSpPr>
        <p:spPr/>
        <p:txBody>
          <a:bodyPr/>
          <a:lstStyle>
            <a:lvl1pPr>
              <a:defRPr/>
            </a:lvl1pPr>
          </a:lstStyle>
          <a:p>
            <a:fld id="{72EF508F-9BE1-384A-8501-DDB1A845B0B6}" type="slidenum">
              <a:rPr lang="en-US" altLang="en-US"/>
              <a:pPr/>
              <a:t>‹#›</a:t>
            </a:fld>
            <a:endParaRPr lang="en-US" altLang="en-US"/>
          </a:p>
        </p:txBody>
      </p:sp>
    </p:spTree>
    <p:extLst>
      <p:ext uri="{BB962C8B-B14F-4D97-AF65-F5344CB8AC3E}">
        <p14:creationId xmlns:p14="http://schemas.microsoft.com/office/powerpoint/2010/main" val="308112039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D0CADB7-7079-9141-8AC0-C6840E76FAA4}"/>
              </a:ext>
            </a:extLst>
          </p:cNvPr>
          <p:cNvSpPr>
            <a:spLocks noGrp="1"/>
          </p:cNvSpPr>
          <p:nvPr>
            <p:ph type="dt" sz="half" idx="10"/>
          </p:nvPr>
        </p:nvSpPr>
        <p:spPr/>
        <p:txBody>
          <a:bodyPr/>
          <a:lstStyle>
            <a:lvl1pPr>
              <a:defRPr/>
            </a:lvl1pPr>
          </a:lstStyle>
          <a:p>
            <a:fld id="{25B0A18A-30BB-D547-8387-C8E940B947F8}" type="datetimeFigureOut">
              <a:rPr lang="en-US" altLang="en-US"/>
              <a:pPr/>
              <a:t>4/2/26</a:t>
            </a:fld>
            <a:endParaRPr lang="en-US" altLang="en-US"/>
          </a:p>
        </p:txBody>
      </p:sp>
      <p:sp>
        <p:nvSpPr>
          <p:cNvPr id="3" name="Footer Placeholder 4">
            <a:extLst>
              <a:ext uri="{FF2B5EF4-FFF2-40B4-BE49-F238E27FC236}">
                <a16:creationId xmlns:a16="http://schemas.microsoft.com/office/drawing/2014/main" id="{BCD0A6E1-7577-434C-BFED-FBFC7636CAB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819D7AB-2F9B-2048-991C-D21DE4B5CD02}"/>
              </a:ext>
            </a:extLst>
          </p:cNvPr>
          <p:cNvSpPr>
            <a:spLocks noGrp="1"/>
          </p:cNvSpPr>
          <p:nvPr>
            <p:ph type="sldNum" sz="quarter" idx="12"/>
          </p:nvPr>
        </p:nvSpPr>
        <p:spPr/>
        <p:txBody>
          <a:bodyPr/>
          <a:lstStyle>
            <a:lvl1pPr>
              <a:defRPr/>
            </a:lvl1pPr>
          </a:lstStyle>
          <a:p>
            <a:fld id="{22165B07-4595-954D-9322-37E4909EF01B}" type="slidenum">
              <a:rPr lang="en-US" altLang="en-US"/>
              <a:pPr/>
              <a:t>‹#›</a:t>
            </a:fld>
            <a:endParaRPr lang="en-US" altLang="en-US"/>
          </a:p>
        </p:txBody>
      </p:sp>
    </p:spTree>
    <p:extLst>
      <p:ext uri="{BB962C8B-B14F-4D97-AF65-F5344CB8AC3E}">
        <p14:creationId xmlns:p14="http://schemas.microsoft.com/office/powerpoint/2010/main" val="309323000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B1F103C-B59F-D047-B6A6-A28BE3871493}"/>
              </a:ext>
            </a:extLst>
          </p:cNvPr>
          <p:cNvSpPr>
            <a:spLocks noGrp="1"/>
          </p:cNvSpPr>
          <p:nvPr>
            <p:ph type="dt" sz="half" idx="10"/>
          </p:nvPr>
        </p:nvSpPr>
        <p:spPr/>
        <p:txBody>
          <a:bodyPr/>
          <a:lstStyle>
            <a:lvl1pPr>
              <a:defRPr/>
            </a:lvl1pPr>
          </a:lstStyle>
          <a:p>
            <a:fld id="{0A0A5D26-D8A2-1F4A-B89C-D857355DC173}" type="datetimeFigureOut">
              <a:rPr lang="en-US" altLang="en-US"/>
              <a:pPr/>
              <a:t>4/2/26</a:t>
            </a:fld>
            <a:endParaRPr lang="en-US" altLang="en-US"/>
          </a:p>
        </p:txBody>
      </p:sp>
      <p:sp>
        <p:nvSpPr>
          <p:cNvPr id="6" name="Footer Placeholder 4">
            <a:extLst>
              <a:ext uri="{FF2B5EF4-FFF2-40B4-BE49-F238E27FC236}">
                <a16:creationId xmlns:a16="http://schemas.microsoft.com/office/drawing/2014/main" id="{F1BE0D42-A977-DF4F-BAF7-9716055158B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5232D0B-4BDB-154A-B288-29C3E4273769}"/>
              </a:ext>
            </a:extLst>
          </p:cNvPr>
          <p:cNvSpPr>
            <a:spLocks noGrp="1"/>
          </p:cNvSpPr>
          <p:nvPr>
            <p:ph type="sldNum" sz="quarter" idx="12"/>
          </p:nvPr>
        </p:nvSpPr>
        <p:spPr/>
        <p:txBody>
          <a:bodyPr/>
          <a:lstStyle>
            <a:lvl1pPr>
              <a:defRPr/>
            </a:lvl1pPr>
          </a:lstStyle>
          <a:p>
            <a:fld id="{7AAAD7E6-DEA8-B443-ADDA-2A1A640196F2}" type="slidenum">
              <a:rPr lang="en-US" altLang="en-US"/>
              <a:pPr/>
              <a:t>‹#›</a:t>
            </a:fld>
            <a:endParaRPr lang="en-US" altLang="en-US"/>
          </a:p>
        </p:txBody>
      </p:sp>
    </p:spTree>
    <p:extLst>
      <p:ext uri="{BB962C8B-B14F-4D97-AF65-F5344CB8AC3E}">
        <p14:creationId xmlns:p14="http://schemas.microsoft.com/office/powerpoint/2010/main" val="184654080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F0A52BC-6E2F-CA4E-9F1A-896FE85C1986}"/>
              </a:ext>
            </a:extLst>
          </p:cNvPr>
          <p:cNvSpPr>
            <a:spLocks noGrp="1"/>
          </p:cNvSpPr>
          <p:nvPr>
            <p:ph type="dt" sz="half" idx="10"/>
          </p:nvPr>
        </p:nvSpPr>
        <p:spPr/>
        <p:txBody>
          <a:bodyPr/>
          <a:lstStyle>
            <a:lvl1pPr>
              <a:defRPr/>
            </a:lvl1pPr>
          </a:lstStyle>
          <a:p>
            <a:fld id="{2DD7F63D-37B0-5D48-BC5C-01DA17B41EFB}" type="datetimeFigureOut">
              <a:rPr lang="en-US" altLang="en-US"/>
              <a:pPr/>
              <a:t>4/2/26</a:t>
            </a:fld>
            <a:endParaRPr lang="en-US" altLang="en-US"/>
          </a:p>
        </p:txBody>
      </p:sp>
      <p:sp>
        <p:nvSpPr>
          <p:cNvPr id="6" name="Footer Placeholder 4">
            <a:extLst>
              <a:ext uri="{FF2B5EF4-FFF2-40B4-BE49-F238E27FC236}">
                <a16:creationId xmlns:a16="http://schemas.microsoft.com/office/drawing/2014/main" id="{E781F726-5011-C74E-BB4A-731A6F1EF59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5770683-6E53-6140-B656-C83EA465E5A4}"/>
              </a:ext>
            </a:extLst>
          </p:cNvPr>
          <p:cNvSpPr>
            <a:spLocks noGrp="1"/>
          </p:cNvSpPr>
          <p:nvPr>
            <p:ph type="sldNum" sz="quarter" idx="12"/>
          </p:nvPr>
        </p:nvSpPr>
        <p:spPr/>
        <p:txBody>
          <a:bodyPr/>
          <a:lstStyle>
            <a:lvl1pPr>
              <a:defRPr/>
            </a:lvl1pPr>
          </a:lstStyle>
          <a:p>
            <a:fld id="{550DCBA1-BCAE-8A4E-A9E5-A4C2E3FC7951}" type="slidenum">
              <a:rPr lang="en-US" altLang="en-US"/>
              <a:pPr/>
              <a:t>‹#›</a:t>
            </a:fld>
            <a:endParaRPr lang="en-US" altLang="en-US"/>
          </a:p>
        </p:txBody>
      </p:sp>
    </p:spTree>
    <p:extLst>
      <p:ext uri="{BB962C8B-B14F-4D97-AF65-F5344CB8AC3E}">
        <p14:creationId xmlns:p14="http://schemas.microsoft.com/office/powerpoint/2010/main" val="190663900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1549A8-6B85-BE43-98CF-40F02C8E0250}"/>
              </a:ext>
            </a:extLst>
          </p:cNvPr>
          <p:cNvSpPr>
            <a:spLocks noGrp="1"/>
          </p:cNvSpPr>
          <p:nvPr>
            <p:ph type="dt" sz="half" idx="10"/>
          </p:nvPr>
        </p:nvSpPr>
        <p:spPr/>
        <p:txBody>
          <a:bodyPr/>
          <a:lstStyle>
            <a:lvl1pPr>
              <a:defRPr/>
            </a:lvl1pPr>
          </a:lstStyle>
          <a:p>
            <a:fld id="{3A378768-705E-4D47-9943-A408C8E34689}" type="datetimeFigureOut">
              <a:rPr lang="en-US" altLang="en-US"/>
              <a:pPr/>
              <a:t>4/2/26</a:t>
            </a:fld>
            <a:endParaRPr lang="en-US" altLang="en-US"/>
          </a:p>
        </p:txBody>
      </p:sp>
      <p:sp>
        <p:nvSpPr>
          <p:cNvPr id="5" name="Footer Placeholder 4">
            <a:extLst>
              <a:ext uri="{FF2B5EF4-FFF2-40B4-BE49-F238E27FC236}">
                <a16:creationId xmlns:a16="http://schemas.microsoft.com/office/drawing/2014/main" id="{E0256984-040A-4843-8BBB-F1F62F3098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C05686B-6229-D842-B7DC-98B82678994A}"/>
              </a:ext>
            </a:extLst>
          </p:cNvPr>
          <p:cNvSpPr>
            <a:spLocks noGrp="1"/>
          </p:cNvSpPr>
          <p:nvPr>
            <p:ph type="sldNum" sz="quarter" idx="12"/>
          </p:nvPr>
        </p:nvSpPr>
        <p:spPr/>
        <p:txBody>
          <a:bodyPr/>
          <a:lstStyle>
            <a:lvl1pPr>
              <a:defRPr/>
            </a:lvl1pPr>
          </a:lstStyle>
          <a:p>
            <a:fld id="{0270EF94-08A5-D547-857D-4BAE5A1E45A0}" type="slidenum">
              <a:rPr lang="en-US" altLang="en-US"/>
              <a:pPr/>
              <a:t>‹#›</a:t>
            </a:fld>
            <a:endParaRPr lang="en-US" altLang="en-US"/>
          </a:p>
        </p:txBody>
      </p:sp>
    </p:spTree>
    <p:extLst>
      <p:ext uri="{BB962C8B-B14F-4D97-AF65-F5344CB8AC3E}">
        <p14:creationId xmlns:p14="http://schemas.microsoft.com/office/powerpoint/2010/main" val="324534103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1F4D88-A96D-F542-9C62-CB65D0EE6BD8}"/>
              </a:ext>
            </a:extLst>
          </p:cNvPr>
          <p:cNvSpPr>
            <a:spLocks noGrp="1"/>
          </p:cNvSpPr>
          <p:nvPr>
            <p:ph type="dt" sz="half" idx="10"/>
          </p:nvPr>
        </p:nvSpPr>
        <p:spPr/>
        <p:txBody>
          <a:bodyPr/>
          <a:lstStyle>
            <a:lvl1pPr>
              <a:defRPr/>
            </a:lvl1pPr>
          </a:lstStyle>
          <a:p>
            <a:fld id="{BFC9E379-424F-EB4F-A1CC-463055F8DC18}" type="datetimeFigureOut">
              <a:rPr lang="en-US" altLang="en-US"/>
              <a:pPr/>
              <a:t>4/2/26</a:t>
            </a:fld>
            <a:endParaRPr lang="en-US" altLang="en-US"/>
          </a:p>
        </p:txBody>
      </p:sp>
      <p:sp>
        <p:nvSpPr>
          <p:cNvPr id="5" name="Footer Placeholder 4">
            <a:extLst>
              <a:ext uri="{FF2B5EF4-FFF2-40B4-BE49-F238E27FC236}">
                <a16:creationId xmlns:a16="http://schemas.microsoft.com/office/drawing/2014/main" id="{EBBB69CC-EEB4-3C4D-BD26-03C52672674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C617BCF-1840-B64D-96FA-532B8E06B3C1}"/>
              </a:ext>
            </a:extLst>
          </p:cNvPr>
          <p:cNvSpPr>
            <a:spLocks noGrp="1"/>
          </p:cNvSpPr>
          <p:nvPr>
            <p:ph type="sldNum" sz="quarter" idx="12"/>
          </p:nvPr>
        </p:nvSpPr>
        <p:spPr/>
        <p:txBody>
          <a:bodyPr/>
          <a:lstStyle>
            <a:lvl1pPr>
              <a:defRPr/>
            </a:lvl1pPr>
          </a:lstStyle>
          <a:p>
            <a:fld id="{7958E049-C017-4941-9859-696ACCEA5F18}" type="slidenum">
              <a:rPr lang="en-US" altLang="en-US"/>
              <a:pPr/>
              <a:t>‹#›</a:t>
            </a:fld>
            <a:endParaRPr lang="en-US" altLang="en-US"/>
          </a:p>
        </p:txBody>
      </p:sp>
    </p:spTree>
    <p:extLst>
      <p:ext uri="{BB962C8B-B14F-4D97-AF65-F5344CB8AC3E}">
        <p14:creationId xmlns:p14="http://schemas.microsoft.com/office/powerpoint/2010/main" val="138925513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E31D27F2-FA07-4037-AB52-2036B4D21D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27404619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a:spcBef>
                <a:spcPct val="20000"/>
              </a:spcBef>
              <a:buClr>
                <a:srgbClr val="009999"/>
              </a:buClr>
              <a:buFontTx/>
              <a:buChar char="•"/>
              <a:defRPr/>
            </a:lvl1pPr>
          </a:lstStyle>
          <a:p>
            <a:pPr>
              <a:defRPr/>
            </a:pPr>
            <a:endParaRPr lang="en-US"/>
          </a:p>
        </p:txBody>
      </p:sp>
      <p:sp>
        <p:nvSpPr>
          <p:cNvPr id="3" name="Rectangle 1029"/>
          <p:cNvSpPr>
            <a:spLocks noGrp="1" noChangeArrowheads="1"/>
          </p:cNvSpPr>
          <p:nvPr>
            <p:ph type="ftr" sz="quarter" idx="11"/>
          </p:nvPr>
        </p:nvSpPr>
        <p:spPr/>
        <p:txBody>
          <a:bodyPr/>
          <a:lstStyle>
            <a:lvl1pPr>
              <a:spcBef>
                <a:spcPct val="20000"/>
              </a:spcBef>
              <a:buClr>
                <a:srgbClr val="009999"/>
              </a:buClr>
              <a:buFontTx/>
              <a:buChar char="•"/>
              <a:defRPr/>
            </a:lvl1pPr>
          </a:lstStyle>
          <a:p>
            <a:pPr>
              <a:defRPr/>
            </a:pPr>
            <a:endParaRPr lang="en-US"/>
          </a:p>
        </p:txBody>
      </p:sp>
      <p:sp>
        <p:nvSpPr>
          <p:cNvPr id="4" name="Rectangle 1030"/>
          <p:cNvSpPr>
            <a:spLocks noGrp="1" noChangeArrowheads="1"/>
          </p:cNvSpPr>
          <p:nvPr>
            <p:ph type="sldNum" sz="quarter" idx="12"/>
          </p:nvPr>
        </p:nvSpPr>
        <p:spPr/>
        <p:txBody>
          <a:bodyPr/>
          <a:lstStyle>
            <a:lvl1pPr>
              <a:spcBef>
                <a:spcPct val="20000"/>
              </a:spcBef>
              <a:buClr>
                <a:srgbClr val="009999"/>
              </a:buClr>
              <a:buFontTx/>
              <a:buChar char="•"/>
              <a:defRPr/>
            </a:lvl1pPr>
          </a:lstStyle>
          <a:p>
            <a:pPr>
              <a:defRPr/>
            </a:pPr>
            <a:fld id="{37574E59-CF2C-FA45-B219-E99FBD5E507F}" type="slidenum">
              <a:rPr lang="en-US"/>
              <a:pPr>
                <a:defRPr/>
              </a:pPr>
              <a:t>‹#›</a:t>
            </a:fld>
            <a:endParaRPr lang="en-US"/>
          </a:p>
        </p:txBody>
      </p:sp>
    </p:spTree>
    <p:extLst>
      <p:ext uri="{BB962C8B-B14F-4D97-AF65-F5344CB8AC3E}">
        <p14:creationId xmlns:p14="http://schemas.microsoft.com/office/powerpoint/2010/main" val="300124937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5BD313-365E-4BBB-BC4C-A7604FCDB0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28" y="0"/>
            <a:ext cx="9139943" cy="5486400"/>
          </a:xfrm>
          <a:prstGeom prst="rect">
            <a:avLst/>
          </a:prstGeom>
        </p:spPr>
      </p:pic>
      <p:sp>
        <p:nvSpPr>
          <p:cNvPr id="4" name="TextBox 3">
            <a:extLst>
              <a:ext uri="{FF2B5EF4-FFF2-40B4-BE49-F238E27FC236}">
                <a16:creationId xmlns:a16="http://schemas.microsoft.com/office/drawing/2014/main" id="{8E46B6D3-324C-4659-8702-DB4B941A9E4D}"/>
              </a:ext>
            </a:extLst>
          </p:cNvPr>
          <p:cNvSpPr txBox="1"/>
          <p:nvPr userDrawn="1"/>
        </p:nvSpPr>
        <p:spPr>
          <a:xfrm>
            <a:off x="-2029" y="5473005"/>
            <a:ext cx="9144000" cy="1384995"/>
          </a:xfrm>
          <a:prstGeom prst="rect">
            <a:avLst/>
          </a:prstGeom>
          <a:solidFill>
            <a:srgbClr val="3B273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p:txBody>
      </p:sp>
    </p:spTree>
    <p:extLst>
      <p:ext uri="{BB962C8B-B14F-4D97-AF65-F5344CB8AC3E}">
        <p14:creationId xmlns:p14="http://schemas.microsoft.com/office/powerpoint/2010/main" val="12411681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5BD313-365E-4BBB-BC4C-A7604FCDB01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95621336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5AA71A73-9EAD-43C2-92B2-4A97DAECFFE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97545617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2F670BC4-2DA6-436F-89E5-627D0405A36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201444068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298A32-BD62-4E3E-8F0C-5958E7A2E3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86650493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298A32-BD62-4E3E-8F0C-5958E7A2E3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6" name="Picture 5">
            <a:extLst>
              <a:ext uri="{FF2B5EF4-FFF2-40B4-BE49-F238E27FC236}">
                <a16:creationId xmlns:a16="http://schemas.microsoft.com/office/drawing/2014/main" id="{13E3D510-E373-4D22-9004-F977C0A36993}"/>
              </a:ext>
            </a:extLst>
          </p:cNvPr>
          <p:cNvPicPr>
            <a:picLocks noChangeAspect="1"/>
          </p:cNvPicPr>
          <p:nvPr userDrawn="1"/>
        </p:nvPicPr>
        <p:blipFill rotWithShape="1">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rcRect/>
          <a:stretch/>
        </p:blipFill>
        <p:spPr>
          <a:xfrm>
            <a:off x="0" y="4591050"/>
            <a:ext cx="9144000" cy="2266950"/>
          </a:xfrm>
          <a:prstGeom prst="rect">
            <a:avLst/>
          </a:prstGeom>
        </p:spPr>
      </p:pic>
    </p:spTree>
    <p:extLst>
      <p:ext uri="{BB962C8B-B14F-4D97-AF65-F5344CB8AC3E}">
        <p14:creationId xmlns:p14="http://schemas.microsoft.com/office/powerpoint/2010/main" val="268361844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CDBADC-7805-4739-860A-A5AE2795A3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521"/>
            <a:ext cx="9141971" cy="6859521"/>
          </a:xfrm>
          <a:prstGeom prst="rect">
            <a:avLst/>
          </a:prstGeom>
        </p:spPr>
      </p:pic>
    </p:spTree>
    <p:extLst>
      <p:ext uri="{BB962C8B-B14F-4D97-AF65-F5344CB8AC3E}">
        <p14:creationId xmlns:p14="http://schemas.microsoft.com/office/powerpoint/2010/main" val="156859973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87042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7BF9312B-C0CC-4031-A6E9-4CE3449FD3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263001518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D8B024-3D0A-4E9B-9007-B3DFC9EA438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8658852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01719910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D633CF-10DF-4933-8B23-3BF7E28BDF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
        <p:nvSpPr>
          <p:cNvPr id="4" name="TextBox 3">
            <a:extLst>
              <a:ext uri="{FF2B5EF4-FFF2-40B4-BE49-F238E27FC236}">
                <a16:creationId xmlns:a16="http://schemas.microsoft.com/office/drawing/2014/main" id="{8E46B6D3-324C-4659-8702-DB4B941A9E4D}"/>
              </a:ext>
            </a:extLst>
          </p:cNvPr>
          <p:cNvSpPr txBox="1"/>
          <p:nvPr userDrawn="1"/>
        </p:nvSpPr>
        <p:spPr>
          <a:xfrm>
            <a:off x="-2029" y="5288340"/>
            <a:ext cx="9144000" cy="1569660"/>
          </a:xfrm>
          <a:prstGeom prst="rect">
            <a:avLst/>
          </a:prstGeom>
          <a:solidFill>
            <a:srgbClr val="2F0C08"/>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Tw Cen MT" panose="020B0602020104020603" pitchFamily="34" charset="0"/>
            </a:endParaRPr>
          </a:p>
        </p:txBody>
      </p:sp>
    </p:spTree>
    <p:extLst>
      <p:ext uri="{BB962C8B-B14F-4D97-AF65-F5344CB8AC3E}">
        <p14:creationId xmlns:p14="http://schemas.microsoft.com/office/powerpoint/2010/main" val="61602751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92D97499-355E-4BEF-B1AF-343D78CB9C3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39943" cy="6858000"/>
          </a:xfrm>
          <a:prstGeom prst="rect">
            <a:avLst/>
          </a:prstGeom>
        </p:spPr>
      </p:pic>
    </p:spTree>
    <p:extLst>
      <p:ext uri="{BB962C8B-B14F-4D97-AF65-F5344CB8AC3E}">
        <p14:creationId xmlns:p14="http://schemas.microsoft.com/office/powerpoint/2010/main" val="427836098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334B3FC7-84D9-4C1C-9406-DBD92B319565}"/>
              </a:ext>
            </a:extLst>
          </p:cNvPr>
          <p:cNvPicPr>
            <a:picLocks noChangeAspect="1"/>
          </p:cNvPicPr>
          <p:nvPr userDrawn="1"/>
        </p:nvPicPr>
        <p:blipFill>
          <a:blip r:embed="rId2"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24705216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919030-90BE-42F2-99B4-57702D92890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6" name="Picture 5">
            <a:extLst>
              <a:ext uri="{FF2B5EF4-FFF2-40B4-BE49-F238E27FC236}">
                <a16:creationId xmlns:a16="http://schemas.microsoft.com/office/drawing/2014/main" id="{13E3D510-E373-4D22-9004-F977C0A36993}"/>
              </a:ext>
            </a:extLst>
          </p:cNvPr>
          <p:cNvPicPr>
            <a:picLocks noChangeAspect="1"/>
          </p:cNvPicPr>
          <p:nvPr userDrawn="1"/>
        </p:nvPicPr>
        <p:blipFill rotWithShape="1">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rcRect/>
          <a:stretch/>
        </p:blipFill>
        <p:spPr>
          <a:xfrm>
            <a:off x="0" y="4591050"/>
            <a:ext cx="9144000" cy="2266950"/>
          </a:xfrm>
          <a:prstGeom prst="rect">
            <a:avLst/>
          </a:prstGeom>
        </p:spPr>
      </p:pic>
    </p:spTree>
    <p:extLst>
      <p:ext uri="{BB962C8B-B14F-4D97-AF65-F5344CB8AC3E}">
        <p14:creationId xmlns:p14="http://schemas.microsoft.com/office/powerpoint/2010/main" val="339119544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CDBADC-7805-4739-860A-A5AE2795A3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521"/>
            <a:ext cx="9141971" cy="6859521"/>
          </a:xfrm>
          <a:prstGeom prst="rect">
            <a:avLst/>
          </a:prstGeom>
        </p:spPr>
      </p:pic>
    </p:spTree>
    <p:extLst>
      <p:ext uri="{BB962C8B-B14F-4D97-AF65-F5344CB8AC3E}">
        <p14:creationId xmlns:p14="http://schemas.microsoft.com/office/powerpoint/2010/main" val="128593584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68435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5571BD11-0D89-4721-A6EE-33DD586DBDB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7154057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A84606E7-9E32-4F54-ADD9-53CA8DB6AA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70982099"/>
      </p:ext>
    </p:extLst>
  </p:cSld>
  <p:clrMapOvr>
    <a:masterClrMapping/>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822148748"/>
      </p:ext>
    </p:extLst>
  </p:cSld>
  <p:clrMapOvr>
    <a:masterClrMapping/>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gradFill>
          <a:gsLst>
            <a:gs pos="0">
              <a:srgbClr val="D28601"/>
            </a:gs>
            <a:gs pos="100000">
              <a:srgbClr val="ECBF1B"/>
            </a:gs>
          </a:gsLst>
          <a:lin ang="0" scaled="0"/>
        </a:gradFill>
        <a:effectLst/>
      </p:bgPr>
    </p:bg>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892EE013-B5C8-4FEB-950E-F420386F723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3620135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07046457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35186771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4" name="Picture 3">
            <a:extLst>
              <a:ext uri="{FF2B5EF4-FFF2-40B4-BE49-F238E27FC236}">
                <a16:creationId xmlns:a16="http://schemas.microsoft.com/office/drawing/2014/main" id="{E0F290B6-8ADF-4BD9-85D3-627FA759C0D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06961" y="210821"/>
            <a:ext cx="2665524" cy="1768653"/>
          </a:xfrm>
          <a:prstGeom prst="rect">
            <a:avLst/>
          </a:prstGeom>
          <a:ln>
            <a:noFill/>
          </a:ln>
        </p:spPr>
      </p:pic>
    </p:spTree>
    <p:extLst>
      <p:ext uri="{BB962C8B-B14F-4D97-AF65-F5344CB8AC3E}">
        <p14:creationId xmlns:p14="http://schemas.microsoft.com/office/powerpoint/2010/main" val="170611260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10" name="Picture 9">
            <a:extLst>
              <a:ext uri="{FF2B5EF4-FFF2-40B4-BE49-F238E27FC236}">
                <a16:creationId xmlns:a16="http://schemas.microsoft.com/office/drawing/2014/main" id="{16C6F230-C409-459C-9F6D-1BAFADE545D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06961" y="210821"/>
            <a:ext cx="2665524" cy="1768653"/>
          </a:xfrm>
          <a:prstGeom prst="rect">
            <a:avLst/>
          </a:prstGeom>
          <a:ln>
            <a:noFill/>
          </a:ln>
        </p:spPr>
      </p:pic>
    </p:spTree>
    <p:extLst>
      <p:ext uri="{BB962C8B-B14F-4D97-AF65-F5344CB8AC3E}">
        <p14:creationId xmlns:p14="http://schemas.microsoft.com/office/powerpoint/2010/main" val="35710327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pic>
        <p:nvPicPr>
          <p:cNvPr id="4" name="Picture 3">
            <a:extLst>
              <a:ext uri="{FF2B5EF4-FFF2-40B4-BE49-F238E27FC236}">
                <a16:creationId xmlns:a16="http://schemas.microsoft.com/office/drawing/2014/main" id="{3331568A-256F-4FEE-94F4-B8EE55BFD1C7}"/>
              </a:ext>
            </a:extLst>
          </p:cNvPr>
          <p:cNvPicPr>
            <a:picLocks noChangeAspect="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5054" y="206260"/>
            <a:ext cx="3176653" cy="1780482"/>
          </a:xfrm>
          <a:prstGeom prst="rect">
            <a:avLst/>
          </a:prstGeom>
        </p:spPr>
      </p:pic>
    </p:spTree>
    <p:extLst>
      <p:ext uri="{BB962C8B-B14F-4D97-AF65-F5344CB8AC3E}">
        <p14:creationId xmlns:p14="http://schemas.microsoft.com/office/powerpoint/2010/main" val="3188892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46890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2" name="Rectangle 3" descr="EXPTEXTB">
            <a:extLst>
              <a:ext uri="{FF2B5EF4-FFF2-40B4-BE49-F238E27FC236}">
                <a16:creationId xmlns:a16="http://schemas.microsoft.com/office/drawing/2014/main" id="{C6DCF30E-E4AC-48FD-9738-DEB04830E79F}"/>
              </a:ext>
            </a:extLst>
          </p:cNvPr>
          <p:cNvSpPr>
            <a:spLocks noChangeArrowheads="1"/>
          </p:cNvSpPr>
          <p:nvPr userDrawn="1"/>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endParaRPr>
          </a:p>
        </p:txBody>
      </p:sp>
    </p:spTree>
    <p:extLst>
      <p:ext uri="{BB962C8B-B14F-4D97-AF65-F5344CB8AC3E}">
        <p14:creationId xmlns:p14="http://schemas.microsoft.com/office/powerpoint/2010/main" val="209195615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8B21CD-BD50-45DC-943F-6A626E083C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66723985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9_Title Only">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79860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18_Title Only">
    <p:bg>
      <p:bgPr>
        <a:solidFill>
          <a:schemeClr val="tx1"/>
        </a:solidFill>
        <a:effectLst/>
      </p:bgPr>
    </p:bg>
    <p:spTree>
      <p:nvGrpSpPr>
        <p:cNvPr id="1" name=""/>
        <p:cNvGrpSpPr/>
        <p:nvPr/>
      </p:nvGrpSpPr>
      <p:grpSpPr>
        <a:xfrm>
          <a:off x="0" y="0"/>
          <a:ext cx="0" cy="0"/>
          <a:chOff x="0" y="0"/>
          <a:chExt cx="0" cy="0"/>
        </a:xfrm>
      </p:grpSpPr>
      <p:pic>
        <p:nvPicPr>
          <p:cNvPr id="2" name="Picture 2" descr="lakers | What does it mean that Jesus is the first born from the dead?">
            <a:extLst>
              <a:ext uri="{FF2B5EF4-FFF2-40B4-BE49-F238E27FC236}">
                <a16:creationId xmlns:a16="http://schemas.microsoft.com/office/drawing/2014/main" id="{73EED69E-84E9-4679-AB59-689B0BEA38E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8992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17_Title Only">
    <p:bg>
      <p:bgPr>
        <a:solidFill>
          <a:schemeClr val="tx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249083A-A690-4EDC-BA99-B2064D3AB79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 y="0"/>
            <a:ext cx="9112909"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95527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05435931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4264962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5467743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72375800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58795562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45900636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11635826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80815608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8051261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02403582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5901599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1122338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82313475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74792960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12735953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09082481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57247257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98964423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54294635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3995820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4205439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4380588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3428556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25630518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22968527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44702134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1458412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52416958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33312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0825" cy="6850063"/>
            <a:chOff x="0" y="0"/>
            <a:chExt cx="5758" cy="4315"/>
          </a:xfrm>
        </p:grpSpPr>
        <p:grpSp>
          <p:nvGrpSpPr>
            <p:cNvPr id="5" name="Group 1027"/>
            <p:cNvGrpSpPr>
              <a:grpSpLocks/>
            </p:cNvGrpSpPr>
            <p:nvPr userDrawn="1"/>
          </p:nvGrpSpPr>
          <p:grpSpPr bwMode="auto">
            <a:xfrm>
              <a:off x="1728" y="2230"/>
              <a:ext cx="4027" cy="2085"/>
              <a:chOff x="1728" y="2230"/>
              <a:chExt cx="4027" cy="2085"/>
            </a:xfrm>
          </p:grpSpPr>
          <p:sp>
            <p:nvSpPr>
              <p:cNvPr id="8" name="Freeform 1028"/>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sz="2000">
                  <a:solidFill>
                    <a:srgbClr val="FFFFFF"/>
                  </a:solidFill>
                  <a:latin typeface="Arial" charset="0"/>
                  <a:cs typeface="Arial" charset="0"/>
                </a:endParaRPr>
              </a:p>
            </p:txBody>
          </p:sp>
          <p:sp>
            <p:nvSpPr>
              <p:cNvPr id="9" name="Freeform 1029"/>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sz="2000">
                  <a:solidFill>
                    <a:srgbClr val="FFFFFF"/>
                  </a:solidFill>
                  <a:latin typeface="Arial" charset="0"/>
                  <a:cs typeface="Arial" charset="0"/>
                </a:endParaRPr>
              </a:p>
            </p:txBody>
          </p:sp>
          <p:sp>
            <p:nvSpPr>
              <p:cNvPr id="10" name="Freeform 1030"/>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11" name="Freeform 1031"/>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2" name="Freeform 1032"/>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sz="2000">
                  <a:solidFill>
                    <a:srgbClr val="FFFFFF"/>
                  </a:solidFill>
                  <a:latin typeface="Arial" charset="0"/>
                  <a:cs typeface="Arial" charset="0"/>
                </a:endParaRPr>
              </a:p>
            </p:txBody>
          </p:sp>
        </p:grpSp>
        <p:sp>
          <p:nvSpPr>
            <p:cNvPr id="6" name="Freeform 1033"/>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2000">
                <a:solidFill>
                  <a:srgbClr val="FFFFFF"/>
                </a:solidFill>
                <a:latin typeface="Arial" charset="0"/>
                <a:cs typeface="Arial" charset="0"/>
              </a:endParaRPr>
            </a:p>
          </p:txBody>
        </p:sp>
        <p:sp>
          <p:nvSpPr>
            <p:cNvPr id="7" name="Freeform 1034"/>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grpSp>
      <p:sp>
        <p:nvSpPr>
          <p:cNvPr id="392203" name="Rectangle 1035"/>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392204" name="Rectangle 1036"/>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037"/>
          <p:cNvSpPr>
            <a:spLocks noGrp="1" noChangeArrowheads="1"/>
          </p:cNvSpPr>
          <p:nvPr>
            <p:ph type="dt" sz="quarter" idx="10"/>
          </p:nvPr>
        </p:nvSpPr>
        <p:spPr>
          <a:xfrm>
            <a:off x="457200" y="6248400"/>
            <a:ext cx="2133600" cy="476250"/>
          </a:xfrm>
        </p:spPr>
        <p:txBody>
          <a:bodyPr/>
          <a:lstStyle>
            <a:lvl1pPr>
              <a:defRPr b="1">
                <a:latin typeface="Engravers MT" charset="0"/>
              </a:defRPr>
            </a:lvl1pPr>
          </a:lstStyle>
          <a:p>
            <a:pPr>
              <a:defRPr/>
            </a:pPr>
            <a:endParaRPr lang="en-US"/>
          </a:p>
        </p:txBody>
      </p:sp>
      <p:sp>
        <p:nvSpPr>
          <p:cNvPr id="14" name="Rectangle 1038"/>
          <p:cNvSpPr>
            <a:spLocks noGrp="1" noChangeArrowheads="1"/>
          </p:cNvSpPr>
          <p:nvPr>
            <p:ph type="ftr" sz="quarter" idx="11"/>
          </p:nvPr>
        </p:nvSpPr>
        <p:spPr>
          <a:xfrm>
            <a:off x="3124200" y="6251575"/>
            <a:ext cx="2895600" cy="476250"/>
          </a:xfrm>
        </p:spPr>
        <p:txBody>
          <a:bodyPr/>
          <a:lstStyle>
            <a:lvl1pPr>
              <a:defRPr b="1">
                <a:latin typeface="Engravers MT" charset="0"/>
              </a:defRPr>
            </a:lvl1pPr>
          </a:lstStyle>
          <a:p>
            <a:pPr>
              <a:defRPr/>
            </a:pPr>
            <a:endParaRPr lang="en-US"/>
          </a:p>
        </p:txBody>
      </p:sp>
      <p:sp>
        <p:nvSpPr>
          <p:cNvPr id="15" name="Rectangle 1039"/>
          <p:cNvSpPr>
            <a:spLocks noGrp="1" noChangeArrowheads="1"/>
          </p:cNvSpPr>
          <p:nvPr>
            <p:ph type="sldNum" sz="quarter" idx="12"/>
          </p:nvPr>
        </p:nvSpPr>
        <p:spPr>
          <a:xfrm>
            <a:off x="6553200" y="6254750"/>
            <a:ext cx="2133600" cy="476250"/>
          </a:xfrm>
        </p:spPr>
        <p:txBody>
          <a:bodyPr/>
          <a:lstStyle>
            <a:lvl1pPr>
              <a:defRPr b="1">
                <a:latin typeface="Engravers MT" charset="0"/>
              </a:defRPr>
            </a:lvl1pPr>
          </a:lstStyle>
          <a:p>
            <a:pPr>
              <a:defRPr/>
            </a:pPr>
            <a:fld id="{36F84C6B-B683-454E-87D5-431767B63A71}" type="slidenum">
              <a:rPr lang="en-US"/>
              <a:pPr>
                <a:defRPr/>
              </a:pPr>
              <a:t>‹#›</a:t>
            </a:fld>
            <a:endParaRPr lang="en-US"/>
          </a:p>
        </p:txBody>
      </p:sp>
    </p:spTree>
    <p:extLst>
      <p:ext uri="{BB962C8B-B14F-4D97-AF65-F5344CB8AC3E}">
        <p14:creationId xmlns:p14="http://schemas.microsoft.com/office/powerpoint/2010/main" val="183572348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E2342507-0296-4941-8040-81FAAA084A97}"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421370395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8978F3C4-13C2-F74A-9E6E-6C46CC134AC2}"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351687098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6" name="Rectangle 1027"/>
          <p:cNvSpPr>
            <a:spLocks noGrp="1" noChangeArrowheads="1"/>
          </p:cNvSpPr>
          <p:nvPr>
            <p:ph type="sldNum" sz="quarter" idx="11"/>
          </p:nvPr>
        </p:nvSpPr>
        <p:spPr/>
        <p:txBody>
          <a:bodyPr/>
          <a:lstStyle>
            <a:lvl1pPr>
              <a:defRPr b="1">
                <a:latin typeface="Engravers MT" charset="0"/>
              </a:defRPr>
            </a:lvl1pPr>
          </a:lstStyle>
          <a:p>
            <a:pPr>
              <a:defRPr/>
            </a:pPr>
            <a:fld id="{FD1904D3-3A8E-4140-A050-3A1A6D8AA3CC}" type="slidenum">
              <a:rPr lang="en-US"/>
              <a:pPr>
                <a:defRPr/>
              </a:pPr>
              <a:t>‹#›</a:t>
            </a:fld>
            <a:endParaRPr lang="en-US"/>
          </a:p>
        </p:txBody>
      </p:sp>
      <p:sp>
        <p:nvSpPr>
          <p:cNvPr id="7"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28126251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1631877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8" name="Rectangle 1027"/>
          <p:cNvSpPr>
            <a:spLocks noGrp="1" noChangeArrowheads="1"/>
          </p:cNvSpPr>
          <p:nvPr>
            <p:ph type="sldNum" sz="quarter" idx="11"/>
          </p:nvPr>
        </p:nvSpPr>
        <p:spPr/>
        <p:txBody>
          <a:bodyPr/>
          <a:lstStyle>
            <a:lvl1pPr>
              <a:defRPr b="1">
                <a:latin typeface="Engravers MT" charset="0"/>
              </a:defRPr>
            </a:lvl1pPr>
          </a:lstStyle>
          <a:p>
            <a:pPr>
              <a:defRPr/>
            </a:pPr>
            <a:fld id="{88D6A47C-E3A2-2948-AD45-AE6A482ABCAC}" type="slidenum">
              <a:rPr lang="en-US"/>
              <a:pPr>
                <a:defRPr/>
              </a:pPr>
              <a:t>‹#›</a:t>
            </a:fld>
            <a:endParaRPr lang="en-US"/>
          </a:p>
        </p:txBody>
      </p:sp>
      <p:sp>
        <p:nvSpPr>
          <p:cNvPr id="9"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103923141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4" name="Rectangle 1027"/>
          <p:cNvSpPr>
            <a:spLocks noGrp="1" noChangeArrowheads="1"/>
          </p:cNvSpPr>
          <p:nvPr>
            <p:ph type="sldNum" sz="quarter" idx="11"/>
          </p:nvPr>
        </p:nvSpPr>
        <p:spPr/>
        <p:txBody>
          <a:bodyPr/>
          <a:lstStyle>
            <a:lvl1pPr>
              <a:defRPr b="1">
                <a:latin typeface="Engravers MT" charset="0"/>
              </a:defRPr>
            </a:lvl1pPr>
          </a:lstStyle>
          <a:p>
            <a:pPr>
              <a:defRPr/>
            </a:pPr>
            <a:fld id="{CFD02EC1-1255-604A-9BEA-585B41EAFA51}" type="slidenum">
              <a:rPr lang="en-US"/>
              <a:pPr>
                <a:defRPr/>
              </a:pPr>
              <a:t>‹#›</a:t>
            </a:fld>
            <a:endParaRPr lang="en-US"/>
          </a:p>
        </p:txBody>
      </p:sp>
      <p:sp>
        <p:nvSpPr>
          <p:cNvPr id="5"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134318307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3" name="Rectangle 1027"/>
          <p:cNvSpPr>
            <a:spLocks noGrp="1" noChangeArrowheads="1"/>
          </p:cNvSpPr>
          <p:nvPr>
            <p:ph type="sldNum" sz="quarter" idx="11"/>
          </p:nvPr>
        </p:nvSpPr>
        <p:spPr/>
        <p:txBody>
          <a:bodyPr/>
          <a:lstStyle>
            <a:lvl1pPr>
              <a:defRPr b="1">
                <a:latin typeface="Engravers MT" charset="0"/>
              </a:defRPr>
            </a:lvl1pPr>
          </a:lstStyle>
          <a:p>
            <a:pPr>
              <a:defRPr/>
            </a:pPr>
            <a:fld id="{5B05A00F-B8A6-5A45-B3A9-0783E5DCBD30}" type="slidenum">
              <a:rPr lang="en-US"/>
              <a:pPr>
                <a:defRPr/>
              </a:pPr>
              <a:t>‹#›</a:t>
            </a:fld>
            <a:endParaRPr lang="en-US"/>
          </a:p>
        </p:txBody>
      </p:sp>
      <p:sp>
        <p:nvSpPr>
          <p:cNvPr id="4"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225079911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6" name="Rectangle 1027"/>
          <p:cNvSpPr>
            <a:spLocks noGrp="1" noChangeArrowheads="1"/>
          </p:cNvSpPr>
          <p:nvPr>
            <p:ph type="sldNum" sz="quarter" idx="11"/>
          </p:nvPr>
        </p:nvSpPr>
        <p:spPr/>
        <p:txBody>
          <a:bodyPr/>
          <a:lstStyle>
            <a:lvl1pPr>
              <a:defRPr b="1">
                <a:latin typeface="Engravers MT" charset="0"/>
              </a:defRPr>
            </a:lvl1pPr>
          </a:lstStyle>
          <a:p>
            <a:pPr>
              <a:defRPr/>
            </a:pPr>
            <a:fld id="{EF9BFDE3-A83E-C14F-8C39-82E4D3AC6200}" type="slidenum">
              <a:rPr lang="en-US"/>
              <a:pPr>
                <a:defRPr/>
              </a:pPr>
              <a:t>‹#›</a:t>
            </a:fld>
            <a:endParaRPr lang="en-US"/>
          </a:p>
        </p:txBody>
      </p:sp>
      <p:sp>
        <p:nvSpPr>
          <p:cNvPr id="7"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142518786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6" name="Rectangle 1027"/>
          <p:cNvSpPr>
            <a:spLocks noGrp="1" noChangeArrowheads="1"/>
          </p:cNvSpPr>
          <p:nvPr>
            <p:ph type="sldNum" sz="quarter" idx="11"/>
          </p:nvPr>
        </p:nvSpPr>
        <p:spPr/>
        <p:txBody>
          <a:bodyPr/>
          <a:lstStyle>
            <a:lvl1pPr>
              <a:defRPr b="1">
                <a:latin typeface="Engravers MT" charset="0"/>
              </a:defRPr>
            </a:lvl1pPr>
          </a:lstStyle>
          <a:p>
            <a:pPr>
              <a:defRPr/>
            </a:pPr>
            <a:fld id="{FE5765D0-BDBC-8A45-BED6-6F330EACB6AA}" type="slidenum">
              <a:rPr lang="en-US"/>
              <a:pPr>
                <a:defRPr/>
              </a:pPr>
              <a:t>‹#›</a:t>
            </a:fld>
            <a:endParaRPr lang="en-US"/>
          </a:p>
        </p:txBody>
      </p:sp>
      <p:sp>
        <p:nvSpPr>
          <p:cNvPr id="7"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27388294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03F8538A-97F3-F747-84C0-4F957A11EB9F}"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266341376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p:txBody>
          <a:bodyPr/>
          <a:lstStyle>
            <a:lvl1pPr>
              <a:defRPr b="1">
                <a:latin typeface="Engravers MT" charset="0"/>
              </a:defRPr>
            </a:lvl1pPr>
          </a:lstStyle>
          <a:p>
            <a:pPr>
              <a:defRPr/>
            </a:pPr>
            <a:endParaRPr lang="en-US"/>
          </a:p>
        </p:txBody>
      </p:sp>
      <p:sp>
        <p:nvSpPr>
          <p:cNvPr id="5" name="Rectangle 1027"/>
          <p:cNvSpPr>
            <a:spLocks noGrp="1" noChangeArrowheads="1"/>
          </p:cNvSpPr>
          <p:nvPr>
            <p:ph type="sldNum" sz="quarter" idx="11"/>
          </p:nvPr>
        </p:nvSpPr>
        <p:spPr/>
        <p:txBody>
          <a:bodyPr/>
          <a:lstStyle>
            <a:lvl1pPr>
              <a:defRPr b="1">
                <a:latin typeface="Engravers MT" charset="0"/>
              </a:defRPr>
            </a:lvl1pPr>
          </a:lstStyle>
          <a:p>
            <a:pPr>
              <a:defRPr/>
            </a:pPr>
            <a:fld id="{86B4D9ED-A8A3-C145-A717-15FB7C7B3257}" type="slidenum">
              <a:rPr lang="en-US"/>
              <a:pPr>
                <a:defRPr/>
              </a:pPr>
              <a:t>‹#›</a:t>
            </a:fld>
            <a:endParaRPr lang="en-US"/>
          </a:p>
        </p:txBody>
      </p:sp>
      <p:sp>
        <p:nvSpPr>
          <p:cNvPr id="6" name="Rectangle 1038"/>
          <p:cNvSpPr>
            <a:spLocks noGrp="1" noChangeArrowheads="1"/>
          </p:cNvSpPr>
          <p:nvPr>
            <p:ph type="ftr" sz="quarter" idx="12"/>
          </p:nvPr>
        </p:nvSpPr>
        <p:spPr/>
        <p:txBody>
          <a:bodyPr/>
          <a:lstStyle>
            <a:lvl1pPr>
              <a:defRPr b="1">
                <a:latin typeface="Engravers MT" charset="0"/>
              </a:defRPr>
            </a:lvl1pPr>
          </a:lstStyle>
          <a:p>
            <a:pPr>
              <a:defRPr/>
            </a:pPr>
            <a:endParaRPr lang="en-US"/>
          </a:p>
        </p:txBody>
      </p:sp>
    </p:spTree>
    <p:extLst>
      <p:ext uri="{BB962C8B-B14F-4D97-AF65-F5344CB8AC3E}">
        <p14:creationId xmlns:p14="http://schemas.microsoft.com/office/powerpoint/2010/main" val="64981896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8763" cy="6851650"/>
            <a:chOff x="1" y="0"/>
            <a:chExt cx="5763" cy="4316"/>
          </a:xfrm>
        </p:grpSpPr>
        <p:sp>
          <p:nvSpPr>
            <p:cNvPr id="5"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6"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7"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grpSp>
          <p:nvGrpSpPr>
            <p:cNvPr id="8" name="Group 1030"/>
            <p:cNvGrpSpPr>
              <a:grpSpLocks/>
            </p:cNvGrpSpPr>
            <p:nvPr/>
          </p:nvGrpSpPr>
          <p:grpSpPr bwMode="auto">
            <a:xfrm>
              <a:off x="288" y="0"/>
              <a:ext cx="5098" cy="4316"/>
              <a:chOff x="288" y="0"/>
              <a:chExt cx="5098" cy="4316"/>
            </a:xfrm>
          </p:grpSpPr>
          <p:sp>
            <p:nvSpPr>
              <p:cNvPr id="28"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29"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0"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1"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2"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3"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4"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6"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7"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8"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9"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40"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grpSp>
        <p:sp>
          <p:nvSpPr>
            <p:cNvPr id="9"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10"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11"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12" name="Freeform 1047"/>
            <p:cNvSpPr>
              <a:spLocks/>
            </p:cNvSpPr>
            <p:nvPr/>
          </p:nvSpPr>
          <p:spPr bwMode="hidden">
            <a:xfrm>
              <a:off x="5041" y="0"/>
              <a:ext cx="719" cy="845"/>
            </a:xfrm>
            <a:custGeom>
              <a:avLst/>
              <a:gdLst>
                <a:gd name="T0" fmla="*/ 741 w 717"/>
                <a:gd name="T1" fmla="*/ 845 h 845"/>
                <a:gd name="T2" fmla="*/ 741 w 717"/>
                <a:gd name="T3" fmla="*/ 821 h 845"/>
                <a:gd name="T4" fmla="*/ 598 w 717"/>
                <a:gd name="T5" fmla="*/ 605 h 845"/>
                <a:gd name="T6" fmla="*/ 418 w 717"/>
                <a:gd name="T7" fmla="*/ 396 h 845"/>
                <a:gd name="T8" fmla="*/ 233 w 717"/>
                <a:gd name="T9" fmla="*/ 192 h 845"/>
                <a:gd name="T10" fmla="*/ 17 w 717"/>
                <a:gd name="T11" fmla="*/ 0 h 845"/>
                <a:gd name="T12" fmla="*/ 0 w 717"/>
                <a:gd name="T13" fmla="*/ 0 h 845"/>
                <a:gd name="T14" fmla="*/ 221 w 717"/>
                <a:gd name="T15" fmla="*/ 198 h 845"/>
                <a:gd name="T16" fmla="*/ 412 w 717"/>
                <a:gd name="T17" fmla="*/ 408 h 845"/>
                <a:gd name="T18" fmla="*/ 592 w 717"/>
                <a:gd name="T19" fmla="*/ 623 h 845"/>
                <a:gd name="T20" fmla="*/ 741 w 717"/>
                <a:gd name="T21" fmla="*/ 845 h 845"/>
                <a:gd name="T22" fmla="*/ 74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 name="Freeform 1048"/>
            <p:cNvSpPr>
              <a:spLocks/>
            </p:cNvSpPr>
            <p:nvPr/>
          </p:nvSpPr>
          <p:spPr bwMode="hidden">
            <a:xfrm>
              <a:off x="5352" y="0"/>
              <a:ext cx="408" cy="414"/>
            </a:xfrm>
            <a:custGeom>
              <a:avLst/>
              <a:gdLst>
                <a:gd name="T0" fmla="*/ 419 w 407"/>
                <a:gd name="T1" fmla="*/ 414 h 414"/>
                <a:gd name="T2" fmla="*/ 419 w 407"/>
                <a:gd name="T3" fmla="*/ 396 h 414"/>
                <a:gd name="T4" fmla="*/ 234 w 407"/>
                <a:gd name="T5" fmla="*/ 192 h 414"/>
                <a:gd name="T6" fmla="*/ 12 w 407"/>
                <a:gd name="T7" fmla="*/ 0 h 414"/>
                <a:gd name="T8" fmla="*/ 0 w 407"/>
                <a:gd name="T9" fmla="*/ 0 h 414"/>
                <a:gd name="T10" fmla="*/ 108 w 407"/>
                <a:gd name="T11" fmla="*/ 102 h 414"/>
                <a:gd name="T12" fmla="*/ 228 w 407"/>
                <a:gd name="T13" fmla="*/ 204 h 414"/>
                <a:gd name="T14" fmla="*/ 419 w 407"/>
                <a:gd name="T15" fmla="*/ 414 h 414"/>
                <a:gd name="T16" fmla="*/ 41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15" name="Freeform 1050"/>
            <p:cNvSpPr>
              <a:spLocks/>
            </p:cNvSpPr>
            <p:nvPr/>
          </p:nvSpPr>
          <p:spPr bwMode="hidden">
            <a:xfrm>
              <a:off x="6" y="0"/>
              <a:ext cx="588" cy="599"/>
            </a:xfrm>
            <a:custGeom>
              <a:avLst/>
              <a:gdLst>
                <a:gd name="T0" fmla="*/ 610 w 586"/>
                <a:gd name="T1" fmla="*/ 0 h 599"/>
                <a:gd name="T2" fmla="*/ 592 w 586"/>
                <a:gd name="T3" fmla="*/ 0 h 599"/>
                <a:gd name="T4" fmla="*/ 419 w 586"/>
                <a:gd name="T5" fmla="*/ 132 h 599"/>
                <a:gd name="T6" fmla="*/ 269 w 586"/>
                <a:gd name="T7" fmla="*/ 270 h 599"/>
                <a:gd name="T8" fmla="*/ 120 w 586"/>
                <a:gd name="T9" fmla="*/ 420 h 599"/>
                <a:gd name="T10" fmla="*/ 0 w 586"/>
                <a:gd name="T11" fmla="*/ 575 h 599"/>
                <a:gd name="T12" fmla="*/ 0 w 586"/>
                <a:gd name="T13" fmla="*/ 599 h 599"/>
                <a:gd name="T14" fmla="*/ 120 w 586"/>
                <a:gd name="T15" fmla="*/ 432 h 599"/>
                <a:gd name="T16" fmla="*/ 269 w 586"/>
                <a:gd name="T17" fmla="*/ 282 h 599"/>
                <a:gd name="T18" fmla="*/ 425 w 586"/>
                <a:gd name="T19" fmla="*/ 138 h 599"/>
                <a:gd name="T20" fmla="*/ 610 w 586"/>
                <a:gd name="T21" fmla="*/ 0 h 599"/>
                <a:gd name="T22" fmla="*/ 61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 name="Freeform 1051"/>
            <p:cNvSpPr>
              <a:spLocks/>
            </p:cNvSpPr>
            <p:nvPr/>
          </p:nvSpPr>
          <p:spPr bwMode="hidden">
            <a:xfrm>
              <a:off x="6" y="0"/>
              <a:ext cx="270" cy="252"/>
            </a:xfrm>
            <a:custGeom>
              <a:avLst/>
              <a:gdLst>
                <a:gd name="T0" fmla="*/ 281 w 269"/>
                <a:gd name="T1" fmla="*/ 0 h 252"/>
                <a:gd name="T2" fmla="*/ 26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1 w 269"/>
                <a:gd name="T15" fmla="*/ 0 h 252"/>
                <a:gd name="T16" fmla="*/ 28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8"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9"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nvGrpSpPr>
            <p:cNvPr id="20" name="Group 1055"/>
            <p:cNvGrpSpPr>
              <a:grpSpLocks/>
            </p:cNvGrpSpPr>
            <p:nvPr/>
          </p:nvGrpSpPr>
          <p:grpSpPr bwMode="auto">
            <a:xfrm>
              <a:off x="1" y="392"/>
              <a:ext cx="5758" cy="1571"/>
              <a:chOff x="1" y="392"/>
              <a:chExt cx="5758" cy="1571"/>
            </a:xfrm>
          </p:grpSpPr>
          <p:sp>
            <p:nvSpPr>
              <p:cNvPr id="23"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24"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25"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26"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27"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sp>
          <p:nvSpPr>
            <p:cNvPr id="21"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22"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sp>
        <p:nvSpPr>
          <p:cNvPr id="358439" name="Rectangle 1063"/>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358440" name="Rectangle 1064"/>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1065"/>
          <p:cNvSpPr>
            <a:spLocks noGrp="1" noChangeArrowheads="1"/>
          </p:cNvSpPr>
          <p:nvPr>
            <p:ph type="dt" sz="quarter" idx="10"/>
          </p:nvPr>
        </p:nvSpPr>
        <p:spPr/>
        <p:txBody>
          <a:bodyPr/>
          <a:lstStyle>
            <a:lvl1pPr>
              <a:defRPr b="1"/>
            </a:lvl1pPr>
          </a:lstStyle>
          <a:p>
            <a:pPr>
              <a:defRPr/>
            </a:pPr>
            <a:endParaRPr lang="en-US"/>
          </a:p>
        </p:txBody>
      </p:sp>
      <p:sp>
        <p:nvSpPr>
          <p:cNvPr id="42" name="Rectangle 1066"/>
          <p:cNvSpPr>
            <a:spLocks noGrp="1" noChangeArrowheads="1"/>
          </p:cNvSpPr>
          <p:nvPr>
            <p:ph type="ftr" sz="quarter" idx="11"/>
          </p:nvPr>
        </p:nvSpPr>
        <p:spPr/>
        <p:txBody>
          <a:bodyPr/>
          <a:lstStyle>
            <a:lvl1pPr>
              <a:defRPr b="1"/>
            </a:lvl1pPr>
          </a:lstStyle>
          <a:p>
            <a:pPr>
              <a:defRPr/>
            </a:pPr>
            <a:endParaRPr lang="en-US"/>
          </a:p>
        </p:txBody>
      </p:sp>
      <p:sp>
        <p:nvSpPr>
          <p:cNvPr id="43" name="Rectangle 1067"/>
          <p:cNvSpPr>
            <a:spLocks noGrp="1" noChangeArrowheads="1"/>
          </p:cNvSpPr>
          <p:nvPr>
            <p:ph type="sldNum" sz="quarter" idx="12"/>
          </p:nvPr>
        </p:nvSpPr>
        <p:spPr/>
        <p:txBody>
          <a:bodyPr/>
          <a:lstStyle>
            <a:lvl1pPr>
              <a:defRPr b="1"/>
            </a:lvl1pPr>
          </a:lstStyle>
          <a:p>
            <a:pPr>
              <a:defRPr/>
            </a:pPr>
            <a:fld id="{12678C5C-AE06-8C46-AB2E-F1884F0E366F}" type="slidenum">
              <a:rPr lang="en-US"/>
              <a:pPr>
                <a:defRPr/>
              </a:pPr>
              <a:t>‹#›</a:t>
            </a:fld>
            <a:endParaRPr lang="en-US"/>
          </a:p>
        </p:txBody>
      </p:sp>
    </p:spTree>
    <p:extLst>
      <p:ext uri="{BB962C8B-B14F-4D97-AF65-F5344CB8AC3E}">
        <p14:creationId xmlns:p14="http://schemas.microsoft.com/office/powerpoint/2010/main" val="65411540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a:lvl1pPr>
          </a:lstStyle>
          <a:p>
            <a:pPr>
              <a:defRPr/>
            </a:pPr>
            <a:endParaRPr lang="en-US"/>
          </a:p>
        </p:txBody>
      </p:sp>
      <p:sp>
        <p:nvSpPr>
          <p:cNvPr id="5" name="Rectangle 1065"/>
          <p:cNvSpPr>
            <a:spLocks noGrp="1" noChangeArrowheads="1"/>
          </p:cNvSpPr>
          <p:nvPr>
            <p:ph type="ftr" sz="quarter" idx="11"/>
          </p:nvPr>
        </p:nvSpPr>
        <p:spPr/>
        <p:txBody>
          <a:bodyPr/>
          <a:lstStyle>
            <a:lvl1pPr>
              <a:defRPr b="1"/>
            </a:lvl1pPr>
          </a:lstStyle>
          <a:p>
            <a:pPr>
              <a:defRPr/>
            </a:pPr>
            <a:endParaRPr lang="en-US"/>
          </a:p>
        </p:txBody>
      </p:sp>
      <p:sp>
        <p:nvSpPr>
          <p:cNvPr id="6" name="Rectangle 1066"/>
          <p:cNvSpPr>
            <a:spLocks noGrp="1" noChangeArrowheads="1"/>
          </p:cNvSpPr>
          <p:nvPr>
            <p:ph type="sldNum" sz="quarter" idx="12"/>
          </p:nvPr>
        </p:nvSpPr>
        <p:spPr/>
        <p:txBody>
          <a:bodyPr/>
          <a:lstStyle>
            <a:lvl1pPr>
              <a:defRPr b="1"/>
            </a:lvl1pPr>
          </a:lstStyle>
          <a:p>
            <a:pPr>
              <a:defRPr/>
            </a:pPr>
            <a:fld id="{4027ADEA-82BF-BB4E-822D-074E26F335A5}" type="slidenum">
              <a:rPr lang="en-US"/>
              <a:pPr>
                <a:defRPr/>
              </a:pPr>
              <a:t>‹#›</a:t>
            </a:fld>
            <a:endParaRPr lang="en-US"/>
          </a:p>
        </p:txBody>
      </p:sp>
    </p:spTree>
    <p:extLst>
      <p:ext uri="{BB962C8B-B14F-4D97-AF65-F5344CB8AC3E}">
        <p14:creationId xmlns:p14="http://schemas.microsoft.com/office/powerpoint/2010/main" val="414270965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4"/>
          <p:cNvSpPr>
            <a:spLocks noGrp="1" noChangeArrowheads="1"/>
          </p:cNvSpPr>
          <p:nvPr>
            <p:ph type="dt" sz="half" idx="10"/>
          </p:nvPr>
        </p:nvSpPr>
        <p:spPr/>
        <p:txBody>
          <a:bodyPr/>
          <a:lstStyle>
            <a:lvl1pPr>
              <a:defRPr b="1"/>
            </a:lvl1pPr>
          </a:lstStyle>
          <a:p>
            <a:pPr>
              <a:defRPr/>
            </a:pPr>
            <a:endParaRPr lang="en-US"/>
          </a:p>
        </p:txBody>
      </p:sp>
      <p:sp>
        <p:nvSpPr>
          <p:cNvPr id="5" name="Rectangle 1065"/>
          <p:cNvSpPr>
            <a:spLocks noGrp="1" noChangeArrowheads="1"/>
          </p:cNvSpPr>
          <p:nvPr>
            <p:ph type="ftr" sz="quarter" idx="11"/>
          </p:nvPr>
        </p:nvSpPr>
        <p:spPr/>
        <p:txBody>
          <a:bodyPr/>
          <a:lstStyle>
            <a:lvl1pPr>
              <a:defRPr b="1"/>
            </a:lvl1pPr>
          </a:lstStyle>
          <a:p>
            <a:pPr>
              <a:defRPr/>
            </a:pPr>
            <a:endParaRPr lang="en-US"/>
          </a:p>
        </p:txBody>
      </p:sp>
      <p:sp>
        <p:nvSpPr>
          <p:cNvPr id="6" name="Rectangle 1066"/>
          <p:cNvSpPr>
            <a:spLocks noGrp="1" noChangeArrowheads="1"/>
          </p:cNvSpPr>
          <p:nvPr>
            <p:ph type="sldNum" sz="quarter" idx="12"/>
          </p:nvPr>
        </p:nvSpPr>
        <p:spPr/>
        <p:txBody>
          <a:bodyPr/>
          <a:lstStyle>
            <a:lvl1pPr>
              <a:defRPr b="1"/>
            </a:lvl1pPr>
          </a:lstStyle>
          <a:p>
            <a:pPr>
              <a:defRPr/>
            </a:pPr>
            <a:fld id="{2AF80064-B26C-6E45-A116-8FBF62CB72BE}" type="slidenum">
              <a:rPr lang="en-US"/>
              <a:pPr>
                <a:defRPr/>
              </a:pPr>
              <a:t>‹#›</a:t>
            </a:fld>
            <a:endParaRPr lang="en-US"/>
          </a:p>
        </p:txBody>
      </p:sp>
    </p:spTree>
    <p:extLst>
      <p:ext uri="{BB962C8B-B14F-4D97-AF65-F5344CB8AC3E}">
        <p14:creationId xmlns:p14="http://schemas.microsoft.com/office/powerpoint/2010/main" val="526951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pPr>
                <a:defRPr/>
              </a:pPr>
              <a:t>‹#›</a:t>
            </a:fld>
            <a:endParaRPr lang="en-US"/>
          </a:p>
        </p:txBody>
      </p:sp>
    </p:spTree>
    <p:extLst>
      <p:ext uri="{BB962C8B-B14F-4D97-AF65-F5344CB8AC3E}">
        <p14:creationId xmlns:p14="http://schemas.microsoft.com/office/powerpoint/2010/main" val="1245174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06974280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4"/>
          <p:cNvSpPr>
            <a:spLocks noGrp="1" noChangeArrowheads="1"/>
          </p:cNvSpPr>
          <p:nvPr>
            <p:ph type="dt" sz="half" idx="10"/>
          </p:nvPr>
        </p:nvSpPr>
        <p:spPr/>
        <p:txBody>
          <a:bodyPr/>
          <a:lstStyle>
            <a:lvl1pPr>
              <a:defRPr b="1"/>
            </a:lvl1pPr>
          </a:lstStyle>
          <a:p>
            <a:pPr>
              <a:defRPr/>
            </a:pPr>
            <a:endParaRPr lang="en-US"/>
          </a:p>
        </p:txBody>
      </p:sp>
      <p:sp>
        <p:nvSpPr>
          <p:cNvPr id="6" name="Rectangle 1065"/>
          <p:cNvSpPr>
            <a:spLocks noGrp="1" noChangeArrowheads="1"/>
          </p:cNvSpPr>
          <p:nvPr>
            <p:ph type="ftr" sz="quarter" idx="11"/>
          </p:nvPr>
        </p:nvSpPr>
        <p:spPr/>
        <p:txBody>
          <a:bodyPr/>
          <a:lstStyle>
            <a:lvl1pPr>
              <a:defRPr b="1"/>
            </a:lvl1pPr>
          </a:lstStyle>
          <a:p>
            <a:pPr>
              <a:defRPr/>
            </a:pPr>
            <a:endParaRPr lang="en-US"/>
          </a:p>
        </p:txBody>
      </p:sp>
      <p:sp>
        <p:nvSpPr>
          <p:cNvPr id="7" name="Rectangle 1066"/>
          <p:cNvSpPr>
            <a:spLocks noGrp="1" noChangeArrowheads="1"/>
          </p:cNvSpPr>
          <p:nvPr>
            <p:ph type="sldNum" sz="quarter" idx="12"/>
          </p:nvPr>
        </p:nvSpPr>
        <p:spPr/>
        <p:txBody>
          <a:bodyPr/>
          <a:lstStyle>
            <a:lvl1pPr>
              <a:defRPr b="1"/>
            </a:lvl1pPr>
          </a:lstStyle>
          <a:p>
            <a:pPr>
              <a:defRPr/>
            </a:pPr>
            <a:fld id="{2675CD22-1B6A-314C-9EBD-50A55D1D723C}" type="slidenum">
              <a:rPr lang="en-US"/>
              <a:pPr>
                <a:defRPr/>
              </a:pPr>
              <a:t>‹#›</a:t>
            </a:fld>
            <a:endParaRPr lang="en-US"/>
          </a:p>
        </p:txBody>
      </p:sp>
    </p:spTree>
    <p:extLst>
      <p:ext uri="{BB962C8B-B14F-4D97-AF65-F5344CB8AC3E}">
        <p14:creationId xmlns:p14="http://schemas.microsoft.com/office/powerpoint/2010/main" val="41964715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4"/>
          <p:cNvSpPr>
            <a:spLocks noGrp="1" noChangeArrowheads="1"/>
          </p:cNvSpPr>
          <p:nvPr>
            <p:ph type="dt" sz="half" idx="10"/>
          </p:nvPr>
        </p:nvSpPr>
        <p:spPr/>
        <p:txBody>
          <a:bodyPr/>
          <a:lstStyle>
            <a:lvl1pPr>
              <a:defRPr b="1"/>
            </a:lvl1pPr>
          </a:lstStyle>
          <a:p>
            <a:pPr>
              <a:defRPr/>
            </a:pPr>
            <a:endParaRPr lang="en-US"/>
          </a:p>
        </p:txBody>
      </p:sp>
      <p:sp>
        <p:nvSpPr>
          <p:cNvPr id="8" name="Rectangle 1065"/>
          <p:cNvSpPr>
            <a:spLocks noGrp="1" noChangeArrowheads="1"/>
          </p:cNvSpPr>
          <p:nvPr>
            <p:ph type="ftr" sz="quarter" idx="11"/>
          </p:nvPr>
        </p:nvSpPr>
        <p:spPr/>
        <p:txBody>
          <a:bodyPr/>
          <a:lstStyle>
            <a:lvl1pPr>
              <a:defRPr b="1"/>
            </a:lvl1pPr>
          </a:lstStyle>
          <a:p>
            <a:pPr>
              <a:defRPr/>
            </a:pPr>
            <a:endParaRPr lang="en-US"/>
          </a:p>
        </p:txBody>
      </p:sp>
      <p:sp>
        <p:nvSpPr>
          <p:cNvPr id="9" name="Rectangle 1066"/>
          <p:cNvSpPr>
            <a:spLocks noGrp="1" noChangeArrowheads="1"/>
          </p:cNvSpPr>
          <p:nvPr>
            <p:ph type="sldNum" sz="quarter" idx="12"/>
          </p:nvPr>
        </p:nvSpPr>
        <p:spPr/>
        <p:txBody>
          <a:bodyPr/>
          <a:lstStyle>
            <a:lvl1pPr>
              <a:defRPr b="1"/>
            </a:lvl1pPr>
          </a:lstStyle>
          <a:p>
            <a:pPr>
              <a:defRPr/>
            </a:pPr>
            <a:fld id="{453D1EEC-7018-E040-9C55-E71A111D2357}" type="slidenum">
              <a:rPr lang="en-US"/>
              <a:pPr>
                <a:defRPr/>
              </a:pPr>
              <a:t>‹#›</a:t>
            </a:fld>
            <a:endParaRPr lang="en-US"/>
          </a:p>
        </p:txBody>
      </p:sp>
    </p:spTree>
    <p:extLst>
      <p:ext uri="{BB962C8B-B14F-4D97-AF65-F5344CB8AC3E}">
        <p14:creationId xmlns:p14="http://schemas.microsoft.com/office/powerpoint/2010/main" val="168735984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4"/>
          <p:cNvSpPr>
            <a:spLocks noGrp="1" noChangeArrowheads="1"/>
          </p:cNvSpPr>
          <p:nvPr>
            <p:ph type="dt" sz="half" idx="10"/>
          </p:nvPr>
        </p:nvSpPr>
        <p:spPr/>
        <p:txBody>
          <a:bodyPr/>
          <a:lstStyle>
            <a:lvl1pPr>
              <a:defRPr b="1"/>
            </a:lvl1pPr>
          </a:lstStyle>
          <a:p>
            <a:pPr>
              <a:defRPr/>
            </a:pPr>
            <a:endParaRPr lang="en-US"/>
          </a:p>
        </p:txBody>
      </p:sp>
      <p:sp>
        <p:nvSpPr>
          <p:cNvPr id="4" name="Rectangle 1065"/>
          <p:cNvSpPr>
            <a:spLocks noGrp="1" noChangeArrowheads="1"/>
          </p:cNvSpPr>
          <p:nvPr>
            <p:ph type="ftr" sz="quarter" idx="11"/>
          </p:nvPr>
        </p:nvSpPr>
        <p:spPr/>
        <p:txBody>
          <a:bodyPr/>
          <a:lstStyle>
            <a:lvl1pPr>
              <a:defRPr b="1"/>
            </a:lvl1pPr>
          </a:lstStyle>
          <a:p>
            <a:pPr>
              <a:defRPr/>
            </a:pPr>
            <a:endParaRPr lang="en-US"/>
          </a:p>
        </p:txBody>
      </p:sp>
      <p:sp>
        <p:nvSpPr>
          <p:cNvPr id="5" name="Rectangle 1066"/>
          <p:cNvSpPr>
            <a:spLocks noGrp="1" noChangeArrowheads="1"/>
          </p:cNvSpPr>
          <p:nvPr>
            <p:ph type="sldNum" sz="quarter" idx="12"/>
          </p:nvPr>
        </p:nvSpPr>
        <p:spPr/>
        <p:txBody>
          <a:bodyPr/>
          <a:lstStyle>
            <a:lvl1pPr>
              <a:defRPr b="1"/>
            </a:lvl1pPr>
          </a:lstStyle>
          <a:p>
            <a:pPr>
              <a:defRPr/>
            </a:pPr>
            <a:fld id="{2ADD49AF-38D8-BB43-8DE8-BFB4C3CE1D3C}" type="slidenum">
              <a:rPr lang="en-US"/>
              <a:pPr>
                <a:defRPr/>
              </a:pPr>
              <a:t>‹#›</a:t>
            </a:fld>
            <a:endParaRPr lang="en-US"/>
          </a:p>
        </p:txBody>
      </p:sp>
    </p:spTree>
    <p:extLst>
      <p:ext uri="{BB962C8B-B14F-4D97-AF65-F5344CB8AC3E}">
        <p14:creationId xmlns:p14="http://schemas.microsoft.com/office/powerpoint/2010/main" val="218517787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4"/>
          <p:cNvSpPr>
            <a:spLocks noGrp="1" noChangeArrowheads="1"/>
          </p:cNvSpPr>
          <p:nvPr>
            <p:ph type="dt" sz="half" idx="10"/>
          </p:nvPr>
        </p:nvSpPr>
        <p:spPr/>
        <p:txBody>
          <a:bodyPr/>
          <a:lstStyle>
            <a:lvl1pPr>
              <a:defRPr b="1"/>
            </a:lvl1pPr>
          </a:lstStyle>
          <a:p>
            <a:pPr>
              <a:defRPr/>
            </a:pPr>
            <a:endParaRPr lang="en-US"/>
          </a:p>
        </p:txBody>
      </p:sp>
      <p:sp>
        <p:nvSpPr>
          <p:cNvPr id="3" name="Rectangle 1065"/>
          <p:cNvSpPr>
            <a:spLocks noGrp="1" noChangeArrowheads="1"/>
          </p:cNvSpPr>
          <p:nvPr>
            <p:ph type="ftr" sz="quarter" idx="11"/>
          </p:nvPr>
        </p:nvSpPr>
        <p:spPr/>
        <p:txBody>
          <a:bodyPr/>
          <a:lstStyle>
            <a:lvl1pPr>
              <a:defRPr b="1"/>
            </a:lvl1pPr>
          </a:lstStyle>
          <a:p>
            <a:pPr>
              <a:defRPr/>
            </a:pPr>
            <a:endParaRPr lang="en-US"/>
          </a:p>
        </p:txBody>
      </p:sp>
      <p:sp>
        <p:nvSpPr>
          <p:cNvPr id="4" name="Rectangle 1066"/>
          <p:cNvSpPr>
            <a:spLocks noGrp="1" noChangeArrowheads="1"/>
          </p:cNvSpPr>
          <p:nvPr>
            <p:ph type="sldNum" sz="quarter" idx="12"/>
          </p:nvPr>
        </p:nvSpPr>
        <p:spPr/>
        <p:txBody>
          <a:bodyPr/>
          <a:lstStyle>
            <a:lvl1pPr>
              <a:defRPr b="1"/>
            </a:lvl1pPr>
          </a:lstStyle>
          <a:p>
            <a:pPr>
              <a:defRPr/>
            </a:pPr>
            <a:fld id="{BB333D03-A5CA-3E47-9A9F-76859954F791}" type="slidenum">
              <a:rPr lang="en-US"/>
              <a:pPr>
                <a:defRPr/>
              </a:pPr>
              <a:t>‹#›</a:t>
            </a:fld>
            <a:endParaRPr lang="en-US"/>
          </a:p>
        </p:txBody>
      </p:sp>
    </p:spTree>
    <p:extLst>
      <p:ext uri="{BB962C8B-B14F-4D97-AF65-F5344CB8AC3E}">
        <p14:creationId xmlns:p14="http://schemas.microsoft.com/office/powerpoint/2010/main" val="303006617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a:lvl1pPr>
          </a:lstStyle>
          <a:p>
            <a:pPr>
              <a:defRPr/>
            </a:pPr>
            <a:endParaRPr lang="en-US"/>
          </a:p>
        </p:txBody>
      </p:sp>
      <p:sp>
        <p:nvSpPr>
          <p:cNvPr id="6" name="Rectangle 1065"/>
          <p:cNvSpPr>
            <a:spLocks noGrp="1" noChangeArrowheads="1"/>
          </p:cNvSpPr>
          <p:nvPr>
            <p:ph type="ftr" sz="quarter" idx="11"/>
          </p:nvPr>
        </p:nvSpPr>
        <p:spPr/>
        <p:txBody>
          <a:bodyPr/>
          <a:lstStyle>
            <a:lvl1pPr>
              <a:defRPr b="1"/>
            </a:lvl1pPr>
          </a:lstStyle>
          <a:p>
            <a:pPr>
              <a:defRPr/>
            </a:pPr>
            <a:endParaRPr lang="en-US"/>
          </a:p>
        </p:txBody>
      </p:sp>
      <p:sp>
        <p:nvSpPr>
          <p:cNvPr id="7" name="Rectangle 1066"/>
          <p:cNvSpPr>
            <a:spLocks noGrp="1" noChangeArrowheads="1"/>
          </p:cNvSpPr>
          <p:nvPr>
            <p:ph type="sldNum" sz="quarter" idx="12"/>
          </p:nvPr>
        </p:nvSpPr>
        <p:spPr/>
        <p:txBody>
          <a:bodyPr/>
          <a:lstStyle>
            <a:lvl1pPr>
              <a:defRPr b="1"/>
            </a:lvl1pPr>
          </a:lstStyle>
          <a:p>
            <a:pPr>
              <a:defRPr/>
            </a:pPr>
            <a:fld id="{77DD4B8D-FA68-EC42-A85B-1E30DE12C3AD}" type="slidenum">
              <a:rPr lang="en-US"/>
              <a:pPr>
                <a:defRPr/>
              </a:pPr>
              <a:t>‹#›</a:t>
            </a:fld>
            <a:endParaRPr lang="en-US"/>
          </a:p>
        </p:txBody>
      </p:sp>
    </p:spTree>
    <p:extLst>
      <p:ext uri="{BB962C8B-B14F-4D97-AF65-F5344CB8AC3E}">
        <p14:creationId xmlns:p14="http://schemas.microsoft.com/office/powerpoint/2010/main" val="254274526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a:lvl1pPr>
          </a:lstStyle>
          <a:p>
            <a:pPr>
              <a:defRPr/>
            </a:pPr>
            <a:endParaRPr lang="en-US"/>
          </a:p>
        </p:txBody>
      </p:sp>
      <p:sp>
        <p:nvSpPr>
          <p:cNvPr id="6" name="Rectangle 1065"/>
          <p:cNvSpPr>
            <a:spLocks noGrp="1" noChangeArrowheads="1"/>
          </p:cNvSpPr>
          <p:nvPr>
            <p:ph type="ftr" sz="quarter" idx="11"/>
          </p:nvPr>
        </p:nvSpPr>
        <p:spPr/>
        <p:txBody>
          <a:bodyPr/>
          <a:lstStyle>
            <a:lvl1pPr>
              <a:defRPr b="1"/>
            </a:lvl1pPr>
          </a:lstStyle>
          <a:p>
            <a:pPr>
              <a:defRPr/>
            </a:pPr>
            <a:endParaRPr lang="en-US"/>
          </a:p>
        </p:txBody>
      </p:sp>
      <p:sp>
        <p:nvSpPr>
          <p:cNvPr id="7" name="Rectangle 1066"/>
          <p:cNvSpPr>
            <a:spLocks noGrp="1" noChangeArrowheads="1"/>
          </p:cNvSpPr>
          <p:nvPr>
            <p:ph type="sldNum" sz="quarter" idx="12"/>
          </p:nvPr>
        </p:nvSpPr>
        <p:spPr/>
        <p:txBody>
          <a:bodyPr/>
          <a:lstStyle>
            <a:lvl1pPr>
              <a:defRPr b="1"/>
            </a:lvl1pPr>
          </a:lstStyle>
          <a:p>
            <a:pPr>
              <a:defRPr/>
            </a:pPr>
            <a:fld id="{30809CF0-60DC-104E-B6A0-593B6E7D4265}" type="slidenum">
              <a:rPr lang="en-US"/>
              <a:pPr>
                <a:defRPr/>
              </a:pPr>
              <a:t>‹#›</a:t>
            </a:fld>
            <a:endParaRPr lang="en-US"/>
          </a:p>
        </p:txBody>
      </p:sp>
    </p:spTree>
    <p:extLst>
      <p:ext uri="{BB962C8B-B14F-4D97-AF65-F5344CB8AC3E}">
        <p14:creationId xmlns:p14="http://schemas.microsoft.com/office/powerpoint/2010/main" val="235273640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a:lvl1pPr>
          </a:lstStyle>
          <a:p>
            <a:pPr>
              <a:defRPr/>
            </a:pPr>
            <a:endParaRPr lang="en-US"/>
          </a:p>
        </p:txBody>
      </p:sp>
      <p:sp>
        <p:nvSpPr>
          <p:cNvPr id="5" name="Rectangle 1065"/>
          <p:cNvSpPr>
            <a:spLocks noGrp="1" noChangeArrowheads="1"/>
          </p:cNvSpPr>
          <p:nvPr>
            <p:ph type="ftr" sz="quarter" idx="11"/>
          </p:nvPr>
        </p:nvSpPr>
        <p:spPr/>
        <p:txBody>
          <a:bodyPr/>
          <a:lstStyle>
            <a:lvl1pPr>
              <a:defRPr b="1"/>
            </a:lvl1pPr>
          </a:lstStyle>
          <a:p>
            <a:pPr>
              <a:defRPr/>
            </a:pPr>
            <a:endParaRPr lang="en-US"/>
          </a:p>
        </p:txBody>
      </p:sp>
      <p:sp>
        <p:nvSpPr>
          <p:cNvPr id="6" name="Rectangle 1066"/>
          <p:cNvSpPr>
            <a:spLocks noGrp="1" noChangeArrowheads="1"/>
          </p:cNvSpPr>
          <p:nvPr>
            <p:ph type="sldNum" sz="quarter" idx="12"/>
          </p:nvPr>
        </p:nvSpPr>
        <p:spPr/>
        <p:txBody>
          <a:bodyPr/>
          <a:lstStyle>
            <a:lvl1pPr>
              <a:defRPr b="1"/>
            </a:lvl1pPr>
          </a:lstStyle>
          <a:p>
            <a:pPr>
              <a:defRPr/>
            </a:pPr>
            <a:fld id="{D857A32B-411F-3E44-88BC-91155C66CBA3}" type="slidenum">
              <a:rPr lang="en-US"/>
              <a:pPr>
                <a:defRPr/>
              </a:pPr>
              <a:t>‹#›</a:t>
            </a:fld>
            <a:endParaRPr lang="en-US"/>
          </a:p>
        </p:txBody>
      </p:sp>
    </p:spTree>
    <p:extLst>
      <p:ext uri="{BB962C8B-B14F-4D97-AF65-F5344CB8AC3E}">
        <p14:creationId xmlns:p14="http://schemas.microsoft.com/office/powerpoint/2010/main" val="365416436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a:lvl1pPr>
          </a:lstStyle>
          <a:p>
            <a:pPr>
              <a:defRPr/>
            </a:pPr>
            <a:endParaRPr lang="en-US"/>
          </a:p>
        </p:txBody>
      </p:sp>
      <p:sp>
        <p:nvSpPr>
          <p:cNvPr id="5" name="Rectangle 1065"/>
          <p:cNvSpPr>
            <a:spLocks noGrp="1" noChangeArrowheads="1"/>
          </p:cNvSpPr>
          <p:nvPr>
            <p:ph type="ftr" sz="quarter" idx="11"/>
          </p:nvPr>
        </p:nvSpPr>
        <p:spPr/>
        <p:txBody>
          <a:bodyPr/>
          <a:lstStyle>
            <a:lvl1pPr>
              <a:defRPr b="1"/>
            </a:lvl1pPr>
          </a:lstStyle>
          <a:p>
            <a:pPr>
              <a:defRPr/>
            </a:pPr>
            <a:endParaRPr lang="en-US"/>
          </a:p>
        </p:txBody>
      </p:sp>
      <p:sp>
        <p:nvSpPr>
          <p:cNvPr id="6" name="Rectangle 1066"/>
          <p:cNvSpPr>
            <a:spLocks noGrp="1" noChangeArrowheads="1"/>
          </p:cNvSpPr>
          <p:nvPr>
            <p:ph type="sldNum" sz="quarter" idx="12"/>
          </p:nvPr>
        </p:nvSpPr>
        <p:spPr/>
        <p:txBody>
          <a:bodyPr/>
          <a:lstStyle>
            <a:lvl1pPr>
              <a:defRPr b="1"/>
            </a:lvl1pPr>
          </a:lstStyle>
          <a:p>
            <a:pPr>
              <a:defRPr/>
            </a:pPr>
            <a:fld id="{C6F1733D-7910-6F49-B54E-0FDFFF8EAD52}" type="slidenum">
              <a:rPr lang="en-US"/>
              <a:pPr>
                <a:defRPr/>
              </a:pPr>
              <a:t>‹#›</a:t>
            </a:fld>
            <a:endParaRPr lang="en-US"/>
          </a:p>
        </p:txBody>
      </p:sp>
    </p:spTree>
    <p:extLst>
      <p:ext uri="{BB962C8B-B14F-4D97-AF65-F5344CB8AC3E}">
        <p14:creationId xmlns:p14="http://schemas.microsoft.com/office/powerpoint/2010/main" val="101314966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2000">
                <a:solidFill>
                  <a:srgbClr val="FFFFFF"/>
                </a:solidFill>
                <a:latin typeface="Arial" charset="0"/>
                <a:cs typeface="Arial" charset="0"/>
              </a:endParaRPr>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grpSp>
      <p:sp>
        <p:nvSpPr>
          <p:cNvPr id="366597"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366601"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1030"/>
          <p:cNvSpPr>
            <a:spLocks noGrp="1" noChangeArrowheads="1"/>
          </p:cNvSpPr>
          <p:nvPr>
            <p:ph type="dt" sz="quarter" idx="10"/>
          </p:nvPr>
        </p:nvSpPr>
        <p:spPr/>
        <p:txBody>
          <a:bodyPr/>
          <a:lstStyle>
            <a:lvl1pPr>
              <a:defRPr b="1"/>
            </a:lvl1pPr>
          </a:lstStyle>
          <a:p>
            <a:pPr>
              <a:defRPr/>
            </a:pPr>
            <a:endParaRPr lang="en-US"/>
          </a:p>
        </p:txBody>
      </p:sp>
      <p:sp>
        <p:nvSpPr>
          <p:cNvPr id="8" name="Rectangle 1031"/>
          <p:cNvSpPr>
            <a:spLocks noGrp="1" noChangeArrowheads="1"/>
          </p:cNvSpPr>
          <p:nvPr>
            <p:ph type="ftr" sz="quarter" idx="11"/>
          </p:nvPr>
        </p:nvSpPr>
        <p:spPr/>
        <p:txBody>
          <a:bodyPr/>
          <a:lstStyle>
            <a:lvl1pPr>
              <a:defRPr b="1"/>
            </a:lvl1pPr>
          </a:lstStyle>
          <a:p>
            <a:pPr>
              <a:defRPr/>
            </a:pPr>
            <a:endParaRPr lang="en-US"/>
          </a:p>
        </p:txBody>
      </p:sp>
      <p:sp>
        <p:nvSpPr>
          <p:cNvPr id="9" name="Rectangle 1032"/>
          <p:cNvSpPr>
            <a:spLocks noGrp="1" noChangeArrowheads="1"/>
          </p:cNvSpPr>
          <p:nvPr>
            <p:ph type="sldNum" sz="quarter" idx="12"/>
          </p:nvPr>
        </p:nvSpPr>
        <p:spPr/>
        <p:txBody>
          <a:bodyPr/>
          <a:lstStyle>
            <a:lvl1pPr>
              <a:defRPr b="1"/>
            </a:lvl1pPr>
          </a:lstStyle>
          <a:p>
            <a:pPr>
              <a:defRPr/>
            </a:pPr>
            <a:fld id="{8B404042-3160-1B41-9968-4C806BD48A2A}" type="slidenum">
              <a:rPr lang="en-US"/>
              <a:pPr>
                <a:defRPr/>
              </a:pPr>
              <a:t>‹#›</a:t>
            </a:fld>
            <a:endParaRPr lang="en-US"/>
          </a:p>
        </p:txBody>
      </p:sp>
    </p:spTree>
    <p:extLst>
      <p:ext uri="{BB962C8B-B14F-4D97-AF65-F5344CB8AC3E}">
        <p14:creationId xmlns:p14="http://schemas.microsoft.com/office/powerpoint/2010/main" val="79424911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defRPr b="1"/>
            </a:lvl1pPr>
          </a:lstStyle>
          <a:p>
            <a:pPr>
              <a:defRPr/>
            </a:pPr>
            <a:endParaRPr lang="en-US"/>
          </a:p>
        </p:txBody>
      </p:sp>
      <p:sp>
        <p:nvSpPr>
          <p:cNvPr id="5" name="Rectangle 1032"/>
          <p:cNvSpPr>
            <a:spLocks noGrp="1" noChangeArrowheads="1"/>
          </p:cNvSpPr>
          <p:nvPr>
            <p:ph type="ftr" sz="quarter" idx="11"/>
          </p:nvPr>
        </p:nvSpPr>
        <p:spPr/>
        <p:txBody>
          <a:bodyPr/>
          <a:lstStyle>
            <a:lvl1pPr>
              <a:defRPr b="1"/>
            </a:lvl1pPr>
          </a:lstStyle>
          <a:p>
            <a:pPr>
              <a:defRPr/>
            </a:pPr>
            <a:endParaRPr lang="en-US"/>
          </a:p>
        </p:txBody>
      </p:sp>
      <p:sp>
        <p:nvSpPr>
          <p:cNvPr id="6" name="Rectangle 1033"/>
          <p:cNvSpPr>
            <a:spLocks noGrp="1" noChangeArrowheads="1"/>
          </p:cNvSpPr>
          <p:nvPr>
            <p:ph type="sldNum" sz="quarter" idx="12"/>
          </p:nvPr>
        </p:nvSpPr>
        <p:spPr/>
        <p:txBody>
          <a:bodyPr/>
          <a:lstStyle>
            <a:lvl1pPr>
              <a:defRPr b="1"/>
            </a:lvl1pPr>
          </a:lstStyle>
          <a:p>
            <a:pPr>
              <a:defRPr/>
            </a:pPr>
            <a:fld id="{D5759D10-93A3-124B-8D9F-B2D02CCD638B}" type="slidenum">
              <a:rPr lang="en-US"/>
              <a:pPr>
                <a:defRPr/>
              </a:pPr>
              <a:t>‹#›</a:t>
            </a:fld>
            <a:endParaRPr lang="en-US"/>
          </a:p>
        </p:txBody>
      </p:sp>
    </p:spTree>
    <p:extLst>
      <p:ext uri="{BB962C8B-B14F-4D97-AF65-F5344CB8AC3E}">
        <p14:creationId xmlns:p14="http://schemas.microsoft.com/office/powerpoint/2010/main" val="24228019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77010483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p:txBody>
          <a:bodyPr/>
          <a:lstStyle>
            <a:lvl1pPr>
              <a:defRPr b="1"/>
            </a:lvl1pPr>
          </a:lstStyle>
          <a:p>
            <a:pPr>
              <a:defRPr/>
            </a:pPr>
            <a:endParaRPr lang="en-US"/>
          </a:p>
        </p:txBody>
      </p:sp>
      <p:sp>
        <p:nvSpPr>
          <p:cNvPr id="5" name="Rectangle 1032"/>
          <p:cNvSpPr>
            <a:spLocks noGrp="1" noChangeArrowheads="1"/>
          </p:cNvSpPr>
          <p:nvPr>
            <p:ph type="ftr" sz="quarter" idx="11"/>
          </p:nvPr>
        </p:nvSpPr>
        <p:spPr/>
        <p:txBody>
          <a:bodyPr/>
          <a:lstStyle>
            <a:lvl1pPr>
              <a:defRPr b="1"/>
            </a:lvl1pPr>
          </a:lstStyle>
          <a:p>
            <a:pPr>
              <a:defRPr/>
            </a:pPr>
            <a:endParaRPr lang="en-US"/>
          </a:p>
        </p:txBody>
      </p:sp>
      <p:sp>
        <p:nvSpPr>
          <p:cNvPr id="6" name="Rectangle 1033"/>
          <p:cNvSpPr>
            <a:spLocks noGrp="1" noChangeArrowheads="1"/>
          </p:cNvSpPr>
          <p:nvPr>
            <p:ph type="sldNum" sz="quarter" idx="12"/>
          </p:nvPr>
        </p:nvSpPr>
        <p:spPr/>
        <p:txBody>
          <a:bodyPr/>
          <a:lstStyle>
            <a:lvl1pPr>
              <a:defRPr b="1"/>
            </a:lvl1pPr>
          </a:lstStyle>
          <a:p>
            <a:pPr>
              <a:defRPr/>
            </a:pPr>
            <a:fld id="{C77709B5-8BC3-7645-A508-2DDD36A8DA46}" type="slidenum">
              <a:rPr lang="en-US"/>
              <a:pPr>
                <a:defRPr/>
              </a:pPr>
              <a:t>‹#›</a:t>
            </a:fld>
            <a:endParaRPr lang="en-US"/>
          </a:p>
        </p:txBody>
      </p:sp>
    </p:spTree>
    <p:extLst>
      <p:ext uri="{BB962C8B-B14F-4D97-AF65-F5344CB8AC3E}">
        <p14:creationId xmlns:p14="http://schemas.microsoft.com/office/powerpoint/2010/main" val="349466500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p:txBody>
          <a:bodyPr/>
          <a:lstStyle>
            <a:lvl1pPr>
              <a:defRPr b="1"/>
            </a:lvl1pPr>
          </a:lstStyle>
          <a:p>
            <a:pPr>
              <a:defRPr/>
            </a:pPr>
            <a:endParaRPr lang="en-US"/>
          </a:p>
        </p:txBody>
      </p:sp>
      <p:sp>
        <p:nvSpPr>
          <p:cNvPr id="6" name="Rectangle 1032"/>
          <p:cNvSpPr>
            <a:spLocks noGrp="1" noChangeArrowheads="1"/>
          </p:cNvSpPr>
          <p:nvPr>
            <p:ph type="ftr" sz="quarter" idx="11"/>
          </p:nvPr>
        </p:nvSpPr>
        <p:spPr/>
        <p:txBody>
          <a:bodyPr/>
          <a:lstStyle>
            <a:lvl1pPr>
              <a:defRPr b="1"/>
            </a:lvl1pPr>
          </a:lstStyle>
          <a:p>
            <a:pPr>
              <a:defRPr/>
            </a:pPr>
            <a:endParaRPr lang="en-US"/>
          </a:p>
        </p:txBody>
      </p:sp>
      <p:sp>
        <p:nvSpPr>
          <p:cNvPr id="7" name="Rectangle 1033"/>
          <p:cNvSpPr>
            <a:spLocks noGrp="1" noChangeArrowheads="1"/>
          </p:cNvSpPr>
          <p:nvPr>
            <p:ph type="sldNum" sz="quarter" idx="12"/>
          </p:nvPr>
        </p:nvSpPr>
        <p:spPr/>
        <p:txBody>
          <a:bodyPr/>
          <a:lstStyle>
            <a:lvl1pPr>
              <a:defRPr b="1"/>
            </a:lvl1pPr>
          </a:lstStyle>
          <a:p>
            <a:pPr>
              <a:defRPr/>
            </a:pPr>
            <a:fld id="{BB65D8BA-AE0B-4040-B858-E501F0B8110B}" type="slidenum">
              <a:rPr lang="en-US"/>
              <a:pPr>
                <a:defRPr/>
              </a:pPr>
              <a:t>‹#›</a:t>
            </a:fld>
            <a:endParaRPr lang="en-US"/>
          </a:p>
        </p:txBody>
      </p:sp>
    </p:spTree>
    <p:extLst>
      <p:ext uri="{BB962C8B-B14F-4D97-AF65-F5344CB8AC3E}">
        <p14:creationId xmlns:p14="http://schemas.microsoft.com/office/powerpoint/2010/main" val="234487015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p:txBody>
          <a:bodyPr/>
          <a:lstStyle>
            <a:lvl1pPr>
              <a:defRPr b="1"/>
            </a:lvl1pPr>
          </a:lstStyle>
          <a:p>
            <a:pPr>
              <a:defRPr/>
            </a:pPr>
            <a:endParaRPr lang="en-US"/>
          </a:p>
        </p:txBody>
      </p:sp>
      <p:sp>
        <p:nvSpPr>
          <p:cNvPr id="8" name="Rectangle 1032"/>
          <p:cNvSpPr>
            <a:spLocks noGrp="1" noChangeArrowheads="1"/>
          </p:cNvSpPr>
          <p:nvPr>
            <p:ph type="ftr" sz="quarter" idx="11"/>
          </p:nvPr>
        </p:nvSpPr>
        <p:spPr/>
        <p:txBody>
          <a:bodyPr/>
          <a:lstStyle>
            <a:lvl1pPr>
              <a:defRPr b="1"/>
            </a:lvl1pPr>
          </a:lstStyle>
          <a:p>
            <a:pPr>
              <a:defRPr/>
            </a:pPr>
            <a:endParaRPr lang="en-US"/>
          </a:p>
        </p:txBody>
      </p:sp>
      <p:sp>
        <p:nvSpPr>
          <p:cNvPr id="9" name="Rectangle 1033"/>
          <p:cNvSpPr>
            <a:spLocks noGrp="1" noChangeArrowheads="1"/>
          </p:cNvSpPr>
          <p:nvPr>
            <p:ph type="sldNum" sz="quarter" idx="12"/>
          </p:nvPr>
        </p:nvSpPr>
        <p:spPr/>
        <p:txBody>
          <a:bodyPr/>
          <a:lstStyle>
            <a:lvl1pPr>
              <a:defRPr b="1"/>
            </a:lvl1pPr>
          </a:lstStyle>
          <a:p>
            <a:pPr>
              <a:defRPr/>
            </a:pPr>
            <a:fld id="{C57098CE-1202-2C41-BA3E-7EA7988E3BC9}" type="slidenum">
              <a:rPr lang="en-US"/>
              <a:pPr>
                <a:defRPr/>
              </a:pPr>
              <a:t>‹#›</a:t>
            </a:fld>
            <a:endParaRPr lang="en-US"/>
          </a:p>
        </p:txBody>
      </p:sp>
    </p:spTree>
    <p:extLst>
      <p:ext uri="{BB962C8B-B14F-4D97-AF65-F5344CB8AC3E}">
        <p14:creationId xmlns:p14="http://schemas.microsoft.com/office/powerpoint/2010/main" val="80512037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p:txBody>
          <a:bodyPr/>
          <a:lstStyle>
            <a:lvl1pPr>
              <a:defRPr b="1"/>
            </a:lvl1pPr>
          </a:lstStyle>
          <a:p>
            <a:pPr>
              <a:defRPr/>
            </a:pPr>
            <a:endParaRPr lang="en-US"/>
          </a:p>
        </p:txBody>
      </p:sp>
      <p:sp>
        <p:nvSpPr>
          <p:cNvPr id="4" name="Rectangle 1032"/>
          <p:cNvSpPr>
            <a:spLocks noGrp="1" noChangeArrowheads="1"/>
          </p:cNvSpPr>
          <p:nvPr>
            <p:ph type="ftr" sz="quarter" idx="11"/>
          </p:nvPr>
        </p:nvSpPr>
        <p:spPr/>
        <p:txBody>
          <a:bodyPr/>
          <a:lstStyle>
            <a:lvl1pPr>
              <a:defRPr b="1"/>
            </a:lvl1pPr>
          </a:lstStyle>
          <a:p>
            <a:pPr>
              <a:defRPr/>
            </a:pPr>
            <a:endParaRPr lang="en-US"/>
          </a:p>
        </p:txBody>
      </p:sp>
      <p:sp>
        <p:nvSpPr>
          <p:cNvPr id="5" name="Rectangle 1033"/>
          <p:cNvSpPr>
            <a:spLocks noGrp="1" noChangeArrowheads="1"/>
          </p:cNvSpPr>
          <p:nvPr>
            <p:ph type="sldNum" sz="quarter" idx="12"/>
          </p:nvPr>
        </p:nvSpPr>
        <p:spPr/>
        <p:txBody>
          <a:bodyPr/>
          <a:lstStyle>
            <a:lvl1pPr>
              <a:defRPr b="1"/>
            </a:lvl1pPr>
          </a:lstStyle>
          <a:p>
            <a:pPr>
              <a:defRPr/>
            </a:pPr>
            <a:fld id="{B7EF9EFC-855C-454B-848C-2FD2901C839D}" type="slidenum">
              <a:rPr lang="en-US"/>
              <a:pPr>
                <a:defRPr/>
              </a:pPr>
              <a:t>‹#›</a:t>
            </a:fld>
            <a:endParaRPr lang="en-US"/>
          </a:p>
        </p:txBody>
      </p:sp>
    </p:spTree>
    <p:extLst>
      <p:ext uri="{BB962C8B-B14F-4D97-AF65-F5344CB8AC3E}">
        <p14:creationId xmlns:p14="http://schemas.microsoft.com/office/powerpoint/2010/main" val="331611923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p:txBody>
          <a:bodyPr/>
          <a:lstStyle>
            <a:lvl1pPr>
              <a:defRPr b="1"/>
            </a:lvl1pPr>
          </a:lstStyle>
          <a:p>
            <a:pPr>
              <a:defRPr/>
            </a:pPr>
            <a:endParaRPr lang="en-US"/>
          </a:p>
        </p:txBody>
      </p:sp>
      <p:sp>
        <p:nvSpPr>
          <p:cNvPr id="3" name="Rectangle 1032"/>
          <p:cNvSpPr>
            <a:spLocks noGrp="1" noChangeArrowheads="1"/>
          </p:cNvSpPr>
          <p:nvPr>
            <p:ph type="ftr" sz="quarter" idx="11"/>
          </p:nvPr>
        </p:nvSpPr>
        <p:spPr/>
        <p:txBody>
          <a:bodyPr/>
          <a:lstStyle>
            <a:lvl1pPr>
              <a:defRPr b="1"/>
            </a:lvl1pPr>
          </a:lstStyle>
          <a:p>
            <a:pPr>
              <a:defRPr/>
            </a:pPr>
            <a:endParaRPr lang="en-US"/>
          </a:p>
        </p:txBody>
      </p:sp>
      <p:sp>
        <p:nvSpPr>
          <p:cNvPr id="4" name="Rectangle 1033"/>
          <p:cNvSpPr>
            <a:spLocks noGrp="1" noChangeArrowheads="1"/>
          </p:cNvSpPr>
          <p:nvPr>
            <p:ph type="sldNum" sz="quarter" idx="12"/>
          </p:nvPr>
        </p:nvSpPr>
        <p:spPr/>
        <p:txBody>
          <a:bodyPr/>
          <a:lstStyle>
            <a:lvl1pPr>
              <a:defRPr b="1"/>
            </a:lvl1pPr>
          </a:lstStyle>
          <a:p>
            <a:pPr>
              <a:defRPr/>
            </a:pPr>
            <a:fld id="{72FA7824-08BE-C246-8B76-D0F452F0C506}" type="slidenum">
              <a:rPr lang="en-US"/>
              <a:pPr>
                <a:defRPr/>
              </a:pPr>
              <a:t>‹#›</a:t>
            </a:fld>
            <a:endParaRPr lang="en-US"/>
          </a:p>
        </p:txBody>
      </p:sp>
    </p:spTree>
    <p:extLst>
      <p:ext uri="{BB962C8B-B14F-4D97-AF65-F5344CB8AC3E}">
        <p14:creationId xmlns:p14="http://schemas.microsoft.com/office/powerpoint/2010/main" val="300402982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a:defRPr b="1"/>
            </a:lvl1pPr>
          </a:lstStyle>
          <a:p>
            <a:pPr>
              <a:defRPr/>
            </a:pPr>
            <a:endParaRPr lang="en-US"/>
          </a:p>
        </p:txBody>
      </p:sp>
      <p:sp>
        <p:nvSpPr>
          <p:cNvPr id="6" name="Rectangle 1032"/>
          <p:cNvSpPr>
            <a:spLocks noGrp="1" noChangeArrowheads="1"/>
          </p:cNvSpPr>
          <p:nvPr>
            <p:ph type="ftr" sz="quarter" idx="11"/>
          </p:nvPr>
        </p:nvSpPr>
        <p:spPr/>
        <p:txBody>
          <a:bodyPr/>
          <a:lstStyle>
            <a:lvl1pPr>
              <a:defRPr b="1"/>
            </a:lvl1pPr>
          </a:lstStyle>
          <a:p>
            <a:pPr>
              <a:defRPr/>
            </a:pPr>
            <a:endParaRPr lang="en-US"/>
          </a:p>
        </p:txBody>
      </p:sp>
      <p:sp>
        <p:nvSpPr>
          <p:cNvPr id="7" name="Rectangle 1033"/>
          <p:cNvSpPr>
            <a:spLocks noGrp="1" noChangeArrowheads="1"/>
          </p:cNvSpPr>
          <p:nvPr>
            <p:ph type="sldNum" sz="quarter" idx="12"/>
          </p:nvPr>
        </p:nvSpPr>
        <p:spPr/>
        <p:txBody>
          <a:bodyPr/>
          <a:lstStyle>
            <a:lvl1pPr>
              <a:defRPr b="1"/>
            </a:lvl1pPr>
          </a:lstStyle>
          <a:p>
            <a:pPr>
              <a:defRPr/>
            </a:pPr>
            <a:fld id="{9AA03F1C-3E65-AF4A-8DC5-20078EC1A559}" type="slidenum">
              <a:rPr lang="en-US"/>
              <a:pPr>
                <a:defRPr/>
              </a:pPr>
              <a:t>‹#›</a:t>
            </a:fld>
            <a:endParaRPr lang="en-US"/>
          </a:p>
        </p:txBody>
      </p:sp>
    </p:spTree>
    <p:extLst>
      <p:ext uri="{BB962C8B-B14F-4D97-AF65-F5344CB8AC3E}">
        <p14:creationId xmlns:p14="http://schemas.microsoft.com/office/powerpoint/2010/main" val="38032630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a:defRPr b="1"/>
            </a:lvl1pPr>
          </a:lstStyle>
          <a:p>
            <a:pPr>
              <a:defRPr/>
            </a:pPr>
            <a:endParaRPr lang="en-US"/>
          </a:p>
        </p:txBody>
      </p:sp>
      <p:sp>
        <p:nvSpPr>
          <p:cNvPr id="6" name="Rectangle 1032"/>
          <p:cNvSpPr>
            <a:spLocks noGrp="1" noChangeArrowheads="1"/>
          </p:cNvSpPr>
          <p:nvPr>
            <p:ph type="ftr" sz="quarter" idx="11"/>
          </p:nvPr>
        </p:nvSpPr>
        <p:spPr/>
        <p:txBody>
          <a:bodyPr/>
          <a:lstStyle>
            <a:lvl1pPr>
              <a:defRPr b="1"/>
            </a:lvl1pPr>
          </a:lstStyle>
          <a:p>
            <a:pPr>
              <a:defRPr/>
            </a:pPr>
            <a:endParaRPr lang="en-US"/>
          </a:p>
        </p:txBody>
      </p:sp>
      <p:sp>
        <p:nvSpPr>
          <p:cNvPr id="7" name="Rectangle 1033"/>
          <p:cNvSpPr>
            <a:spLocks noGrp="1" noChangeArrowheads="1"/>
          </p:cNvSpPr>
          <p:nvPr>
            <p:ph type="sldNum" sz="quarter" idx="12"/>
          </p:nvPr>
        </p:nvSpPr>
        <p:spPr/>
        <p:txBody>
          <a:bodyPr/>
          <a:lstStyle>
            <a:lvl1pPr>
              <a:defRPr b="1"/>
            </a:lvl1pPr>
          </a:lstStyle>
          <a:p>
            <a:pPr>
              <a:defRPr/>
            </a:pPr>
            <a:fld id="{D6FEACBE-6C05-B947-9FB2-6D3A44CB9EF8}" type="slidenum">
              <a:rPr lang="en-US"/>
              <a:pPr>
                <a:defRPr/>
              </a:pPr>
              <a:t>‹#›</a:t>
            </a:fld>
            <a:endParaRPr lang="en-US"/>
          </a:p>
        </p:txBody>
      </p:sp>
    </p:spTree>
    <p:extLst>
      <p:ext uri="{BB962C8B-B14F-4D97-AF65-F5344CB8AC3E}">
        <p14:creationId xmlns:p14="http://schemas.microsoft.com/office/powerpoint/2010/main" val="94519995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defRPr b="1"/>
            </a:lvl1pPr>
          </a:lstStyle>
          <a:p>
            <a:pPr>
              <a:defRPr/>
            </a:pPr>
            <a:endParaRPr lang="en-US"/>
          </a:p>
        </p:txBody>
      </p:sp>
      <p:sp>
        <p:nvSpPr>
          <p:cNvPr id="5" name="Rectangle 1032"/>
          <p:cNvSpPr>
            <a:spLocks noGrp="1" noChangeArrowheads="1"/>
          </p:cNvSpPr>
          <p:nvPr>
            <p:ph type="ftr" sz="quarter" idx="11"/>
          </p:nvPr>
        </p:nvSpPr>
        <p:spPr/>
        <p:txBody>
          <a:bodyPr/>
          <a:lstStyle>
            <a:lvl1pPr>
              <a:defRPr b="1"/>
            </a:lvl1pPr>
          </a:lstStyle>
          <a:p>
            <a:pPr>
              <a:defRPr/>
            </a:pPr>
            <a:endParaRPr lang="en-US"/>
          </a:p>
        </p:txBody>
      </p:sp>
      <p:sp>
        <p:nvSpPr>
          <p:cNvPr id="6" name="Rectangle 1033"/>
          <p:cNvSpPr>
            <a:spLocks noGrp="1" noChangeArrowheads="1"/>
          </p:cNvSpPr>
          <p:nvPr>
            <p:ph type="sldNum" sz="quarter" idx="12"/>
          </p:nvPr>
        </p:nvSpPr>
        <p:spPr/>
        <p:txBody>
          <a:bodyPr/>
          <a:lstStyle>
            <a:lvl1pPr>
              <a:defRPr b="1"/>
            </a:lvl1pPr>
          </a:lstStyle>
          <a:p>
            <a:pPr>
              <a:defRPr/>
            </a:pPr>
            <a:fld id="{FB5DB31F-3136-0C41-A619-DB9373B44929}" type="slidenum">
              <a:rPr lang="en-US"/>
              <a:pPr>
                <a:defRPr/>
              </a:pPr>
              <a:t>‹#›</a:t>
            </a:fld>
            <a:endParaRPr lang="en-US"/>
          </a:p>
        </p:txBody>
      </p:sp>
    </p:spTree>
    <p:extLst>
      <p:ext uri="{BB962C8B-B14F-4D97-AF65-F5344CB8AC3E}">
        <p14:creationId xmlns:p14="http://schemas.microsoft.com/office/powerpoint/2010/main" val="53770949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defRPr b="1"/>
            </a:lvl1pPr>
          </a:lstStyle>
          <a:p>
            <a:pPr>
              <a:defRPr/>
            </a:pPr>
            <a:endParaRPr lang="en-US"/>
          </a:p>
        </p:txBody>
      </p:sp>
      <p:sp>
        <p:nvSpPr>
          <p:cNvPr id="5" name="Rectangle 1032"/>
          <p:cNvSpPr>
            <a:spLocks noGrp="1" noChangeArrowheads="1"/>
          </p:cNvSpPr>
          <p:nvPr>
            <p:ph type="ftr" sz="quarter" idx="11"/>
          </p:nvPr>
        </p:nvSpPr>
        <p:spPr/>
        <p:txBody>
          <a:bodyPr/>
          <a:lstStyle>
            <a:lvl1pPr>
              <a:defRPr b="1"/>
            </a:lvl1pPr>
          </a:lstStyle>
          <a:p>
            <a:pPr>
              <a:defRPr/>
            </a:pPr>
            <a:endParaRPr lang="en-US"/>
          </a:p>
        </p:txBody>
      </p:sp>
      <p:sp>
        <p:nvSpPr>
          <p:cNvPr id="6" name="Rectangle 1033"/>
          <p:cNvSpPr>
            <a:spLocks noGrp="1" noChangeArrowheads="1"/>
          </p:cNvSpPr>
          <p:nvPr>
            <p:ph type="sldNum" sz="quarter" idx="12"/>
          </p:nvPr>
        </p:nvSpPr>
        <p:spPr/>
        <p:txBody>
          <a:bodyPr/>
          <a:lstStyle>
            <a:lvl1pPr>
              <a:defRPr b="1"/>
            </a:lvl1pPr>
          </a:lstStyle>
          <a:p>
            <a:pPr>
              <a:defRPr/>
            </a:pPr>
            <a:fld id="{9D1751D0-1C2F-8D48-BA4F-5155AAB5370C}" type="slidenum">
              <a:rPr lang="en-US"/>
              <a:pPr>
                <a:defRPr/>
              </a:pPr>
              <a:t>‹#›</a:t>
            </a:fld>
            <a:endParaRPr lang="en-US"/>
          </a:p>
        </p:txBody>
      </p:sp>
    </p:spTree>
    <p:extLst>
      <p:ext uri="{BB962C8B-B14F-4D97-AF65-F5344CB8AC3E}">
        <p14:creationId xmlns:p14="http://schemas.microsoft.com/office/powerpoint/2010/main" val="34208934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41750269"/>
      </p:ext>
    </p:extLst>
  </p:cSld>
  <p:clrMapOvr>
    <a:masterClrMapping/>
  </p:clrMapOvr>
  <p:transition>
    <p:cu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1245789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807428"/>
      </p:ext>
    </p:extLst>
  </p:cSld>
  <p:clrMapOvr>
    <a:masterClrMapping/>
  </p:clrMapOvr>
  <p:transition>
    <p:cut/>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47426247"/>
      </p:ext>
    </p:extLst>
  </p:cSld>
  <p:clrMapOvr>
    <a:masterClrMapping/>
  </p:clrMapOvr>
  <p:transition>
    <p:cut/>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6730319"/>
      </p:ext>
    </p:extLst>
  </p:cSld>
  <p:clrMapOvr>
    <a:masterClrMapping/>
  </p:clrMapOvr>
  <p:transition>
    <p:cut/>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9614399"/>
      </p:ext>
    </p:extLst>
  </p:cSld>
  <p:clrMapOvr>
    <a:masterClrMapping/>
  </p:clrMapOvr>
  <p:transition>
    <p:cut/>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612770727"/>
      </p:ext>
    </p:extLst>
  </p:cSld>
  <p:clrMapOvr>
    <a:masterClrMapping/>
  </p:clrMapOvr>
  <p:transition>
    <p:cut/>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580944"/>
      </p:ext>
    </p:extLst>
  </p:cSld>
  <p:clrMapOvr>
    <a:masterClrMapping/>
  </p:clrMapOvr>
  <p:transition>
    <p:cut/>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57214029"/>
      </p:ext>
    </p:extLst>
  </p:cSld>
  <p:clrMapOvr>
    <a:masterClrMapping/>
  </p:clrMapOvr>
  <p:transition>
    <p:cut/>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12359217"/>
      </p:ext>
    </p:extLst>
  </p:cSld>
  <p:clrMapOvr>
    <a:masterClrMapping/>
  </p:clrMapOvr>
  <p:transition>
    <p:cut/>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2586686"/>
      </p:ext>
    </p:extLst>
  </p:cSld>
  <p:clrMapOvr>
    <a:masterClrMapping/>
  </p:clrMapOvr>
  <p:transition>
    <p:cut/>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419607"/>
      </p:ext>
    </p:extLst>
  </p:cSld>
  <p:clrMapOvr>
    <a:masterClrMapping/>
  </p:clrMapOvr>
  <p:transition>
    <p:cu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4428491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5741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57411"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CCF0E0C2-35F4-1547-A21C-42B9E5DA3501}" type="slidenum">
              <a:rPr lang="en-US"/>
              <a:pPr>
                <a:defRPr/>
              </a:pPr>
              <a:t>‹#›</a:t>
            </a:fld>
            <a:endParaRPr lang="en-US"/>
          </a:p>
        </p:txBody>
      </p:sp>
    </p:spTree>
    <p:extLst>
      <p:ext uri="{BB962C8B-B14F-4D97-AF65-F5344CB8AC3E}">
        <p14:creationId xmlns:p14="http://schemas.microsoft.com/office/powerpoint/2010/main" val="52195837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B59278E0-94BE-3346-AE8D-C7FEB8AD18A2}" type="slidenum">
              <a:rPr lang="en-US"/>
              <a:pPr>
                <a:defRPr/>
              </a:pPr>
              <a:t>‹#›</a:t>
            </a:fld>
            <a:endParaRPr lang="en-US"/>
          </a:p>
        </p:txBody>
      </p:sp>
    </p:spTree>
    <p:extLst>
      <p:ext uri="{BB962C8B-B14F-4D97-AF65-F5344CB8AC3E}">
        <p14:creationId xmlns:p14="http://schemas.microsoft.com/office/powerpoint/2010/main" val="367632872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B9AE5195-5EDF-DE4A-86B8-184CD0674947}" type="slidenum">
              <a:rPr lang="en-US"/>
              <a:pPr>
                <a:defRPr/>
              </a:pPr>
              <a:t>‹#›</a:t>
            </a:fld>
            <a:endParaRPr lang="en-US"/>
          </a:p>
        </p:txBody>
      </p:sp>
    </p:spTree>
    <p:extLst>
      <p:ext uri="{BB962C8B-B14F-4D97-AF65-F5344CB8AC3E}">
        <p14:creationId xmlns:p14="http://schemas.microsoft.com/office/powerpoint/2010/main" val="50202812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3E99D669-D320-4B4A-96C7-6AA33421AE6E}" type="slidenum">
              <a:rPr lang="en-US"/>
              <a:pPr>
                <a:defRPr/>
              </a:pPr>
              <a:t>‹#›</a:t>
            </a:fld>
            <a:endParaRPr lang="en-US"/>
          </a:p>
        </p:txBody>
      </p:sp>
    </p:spTree>
    <p:extLst>
      <p:ext uri="{BB962C8B-B14F-4D97-AF65-F5344CB8AC3E}">
        <p14:creationId xmlns:p14="http://schemas.microsoft.com/office/powerpoint/2010/main" val="280330594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A226AC24-EF95-2547-930B-7C9DB1806A92}" type="slidenum">
              <a:rPr lang="en-US"/>
              <a:pPr>
                <a:defRPr/>
              </a:pPr>
              <a:t>‹#›</a:t>
            </a:fld>
            <a:endParaRPr lang="en-US"/>
          </a:p>
        </p:txBody>
      </p:sp>
    </p:spTree>
    <p:extLst>
      <p:ext uri="{BB962C8B-B14F-4D97-AF65-F5344CB8AC3E}">
        <p14:creationId xmlns:p14="http://schemas.microsoft.com/office/powerpoint/2010/main" val="77992419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0FB092C9-5701-EC42-A281-FC257EB28CEC}" type="slidenum">
              <a:rPr lang="en-US"/>
              <a:pPr>
                <a:defRPr/>
              </a:pPr>
              <a:t>‹#›</a:t>
            </a:fld>
            <a:endParaRPr lang="en-US"/>
          </a:p>
        </p:txBody>
      </p:sp>
    </p:spTree>
    <p:extLst>
      <p:ext uri="{BB962C8B-B14F-4D97-AF65-F5344CB8AC3E}">
        <p14:creationId xmlns:p14="http://schemas.microsoft.com/office/powerpoint/2010/main" val="387670078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9E621E8D-5972-B74E-99FB-4B82D5CC9386}" type="slidenum">
              <a:rPr lang="en-US"/>
              <a:pPr>
                <a:defRPr/>
              </a:pPr>
              <a:t>‹#›</a:t>
            </a:fld>
            <a:endParaRPr lang="en-US"/>
          </a:p>
        </p:txBody>
      </p:sp>
    </p:spTree>
    <p:extLst>
      <p:ext uri="{BB962C8B-B14F-4D97-AF65-F5344CB8AC3E}">
        <p14:creationId xmlns:p14="http://schemas.microsoft.com/office/powerpoint/2010/main" val="385529017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B4BA7DD6-0EBC-C347-98C5-FDBA655ADF2B}" type="slidenum">
              <a:rPr lang="en-US"/>
              <a:pPr>
                <a:defRPr/>
              </a:pPr>
              <a:t>‹#›</a:t>
            </a:fld>
            <a:endParaRPr lang="en-US"/>
          </a:p>
        </p:txBody>
      </p:sp>
    </p:spTree>
    <p:extLst>
      <p:ext uri="{BB962C8B-B14F-4D97-AF65-F5344CB8AC3E}">
        <p14:creationId xmlns:p14="http://schemas.microsoft.com/office/powerpoint/2010/main" val="390064218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72198CE4-938E-E84E-9E18-8735955A962D}" type="slidenum">
              <a:rPr lang="en-US"/>
              <a:pPr>
                <a:defRPr/>
              </a:pPr>
              <a:t>‹#›</a:t>
            </a:fld>
            <a:endParaRPr lang="en-US"/>
          </a:p>
        </p:txBody>
      </p:sp>
    </p:spTree>
    <p:extLst>
      <p:ext uri="{BB962C8B-B14F-4D97-AF65-F5344CB8AC3E}">
        <p14:creationId xmlns:p14="http://schemas.microsoft.com/office/powerpoint/2010/main" val="224434597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4F029FCB-E4A8-3B4A-8456-F006701C611C}" type="slidenum">
              <a:rPr lang="en-US"/>
              <a:pPr>
                <a:defRPr/>
              </a:pPr>
              <a:t>‹#›</a:t>
            </a:fld>
            <a:endParaRPr lang="en-US"/>
          </a:p>
        </p:txBody>
      </p:sp>
    </p:spTree>
    <p:extLst>
      <p:ext uri="{BB962C8B-B14F-4D97-AF65-F5344CB8AC3E}">
        <p14:creationId xmlns:p14="http://schemas.microsoft.com/office/powerpoint/2010/main" val="41886003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60683309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EF457887-AA2E-4348-9EBD-F9D832E47906}" type="slidenum">
              <a:rPr lang="en-US"/>
              <a:pPr>
                <a:defRPr/>
              </a:pPr>
              <a:t>‹#›</a:t>
            </a:fld>
            <a:endParaRPr lang="en-US"/>
          </a:p>
        </p:txBody>
      </p:sp>
    </p:spTree>
    <p:extLst>
      <p:ext uri="{BB962C8B-B14F-4D97-AF65-F5344CB8AC3E}">
        <p14:creationId xmlns:p14="http://schemas.microsoft.com/office/powerpoint/2010/main" val="59746844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3FFB5A12-9C13-446F-AD8E-BB03A1EBF26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71" y="428"/>
            <a:ext cx="9142857" cy="6857143"/>
          </a:xfrm>
          <a:prstGeom prst="rect">
            <a:avLst/>
          </a:prstGeom>
        </p:spPr>
      </p:pic>
    </p:spTree>
    <p:extLst>
      <p:ext uri="{BB962C8B-B14F-4D97-AF65-F5344CB8AC3E}">
        <p14:creationId xmlns:p14="http://schemas.microsoft.com/office/powerpoint/2010/main" val="265919938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14062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cSld name="1_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82824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5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5C8EFD-0870-4400-802D-C41EFAA2E3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47346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11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5C8EFD-0870-4400-802D-C41EFAA2E3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24340936-A7A8-4DC4-B0E3-8D1FBF333E1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562"/>
          <a:stretch/>
        </p:blipFill>
        <p:spPr>
          <a:xfrm>
            <a:off x="-1" y="5279010"/>
            <a:ext cx="9144001" cy="1590971"/>
          </a:xfrm>
          <a:prstGeom prst="rect">
            <a:avLst/>
          </a:prstGeom>
        </p:spPr>
      </p:pic>
    </p:spTree>
    <p:extLst>
      <p:ext uri="{BB962C8B-B14F-4D97-AF65-F5344CB8AC3E}">
        <p14:creationId xmlns:p14="http://schemas.microsoft.com/office/powerpoint/2010/main" val="330351127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7_Blank">
    <p:bg>
      <p:bgPr>
        <a:gradFill flip="none" rotWithShape="1">
          <a:gsLst>
            <a:gs pos="0">
              <a:srgbClr val="DFDBD5">
                <a:alpha val="0"/>
              </a:srgbClr>
            </a:gs>
            <a:gs pos="100000">
              <a:srgbClr val="DFDBD5"/>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9ADA04-41C4-485B-9537-12256DBF566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562"/>
          <a:stretch/>
        </p:blipFill>
        <p:spPr>
          <a:xfrm>
            <a:off x="-1" y="5279010"/>
            <a:ext cx="9144001" cy="1590971"/>
          </a:xfrm>
          <a:prstGeom prst="rect">
            <a:avLst/>
          </a:prstGeom>
        </p:spPr>
      </p:pic>
      <p:sp>
        <p:nvSpPr>
          <p:cNvPr id="4" name="Rectangle 3">
            <a:extLst>
              <a:ext uri="{FF2B5EF4-FFF2-40B4-BE49-F238E27FC236}">
                <a16:creationId xmlns:a16="http://schemas.microsoft.com/office/drawing/2014/main" id="{0C99E948-3C38-4047-8CBC-9688A53DC3CE}"/>
              </a:ext>
            </a:extLst>
          </p:cNvPr>
          <p:cNvSpPr/>
          <p:nvPr userDrawn="1"/>
        </p:nvSpPr>
        <p:spPr>
          <a:xfrm>
            <a:off x="0" y="1"/>
            <a:ext cx="9144000" cy="5279010"/>
          </a:xfrm>
          <a:prstGeom prst="rect">
            <a:avLst/>
          </a:prstGeom>
          <a:gradFill flip="none" rotWithShape="1">
            <a:gsLst>
              <a:gs pos="0">
                <a:srgbClr val="DFDBD5">
                  <a:alpha val="0"/>
                </a:srgbClr>
              </a:gs>
              <a:gs pos="100000">
                <a:srgbClr val="DFDBD5"/>
              </a:gs>
            </a:gsLst>
            <a:lin ang="5400000" scaled="0"/>
            <a:tileRect/>
          </a:gra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08877569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9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F08FB7-9294-4A28-841D-A369D83FAC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700" y="5799"/>
            <a:ext cx="9132600" cy="6846401"/>
          </a:xfrm>
          <a:prstGeom prst="rect">
            <a:avLst/>
          </a:prstGeom>
        </p:spPr>
      </p:pic>
    </p:spTree>
    <p:extLst>
      <p:ext uri="{BB962C8B-B14F-4D97-AF65-F5344CB8AC3E}">
        <p14:creationId xmlns:p14="http://schemas.microsoft.com/office/powerpoint/2010/main" val="213346268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8_Blank">
    <p:bg>
      <p:bgPr>
        <a:solidFill>
          <a:schemeClr val="bg1"/>
        </a:solidFill>
        <a:effectLst/>
      </p:bgPr>
    </p:bg>
    <p:spTree>
      <p:nvGrpSpPr>
        <p:cNvPr id="1" name=""/>
        <p:cNvGrpSpPr/>
        <p:nvPr/>
      </p:nvGrpSpPr>
      <p:grpSpPr>
        <a:xfrm>
          <a:off x="0" y="0"/>
          <a:ext cx="0" cy="0"/>
          <a:chOff x="0" y="0"/>
          <a:chExt cx="0" cy="0"/>
        </a:xfrm>
      </p:grpSpPr>
      <p:pic>
        <p:nvPicPr>
          <p:cNvPr id="2" name="Picture 2" descr="sunsetcross">
            <a:extLst>
              <a:ext uri="{FF2B5EF4-FFF2-40B4-BE49-F238E27FC236}">
                <a16:creationId xmlns:a16="http://schemas.microsoft.com/office/drawing/2014/main" id="{B825BF47-36A3-4A4B-B238-58E0C53D56EC}"/>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70092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13_Blank">
    <p:bg>
      <p:bgPr>
        <a:solidFill>
          <a:schemeClr val="bg1"/>
        </a:solidFill>
        <a:effectLst/>
      </p:bgPr>
    </p:bg>
    <p:spTree>
      <p:nvGrpSpPr>
        <p:cNvPr id="1" name=""/>
        <p:cNvGrpSpPr/>
        <p:nvPr/>
      </p:nvGrpSpPr>
      <p:grpSpPr>
        <a:xfrm>
          <a:off x="0" y="0"/>
          <a:ext cx="0" cy="0"/>
          <a:chOff x="0" y="0"/>
          <a:chExt cx="0" cy="0"/>
        </a:xfrm>
      </p:grpSpPr>
      <p:pic>
        <p:nvPicPr>
          <p:cNvPr id="3" name="Picture 2" descr="Nephilim in the Bible - Olive Tree Blog">
            <a:extLst>
              <a:ext uri="{FF2B5EF4-FFF2-40B4-BE49-F238E27FC236}">
                <a16:creationId xmlns:a16="http://schemas.microsoft.com/office/drawing/2014/main" id="{16153032-F590-4DBB-8792-16745FA35059}"/>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2301" y="0"/>
            <a:ext cx="914169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694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154267633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10_Blank">
    <p:bg>
      <p:bgPr>
        <a:solidFill>
          <a:schemeClr val="bg1"/>
        </a:solidFill>
        <a:effectLst/>
      </p:bgPr>
    </p:bg>
    <p:spTree>
      <p:nvGrpSpPr>
        <p:cNvPr id="1" name=""/>
        <p:cNvGrpSpPr/>
        <p:nvPr/>
      </p:nvGrpSpPr>
      <p:grpSpPr>
        <a:xfrm>
          <a:off x="0" y="0"/>
          <a:ext cx="0" cy="0"/>
          <a:chOff x="0" y="0"/>
          <a:chExt cx="0" cy="0"/>
        </a:xfrm>
      </p:grpSpPr>
      <p:pic>
        <p:nvPicPr>
          <p:cNvPr id="2" name="Picture 2" descr="DSS">
            <a:extLst>
              <a:ext uri="{FF2B5EF4-FFF2-40B4-BE49-F238E27FC236}">
                <a16:creationId xmlns:a16="http://schemas.microsoft.com/office/drawing/2014/main" id="{9A6A0A1B-89EE-4C24-9B65-0780A1FC65B5}"/>
              </a:ext>
            </a:extLst>
          </p:cNvPr>
          <p:cNvPicPr>
            <a:picLocks noChangeAspect="1" noChangeArrowheads="1"/>
          </p:cNvPicPr>
          <p:nvPr userDrawn="1"/>
        </p:nvPicPr>
        <p:blipFill>
          <a:blip r:embed="rId2">
            <a:lum bright="-36000"/>
            <a:extLst>
              <a:ext uri="{28A0092B-C50C-407E-A947-70E740481C1C}">
                <a14:useLocalDpi xmlns:a14="http://schemas.microsoft.com/office/drawing/2010/main"/>
              </a:ext>
            </a:extLst>
          </a:blip>
          <a:srcRect/>
          <a:stretch>
            <a:fillRect/>
          </a:stretch>
        </p:blipFill>
        <p:spPr bwMode="auto">
          <a:xfrm>
            <a:off x="-228600" y="-42863"/>
            <a:ext cx="93726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999358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6_Blank">
    <p:bg>
      <p:bgPr>
        <a:solidFill>
          <a:schemeClr val="bg1"/>
        </a:solidFill>
        <a:effectLst/>
      </p:bgPr>
    </p:bg>
    <p:spTree>
      <p:nvGrpSpPr>
        <p:cNvPr id="1" name=""/>
        <p:cNvGrpSpPr/>
        <p:nvPr/>
      </p:nvGrpSpPr>
      <p:grpSpPr>
        <a:xfrm>
          <a:off x="0" y="0"/>
          <a:ext cx="0" cy="0"/>
          <a:chOff x="0" y="0"/>
          <a:chExt cx="0" cy="0"/>
        </a:xfrm>
      </p:grpSpPr>
      <p:pic>
        <p:nvPicPr>
          <p:cNvPr id="2" name="Picture 2" descr="bible page on gray concrete surface">
            <a:extLst>
              <a:ext uri="{FF2B5EF4-FFF2-40B4-BE49-F238E27FC236}">
                <a16:creationId xmlns:a16="http://schemas.microsoft.com/office/drawing/2014/main" id="{BABCC1E7-8976-4891-95C3-431104AFED5E}"/>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12500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0A6657B-4DCF-4E80-9862-F9B163842FC4}"/>
              </a:ext>
            </a:extLst>
          </p:cNvPr>
          <p:cNvSpPr>
            <a:spLocks noGrp="1"/>
          </p:cNvSpPr>
          <p:nvPr>
            <p:ph type="dt" sz="half" idx="10"/>
          </p:nvPr>
        </p:nvSpPr>
        <p:spPr/>
        <p:txBody>
          <a:bodyPr/>
          <a:lstStyle>
            <a:lvl1pPr>
              <a:defRPr/>
            </a:lvl1pPr>
          </a:lstStyle>
          <a:p>
            <a:pPr>
              <a:defRPr/>
            </a:pPr>
            <a:fld id="{B85F153C-2589-4DCB-A205-83B8B0B22C33}" type="datetimeFigureOut">
              <a:rPr lang="en-US" altLang="x-none"/>
              <a:pPr>
                <a:defRPr/>
              </a:pPr>
              <a:t>4/2/26</a:t>
            </a:fld>
            <a:endParaRPr lang="en-US" altLang="x-none"/>
          </a:p>
        </p:txBody>
      </p:sp>
      <p:sp>
        <p:nvSpPr>
          <p:cNvPr id="5" name="Footer Placeholder 4">
            <a:extLst>
              <a:ext uri="{FF2B5EF4-FFF2-40B4-BE49-F238E27FC236}">
                <a16:creationId xmlns:a16="http://schemas.microsoft.com/office/drawing/2014/main" id="{59D05F57-08B6-4B85-B4DF-E84212AA138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B2A70F-2056-45F2-9F51-2150D8700244}"/>
              </a:ext>
            </a:extLst>
          </p:cNvPr>
          <p:cNvSpPr>
            <a:spLocks noGrp="1"/>
          </p:cNvSpPr>
          <p:nvPr>
            <p:ph type="sldNum" sz="quarter" idx="12"/>
          </p:nvPr>
        </p:nvSpPr>
        <p:spPr/>
        <p:txBody>
          <a:bodyPr/>
          <a:lstStyle>
            <a:lvl1pPr>
              <a:defRPr/>
            </a:lvl1pPr>
          </a:lstStyle>
          <a:p>
            <a:pPr>
              <a:defRPr/>
            </a:pPr>
            <a:fld id="{F16B8B2A-6026-4DDA-9DA5-E6AA617203AC}" type="slidenum">
              <a:rPr lang="en-US" altLang="x-none"/>
              <a:pPr>
                <a:defRPr/>
              </a:pPr>
              <a:t>‹#›</a:t>
            </a:fld>
            <a:endParaRPr lang="en-US" altLang="x-none"/>
          </a:p>
        </p:txBody>
      </p:sp>
    </p:spTree>
    <p:extLst>
      <p:ext uri="{BB962C8B-B14F-4D97-AF65-F5344CB8AC3E}">
        <p14:creationId xmlns:p14="http://schemas.microsoft.com/office/powerpoint/2010/main" val="36107576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B163C2-3620-4652-9F01-FF934A8F7B45}"/>
              </a:ext>
            </a:extLst>
          </p:cNvPr>
          <p:cNvSpPr>
            <a:spLocks noGrp="1"/>
          </p:cNvSpPr>
          <p:nvPr>
            <p:ph type="dt" sz="half" idx="10"/>
          </p:nvPr>
        </p:nvSpPr>
        <p:spPr/>
        <p:txBody>
          <a:bodyPr/>
          <a:lstStyle>
            <a:lvl1pPr>
              <a:defRPr/>
            </a:lvl1pPr>
          </a:lstStyle>
          <a:p>
            <a:pPr>
              <a:defRPr/>
            </a:pPr>
            <a:fld id="{8D576809-F699-4F85-AA13-DEC464C28ACD}" type="datetimeFigureOut">
              <a:rPr lang="en-US" altLang="x-none"/>
              <a:pPr>
                <a:defRPr/>
              </a:pPr>
              <a:t>4/2/26</a:t>
            </a:fld>
            <a:endParaRPr lang="en-US" altLang="x-none"/>
          </a:p>
        </p:txBody>
      </p:sp>
      <p:sp>
        <p:nvSpPr>
          <p:cNvPr id="5" name="Footer Placeholder 4">
            <a:extLst>
              <a:ext uri="{FF2B5EF4-FFF2-40B4-BE49-F238E27FC236}">
                <a16:creationId xmlns:a16="http://schemas.microsoft.com/office/drawing/2014/main" id="{02F3B49F-568E-48B5-89E8-5D6C5A0117D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DE09A15-5999-4554-986E-288FAE5E4B18}"/>
              </a:ext>
            </a:extLst>
          </p:cNvPr>
          <p:cNvSpPr>
            <a:spLocks noGrp="1"/>
          </p:cNvSpPr>
          <p:nvPr>
            <p:ph type="sldNum" sz="quarter" idx="12"/>
          </p:nvPr>
        </p:nvSpPr>
        <p:spPr/>
        <p:txBody>
          <a:bodyPr/>
          <a:lstStyle>
            <a:lvl1pPr>
              <a:defRPr/>
            </a:lvl1pPr>
          </a:lstStyle>
          <a:p>
            <a:pPr>
              <a:defRPr/>
            </a:pPr>
            <a:fld id="{E78B1B08-8F1D-4E7E-8477-FCC7043DF7AD}" type="slidenum">
              <a:rPr lang="en-US" altLang="x-none"/>
              <a:pPr>
                <a:defRPr/>
              </a:pPr>
              <a:t>‹#›</a:t>
            </a:fld>
            <a:endParaRPr lang="en-US" altLang="x-none"/>
          </a:p>
        </p:txBody>
      </p:sp>
    </p:spTree>
    <p:extLst>
      <p:ext uri="{BB962C8B-B14F-4D97-AF65-F5344CB8AC3E}">
        <p14:creationId xmlns:p14="http://schemas.microsoft.com/office/powerpoint/2010/main" val="328132706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4A3940-19C6-4A36-9427-8225154026B3}"/>
              </a:ext>
            </a:extLst>
          </p:cNvPr>
          <p:cNvSpPr>
            <a:spLocks noGrp="1"/>
          </p:cNvSpPr>
          <p:nvPr>
            <p:ph type="dt" sz="half" idx="10"/>
          </p:nvPr>
        </p:nvSpPr>
        <p:spPr/>
        <p:txBody>
          <a:bodyPr/>
          <a:lstStyle>
            <a:lvl1pPr>
              <a:defRPr/>
            </a:lvl1pPr>
          </a:lstStyle>
          <a:p>
            <a:pPr>
              <a:defRPr/>
            </a:pPr>
            <a:fld id="{2D8B86FC-86B7-420C-AEED-8E87E10F7F86}" type="datetimeFigureOut">
              <a:rPr lang="en-US" altLang="x-none"/>
              <a:pPr>
                <a:defRPr/>
              </a:pPr>
              <a:t>4/2/26</a:t>
            </a:fld>
            <a:endParaRPr lang="en-US" altLang="x-none"/>
          </a:p>
        </p:txBody>
      </p:sp>
      <p:sp>
        <p:nvSpPr>
          <p:cNvPr id="5" name="Footer Placeholder 4">
            <a:extLst>
              <a:ext uri="{FF2B5EF4-FFF2-40B4-BE49-F238E27FC236}">
                <a16:creationId xmlns:a16="http://schemas.microsoft.com/office/drawing/2014/main" id="{C99DF1BB-7F1A-47F2-92B3-9C2022CCB77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B847FF1-41E0-4F7D-88D0-ADC58B7241FB}"/>
              </a:ext>
            </a:extLst>
          </p:cNvPr>
          <p:cNvSpPr>
            <a:spLocks noGrp="1"/>
          </p:cNvSpPr>
          <p:nvPr>
            <p:ph type="sldNum" sz="quarter" idx="12"/>
          </p:nvPr>
        </p:nvSpPr>
        <p:spPr/>
        <p:txBody>
          <a:bodyPr/>
          <a:lstStyle>
            <a:lvl1pPr>
              <a:defRPr/>
            </a:lvl1pPr>
          </a:lstStyle>
          <a:p>
            <a:pPr>
              <a:defRPr/>
            </a:pPr>
            <a:fld id="{CCD5B1F2-3DB2-4E99-8674-036C230E2296}" type="slidenum">
              <a:rPr lang="en-US" altLang="x-none"/>
              <a:pPr>
                <a:defRPr/>
              </a:pPr>
              <a:t>‹#›</a:t>
            </a:fld>
            <a:endParaRPr lang="en-US" altLang="x-none"/>
          </a:p>
        </p:txBody>
      </p:sp>
    </p:spTree>
    <p:extLst>
      <p:ext uri="{BB962C8B-B14F-4D97-AF65-F5344CB8AC3E}">
        <p14:creationId xmlns:p14="http://schemas.microsoft.com/office/powerpoint/2010/main" val="396650819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5B72949-8FCA-40D6-8C7B-7E7EFA94E474}"/>
              </a:ext>
            </a:extLst>
          </p:cNvPr>
          <p:cNvSpPr>
            <a:spLocks noGrp="1"/>
          </p:cNvSpPr>
          <p:nvPr>
            <p:ph type="dt" sz="half" idx="10"/>
          </p:nvPr>
        </p:nvSpPr>
        <p:spPr/>
        <p:txBody>
          <a:bodyPr/>
          <a:lstStyle>
            <a:lvl1pPr>
              <a:defRPr/>
            </a:lvl1pPr>
          </a:lstStyle>
          <a:p>
            <a:pPr>
              <a:defRPr/>
            </a:pPr>
            <a:fld id="{47DAA74D-0297-4B94-9945-9E3F4FBB3A7C}" type="datetimeFigureOut">
              <a:rPr lang="en-US" altLang="x-none"/>
              <a:pPr>
                <a:defRPr/>
              </a:pPr>
              <a:t>4/2/26</a:t>
            </a:fld>
            <a:endParaRPr lang="en-US" altLang="x-none"/>
          </a:p>
        </p:txBody>
      </p:sp>
      <p:sp>
        <p:nvSpPr>
          <p:cNvPr id="6" name="Footer Placeholder 4">
            <a:extLst>
              <a:ext uri="{FF2B5EF4-FFF2-40B4-BE49-F238E27FC236}">
                <a16:creationId xmlns:a16="http://schemas.microsoft.com/office/drawing/2014/main" id="{BD68CEF2-FF36-460B-9157-5D6226E0CF5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5D2EF16-D4E5-41AA-BFA0-BEE6CBEA803C}"/>
              </a:ext>
            </a:extLst>
          </p:cNvPr>
          <p:cNvSpPr>
            <a:spLocks noGrp="1"/>
          </p:cNvSpPr>
          <p:nvPr>
            <p:ph type="sldNum" sz="quarter" idx="12"/>
          </p:nvPr>
        </p:nvSpPr>
        <p:spPr/>
        <p:txBody>
          <a:bodyPr/>
          <a:lstStyle>
            <a:lvl1pPr>
              <a:defRPr/>
            </a:lvl1pPr>
          </a:lstStyle>
          <a:p>
            <a:pPr>
              <a:defRPr/>
            </a:pPr>
            <a:fld id="{8FC542DE-1678-46AA-A902-EFF811420953}" type="slidenum">
              <a:rPr lang="en-US" altLang="x-none"/>
              <a:pPr>
                <a:defRPr/>
              </a:pPr>
              <a:t>‹#›</a:t>
            </a:fld>
            <a:endParaRPr lang="en-US" altLang="x-none"/>
          </a:p>
        </p:txBody>
      </p:sp>
    </p:spTree>
    <p:extLst>
      <p:ext uri="{BB962C8B-B14F-4D97-AF65-F5344CB8AC3E}">
        <p14:creationId xmlns:p14="http://schemas.microsoft.com/office/powerpoint/2010/main" val="28132227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0565CA2-F4C5-4E22-9885-096BB72EEBEB}"/>
              </a:ext>
            </a:extLst>
          </p:cNvPr>
          <p:cNvSpPr>
            <a:spLocks noGrp="1"/>
          </p:cNvSpPr>
          <p:nvPr>
            <p:ph type="dt" sz="half" idx="10"/>
          </p:nvPr>
        </p:nvSpPr>
        <p:spPr/>
        <p:txBody>
          <a:bodyPr/>
          <a:lstStyle>
            <a:lvl1pPr>
              <a:defRPr/>
            </a:lvl1pPr>
          </a:lstStyle>
          <a:p>
            <a:pPr>
              <a:defRPr/>
            </a:pPr>
            <a:fld id="{76F59451-8B93-495E-B67F-582C4A2B620B}" type="datetimeFigureOut">
              <a:rPr lang="en-US" altLang="x-none"/>
              <a:pPr>
                <a:defRPr/>
              </a:pPr>
              <a:t>4/2/26</a:t>
            </a:fld>
            <a:endParaRPr lang="en-US" altLang="x-none"/>
          </a:p>
        </p:txBody>
      </p:sp>
      <p:sp>
        <p:nvSpPr>
          <p:cNvPr id="8" name="Footer Placeholder 4">
            <a:extLst>
              <a:ext uri="{FF2B5EF4-FFF2-40B4-BE49-F238E27FC236}">
                <a16:creationId xmlns:a16="http://schemas.microsoft.com/office/drawing/2014/main" id="{706391B0-8073-4578-8528-179F24F2A1B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0CFD508-8F19-440A-A34F-FB5E54C5245C}"/>
              </a:ext>
            </a:extLst>
          </p:cNvPr>
          <p:cNvSpPr>
            <a:spLocks noGrp="1"/>
          </p:cNvSpPr>
          <p:nvPr>
            <p:ph type="sldNum" sz="quarter" idx="12"/>
          </p:nvPr>
        </p:nvSpPr>
        <p:spPr/>
        <p:txBody>
          <a:bodyPr/>
          <a:lstStyle>
            <a:lvl1pPr>
              <a:defRPr/>
            </a:lvl1pPr>
          </a:lstStyle>
          <a:p>
            <a:pPr>
              <a:defRPr/>
            </a:pPr>
            <a:fld id="{F0FF60D1-FE21-4FCD-9C9D-CD02AEBF3213}" type="slidenum">
              <a:rPr lang="en-US" altLang="x-none"/>
              <a:pPr>
                <a:defRPr/>
              </a:pPr>
              <a:t>‹#›</a:t>
            </a:fld>
            <a:endParaRPr lang="en-US" altLang="x-none"/>
          </a:p>
        </p:txBody>
      </p:sp>
    </p:spTree>
    <p:extLst>
      <p:ext uri="{BB962C8B-B14F-4D97-AF65-F5344CB8AC3E}">
        <p14:creationId xmlns:p14="http://schemas.microsoft.com/office/powerpoint/2010/main" val="410720540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3B131AA-7B8E-4EA7-A5C4-051A44AC71CD}"/>
              </a:ext>
            </a:extLst>
          </p:cNvPr>
          <p:cNvSpPr>
            <a:spLocks noGrp="1"/>
          </p:cNvSpPr>
          <p:nvPr>
            <p:ph type="dt" sz="half" idx="10"/>
          </p:nvPr>
        </p:nvSpPr>
        <p:spPr/>
        <p:txBody>
          <a:bodyPr/>
          <a:lstStyle>
            <a:lvl1pPr>
              <a:defRPr/>
            </a:lvl1pPr>
          </a:lstStyle>
          <a:p>
            <a:pPr>
              <a:defRPr/>
            </a:pPr>
            <a:fld id="{0018AB41-EB9C-42A0-93EB-CAC6A99884D4}" type="datetimeFigureOut">
              <a:rPr lang="en-US" altLang="x-none"/>
              <a:pPr>
                <a:defRPr/>
              </a:pPr>
              <a:t>4/2/26</a:t>
            </a:fld>
            <a:endParaRPr lang="en-US" altLang="x-none"/>
          </a:p>
        </p:txBody>
      </p:sp>
      <p:sp>
        <p:nvSpPr>
          <p:cNvPr id="4" name="Footer Placeholder 4">
            <a:extLst>
              <a:ext uri="{FF2B5EF4-FFF2-40B4-BE49-F238E27FC236}">
                <a16:creationId xmlns:a16="http://schemas.microsoft.com/office/drawing/2014/main" id="{24DC86FB-EA29-465A-A7D9-582F7436A51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BACA8B0-C3DB-4A72-B145-3DFC652FF13E}"/>
              </a:ext>
            </a:extLst>
          </p:cNvPr>
          <p:cNvSpPr>
            <a:spLocks noGrp="1"/>
          </p:cNvSpPr>
          <p:nvPr>
            <p:ph type="sldNum" sz="quarter" idx="12"/>
          </p:nvPr>
        </p:nvSpPr>
        <p:spPr/>
        <p:txBody>
          <a:bodyPr/>
          <a:lstStyle>
            <a:lvl1pPr>
              <a:defRPr/>
            </a:lvl1pPr>
          </a:lstStyle>
          <a:p>
            <a:pPr>
              <a:defRPr/>
            </a:pPr>
            <a:fld id="{622927D2-B4DB-4386-8C22-A8B50379FDA4}" type="slidenum">
              <a:rPr lang="en-US" altLang="x-none"/>
              <a:pPr>
                <a:defRPr/>
              </a:pPr>
              <a:t>‹#›</a:t>
            </a:fld>
            <a:endParaRPr lang="en-US" altLang="x-none"/>
          </a:p>
        </p:txBody>
      </p:sp>
    </p:spTree>
    <p:extLst>
      <p:ext uri="{BB962C8B-B14F-4D97-AF65-F5344CB8AC3E}">
        <p14:creationId xmlns:p14="http://schemas.microsoft.com/office/powerpoint/2010/main" val="369802720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C3694FC-3C4D-47E3-BCF0-86D67389F370}"/>
              </a:ext>
            </a:extLst>
          </p:cNvPr>
          <p:cNvSpPr>
            <a:spLocks noGrp="1"/>
          </p:cNvSpPr>
          <p:nvPr>
            <p:ph type="dt" sz="half" idx="10"/>
          </p:nvPr>
        </p:nvSpPr>
        <p:spPr/>
        <p:txBody>
          <a:bodyPr/>
          <a:lstStyle>
            <a:lvl1pPr>
              <a:defRPr/>
            </a:lvl1pPr>
          </a:lstStyle>
          <a:p>
            <a:pPr>
              <a:defRPr/>
            </a:pPr>
            <a:fld id="{6CBB9617-B3BD-40DB-B3C6-105BEC74A368}" type="datetimeFigureOut">
              <a:rPr lang="en-US" altLang="x-none"/>
              <a:pPr>
                <a:defRPr/>
              </a:pPr>
              <a:t>4/2/26</a:t>
            </a:fld>
            <a:endParaRPr lang="en-US" altLang="x-none"/>
          </a:p>
        </p:txBody>
      </p:sp>
      <p:sp>
        <p:nvSpPr>
          <p:cNvPr id="3" name="Footer Placeholder 4">
            <a:extLst>
              <a:ext uri="{FF2B5EF4-FFF2-40B4-BE49-F238E27FC236}">
                <a16:creationId xmlns:a16="http://schemas.microsoft.com/office/drawing/2014/main" id="{F2ECAD4C-0B89-4435-8CEC-CA454CA1A79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0E6AAFC-8013-4C3B-A28D-C131E0218C3B}"/>
              </a:ext>
            </a:extLst>
          </p:cNvPr>
          <p:cNvSpPr>
            <a:spLocks noGrp="1"/>
          </p:cNvSpPr>
          <p:nvPr>
            <p:ph type="sldNum" sz="quarter" idx="12"/>
          </p:nvPr>
        </p:nvSpPr>
        <p:spPr/>
        <p:txBody>
          <a:bodyPr/>
          <a:lstStyle>
            <a:lvl1pPr>
              <a:defRPr/>
            </a:lvl1pPr>
          </a:lstStyle>
          <a:p>
            <a:pPr>
              <a:defRPr/>
            </a:pPr>
            <a:fld id="{E8C0A740-F97F-4D59-9F62-2D82B7F725F4}" type="slidenum">
              <a:rPr lang="en-US" altLang="x-none"/>
              <a:pPr>
                <a:defRPr/>
              </a:pPr>
              <a:t>‹#›</a:t>
            </a:fld>
            <a:endParaRPr lang="en-US" altLang="x-none"/>
          </a:p>
        </p:txBody>
      </p:sp>
    </p:spTree>
    <p:extLst>
      <p:ext uri="{BB962C8B-B14F-4D97-AF65-F5344CB8AC3E}">
        <p14:creationId xmlns:p14="http://schemas.microsoft.com/office/powerpoint/2010/main" val="19553489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8E2C6A6-B705-4041-8C0B-E84EB9858493}"/>
              </a:ext>
            </a:extLst>
          </p:cNvPr>
          <p:cNvSpPr>
            <a:spLocks noGrp="1"/>
          </p:cNvSpPr>
          <p:nvPr>
            <p:ph type="dt" sz="half" idx="10"/>
          </p:nvPr>
        </p:nvSpPr>
        <p:spPr/>
        <p:txBody>
          <a:bodyPr/>
          <a:lstStyle>
            <a:lvl1pPr>
              <a:defRPr/>
            </a:lvl1pPr>
          </a:lstStyle>
          <a:p>
            <a:pPr>
              <a:defRPr/>
            </a:pPr>
            <a:fld id="{5CE9AF7F-B7D1-4BA0-A30F-ADAF1CDECD22}" type="datetimeFigureOut">
              <a:rPr lang="en-US" altLang="x-none"/>
              <a:pPr>
                <a:defRPr/>
              </a:pPr>
              <a:t>4/2/26</a:t>
            </a:fld>
            <a:endParaRPr lang="en-US" altLang="x-none"/>
          </a:p>
        </p:txBody>
      </p:sp>
      <p:sp>
        <p:nvSpPr>
          <p:cNvPr id="6" name="Footer Placeholder 4">
            <a:extLst>
              <a:ext uri="{FF2B5EF4-FFF2-40B4-BE49-F238E27FC236}">
                <a16:creationId xmlns:a16="http://schemas.microsoft.com/office/drawing/2014/main" id="{D43A539F-46F3-4EAD-AADF-7D6328AA475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7809CF2-6DC7-425F-804C-1E38BD8FA679}"/>
              </a:ext>
            </a:extLst>
          </p:cNvPr>
          <p:cNvSpPr>
            <a:spLocks noGrp="1"/>
          </p:cNvSpPr>
          <p:nvPr>
            <p:ph type="sldNum" sz="quarter" idx="12"/>
          </p:nvPr>
        </p:nvSpPr>
        <p:spPr/>
        <p:txBody>
          <a:bodyPr/>
          <a:lstStyle>
            <a:lvl1pPr>
              <a:defRPr/>
            </a:lvl1pPr>
          </a:lstStyle>
          <a:p>
            <a:pPr>
              <a:defRPr/>
            </a:pPr>
            <a:fld id="{375CD209-8BFB-4A25-9733-694477397D0A}" type="slidenum">
              <a:rPr lang="en-US" altLang="x-none"/>
              <a:pPr>
                <a:defRPr/>
              </a:pPr>
              <a:t>‹#›</a:t>
            </a:fld>
            <a:endParaRPr lang="en-US" altLang="x-none"/>
          </a:p>
        </p:txBody>
      </p:sp>
    </p:spTree>
    <p:extLst>
      <p:ext uri="{BB962C8B-B14F-4D97-AF65-F5344CB8AC3E}">
        <p14:creationId xmlns:p14="http://schemas.microsoft.com/office/powerpoint/2010/main" val="31215423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3327471"/>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7B21E71-CB82-42D3-B65E-E95565706CD2}"/>
              </a:ext>
            </a:extLst>
          </p:cNvPr>
          <p:cNvSpPr>
            <a:spLocks noGrp="1"/>
          </p:cNvSpPr>
          <p:nvPr>
            <p:ph type="dt" sz="half" idx="10"/>
          </p:nvPr>
        </p:nvSpPr>
        <p:spPr/>
        <p:txBody>
          <a:bodyPr/>
          <a:lstStyle>
            <a:lvl1pPr>
              <a:defRPr/>
            </a:lvl1pPr>
          </a:lstStyle>
          <a:p>
            <a:pPr>
              <a:defRPr/>
            </a:pPr>
            <a:fld id="{447E4693-7B04-4CF3-8F77-12A1E30B924B}" type="datetimeFigureOut">
              <a:rPr lang="en-US" altLang="x-none"/>
              <a:pPr>
                <a:defRPr/>
              </a:pPr>
              <a:t>4/2/26</a:t>
            </a:fld>
            <a:endParaRPr lang="en-US" altLang="x-none"/>
          </a:p>
        </p:txBody>
      </p:sp>
      <p:sp>
        <p:nvSpPr>
          <p:cNvPr id="6" name="Footer Placeholder 4">
            <a:extLst>
              <a:ext uri="{FF2B5EF4-FFF2-40B4-BE49-F238E27FC236}">
                <a16:creationId xmlns:a16="http://schemas.microsoft.com/office/drawing/2014/main" id="{661F0454-8FD2-4A6E-9661-B412FD685D2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A6BACB-9E5E-4BD0-9A15-98F43A3AA485}"/>
              </a:ext>
            </a:extLst>
          </p:cNvPr>
          <p:cNvSpPr>
            <a:spLocks noGrp="1"/>
          </p:cNvSpPr>
          <p:nvPr>
            <p:ph type="sldNum" sz="quarter" idx="12"/>
          </p:nvPr>
        </p:nvSpPr>
        <p:spPr/>
        <p:txBody>
          <a:bodyPr/>
          <a:lstStyle>
            <a:lvl1pPr>
              <a:defRPr/>
            </a:lvl1pPr>
          </a:lstStyle>
          <a:p>
            <a:pPr>
              <a:defRPr/>
            </a:pPr>
            <a:fld id="{E4B5634A-2714-43A5-8E2A-89D5205169CF}" type="slidenum">
              <a:rPr lang="en-US" altLang="x-none"/>
              <a:pPr>
                <a:defRPr/>
              </a:pPr>
              <a:t>‹#›</a:t>
            </a:fld>
            <a:endParaRPr lang="en-US" altLang="x-none"/>
          </a:p>
        </p:txBody>
      </p:sp>
    </p:spTree>
    <p:extLst>
      <p:ext uri="{BB962C8B-B14F-4D97-AF65-F5344CB8AC3E}">
        <p14:creationId xmlns:p14="http://schemas.microsoft.com/office/powerpoint/2010/main" val="332464715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F1A36E-9EAF-4CA6-B532-C8D6B0913E1C}"/>
              </a:ext>
            </a:extLst>
          </p:cNvPr>
          <p:cNvSpPr>
            <a:spLocks noGrp="1"/>
          </p:cNvSpPr>
          <p:nvPr>
            <p:ph type="dt" sz="half" idx="10"/>
          </p:nvPr>
        </p:nvSpPr>
        <p:spPr/>
        <p:txBody>
          <a:bodyPr/>
          <a:lstStyle>
            <a:lvl1pPr>
              <a:defRPr/>
            </a:lvl1pPr>
          </a:lstStyle>
          <a:p>
            <a:pPr>
              <a:defRPr/>
            </a:pPr>
            <a:fld id="{938EF28C-91A2-496B-A448-539E404DFA38}" type="datetimeFigureOut">
              <a:rPr lang="en-US" altLang="x-none"/>
              <a:pPr>
                <a:defRPr/>
              </a:pPr>
              <a:t>4/2/26</a:t>
            </a:fld>
            <a:endParaRPr lang="en-US" altLang="x-none"/>
          </a:p>
        </p:txBody>
      </p:sp>
      <p:sp>
        <p:nvSpPr>
          <p:cNvPr id="5" name="Footer Placeholder 4">
            <a:extLst>
              <a:ext uri="{FF2B5EF4-FFF2-40B4-BE49-F238E27FC236}">
                <a16:creationId xmlns:a16="http://schemas.microsoft.com/office/drawing/2014/main" id="{B2639DA9-57A3-437B-9688-C755A06C513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EC3BA2A-EC5C-402F-BB27-E65F5EFDD4CA}"/>
              </a:ext>
            </a:extLst>
          </p:cNvPr>
          <p:cNvSpPr>
            <a:spLocks noGrp="1"/>
          </p:cNvSpPr>
          <p:nvPr>
            <p:ph type="sldNum" sz="quarter" idx="12"/>
          </p:nvPr>
        </p:nvSpPr>
        <p:spPr/>
        <p:txBody>
          <a:bodyPr/>
          <a:lstStyle>
            <a:lvl1pPr>
              <a:defRPr/>
            </a:lvl1pPr>
          </a:lstStyle>
          <a:p>
            <a:pPr>
              <a:defRPr/>
            </a:pPr>
            <a:fld id="{24478B25-161C-445F-BFAD-750D91D8A24B}" type="slidenum">
              <a:rPr lang="en-US" altLang="x-none"/>
              <a:pPr>
                <a:defRPr/>
              </a:pPr>
              <a:t>‹#›</a:t>
            </a:fld>
            <a:endParaRPr lang="en-US" altLang="x-none"/>
          </a:p>
        </p:txBody>
      </p:sp>
    </p:spTree>
    <p:extLst>
      <p:ext uri="{BB962C8B-B14F-4D97-AF65-F5344CB8AC3E}">
        <p14:creationId xmlns:p14="http://schemas.microsoft.com/office/powerpoint/2010/main" val="273700694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B1938B-2AB3-4091-9D30-30E0D4D2A425}"/>
              </a:ext>
            </a:extLst>
          </p:cNvPr>
          <p:cNvSpPr>
            <a:spLocks noGrp="1"/>
          </p:cNvSpPr>
          <p:nvPr>
            <p:ph type="dt" sz="half" idx="10"/>
          </p:nvPr>
        </p:nvSpPr>
        <p:spPr/>
        <p:txBody>
          <a:bodyPr/>
          <a:lstStyle>
            <a:lvl1pPr>
              <a:defRPr/>
            </a:lvl1pPr>
          </a:lstStyle>
          <a:p>
            <a:pPr>
              <a:defRPr/>
            </a:pPr>
            <a:fld id="{3A131BFA-01EA-46AF-A79D-3C73570823A5}" type="datetimeFigureOut">
              <a:rPr lang="en-US" altLang="x-none"/>
              <a:pPr>
                <a:defRPr/>
              </a:pPr>
              <a:t>4/2/26</a:t>
            </a:fld>
            <a:endParaRPr lang="en-US" altLang="x-none"/>
          </a:p>
        </p:txBody>
      </p:sp>
      <p:sp>
        <p:nvSpPr>
          <p:cNvPr id="5" name="Footer Placeholder 4">
            <a:extLst>
              <a:ext uri="{FF2B5EF4-FFF2-40B4-BE49-F238E27FC236}">
                <a16:creationId xmlns:a16="http://schemas.microsoft.com/office/drawing/2014/main" id="{893E2071-919F-411E-9F89-EC1B447249C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F86C56A-B5D3-466F-BF1D-74B892FC0B62}"/>
              </a:ext>
            </a:extLst>
          </p:cNvPr>
          <p:cNvSpPr>
            <a:spLocks noGrp="1"/>
          </p:cNvSpPr>
          <p:nvPr>
            <p:ph type="sldNum" sz="quarter" idx="12"/>
          </p:nvPr>
        </p:nvSpPr>
        <p:spPr/>
        <p:txBody>
          <a:bodyPr/>
          <a:lstStyle>
            <a:lvl1pPr>
              <a:defRPr/>
            </a:lvl1pPr>
          </a:lstStyle>
          <a:p>
            <a:pPr>
              <a:defRPr/>
            </a:pPr>
            <a:fld id="{0F9EF73B-5618-4666-8D05-57AE7BCF48B1}" type="slidenum">
              <a:rPr lang="en-US" altLang="x-none"/>
              <a:pPr>
                <a:defRPr/>
              </a:pPr>
              <a:t>‹#›</a:t>
            </a:fld>
            <a:endParaRPr lang="en-US" altLang="x-none"/>
          </a:p>
        </p:txBody>
      </p:sp>
    </p:spTree>
    <p:extLst>
      <p:ext uri="{BB962C8B-B14F-4D97-AF65-F5344CB8AC3E}">
        <p14:creationId xmlns:p14="http://schemas.microsoft.com/office/powerpoint/2010/main" val="423756130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74522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09FF0B-F9B4-41D1-ABAA-DBE5733E92B0}"/>
              </a:ext>
            </a:extLst>
          </p:cNvPr>
          <p:cNvPicPr>
            <a:picLocks noChangeAspect="1"/>
          </p:cNvPicPr>
          <p:nvPr userDrawn="1"/>
        </p:nvPicPr>
        <p:blipFill>
          <a:blip r:embed="rId2"/>
          <a:stretch>
            <a:fillRect/>
          </a:stretch>
        </p:blipFill>
        <p:spPr>
          <a:xfrm>
            <a:off x="-8766" y="1553015"/>
            <a:ext cx="9152766" cy="5304985"/>
          </a:xfrm>
          <a:prstGeom prst="rect">
            <a:avLst/>
          </a:prstGeom>
        </p:spPr>
      </p:pic>
    </p:spTree>
    <p:extLst>
      <p:ext uri="{BB962C8B-B14F-4D97-AF65-F5344CB8AC3E}">
        <p14:creationId xmlns:p14="http://schemas.microsoft.com/office/powerpoint/2010/main" val="215900955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6295B8-BA67-40BD-9658-5AEC1BAA7E7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765" y="1570077"/>
            <a:ext cx="9152766" cy="5304985"/>
          </a:xfrm>
          <a:prstGeom prst="rect">
            <a:avLst/>
          </a:prstGeom>
        </p:spPr>
      </p:pic>
    </p:spTree>
    <p:extLst>
      <p:ext uri="{BB962C8B-B14F-4D97-AF65-F5344CB8AC3E}">
        <p14:creationId xmlns:p14="http://schemas.microsoft.com/office/powerpoint/2010/main" val="330122789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79165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rgbClr val="000015"/>
        </a:solidFill>
        <a:effectLst/>
      </p:bgPr>
    </p:bg>
    <p:spTree>
      <p:nvGrpSpPr>
        <p:cNvPr id="1" name=""/>
        <p:cNvGrpSpPr/>
        <p:nvPr/>
      </p:nvGrpSpPr>
      <p:grpSpPr>
        <a:xfrm>
          <a:off x="0" y="0"/>
          <a:ext cx="0" cy="0"/>
          <a:chOff x="0" y="0"/>
          <a:chExt cx="0" cy="0"/>
        </a:xfrm>
      </p:grpSpPr>
      <p:sp>
        <p:nvSpPr>
          <p:cNvPr id="2" name="Rectangle 3" descr="EXPTEXTB">
            <a:extLst>
              <a:ext uri="{FF2B5EF4-FFF2-40B4-BE49-F238E27FC236}">
                <a16:creationId xmlns:a16="http://schemas.microsoft.com/office/drawing/2014/main" id="{840557EA-EB41-4043-91E0-7ABA92E4E46D}"/>
              </a:ext>
            </a:extLst>
          </p:cNvPr>
          <p:cNvSpPr>
            <a:spLocks noChangeArrowheads="1"/>
          </p:cNvSpPr>
          <p:nvPr userDrawn="1"/>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endParaRPr>
          </a:p>
        </p:txBody>
      </p:sp>
    </p:spTree>
    <p:extLst>
      <p:ext uri="{BB962C8B-B14F-4D97-AF65-F5344CB8AC3E}">
        <p14:creationId xmlns:p14="http://schemas.microsoft.com/office/powerpoint/2010/main" val="176459950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134B08-4C83-4076-B778-4431852F57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9141972" cy="6858000"/>
          </a:xfrm>
          <a:prstGeom prst="rect">
            <a:avLst/>
          </a:prstGeom>
        </p:spPr>
      </p:pic>
    </p:spTree>
    <p:extLst>
      <p:ext uri="{BB962C8B-B14F-4D97-AF65-F5344CB8AC3E}">
        <p14:creationId xmlns:p14="http://schemas.microsoft.com/office/powerpoint/2010/main" val="246868139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3022D3-6C72-4B4F-963C-31652E9F16C8}"/>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3567468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310670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79001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042117-A96F-4470-9FB7-C2D38157DF8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32199" cy="6858000"/>
          </a:xfrm>
          <a:prstGeom prst="rect">
            <a:avLst/>
          </a:prstGeom>
        </p:spPr>
      </p:pic>
    </p:spTree>
    <p:extLst>
      <p:ext uri="{BB962C8B-B14F-4D97-AF65-F5344CB8AC3E}">
        <p14:creationId xmlns:p14="http://schemas.microsoft.com/office/powerpoint/2010/main" val="230676847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3_Title Only">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E46B6D3-324C-4659-8702-DB4B941A9E4D}"/>
              </a:ext>
            </a:extLst>
          </p:cNvPr>
          <p:cNvSpPr txBox="1"/>
          <p:nvPr userDrawn="1"/>
        </p:nvSpPr>
        <p:spPr>
          <a:xfrm>
            <a:off x="-2029" y="5477337"/>
            <a:ext cx="9144000" cy="1384995"/>
          </a:xfrm>
          <a:prstGeom prst="rect">
            <a:avLst/>
          </a:prstGeom>
          <a:solidFill>
            <a:srgbClr val="AB361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p:txBody>
      </p:sp>
      <p:pic>
        <p:nvPicPr>
          <p:cNvPr id="11" name="Picture 10">
            <a:extLst>
              <a:ext uri="{FF2B5EF4-FFF2-40B4-BE49-F238E27FC236}">
                <a16:creationId xmlns:a16="http://schemas.microsoft.com/office/drawing/2014/main" id="{CBB21F88-CA4B-4C66-A4FD-130EF73BFFE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15"/>
            <a:ext cx="9144000" cy="5476622"/>
          </a:xfrm>
          <a:prstGeom prst="rect">
            <a:avLst/>
          </a:prstGeom>
        </p:spPr>
      </p:pic>
    </p:spTree>
    <p:extLst>
      <p:ext uri="{BB962C8B-B14F-4D97-AF65-F5344CB8AC3E}">
        <p14:creationId xmlns:p14="http://schemas.microsoft.com/office/powerpoint/2010/main" val="40237953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chemeClr val="tx1"/>
        </a:solidFill>
        <a:effectLst/>
      </p:bgPr>
    </p:bg>
    <p:spTree>
      <p:nvGrpSpPr>
        <p:cNvPr id="1" name="Shape 15"/>
        <p:cNvGrpSpPr/>
        <p:nvPr/>
      </p:nvGrpSpPr>
      <p:grpSpPr>
        <a:xfrm>
          <a:off x="0" y="0"/>
          <a:ext cx="0" cy="0"/>
          <a:chOff x="0" y="0"/>
          <a:chExt cx="0" cy="0"/>
        </a:xfrm>
      </p:grpSpPr>
      <p:pic>
        <p:nvPicPr>
          <p:cNvPr id="6" name="Picture 5">
            <a:extLst>
              <a:ext uri="{FF2B5EF4-FFF2-40B4-BE49-F238E27FC236}">
                <a16:creationId xmlns:a16="http://schemas.microsoft.com/office/drawing/2014/main" id="{9C575764-19B9-4A16-86A3-16ED7E7BFE6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15"/>
            <a:ext cx="9144000" cy="6856570"/>
          </a:xfrm>
          <a:prstGeom prst="rect">
            <a:avLst/>
          </a:prstGeom>
        </p:spPr>
      </p:pic>
    </p:spTree>
    <p:extLst>
      <p:ext uri="{BB962C8B-B14F-4D97-AF65-F5344CB8AC3E}">
        <p14:creationId xmlns:p14="http://schemas.microsoft.com/office/powerpoint/2010/main" val="3310307204"/>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42F7DDF8-09C2-4723-96FE-4077774318F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15"/>
            <a:ext cx="9144000" cy="6856570"/>
          </a:xfrm>
          <a:prstGeom prst="rect">
            <a:avLst/>
          </a:prstGeom>
        </p:spPr>
      </p:pic>
    </p:spTree>
    <p:extLst>
      <p:ext uri="{BB962C8B-B14F-4D97-AF65-F5344CB8AC3E}">
        <p14:creationId xmlns:p14="http://schemas.microsoft.com/office/powerpoint/2010/main" val="396516818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DF082E-B760-4670-BDA6-C62CE7CAFA7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735613647"/>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A99A56-358A-47D6-8F77-BAC45A22C8A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9144000" cy="6850852"/>
          </a:xfrm>
          <a:prstGeom prst="rect">
            <a:avLst/>
          </a:prstGeom>
        </p:spPr>
      </p:pic>
      <p:pic>
        <p:nvPicPr>
          <p:cNvPr id="6" name="Picture 5">
            <a:extLst>
              <a:ext uri="{FF2B5EF4-FFF2-40B4-BE49-F238E27FC236}">
                <a16:creationId xmlns:a16="http://schemas.microsoft.com/office/drawing/2014/main" id="{13E3D510-E373-4D22-9004-F977C0A36993}"/>
              </a:ext>
            </a:extLst>
          </p:cNvPr>
          <p:cNvPicPr>
            <a:picLocks noChangeAspect="1"/>
          </p:cNvPicPr>
          <p:nvPr userDrawn="1"/>
        </p:nvPicPr>
        <p:blipFill rotWithShape="1">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rcRect/>
          <a:stretch/>
        </p:blipFill>
        <p:spPr>
          <a:xfrm>
            <a:off x="0" y="4591050"/>
            <a:ext cx="9144000" cy="2266950"/>
          </a:xfrm>
          <a:prstGeom prst="rect">
            <a:avLst/>
          </a:prstGeom>
        </p:spPr>
      </p:pic>
    </p:spTree>
    <p:extLst>
      <p:ext uri="{BB962C8B-B14F-4D97-AF65-F5344CB8AC3E}">
        <p14:creationId xmlns:p14="http://schemas.microsoft.com/office/powerpoint/2010/main" val="187641966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8_Title Onl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58663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11_Title Only">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4D9B4C-D131-474B-B551-323A8C99C6E3}"/>
              </a:ext>
            </a:extLst>
          </p:cNvPr>
          <p:cNvPicPr>
            <a:picLocks noChangeAspect="1"/>
          </p:cNvPicPr>
          <p:nvPr userDrawn="1"/>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333587950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9_Title Only">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A82E34-215F-4053-A0E5-B6C124A491F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4"/>
            <a:ext cx="9144000" cy="6850852"/>
          </a:xfrm>
          <a:prstGeom prst="rect">
            <a:avLst/>
          </a:prstGeom>
        </p:spPr>
      </p:pic>
    </p:spTree>
    <p:extLst>
      <p:ext uri="{BB962C8B-B14F-4D97-AF65-F5344CB8AC3E}">
        <p14:creationId xmlns:p14="http://schemas.microsoft.com/office/powerpoint/2010/main" val="250643248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DE228FC1-F2B5-4DB1-920A-27D2EC828F9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15"/>
            <a:ext cx="9144000" cy="6856570"/>
          </a:xfrm>
          <a:prstGeom prst="rect">
            <a:avLst/>
          </a:prstGeom>
        </p:spPr>
      </p:pic>
    </p:spTree>
    <p:extLst>
      <p:ext uri="{BB962C8B-B14F-4D97-AF65-F5344CB8AC3E}">
        <p14:creationId xmlns:p14="http://schemas.microsoft.com/office/powerpoint/2010/main" val="30644253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052924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548739884"/>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984350866"/>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704531414"/>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2739225"/>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945096707"/>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404264026"/>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272063610"/>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804766653"/>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248403620"/>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88847443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48857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295346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134B08-4C83-4076-B778-4431852F57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9141972" cy="6858000"/>
          </a:xfrm>
          <a:prstGeom prst="rect">
            <a:avLst/>
          </a:prstGeom>
        </p:spPr>
      </p:pic>
    </p:spTree>
    <p:extLst>
      <p:ext uri="{BB962C8B-B14F-4D97-AF65-F5344CB8AC3E}">
        <p14:creationId xmlns:p14="http://schemas.microsoft.com/office/powerpoint/2010/main" val="330461008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8C9AA8-7201-4830-9901-F34F5C07D4D5}"/>
              </a:ext>
            </a:extLst>
          </p:cNvPr>
          <p:cNvPicPr>
            <a:picLocks noChangeAspect="1"/>
          </p:cNvPicPr>
          <p:nvPr userDrawn="1"/>
        </p:nvPicPr>
        <p:blipFill>
          <a:blip r:embed="rId2"/>
          <a:stretch>
            <a:fillRect/>
          </a:stretch>
        </p:blipFill>
        <p:spPr>
          <a:xfrm>
            <a:off x="571" y="428"/>
            <a:ext cx="9142857" cy="6857143"/>
          </a:xfrm>
          <a:prstGeom prst="rect">
            <a:avLst/>
          </a:prstGeom>
        </p:spPr>
      </p:pic>
    </p:spTree>
    <p:extLst>
      <p:ext uri="{BB962C8B-B14F-4D97-AF65-F5344CB8AC3E}">
        <p14:creationId xmlns:p14="http://schemas.microsoft.com/office/powerpoint/2010/main" val="324305091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562249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4D4A8C-34DB-486C-9D2E-D8205EEC7360}"/>
              </a:ext>
            </a:extLst>
          </p:cNvPr>
          <p:cNvPicPr>
            <a:picLocks noChangeAspect="1"/>
          </p:cNvPicPr>
          <p:nvPr userDrawn="1"/>
        </p:nvPicPr>
        <p:blipFill>
          <a:blip r:embed="rId2"/>
          <a:stretch>
            <a:fillRect/>
          </a:stretch>
        </p:blipFill>
        <p:spPr>
          <a:xfrm>
            <a:off x="0" y="0"/>
            <a:ext cx="6478621" cy="3583487"/>
          </a:xfrm>
          <a:prstGeom prst="rect">
            <a:avLst/>
          </a:prstGeom>
        </p:spPr>
      </p:pic>
    </p:spTree>
    <p:extLst>
      <p:ext uri="{BB962C8B-B14F-4D97-AF65-F5344CB8AC3E}">
        <p14:creationId xmlns:p14="http://schemas.microsoft.com/office/powerpoint/2010/main" val="312725645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51B439-F656-46B5-AD4E-B23F4590A21A}"/>
              </a:ext>
            </a:extLst>
          </p:cNvPr>
          <p:cNvPicPr>
            <a:picLocks noChangeAspect="1"/>
          </p:cNvPicPr>
          <p:nvPr userDrawn="1"/>
        </p:nvPicPr>
        <p:blipFill>
          <a:blip r:embed="rId2"/>
          <a:stretch>
            <a:fillRect/>
          </a:stretch>
        </p:blipFill>
        <p:spPr>
          <a:xfrm>
            <a:off x="0" y="828675"/>
            <a:ext cx="9144000" cy="6029325"/>
          </a:xfrm>
          <a:prstGeom prst="rect">
            <a:avLst/>
          </a:prstGeom>
        </p:spPr>
      </p:pic>
    </p:spTree>
    <p:extLst>
      <p:ext uri="{BB962C8B-B14F-4D97-AF65-F5344CB8AC3E}">
        <p14:creationId xmlns:p14="http://schemas.microsoft.com/office/powerpoint/2010/main" val="171840207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1816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solidFill>
        <a:effectLst/>
      </p:bgPr>
    </p:bg>
    <p:spTree>
      <p:nvGrpSpPr>
        <p:cNvPr id="1" name=""/>
        <p:cNvGrpSpPr/>
        <p:nvPr/>
      </p:nvGrpSpPr>
      <p:grpSpPr>
        <a:xfrm>
          <a:off x="0" y="0"/>
          <a:ext cx="0" cy="0"/>
          <a:chOff x="0" y="0"/>
          <a:chExt cx="0" cy="0"/>
        </a:xfrm>
      </p:grpSpPr>
      <p:pic>
        <p:nvPicPr>
          <p:cNvPr id="2" name="Picture 5" descr="GospelofJudas">
            <a:extLst>
              <a:ext uri="{FF2B5EF4-FFF2-40B4-BE49-F238E27FC236}">
                <a16:creationId xmlns:a16="http://schemas.microsoft.com/office/drawing/2014/main" id="{C359F3D8-AAE4-4DD4-A222-9FE73163FB6D}"/>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672408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2783A4-B04F-4AD3-900E-5259FAB600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8277760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rgbClr val="000015"/>
        </a:solidFill>
        <a:effectLst/>
      </p:bgPr>
    </p:bg>
    <p:spTree>
      <p:nvGrpSpPr>
        <p:cNvPr id="1" name=""/>
        <p:cNvGrpSpPr/>
        <p:nvPr/>
      </p:nvGrpSpPr>
      <p:grpSpPr>
        <a:xfrm>
          <a:off x="0" y="0"/>
          <a:ext cx="0" cy="0"/>
          <a:chOff x="0" y="0"/>
          <a:chExt cx="0" cy="0"/>
        </a:xfrm>
      </p:grpSpPr>
      <p:sp>
        <p:nvSpPr>
          <p:cNvPr id="2" name="Rectangle 3" descr="EXPTEXTB">
            <a:extLst>
              <a:ext uri="{FF2B5EF4-FFF2-40B4-BE49-F238E27FC236}">
                <a16:creationId xmlns:a16="http://schemas.microsoft.com/office/drawing/2014/main" id="{840557EA-EB41-4043-91E0-7ABA92E4E46D}"/>
              </a:ext>
            </a:extLst>
          </p:cNvPr>
          <p:cNvSpPr>
            <a:spLocks noChangeArrowheads="1"/>
          </p:cNvSpPr>
          <p:nvPr userDrawn="1"/>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endParaRPr>
          </a:p>
        </p:txBody>
      </p:sp>
    </p:spTree>
    <p:extLst>
      <p:ext uri="{BB962C8B-B14F-4D97-AF65-F5344CB8AC3E}">
        <p14:creationId xmlns:p14="http://schemas.microsoft.com/office/powerpoint/2010/main" val="1464879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pPr>
                <a:defRPr/>
              </a:pPr>
              <a:t>‹#›</a:t>
            </a:fld>
            <a:endParaRPr lang="en-US"/>
          </a:p>
        </p:txBody>
      </p:sp>
    </p:spTree>
    <p:extLst>
      <p:ext uri="{BB962C8B-B14F-4D97-AF65-F5344CB8AC3E}">
        <p14:creationId xmlns:p14="http://schemas.microsoft.com/office/powerpoint/2010/main" val="22366006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5321633"/>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3022D3-6C72-4B4F-963C-31652E9F16C8}"/>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93392558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79001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042117-A96F-4470-9FB7-C2D38157DF8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32199" cy="6858000"/>
          </a:xfrm>
          <a:prstGeom prst="rect">
            <a:avLst/>
          </a:prstGeom>
        </p:spPr>
      </p:pic>
    </p:spTree>
    <p:extLst>
      <p:ext uri="{BB962C8B-B14F-4D97-AF65-F5344CB8AC3E}">
        <p14:creationId xmlns:p14="http://schemas.microsoft.com/office/powerpoint/2010/main" val="223103818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46352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134B08-4C83-4076-B778-4431852F57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9141972" cy="6858000"/>
          </a:xfrm>
          <a:prstGeom prst="rect">
            <a:avLst/>
          </a:prstGeom>
        </p:spPr>
      </p:pic>
    </p:spTree>
    <p:extLst>
      <p:ext uri="{BB962C8B-B14F-4D97-AF65-F5344CB8AC3E}">
        <p14:creationId xmlns:p14="http://schemas.microsoft.com/office/powerpoint/2010/main" val="203304881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5B52BF-242C-472F-8C64-1FB25AB3C89A}"/>
              </a:ext>
            </a:extLst>
          </p:cNvPr>
          <p:cNvPicPr>
            <a:picLocks noChangeAspect="1"/>
          </p:cNvPicPr>
          <p:nvPr userDrawn="1"/>
        </p:nvPicPr>
        <p:blipFill>
          <a:blip r:embed="rId2"/>
          <a:stretch>
            <a:fillRect/>
          </a:stretch>
        </p:blipFill>
        <p:spPr>
          <a:xfrm>
            <a:off x="0" y="-1"/>
            <a:ext cx="9144000" cy="6086475"/>
          </a:xfrm>
          <a:prstGeom prst="rect">
            <a:avLst/>
          </a:prstGeom>
        </p:spPr>
      </p:pic>
    </p:spTree>
    <p:extLst>
      <p:ext uri="{BB962C8B-B14F-4D97-AF65-F5344CB8AC3E}">
        <p14:creationId xmlns:p14="http://schemas.microsoft.com/office/powerpoint/2010/main" val="359899436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3031A2-BD74-4984-AD9C-3E4840DF2D26}"/>
              </a:ext>
            </a:extLst>
          </p:cNvPr>
          <p:cNvPicPr>
            <a:picLocks noChangeAspect="1"/>
          </p:cNvPicPr>
          <p:nvPr userDrawn="1"/>
        </p:nvPicPr>
        <p:blipFill>
          <a:blip r:embed="rId2"/>
          <a:stretch>
            <a:fillRect/>
          </a:stretch>
        </p:blipFill>
        <p:spPr>
          <a:xfrm>
            <a:off x="0" y="378618"/>
            <a:ext cx="9144000" cy="6100763"/>
          </a:xfrm>
          <a:prstGeom prst="rect">
            <a:avLst/>
          </a:prstGeom>
        </p:spPr>
      </p:pic>
    </p:spTree>
    <p:extLst>
      <p:ext uri="{BB962C8B-B14F-4D97-AF65-F5344CB8AC3E}">
        <p14:creationId xmlns:p14="http://schemas.microsoft.com/office/powerpoint/2010/main" val="84497475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FA24DE-3C83-4F3A-8361-304E8F8C4128}"/>
              </a:ext>
            </a:extLst>
          </p:cNvPr>
          <p:cNvPicPr>
            <a:picLocks noChangeAspect="1"/>
          </p:cNvPicPr>
          <p:nvPr userDrawn="1"/>
        </p:nvPicPr>
        <p:blipFill>
          <a:blip r:embed="rId2"/>
          <a:stretch>
            <a:fillRect/>
          </a:stretch>
        </p:blipFill>
        <p:spPr>
          <a:xfrm>
            <a:off x="0" y="-1"/>
            <a:ext cx="9144000" cy="6100763"/>
          </a:xfrm>
          <a:prstGeom prst="rect">
            <a:avLst/>
          </a:prstGeom>
        </p:spPr>
      </p:pic>
    </p:spTree>
    <p:extLst>
      <p:ext uri="{BB962C8B-B14F-4D97-AF65-F5344CB8AC3E}">
        <p14:creationId xmlns:p14="http://schemas.microsoft.com/office/powerpoint/2010/main" val="3818593444"/>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263969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4D4A8C-34DB-486C-9D2E-D8205EEC7360}"/>
              </a:ext>
            </a:extLst>
          </p:cNvPr>
          <p:cNvPicPr>
            <a:picLocks noChangeAspect="1"/>
          </p:cNvPicPr>
          <p:nvPr userDrawn="1"/>
        </p:nvPicPr>
        <p:blipFill>
          <a:blip r:embed="rId2"/>
          <a:stretch>
            <a:fillRect/>
          </a:stretch>
        </p:blipFill>
        <p:spPr>
          <a:xfrm>
            <a:off x="2" y="3"/>
            <a:ext cx="5482953" cy="3032758"/>
          </a:xfrm>
          <a:prstGeom prst="rect">
            <a:avLst/>
          </a:prstGeom>
        </p:spPr>
      </p:pic>
    </p:spTree>
    <p:extLst>
      <p:ext uri="{BB962C8B-B14F-4D97-AF65-F5344CB8AC3E}">
        <p14:creationId xmlns:p14="http://schemas.microsoft.com/office/powerpoint/2010/main" val="1964801319"/>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51B439-F656-46B5-AD4E-B23F4590A21A}"/>
              </a:ext>
            </a:extLst>
          </p:cNvPr>
          <p:cNvPicPr>
            <a:picLocks noChangeAspect="1"/>
          </p:cNvPicPr>
          <p:nvPr userDrawn="1"/>
        </p:nvPicPr>
        <p:blipFill>
          <a:blip r:embed="rId2"/>
          <a:stretch>
            <a:fillRect/>
          </a:stretch>
        </p:blipFill>
        <p:spPr>
          <a:xfrm>
            <a:off x="0" y="828679"/>
            <a:ext cx="9144000" cy="6029325"/>
          </a:xfrm>
          <a:prstGeom prst="rect">
            <a:avLst/>
          </a:prstGeom>
        </p:spPr>
      </p:pic>
    </p:spTree>
    <p:extLst>
      <p:ext uri="{BB962C8B-B14F-4D97-AF65-F5344CB8AC3E}">
        <p14:creationId xmlns:p14="http://schemas.microsoft.com/office/powerpoint/2010/main" val="4605660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140728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875339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solidFill>
        <a:effectLst/>
      </p:bgPr>
    </p:bg>
    <p:spTree>
      <p:nvGrpSpPr>
        <p:cNvPr id="1" name=""/>
        <p:cNvGrpSpPr/>
        <p:nvPr/>
      </p:nvGrpSpPr>
      <p:grpSpPr>
        <a:xfrm>
          <a:off x="0" y="0"/>
          <a:ext cx="0" cy="0"/>
          <a:chOff x="0" y="0"/>
          <a:chExt cx="0" cy="0"/>
        </a:xfrm>
      </p:grpSpPr>
      <p:pic>
        <p:nvPicPr>
          <p:cNvPr id="2" name="Picture 5" descr="GospelofJudas">
            <a:extLst>
              <a:ext uri="{FF2B5EF4-FFF2-40B4-BE49-F238E27FC236}">
                <a16:creationId xmlns:a16="http://schemas.microsoft.com/office/drawing/2014/main" id="{C359F3D8-AAE4-4DD4-A222-9FE73163FB6D}"/>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238655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11_Custom Layout">
    <p:bg>
      <p:bgPr>
        <a:solidFill>
          <a:srgbClr val="11091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28AD5D-1344-4AA5-9C2C-469EC8AC926D}"/>
              </a:ext>
            </a:extLst>
          </p:cNvPr>
          <p:cNvPicPr>
            <a:picLocks noChangeAspect="1"/>
          </p:cNvPicPr>
          <p:nvPr userDrawn="1"/>
        </p:nvPicPr>
        <p:blipFill rotWithShape="1">
          <a:blip r:embed="rId2"/>
          <a:srcRect l="27261" r="9623"/>
          <a:stretch/>
        </p:blipFill>
        <p:spPr>
          <a:xfrm>
            <a:off x="4870888" y="0"/>
            <a:ext cx="4446533" cy="6858000"/>
          </a:xfrm>
          <a:prstGeom prst="rect">
            <a:avLst/>
          </a:prstGeom>
        </p:spPr>
      </p:pic>
      <p:pic>
        <p:nvPicPr>
          <p:cNvPr id="5" name="Picture 4">
            <a:extLst>
              <a:ext uri="{FF2B5EF4-FFF2-40B4-BE49-F238E27FC236}">
                <a16:creationId xmlns:a16="http://schemas.microsoft.com/office/drawing/2014/main" id="{85C59BE2-0208-42F7-9C7C-017A6FC1A1DD}"/>
              </a:ext>
            </a:extLst>
          </p:cNvPr>
          <p:cNvPicPr>
            <a:picLocks noChangeAspect="1"/>
          </p:cNvPicPr>
          <p:nvPr userDrawn="1"/>
        </p:nvPicPr>
        <p:blipFill rotWithShape="1">
          <a:blip r:embed="rId2"/>
          <a:srcRect r="70208"/>
          <a:stretch/>
        </p:blipFill>
        <p:spPr>
          <a:xfrm>
            <a:off x="0" y="0"/>
            <a:ext cx="4870888" cy="6858000"/>
          </a:xfrm>
          <a:prstGeom prst="rect">
            <a:avLst/>
          </a:prstGeom>
        </p:spPr>
      </p:pic>
    </p:spTree>
    <p:extLst>
      <p:ext uri="{BB962C8B-B14F-4D97-AF65-F5344CB8AC3E}">
        <p14:creationId xmlns:p14="http://schemas.microsoft.com/office/powerpoint/2010/main" val="952043035"/>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rgbClr val="000015"/>
        </a:solidFill>
        <a:effectLst/>
      </p:bgPr>
    </p:bg>
    <p:spTree>
      <p:nvGrpSpPr>
        <p:cNvPr id="1" name=""/>
        <p:cNvGrpSpPr/>
        <p:nvPr/>
      </p:nvGrpSpPr>
      <p:grpSpPr>
        <a:xfrm>
          <a:off x="0" y="0"/>
          <a:ext cx="0" cy="0"/>
          <a:chOff x="0" y="0"/>
          <a:chExt cx="0" cy="0"/>
        </a:xfrm>
      </p:grpSpPr>
      <p:sp>
        <p:nvSpPr>
          <p:cNvPr id="2" name="Rectangle 3" descr="EXPTEXTB">
            <a:extLst>
              <a:ext uri="{FF2B5EF4-FFF2-40B4-BE49-F238E27FC236}">
                <a16:creationId xmlns:a16="http://schemas.microsoft.com/office/drawing/2014/main" id="{840557EA-EB41-4043-91E0-7ABA92E4E46D}"/>
              </a:ext>
            </a:extLst>
          </p:cNvPr>
          <p:cNvSpPr>
            <a:spLocks noChangeArrowheads="1"/>
          </p:cNvSpPr>
          <p:nvPr userDrawn="1"/>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endParaRPr>
          </a:p>
        </p:txBody>
      </p:sp>
    </p:spTree>
    <p:extLst>
      <p:ext uri="{BB962C8B-B14F-4D97-AF65-F5344CB8AC3E}">
        <p14:creationId xmlns:p14="http://schemas.microsoft.com/office/powerpoint/2010/main" val="135559240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3022D3-6C72-4B4F-963C-31652E9F16C8}"/>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3552064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75CC66-5333-447C-BB78-C6BB3C009CA9}"/>
              </a:ext>
            </a:extLst>
          </p:cNvPr>
          <p:cNvPicPr>
            <a:picLocks noChangeAspect="1"/>
          </p:cNvPicPr>
          <p:nvPr userDrawn="1"/>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241317507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7A3166-E2F5-4D03-97C5-52D46A760397}"/>
              </a:ext>
            </a:extLst>
          </p:cNvPr>
          <p:cNvPicPr>
            <a:picLocks noChangeAspect="1"/>
          </p:cNvPicPr>
          <p:nvPr userDrawn="1"/>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58282534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79001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042117-A96F-4470-9FB7-C2D38157DF8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32199" cy="6858000"/>
          </a:xfrm>
          <a:prstGeom prst="rect">
            <a:avLst/>
          </a:prstGeom>
        </p:spPr>
      </p:pic>
    </p:spTree>
    <p:extLst>
      <p:ext uri="{BB962C8B-B14F-4D97-AF65-F5344CB8AC3E}">
        <p14:creationId xmlns:p14="http://schemas.microsoft.com/office/powerpoint/2010/main" val="268688644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703576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userDrawn="1">
  <p:cSld name="3_Title Slide">
    <p:bg>
      <p:bgPr>
        <a:solidFill>
          <a:srgbClr val="728ED7"/>
        </a:solidFill>
        <a:effectLst/>
      </p:bgPr>
    </p:bg>
    <p:spTree>
      <p:nvGrpSpPr>
        <p:cNvPr id="1" name=""/>
        <p:cNvGrpSpPr/>
        <p:nvPr/>
      </p:nvGrpSpPr>
      <p:grpSpPr>
        <a:xfrm>
          <a:off x="0" y="0"/>
          <a:ext cx="0" cy="0"/>
          <a:chOff x="0" y="0"/>
          <a:chExt cx="0" cy="0"/>
        </a:xfrm>
      </p:grpSpPr>
      <p:pic>
        <p:nvPicPr>
          <p:cNvPr id="3" name="Picture 2" descr="What Is Sin? | Wesley Methodist Church Klang">
            <a:extLst>
              <a:ext uri="{FF2B5EF4-FFF2-40B4-BE49-F238E27FC236}">
                <a16:creationId xmlns:a16="http://schemas.microsoft.com/office/drawing/2014/main" id="{001CE65B-C592-44ED-97AF-680DE38CE7A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0"/>
            <a:ext cx="9144001" cy="686614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03D40B9-48B4-4053-A08A-D2CE8BBDACD1}"/>
              </a:ext>
            </a:extLst>
          </p:cNvPr>
          <p:cNvSpPr/>
          <p:nvPr userDrawn="1"/>
        </p:nvSpPr>
        <p:spPr bwMode="auto">
          <a:xfrm>
            <a:off x="-1" y="5185615"/>
            <a:ext cx="2779296" cy="1672389"/>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37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28" charset="0"/>
            </a:endParaRPr>
          </a:p>
        </p:txBody>
      </p:sp>
      <p:sp>
        <p:nvSpPr>
          <p:cNvPr id="6" name="Rectangle 5">
            <a:extLst>
              <a:ext uri="{FF2B5EF4-FFF2-40B4-BE49-F238E27FC236}">
                <a16:creationId xmlns:a16="http://schemas.microsoft.com/office/drawing/2014/main" id="{9F488EFE-6688-474C-AF5B-45866741B4CA}"/>
              </a:ext>
            </a:extLst>
          </p:cNvPr>
          <p:cNvSpPr/>
          <p:nvPr userDrawn="1"/>
        </p:nvSpPr>
        <p:spPr bwMode="auto">
          <a:xfrm>
            <a:off x="5919539" y="5185615"/>
            <a:ext cx="3224463" cy="1672389"/>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37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28" charset="0"/>
            </a:endParaRPr>
          </a:p>
        </p:txBody>
      </p:sp>
    </p:spTree>
    <p:extLst>
      <p:ext uri="{BB962C8B-B14F-4D97-AF65-F5344CB8AC3E}">
        <p14:creationId xmlns:p14="http://schemas.microsoft.com/office/powerpoint/2010/main" val="33543190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9067457"/>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06C1F2A-85A8-F44D-8EEF-C5DAD69E524B}" type="datetimeFigureOut">
              <a:rPr lang="en-TH" smtClean="0"/>
              <a:t>4/2/26</a:t>
            </a:fld>
            <a:endParaRPr lang="en-TH"/>
          </a:p>
        </p:txBody>
      </p:sp>
      <p:sp>
        <p:nvSpPr>
          <p:cNvPr id="5" name="Footer Placeholder 4"/>
          <p:cNvSpPr>
            <a:spLocks noGrp="1"/>
          </p:cNvSpPr>
          <p:nvPr>
            <p:ph type="ftr" sz="quarter" idx="11"/>
          </p:nvPr>
        </p:nvSpPr>
        <p:spPr>
          <a:xfrm>
            <a:off x="2396319" y="329308"/>
            <a:ext cx="3086292" cy="309201"/>
          </a:xfrm>
        </p:spPr>
        <p:txBody>
          <a:bodyPr/>
          <a:lstStyle/>
          <a:p>
            <a:endParaRPr lang="en-TH"/>
          </a:p>
        </p:txBody>
      </p:sp>
      <p:sp>
        <p:nvSpPr>
          <p:cNvPr id="6" name="Slide Number Placeholder 5"/>
          <p:cNvSpPr>
            <a:spLocks noGrp="1"/>
          </p:cNvSpPr>
          <p:nvPr>
            <p:ph type="sldNum" sz="quarter" idx="12"/>
          </p:nvPr>
        </p:nvSpPr>
        <p:spPr>
          <a:xfrm>
            <a:off x="1434703" y="798973"/>
            <a:ext cx="802005" cy="503578"/>
          </a:xfrm>
        </p:spPr>
        <p:txBody>
          <a:bodyPr/>
          <a:lstStyle/>
          <a:p>
            <a:fld id="{FBA705A0-EBB0-B145-9271-A44958DE6CD2}" type="slidenum">
              <a:rPr lang="en-TH" smtClean="0"/>
              <a:t>‹#›</a:t>
            </a:fld>
            <a:endParaRPr lang="en-TH"/>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97130344"/>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6C1F2A-85A8-F44D-8EEF-C5DAD69E524B}" type="datetimeFigureOut">
              <a:rPr lang="en-TH" smtClean="0"/>
              <a:t>4/2/26</a:t>
            </a:fld>
            <a:endParaRPr lang="en-TH"/>
          </a:p>
        </p:txBody>
      </p:sp>
      <p:sp>
        <p:nvSpPr>
          <p:cNvPr id="5" name="Footer Placeholder 4"/>
          <p:cNvSpPr>
            <a:spLocks noGrp="1"/>
          </p:cNvSpPr>
          <p:nvPr>
            <p:ph type="ftr" sz="quarter" idx="11"/>
          </p:nvPr>
        </p:nvSpPr>
        <p:spPr/>
        <p:txBody>
          <a:bodyPr/>
          <a:lstStyle/>
          <a:p>
            <a:endParaRPr lang="en-TH"/>
          </a:p>
        </p:txBody>
      </p:sp>
      <p:sp>
        <p:nvSpPr>
          <p:cNvPr id="6" name="Slide Number Placeholder 5"/>
          <p:cNvSpPr>
            <a:spLocks noGrp="1"/>
          </p:cNvSpPr>
          <p:nvPr>
            <p:ph type="sldNum" sz="quarter" idx="12"/>
          </p:nvPr>
        </p:nvSpPr>
        <p:spPr/>
        <p:txBody>
          <a:bodyPr/>
          <a:lstStyle/>
          <a:p>
            <a:fld id="{FBA705A0-EBB0-B145-9271-A44958DE6CD2}" type="slidenum">
              <a:rPr lang="en-TH" smtClean="0"/>
              <a:t>‹#›</a:t>
            </a:fld>
            <a:endParaRPr lang="en-TH"/>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07471559"/>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en-US"/>
              <a:t>Click to edit Master title style</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6C1F2A-85A8-F44D-8EEF-C5DAD69E524B}" type="datetimeFigureOut">
              <a:rPr lang="en-TH" smtClean="0"/>
              <a:t>4/2/26</a:t>
            </a:fld>
            <a:endParaRPr lang="en-TH"/>
          </a:p>
        </p:txBody>
      </p:sp>
      <p:sp>
        <p:nvSpPr>
          <p:cNvPr id="5" name="Footer Placeholder 4"/>
          <p:cNvSpPr>
            <a:spLocks noGrp="1"/>
          </p:cNvSpPr>
          <p:nvPr>
            <p:ph type="ftr" sz="quarter" idx="11"/>
          </p:nvPr>
        </p:nvSpPr>
        <p:spPr/>
        <p:txBody>
          <a:bodyPr/>
          <a:lstStyle/>
          <a:p>
            <a:endParaRPr lang="en-TH"/>
          </a:p>
        </p:txBody>
      </p:sp>
      <p:sp>
        <p:nvSpPr>
          <p:cNvPr id="6" name="Slide Number Placeholder 5"/>
          <p:cNvSpPr>
            <a:spLocks noGrp="1"/>
          </p:cNvSpPr>
          <p:nvPr>
            <p:ph type="sldNum" sz="quarter" idx="12"/>
          </p:nvPr>
        </p:nvSpPr>
        <p:spPr/>
        <p:txBody>
          <a:bodyPr/>
          <a:lstStyle/>
          <a:p>
            <a:fld id="{FBA705A0-EBB0-B145-9271-A44958DE6CD2}" type="slidenum">
              <a:rPr lang="en-TH" smtClean="0"/>
              <a:t>‹#›</a:t>
            </a:fld>
            <a:endParaRPr lang="en-TH"/>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848942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06C1F2A-85A8-F44D-8EEF-C5DAD69E524B}" type="datetimeFigureOut">
              <a:rPr lang="en-TH" smtClean="0"/>
              <a:t>4/2/26</a:t>
            </a:fld>
            <a:endParaRPr lang="en-TH"/>
          </a:p>
        </p:txBody>
      </p:sp>
      <p:sp>
        <p:nvSpPr>
          <p:cNvPr id="6" name="Footer Placeholder 5"/>
          <p:cNvSpPr>
            <a:spLocks noGrp="1"/>
          </p:cNvSpPr>
          <p:nvPr>
            <p:ph type="ftr" sz="quarter" idx="11"/>
          </p:nvPr>
        </p:nvSpPr>
        <p:spPr/>
        <p:txBody>
          <a:bodyPr/>
          <a:lstStyle/>
          <a:p>
            <a:endParaRPr lang="en-TH"/>
          </a:p>
        </p:txBody>
      </p:sp>
      <p:sp>
        <p:nvSpPr>
          <p:cNvPr id="7" name="Slide Number Placeholder 6"/>
          <p:cNvSpPr>
            <a:spLocks noGrp="1"/>
          </p:cNvSpPr>
          <p:nvPr>
            <p:ph type="sldNum" sz="quarter" idx="12"/>
          </p:nvPr>
        </p:nvSpPr>
        <p:spPr/>
        <p:txBody>
          <a:bodyPr/>
          <a:lstStyle/>
          <a:p>
            <a:fld id="{FBA705A0-EBB0-B145-9271-A44958DE6CD2}" type="slidenum">
              <a:rPr lang="en-TH" smtClean="0"/>
              <a:t>‹#›</a:t>
            </a:fld>
            <a:endParaRPr lang="en-TH"/>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0509385"/>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443491" y="2824270"/>
            <a:ext cx="3125766"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89182" y="2821491"/>
            <a:ext cx="31256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06C1F2A-85A8-F44D-8EEF-C5DAD69E524B}" type="datetimeFigureOut">
              <a:rPr lang="en-TH" smtClean="0"/>
              <a:t>4/2/26</a:t>
            </a:fld>
            <a:endParaRPr lang="en-TH"/>
          </a:p>
        </p:txBody>
      </p:sp>
      <p:sp>
        <p:nvSpPr>
          <p:cNvPr id="8" name="Footer Placeholder 7"/>
          <p:cNvSpPr>
            <a:spLocks noGrp="1"/>
          </p:cNvSpPr>
          <p:nvPr>
            <p:ph type="ftr" sz="quarter" idx="11"/>
          </p:nvPr>
        </p:nvSpPr>
        <p:spPr/>
        <p:txBody>
          <a:bodyPr/>
          <a:lstStyle/>
          <a:p>
            <a:endParaRPr lang="en-TH"/>
          </a:p>
        </p:txBody>
      </p:sp>
      <p:sp>
        <p:nvSpPr>
          <p:cNvPr id="9" name="Slide Number Placeholder 8"/>
          <p:cNvSpPr>
            <a:spLocks noGrp="1"/>
          </p:cNvSpPr>
          <p:nvPr>
            <p:ph type="sldNum" sz="quarter" idx="12"/>
          </p:nvPr>
        </p:nvSpPr>
        <p:spPr/>
        <p:txBody>
          <a:bodyPr/>
          <a:lstStyle/>
          <a:p>
            <a:fld id="{FBA705A0-EBB0-B145-9271-A44958DE6CD2}" type="slidenum">
              <a:rPr lang="en-TH" smtClean="0"/>
              <a:t>‹#›</a:t>
            </a:fld>
            <a:endParaRPr lang="en-TH"/>
          </a:p>
        </p:txBody>
      </p:sp>
    </p:spTree>
    <p:extLst>
      <p:ext uri="{BB962C8B-B14F-4D97-AF65-F5344CB8AC3E}">
        <p14:creationId xmlns:p14="http://schemas.microsoft.com/office/powerpoint/2010/main" val="428977583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06C1F2A-85A8-F44D-8EEF-C5DAD69E524B}" type="datetimeFigureOut">
              <a:rPr lang="en-TH" smtClean="0"/>
              <a:t>4/2/26</a:t>
            </a:fld>
            <a:endParaRPr lang="en-TH"/>
          </a:p>
        </p:txBody>
      </p:sp>
      <p:sp>
        <p:nvSpPr>
          <p:cNvPr id="4" name="Footer Placeholder 3"/>
          <p:cNvSpPr>
            <a:spLocks noGrp="1"/>
          </p:cNvSpPr>
          <p:nvPr>
            <p:ph type="ftr" sz="quarter" idx="11"/>
          </p:nvPr>
        </p:nvSpPr>
        <p:spPr/>
        <p:txBody>
          <a:bodyPr/>
          <a:lstStyle/>
          <a:p>
            <a:endParaRPr lang="en-TH"/>
          </a:p>
        </p:txBody>
      </p:sp>
      <p:sp>
        <p:nvSpPr>
          <p:cNvPr id="5" name="Slide Number Placeholder 4"/>
          <p:cNvSpPr>
            <a:spLocks noGrp="1"/>
          </p:cNvSpPr>
          <p:nvPr>
            <p:ph type="sldNum" sz="quarter" idx="12"/>
          </p:nvPr>
        </p:nvSpPr>
        <p:spPr/>
        <p:txBody>
          <a:bodyPr/>
          <a:lstStyle/>
          <a:p>
            <a:fld id="{FBA705A0-EBB0-B145-9271-A44958DE6CD2}" type="slidenum">
              <a:rPr lang="en-TH" smtClean="0"/>
              <a:t>‹#›</a:t>
            </a:fld>
            <a:endParaRPr lang="en-TH"/>
          </a:p>
        </p:txBody>
      </p:sp>
    </p:spTree>
    <p:extLst>
      <p:ext uri="{BB962C8B-B14F-4D97-AF65-F5344CB8AC3E}">
        <p14:creationId xmlns:p14="http://schemas.microsoft.com/office/powerpoint/2010/main" val="3660618540"/>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6C1F2A-85A8-F44D-8EEF-C5DAD69E524B}" type="datetimeFigureOut">
              <a:rPr lang="en-TH" smtClean="0"/>
              <a:t>4/2/26</a:t>
            </a:fld>
            <a:endParaRPr lang="en-TH"/>
          </a:p>
        </p:txBody>
      </p:sp>
      <p:sp>
        <p:nvSpPr>
          <p:cNvPr id="3" name="Footer Placeholder 2"/>
          <p:cNvSpPr>
            <a:spLocks noGrp="1"/>
          </p:cNvSpPr>
          <p:nvPr>
            <p:ph type="ftr" sz="quarter" idx="11"/>
          </p:nvPr>
        </p:nvSpPr>
        <p:spPr/>
        <p:txBody>
          <a:bodyPr/>
          <a:lstStyle/>
          <a:p>
            <a:endParaRPr lang="en-TH"/>
          </a:p>
        </p:txBody>
      </p:sp>
      <p:sp>
        <p:nvSpPr>
          <p:cNvPr id="4" name="Slide Number Placeholder 3"/>
          <p:cNvSpPr>
            <a:spLocks noGrp="1"/>
          </p:cNvSpPr>
          <p:nvPr>
            <p:ph type="sldNum" sz="quarter" idx="12"/>
          </p:nvPr>
        </p:nvSpPr>
        <p:spPr/>
        <p:txBody>
          <a:bodyPr/>
          <a:lstStyle/>
          <a:p>
            <a:fld id="{FBA705A0-EBB0-B145-9271-A44958DE6CD2}" type="slidenum">
              <a:rPr lang="en-TH" smtClean="0"/>
              <a:t>‹#›</a:t>
            </a:fld>
            <a:endParaRPr lang="en-TH"/>
          </a:p>
        </p:txBody>
      </p:sp>
    </p:spTree>
    <p:extLst>
      <p:ext uri="{BB962C8B-B14F-4D97-AF65-F5344CB8AC3E}">
        <p14:creationId xmlns:p14="http://schemas.microsoft.com/office/powerpoint/2010/main" val="4639005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06C1F2A-85A8-F44D-8EEF-C5DAD69E524B}" type="datetimeFigureOut">
              <a:rPr lang="en-TH" smtClean="0"/>
              <a:t>4/2/26</a:t>
            </a:fld>
            <a:endParaRPr lang="en-TH"/>
          </a:p>
        </p:txBody>
      </p:sp>
      <p:sp>
        <p:nvSpPr>
          <p:cNvPr id="6" name="Footer Placeholder 5"/>
          <p:cNvSpPr>
            <a:spLocks noGrp="1"/>
          </p:cNvSpPr>
          <p:nvPr>
            <p:ph type="ftr" sz="quarter" idx="11"/>
          </p:nvPr>
        </p:nvSpPr>
        <p:spPr/>
        <p:txBody>
          <a:bodyPr/>
          <a:lstStyle/>
          <a:p>
            <a:endParaRPr lang="en-TH"/>
          </a:p>
        </p:txBody>
      </p:sp>
      <p:sp>
        <p:nvSpPr>
          <p:cNvPr id="7" name="Slide Number Placeholder 6"/>
          <p:cNvSpPr>
            <a:spLocks noGrp="1"/>
          </p:cNvSpPr>
          <p:nvPr>
            <p:ph type="sldNum" sz="quarter" idx="12"/>
          </p:nvPr>
        </p:nvSpPr>
        <p:spPr/>
        <p:txBody>
          <a:bodyPr/>
          <a:lstStyle/>
          <a:p>
            <a:fld id="{FBA705A0-EBB0-B145-9271-A44958DE6CD2}" type="slidenum">
              <a:rPr lang="en-TH" smtClean="0"/>
              <a:t>‹#›</a:t>
            </a:fld>
            <a:endParaRPr lang="en-TH"/>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4122492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C06C1F2A-85A8-F44D-8EEF-C5DAD69E524B}" type="datetimeFigureOut">
              <a:rPr lang="en-TH" smtClean="0"/>
              <a:t>4/2/26</a:t>
            </a:fld>
            <a:endParaRPr lang="en-TH"/>
          </a:p>
        </p:txBody>
      </p:sp>
      <p:sp>
        <p:nvSpPr>
          <p:cNvPr id="6" name="Footer Placeholder 5"/>
          <p:cNvSpPr>
            <a:spLocks noGrp="1"/>
          </p:cNvSpPr>
          <p:nvPr>
            <p:ph type="ftr" sz="quarter" idx="11"/>
          </p:nvPr>
        </p:nvSpPr>
        <p:spPr>
          <a:xfrm>
            <a:off x="1437530" y="318641"/>
            <a:ext cx="3251553" cy="320931"/>
          </a:xfrm>
        </p:spPr>
        <p:txBody>
          <a:bodyPr/>
          <a:lstStyle/>
          <a:p>
            <a:endParaRPr lang="en-TH"/>
          </a:p>
        </p:txBody>
      </p:sp>
      <p:sp>
        <p:nvSpPr>
          <p:cNvPr id="7" name="Slide Number Placeholder 6"/>
          <p:cNvSpPr>
            <a:spLocks noGrp="1"/>
          </p:cNvSpPr>
          <p:nvPr>
            <p:ph type="sldNum" sz="quarter" idx="12"/>
          </p:nvPr>
        </p:nvSpPr>
        <p:spPr/>
        <p:txBody>
          <a:bodyPr/>
          <a:lstStyle/>
          <a:p>
            <a:fld id="{FBA705A0-EBB0-B145-9271-A44958DE6CD2}" type="slidenum">
              <a:rPr lang="en-TH" smtClean="0"/>
              <a:t>‹#›</a:t>
            </a:fld>
            <a:endParaRPr lang="en-TH"/>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2783988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6C1F2A-85A8-F44D-8EEF-C5DAD69E524B}" type="datetimeFigureOut">
              <a:rPr lang="en-TH" smtClean="0"/>
              <a:t>4/2/26</a:t>
            </a:fld>
            <a:endParaRPr lang="en-TH"/>
          </a:p>
        </p:txBody>
      </p:sp>
      <p:sp>
        <p:nvSpPr>
          <p:cNvPr id="5" name="Footer Placeholder 4"/>
          <p:cNvSpPr>
            <a:spLocks noGrp="1"/>
          </p:cNvSpPr>
          <p:nvPr>
            <p:ph type="ftr" sz="quarter" idx="11"/>
          </p:nvPr>
        </p:nvSpPr>
        <p:spPr/>
        <p:txBody>
          <a:bodyPr/>
          <a:lstStyle/>
          <a:p>
            <a:endParaRPr lang="en-TH"/>
          </a:p>
        </p:txBody>
      </p:sp>
      <p:sp>
        <p:nvSpPr>
          <p:cNvPr id="6" name="Slide Number Placeholder 5"/>
          <p:cNvSpPr>
            <a:spLocks noGrp="1"/>
          </p:cNvSpPr>
          <p:nvPr>
            <p:ph type="sldNum" sz="quarter" idx="12"/>
          </p:nvPr>
        </p:nvSpPr>
        <p:spPr/>
        <p:txBody>
          <a:bodyPr/>
          <a:lstStyle/>
          <a:p>
            <a:fld id="{FBA705A0-EBB0-B145-9271-A44958DE6CD2}" type="slidenum">
              <a:rPr lang="en-TH" smtClean="0"/>
              <a:t>‹#›</a:t>
            </a:fld>
            <a:endParaRPr lang="en-TH"/>
          </a:p>
        </p:txBody>
      </p:sp>
    </p:spTree>
    <p:extLst>
      <p:ext uri="{BB962C8B-B14F-4D97-AF65-F5344CB8AC3E}">
        <p14:creationId xmlns:p14="http://schemas.microsoft.com/office/powerpoint/2010/main" val="38184461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459067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6C1F2A-85A8-F44D-8EEF-C5DAD69E524B}" type="datetimeFigureOut">
              <a:rPr lang="en-TH" smtClean="0"/>
              <a:t>4/2/26</a:t>
            </a:fld>
            <a:endParaRPr lang="en-TH"/>
          </a:p>
        </p:txBody>
      </p:sp>
      <p:sp>
        <p:nvSpPr>
          <p:cNvPr id="5" name="Footer Placeholder 4"/>
          <p:cNvSpPr>
            <a:spLocks noGrp="1"/>
          </p:cNvSpPr>
          <p:nvPr>
            <p:ph type="ftr" sz="quarter" idx="11"/>
          </p:nvPr>
        </p:nvSpPr>
        <p:spPr/>
        <p:txBody>
          <a:bodyPr/>
          <a:lstStyle/>
          <a:p>
            <a:endParaRPr lang="en-TH"/>
          </a:p>
        </p:txBody>
      </p:sp>
      <p:sp>
        <p:nvSpPr>
          <p:cNvPr id="6" name="Slide Number Placeholder 5"/>
          <p:cNvSpPr>
            <a:spLocks noGrp="1"/>
          </p:cNvSpPr>
          <p:nvPr>
            <p:ph type="sldNum" sz="quarter" idx="12"/>
          </p:nvPr>
        </p:nvSpPr>
        <p:spPr/>
        <p:txBody>
          <a:bodyPr/>
          <a:lstStyle/>
          <a:p>
            <a:fld id="{FBA705A0-EBB0-B145-9271-A44958DE6CD2}" type="slidenum">
              <a:rPr lang="en-TH" smtClean="0"/>
              <a:t>‹#›</a:t>
            </a:fld>
            <a:endParaRPr lang="en-TH"/>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3594864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1910" y="2514601"/>
            <a:ext cx="6686549" cy="2262781"/>
          </a:xfrm>
        </p:spPr>
        <p:txBody>
          <a:bodyPr anchor="b">
            <a:normAutofit/>
          </a:bodyPr>
          <a:lstStyle>
            <a:lvl1pPr>
              <a:defRPr sz="4050"/>
            </a:lvl1pPr>
          </a:lstStyle>
          <a:p>
            <a:r>
              <a:rPr lang="en-US"/>
              <a:t>Click to edit Master title style</a:t>
            </a:r>
            <a:endParaRPr lang="en-US" dirty="0"/>
          </a:p>
        </p:txBody>
      </p:sp>
      <p:sp>
        <p:nvSpPr>
          <p:cNvPr id="3" name="Subtitle 2"/>
          <p:cNvSpPr>
            <a:spLocks noGrp="1"/>
          </p:cNvSpPr>
          <p:nvPr>
            <p:ph type="subTitle" idx="1"/>
          </p:nvPr>
        </p:nvSpPr>
        <p:spPr>
          <a:xfrm>
            <a:off x="1941910" y="4777380"/>
            <a:ext cx="6686549" cy="1126283"/>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D001E5F-6F2D-2E47-9075-047FB0880677}" type="datetimeFigureOut">
              <a:rPr lang="en-TH" smtClean="0"/>
              <a:t>4/2/26</a:t>
            </a:fld>
            <a:endParaRPr lang="en-TH"/>
          </a:p>
        </p:txBody>
      </p:sp>
      <p:sp>
        <p:nvSpPr>
          <p:cNvPr id="5" name="Footer Placeholder 4"/>
          <p:cNvSpPr>
            <a:spLocks noGrp="1"/>
          </p:cNvSpPr>
          <p:nvPr>
            <p:ph type="ftr" sz="quarter" idx="11"/>
          </p:nvPr>
        </p:nvSpPr>
        <p:spPr/>
        <p:txBody>
          <a:bodyPr/>
          <a:lstStyle/>
          <a:p>
            <a:endParaRPr lang="en-TH"/>
          </a:p>
        </p:txBody>
      </p:sp>
      <p:sp>
        <p:nvSpPr>
          <p:cNvPr id="7" name="Freeform 6"/>
          <p:cNvSpPr/>
          <p:nvPr/>
        </p:nvSpPr>
        <p:spPr bwMode="auto">
          <a:xfrm>
            <a:off x="0" y="4323811"/>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0" y="4529541"/>
            <a:ext cx="584825" cy="365125"/>
          </a:xfrm>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7509971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4694" y="624110"/>
            <a:ext cx="6683765"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1941909" y="2133600"/>
            <a:ext cx="668655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001E5F-6F2D-2E47-9075-047FB0880677}" type="datetimeFigureOut">
              <a:rPr lang="en-TH" smtClean="0"/>
              <a:t>4/2/26</a:t>
            </a:fld>
            <a:endParaRPr lang="en-TH"/>
          </a:p>
        </p:txBody>
      </p:sp>
      <p:sp>
        <p:nvSpPr>
          <p:cNvPr id="5" name="Footer Placeholder 4"/>
          <p:cNvSpPr>
            <a:spLocks noGrp="1"/>
          </p:cNvSpPr>
          <p:nvPr>
            <p:ph type="ftr" sz="quarter" idx="11"/>
          </p:nvPr>
        </p:nvSpPr>
        <p:spPr/>
        <p:txBody>
          <a:bodyPr/>
          <a:lstStyle/>
          <a:p>
            <a:endParaRPr lang="en-TH"/>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3830688150"/>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1910" y="2058750"/>
            <a:ext cx="6686549" cy="1468800"/>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1941910" y="3530129"/>
            <a:ext cx="6686549" cy="860400"/>
          </a:xfrm>
        </p:spPr>
        <p:txBody>
          <a:bodyPr anchor="t"/>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001E5F-6F2D-2E47-9075-047FB0880677}" type="datetimeFigureOut">
              <a:rPr lang="en-TH" smtClean="0"/>
              <a:t>4/2/26</a:t>
            </a:fld>
            <a:endParaRPr lang="en-TH"/>
          </a:p>
        </p:txBody>
      </p:sp>
      <p:sp>
        <p:nvSpPr>
          <p:cNvPr id="5" name="Footer Placeholder 4"/>
          <p:cNvSpPr>
            <a:spLocks noGrp="1"/>
          </p:cNvSpPr>
          <p:nvPr>
            <p:ph type="ftr" sz="quarter" idx="11"/>
          </p:nvPr>
        </p:nvSpPr>
        <p:spPr/>
        <p:txBody>
          <a:bodyPr/>
          <a:lstStyle/>
          <a:p>
            <a:endParaRPr lang="en-TH"/>
          </a:p>
        </p:txBody>
      </p:sp>
      <p:sp>
        <p:nvSpPr>
          <p:cNvPr id="9"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155635419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1909" y="2133600"/>
            <a:ext cx="3235398"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93060" y="2126222"/>
            <a:ext cx="3235398"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D001E5F-6F2D-2E47-9075-047FB0880677}" type="datetimeFigureOut">
              <a:rPr lang="en-TH" smtClean="0"/>
              <a:t>4/2/26</a:t>
            </a:fld>
            <a:endParaRPr lang="en-TH"/>
          </a:p>
        </p:txBody>
      </p:sp>
      <p:sp>
        <p:nvSpPr>
          <p:cNvPr id="6" name="Footer Placeholder 5"/>
          <p:cNvSpPr>
            <a:spLocks noGrp="1"/>
          </p:cNvSpPr>
          <p:nvPr>
            <p:ph type="ftr" sz="quarter" idx="11"/>
          </p:nvPr>
        </p:nvSpPr>
        <p:spPr/>
        <p:txBody>
          <a:bodyPr/>
          <a:lstStyle/>
          <a:p>
            <a:endParaRPr lang="en-TH"/>
          </a:p>
        </p:txBody>
      </p:sp>
      <p:sp>
        <p:nvSpPr>
          <p:cNvPr id="10"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398860" y="787783"/>
            <a:ext cx="584825" cy="365125"/>
          </a:xfrm>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277768962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04530" y="1972703"/>
            <a:ext cx="2994549"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941909" y="2548966"/>
            <a:ext cx="3257170"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29972" y="1969475"/>
            <a:ext cx="299925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375218" y="2545738"/>
            <a:ext cx="3254006"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D001E5F-6F2D-2E47-9075-047FB0880677}" type="datetimeFigureOut">
              <a:rPr lang="en-TH" smtClean="0"/>
              <a:t>4/2/26</a:t>
            </a:fld>
            <a:endParaRPr lang="en-TH"/>
          </a:p>
        </p:txBody>
      </p:sp>
      <p:sp>
        <p:nvSpPr>
          <p:cNvPr id="8" name="Footer Placeholder 7"/>
          <p:cNvSpPr>
            <a:spLocks noGrp="1"/>
          </p:cNvSpPr>
          <p:nvPr>
            <p:ph type="ftr" sz="quarter" idx="11"/>
          </p:nvPr>
        </p:nvSpPr>
        <p:spPr/>
        <p:txBody>
          <a:bodyPr/>
          <a:lstStyle/>
          <a:p>
            <a:endParaRPr lang="en-TH"/>
          </a:p>
        </p:txBody>
      </p:sp>
      <p:sp>
        <p:nvSpPr>
          <p:cNvPr id="12"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787783"/>
            <a:ext cx="584825" cy="365125"/>
          </a:xfrm>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1169451571"/>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D001E5F-6F2D-2E47-9075-047FB0880677}" type="datetimeFigureOut">
              <a:rPr lang="en-TH" smtClean="0"/>
              <a:t>4/2/26</a:t>
            </a:fld>
            <a:endParaRPr lang="en-TH"/>
          </a:p>
        </p:txBody>
      </p:sp>
      <p:sp>
        <p:nvSpPr>
          <p:cNvPr id="4" name="Footer Placeholder 3"/>
          <p:cNvSpPr>
            <a:spLocks noGrp="1"/>
          </p:cNvSpPr>
          <p:nvPr>
            <p:ph type="ftr" sz="quarter" idx="11"/>
          </p:nvPr>
        </p:nvSpPr>
        <p:spPr/>
        <p:txBody>
          <a:bodyPr/>
          <a:lstStyle/>
          <a:p>
            <a:endParaRPr lang="en-TH"/>
          </a:p>
        </p:txBody>
      </p:sp>
      <p:sp>
        <p:nvSpPr>
          <p:cNvPr id="7"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368618619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001E5F-6F2D-2E47-9075-047FB0880677}" type="datetimeFigureOut">
              <a:rPr lang="en-TH" smtClean="0"/>
              <a:t>4/2/26</a:t>
            </a:fld>
            <a:endParaRPr lang="en-TH"/>
          </a:p>
        </p:txBody>
      </p:sp>
      <p:sp>
        <p:nvSpPr>
          <p:cNvPr id="3" name="Footer Placeholder 2"/>
          <p:cNvSpPr>
            <a:spLocks noGrp="1"/>
          </p:cNvSpPr>
          <p:nvPr>
            <p:ph type="ftr" sz="quarter" idx="11"/>
          </p:nvPr>
        </p:nvSpPr>
        <p:spPr/>
        <p:txBody>
          <a:bodyPr/>
          <a:lstStyle/>
          <a:p>
            <a:endParaRPr lang="en-TH"/>
          </a:p>
        </p:txBody>
      </p:sp>
      <p:sp>
        <p:nvSpPr>
          <p:cNvPr id="6"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131738740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446088"/>
            <a:ext cx="2628899" cy="976312"/>
          </a:xfrm>
        </p:spPr>
        <p:txBody>
          <a:bodyPr anchor="b"/>
          <a:lstStyle>
            <a:lvl1pPr algn="l">
              <a:defRPr sz="1500" b="0"/>
            </a:lvl1pPr>
          </a:lstStyle>
          <a:p>
            <a:r>
              <a:rPr lang="en-US"/>
              <a:t>Click to edit Master title style</a:t>
            </a:r>
            <a:endParaRPr lang="en-US" dirty="0"/>
          </a:p>
        </p:txBody>
      </p:sp>
      <p:sp>
        <p:nvSpPr>
          <p:cNvPr id="3" name="Content Placeholder 2"/>
          <p:cNvSpPr>
            <a:spLocks noGrp="1"/>
          </p:cNvSpPr>
          <p:nvPr>
            <p:ph idx="1"/>
          </p:nvPr>
        </p:nvSpPr>
        <p:spPr>
          <a:xfrm>
            <a:off x="4742259" y="446089"/>
            <a:ext cx="38862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1910" y="1598613"/>
            <a:ext cx="26288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0D001E5F-6F2D-2E47-9075-047FB0880677}" type="datetimeFigureOut">
              <a:rPr lang="en-TH" smtClean="0"/>
              <a:t>4/2/26</a:t>
            </a:fld>
            <a:endParaRPr lang="en-TH"/>
          </a:p>
        </p:txBody>
      </p:sp>
      <p:sp>
        <p:nvSpPr>
          <p:cNvPr id="6" name="Footer Placeholder 5"/>
          <p:cNvSpPr>
            <a:spLocks noGrp="1"/>
          </p:cNvSpPr>
          <p:nvPr>
            <p:ph type="ftr" sz="quarter" idx="11"/>
          </p:nvPr>
        </p:nvSpPr>
        <p:spPr/>
        <p:txBody>
          <a:bodyPr/>
          <a:lstStyle/>
          <a:p>
            <a:endParaRPr lang="en-TH"/>
          </a:p>
        </p:txBody>
      </p:sp>
      <p:sp>
        <p:nvSpPr>
          <p:cNvPr id="9"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2999161159"/>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4800600"/>
            <a:ext cx="6686550"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1909" y="634965"/>
            <a:ext cx="6686550" cy="3854970"/>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941910" y="5367338"/>
            <a:ext cx="668655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0D001E5F-6F2D-2E47-9075-047FB0880677}" type="datetimeFigureOut">
              <a:rPr lang="en-TH" smtClean="0"/>
              <a:t>4/2/26</a:t>
            </a:fld>
            <a:endParaRPr lang="en-TH"/>
          </a:p>
        </p:txBody>
      </p:sp>
      <p:sp>
        <p:nvSpPr>
          <p:cNvPr id="6" name="Footer Placeholder 5"/>
          <p:cNvSpPr>
            <a:spLocks noGrp="1"/>
          </p:cNvSpPr>
          <p:nvPr>
            <p:ph type="ftr" sz="quarter" idx="11"/>
          </p:nvPr>
        </p:nvSpPr>
        <p:spPr/>
        <p:txBody>
          <a:bodyPr/>
          <a:lstStyle/>
          <a:p>
            <a:endParaRPr lang="en-TH"/>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15800415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294145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609600"/>
            <a:ext cx="6686549" cy="3117040"/>
          </a:xfrm>
        </p:spPr>
        <p:txBody>
          <a:bodyPr anchor="ctr">
            <a:normAutofit/>
          </a:bodyPr>
          <a:lstStyle>
            <a:lvl1pPr algn="l">
              <a:defRPr sz="3600" b="0" cap="none"/>
            </a:lvl1pPr>
          </a:lstStyle>
          <a:p>
            <a:r>
              <a:rPr lang="en-US"/>
              <a:t>Click to edit Master title style</a:t>
            </a:r>
            <a:endParaRPr lang="en-US" dirty="0"/>
          </a:p>
        </p:txBody>
      </p:sp>
      <p:sp>
        <p:nvSpPr>
          <p:cNvPr id="3" name="Text Placeholder 2"/>
          <p:cNvSpPr>
            <a:spLocks noGrp="1"/>
          </p:cNvSpPr>
          <p:nvPr>
            <p:ph type="body" idx="1"/>
          </p:nvPr>
        </p:nvSpPr>
        <p:spPr>
          <a:xfrm>
            <a:off x="1941910" y="4354046"/>
            <a:ext cx="668654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001E5F-6F2D-2E47-9075-047FB0880677}" type="datetimeFigureOut">
              <a:rPr lang="en-TH" smtClean="0"/>
              <a:t>4/2/26</a:t>
            </a:fld>
            <a:endParaRPr lang="en-TH"/>
          </a:p>
        </p:txBody>
      </p:sp>
      <p:sp>
        <p:nvSpPr>
          <p:cNvPr id="5" name="Footer Placeholder 4"/>
          <p:cNvSpPr>
            <a:spLocks noGrp="1"/>
          </p:cNvSpPr>
          <p:nvPr>
            <p:ph type="ftr" sz="quarter" idx="11"/>
          </p:nvPr>
        </p:nvSpPr>
        <p:spPr/>
        <p:txBody>
          <a:bodyPr/>
          <a:lstStyle/>
          <a:p>
            <a:endParaRPr lang="en-TH"/>
          </a:p>
        </p:txBody>
      </p:sp>
      <p:sp>
        <p:nvSpPr>
          <p:cNvPr id="9"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2821724657"/>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37462" y="609600"/>
            <a:ext cx="6295445" cy="2895600"/>
          </a:xfrm>
        </p:spPr>
        <p:txBody>
          <a:bodyPr anchor="ctr">
            <a:normAutofit/>
          </a:bodyPr>
          <a:lstStyle>
            <a:lvl1pPr algn="l">
              <a:defRPr sz="36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56259" y="3505200"/>
            <a:ext cx="5652416"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1910" y="4354046"/>
            <a:ext cx="668654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001E5F-6F2D-2E47-9075-047FB0880677}" type="datetimeFigureOut">
              <a:rPr lang="en-TH" smtClean="0"/>
              <a:t>4/2/26</a:t>
            </a:fld>
            <a:endParaRPr lang="en-TH"/>
          </a:p>
        </p:txBody>
      </p:sp>
      <p:sp>
        <p:nvSpPr>
          <p:cNvPr id="5" name="Footer Placeholder 4"/>
          <p:cNvSpPr>
            <a:spLocks noGrp="1"/>
          </p:cNvSpPr>
          <p:nvPr>
            <p:ph type="ftr" sz="quarter" idx="11"/>
          </p:nvPr>
        </p:nvSpPr>
        <p:spPr/>
        <p:txBody>
          <a:bodyPr/>
          <a:lstStyle/>
          <a:p>
            <a:endParaRPr lang="en-TH"/>
          </a:p>
        </p:txBody>
      </p:sp>
      <p:sp>
        <p:nvSpPr>
          <p:cNvPr id="11"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DC16FFC8-DD3D-5444-B0D0-3E409C71278E}" type="slidenum">
              <a:rPr lang="en-TH" smtClean="0"/>
              <a:t>‹#›</a:t>
            </a:fld>
            <a:endParaRPr lang="en-TH"/>
          </a:p>
        </p:txBody>
      </p:sp>
      <p:sp>
        <p:nvSpPr>
          <p:cNvPr id="14" name="TextBox 13"/>
          <p:cNvSpPr txBox="1"/>
          <p:nvPr/>
        </p:nvSpPr>
        <p:spPr>
          <a:xfrm>
            <a:off x="1850739" y="648005"/>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15" name="TextBox 14"/>
          <p:cNvSpPr txBox="1"/>
          <p:nvPr/>
        </p:nvSpPr>
        <p:spPr>
          <a:xfrm>
            <a:off x="8336139" y="290530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69064724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1910" y="2438401"/>
            <a:ext cx="6686550" cy="2724845"/>
          </a:xfrm>
        </p:spPr>
        <p:txBody>
          <a:bodyPr anchor="b">
            <a:normAutofit/>
          </a:bodyPr>
          <a:lstStyle>
            <a:lvl1pPr algn="l">
              <a:defRPr sz="3600" b="0"/>
            </a:lvl1pPr>
          </a:lstStyle>
          <a:p>
            <a:r>
              <a:rPr lang="en-US"/>
              <a:t>Click to edit Master title style</a:t>
            </a:r>
            <a:endParaRPr lang="en-US" dirty="0"/>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D001E5F-6F2D-2E47-9075-047FB0880677}" type="datetimeFigureOut">
              <a:rPr lang="en-TH" smtClean="0"/>
              <a:t>4/2/26</a:t>
            </a:fld>
            <a:endParaRPr lang="en-TH"/>
          </a:p>
        </p:txBody>
      </p:sp>
      <p:sp>
        <p:nvSpPr>
          <p:cNvPr id="6" name="Footer Placeholder 5"/>
          <p:cNvSpPr>
            <a:spLocks noGrp="1"/>
          </p:cNvSpPr>
          <p:nvPr>
            <p:ph type="ftr" sz="quarter" idx="11"/>
          </p:nvPr>
        </p:nvSpPr>
        <p:spPr/>
        <p:txBody>
          <a:bodyPr/>
          <a:lstStyle/>
          <a:p>
            <a:endParaRPr lang="en-TH"/>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301381747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137462" y="609600"/>
            <a:ext cx="6295445" cy="2895600"/>
          </a:xfrm>
        </p:spPr>
        <p:txBody>
          <a:bodyPr anchor="ctr">
            <a:normAutofit/>
          </a:bodyPr>
          <a:lstStyle>
            <a:lvl1pPr algn="l">
              <a:defRPr sz="36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D001E5F-6F2D-2E47-9075-047FB0880677}" type="datetimeFigureOut">
              <a:rPr lang="en-TH" smtClean="0"/>
              <a:t>4/2/26</a:t>
            </a:fld>
            <a:endParaRPr lang="en-TH"/>
          </a:p>
        </p:txBody>
      </p:sp>
      <p:sp>
        <p:nvSpPr>
          <p:cNvPr id="6" name="Footer Placeholder 5"/>
          <p:cNvSpPr>
            <a:spLocks noGrp="1"/>
          </p:cNvSpPr>
          <p:nvPr>
            <p:ph type="ftr" sz="quarter" idx="11"/>
          </p:nvPr>
        </p:nvSpPr>
        <p:spPr/>
        <p:txBody>
          <a:bodyPr/>
          <a:lstStyle/>
          <a:p>
            <a:endParaRPr lang="en-TH"/>
          </a:p>
        </p:txBody>
      </p:sp>
      <p:sp>
        <p:nvSpPr>
          <p:cNvPr id="11"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DC16FFC8-DD3D-5444-B0D0-3E409C71278E}" type="slidenum">
              <a:rPr lang="en-TH" smtClean="0"/>
              <a:t>‹#›</a:t>
            </a:fld>
            <a:endParaRPr lang="en-TH"/>
          </a:p>
        </p:txBody>
      </p:sp>
      <p:sp>
        <p:nvSpPr>
          <p:cNvPr id="17" name="TextBox 16"/>
          <p:cNvSpPr txBox="1"/>
          <p:nvPr/>
        </p:nvSpPr>
        <p:spPr>
          <a:xfrm>
            <a:off x="1850739" y="648005"/>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18" name="TextBox 17"/>
          <p:cNvSpPr txBox="1"/>
          <p:nvPr/>
        </p:nvSpPr>
        <p:spPr>
          <a:xfrm>
            <a:off x="8336139" y="290530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84159419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1910" y="627407"/>
            <a:ext cx="6686549" cy="2880020"/>
          </a:xfrm>
        </p:spPr>
        <p:txBody>
          <a:bodyPr anchor="ctr">
            <a:normAutofit/>
          </a:bodyPr>
          <a:lstStyle>
            <a:lvl1pPr algn="l">
              <a:defRPr sz="3600" b="0"/>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D001E5F-6F2D-2E47-9075-047FB0880677}" type="datetimeFigureOut">
              <a:rPr lang="en-TH" smtClean="0"/>
              <a:t>4/2/26</a:t>
            </a:fld>
            <a:endParaRPr lang="en-TH"/>
          </a:p>
        </p:txBody>
      </p:sp>
      <p:sp>
        <p:nvSpPr>
          <p:cNvPr id="6" name="Footer Placeholder 5"/>
          <p:cNvSpPr>
            <a:spLocks noGrp="1"/>
          </p:cNvSpPr>
          <p:nvPr>
            <p:ph type="ftr" sz="quarter" idx="11"/>
          </p:nvPr>
        </p:nvSpPr>
        <p:spPr/>
        <p:txBody>
          <a:bodyPr/>
          <a:lstStyle/>
          <a:p>
            <a:endParaRPr lang="en-TH"/>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158726464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001E5F-6F2D-2E47-9075-047FB0880677}" type="datetimeFigureOut">
              <a:rPr lang="en-TH" smtClean="0"/>
              <a:t>4/2/26</a:t>
            </a:fld>
            <a:endParaRPr lang="en-TH"/>
          </a:p>
        </p:txBody>
      </p:sp>
      <p:sp>
        <p:nvSpPr>
          <p:cNvPr id="5" name="Footer Placeholder 4"/>
          <p:cNvSpPr>
            <a:spLocks noGrp="1"/>
          </p:cNvSpPr>
          <p:nvPr>
            <p:ph type="ftr" sz="quarter" idx="11"/>
          </p:nvPr>
        </p:nvSpPr>
        <p:spPr/>
        <p:txBody>
          <a:bodyPr/>
          <a:lstStyle/>
          <a:p>
            <a:endParaRPr lang="en-TH"/>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2654371329"/>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09" y="627406"/>
            <a:ext cx="16557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1909" y="627406"/>
            <a:ext cx="485775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001E5F-6F2D-2E47-9075-047FB0880677}" type="datetimeFigureOut">
              <a:rPr lang="en-TH" smtClean="0"/>
              <a:t>4/2/26</a:t>
            </a:fld>
            <a:endParaRPr lang="en-TH"/>
          </a:p>
        </p:txBody>
      </p:sp>
      <p:sp>
        <p:nvSpPr>
          <p:cNvPr id="5" name="Footer Placeholder 4"/>
          <p:cNvSpPr>
            <a:spLocks noGrp="1"/>
          </p:cNvSpPr>
          <p:nvPr>
            <p:ph type="ftr" sz="quarter" idx="11"/>
          </p:nvPr>
        </p:nvSpPr>
        <p:spPr/>
        <p:txBody>
          <a:bodyPr/>
          <a:lstStyle/>
          <a:p>
            <a:endParaRPr lang="en-TH"/>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388327887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20190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200150" y="2386744"/>
            <a:ext cx="6743700" cy="1645920"/>
          </a:xfrm>
          <a:solidFill>
            <a:srgbClr val="FFFFFF"/>
          </a:solidFill>
          <a:ln w="38100">
            <a:solidFill>
              <a:srgbClr val="404040"/>
            </a:solidFill>
          </a:ln>
        </p:spPr>
        <p:txBody>
          <a:bodyPr lIns="274320" rIns="274320" anchor="ctr" anchorCtr="1">
            <a:normAutofit/>
          </a:bodyPr>
          <a:lstStyle>
            <a:lvl1pPr algn="ctr">
              <a:defRPr sz="285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500">
                <a:solidFill>
                  <a:schemeClr val="tx1">
                    <a:lumMod val="75000"/>
                    <a:lumOff val="2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0D001E5F-6F2D-2E47-9075-047FB0880677}" type="datetimeFigureOut">
              <a:rPr lang="en-TH" smtClean="0"/>
              <a:t>4/2/26</a:t>
            </a:fld>
            <a:endParaRPr lang="en-TH"/>
          </a:p>
        </p:txBody>
      </p:sp>
      <p:sp>
        <p:nvSpPr>
          <p:cNvPr id="8" name="Footer Placeholder 7"/>
          <p:cNvSpPr>
            <a:spLocks noGrp="1"/>
          </p:cNvSpPr>
          <p:nvPr>
            <p:ph type="ftr" sz="quarter" idx="11"/>
          </p:nvPr>
        </p:nvSpPr>
        <p:spPr/>
        <p:txBody>
          <a:bodyPr/>
          <a:lstStyle/>
          <a:p>
            <a:endParaRPr lang="en-TH"/>
          </a:p>
        </p:txBody>
      </p:sp>
      <p:sp>
        <p:nvSpPr>
          <p:cNvPr id="9" name="Slide Number Placeholder 8"/>
          <p:cNvSpPr>
            <a:spLocks noGrp="1"/>
          </p:cNvSpPr>
          <p:nvPr>
            <p:ph type="sldNum" sz="quarter" idx="12"/>
          </p:nvPr>
        </p:nvSpPr>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425157733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D001E5F-6F2D-2E47-9075-047FB0880677}" type="datetimeFigureOut">
              <a:rPr lang="en-TH" smtClean="0"/>
              <a:t>4/2/26</a:t>
            </a:fld>
            <a:endParaRPr lang="en-TH"/>
          </a:p>
        </p:txBody>
      </p:sp>
      <p:sp>
        <p:nvSpPr>
          <p:cNvPr id="8" name="Footer Placeholder 7"/>
          <p:cNvSpPr>
            <a:spLocks noGrp="1"/>
          </p:cNvSpPr>
          <p:nvPr>
            <p:ph type="ftr" sz="quarter" idx="11"/>
          </p:nvPr>
        </p:nvSpPr>
        <p:spPr/>
        <p:txBody>
          <a:bodyPr/>
          <a:lstStyle/>
          <a:p>
            <a:endParaRPr lang="en-TH"/>
          </a:p>
        </p:txBody>
      </p:sp>
      <p:sp>
        <p:nvSpPr>
          <p:cNvPr id="9" name="Slide Number Placeholder 8"/>
          <p:cNvSpPr>
            <a:spLocks noGrp="1"/>
          </p:cNvSpPr>
          <p:nvPr>
            <p:ph type="sldNum" sz="quarter" idx="12"/>
          </p:nvPr>
        </p:nvSpPr>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13622720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4484927"/>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200150" y="2386744"/>
            <a:ext cx="6743700" cy="1645920"/>
          </a:xfrm>
          <a:solidFill>
            <a:srgbClr val="FFFFFF"/>
          </a:solidFill>
          <a:ln w="38100">
            <a:solidFill>
              <a:srgbClr val="404040"/>
            </a:solidFill>
          </a:ln>
        </p:spPr>
        <p:txBody>
          <a:bodyPr lIns="274320" rIns="274320" anchor="ctr" anchorCtr="1">
            <a:normAutofit/>
          </a:bodyPr>
          <a:lstStyle>
            <a:lvl1pPr>
              <a:defRPr sz="285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0D001E5F-6F2D-2E47-9075-047FB0880677}" type="datetimeFigureOut">
              <a:rPr lang="en-TH" smtClean="0"/>
              <a:t>4/2/26</a:t>
            </a:fld>
            <a:endParaRPr lang="en-TH"/>
          </a:p>
        </p:txBody>
      </p:sp>
      <p:sp>
        <p:nvSpPr>
          <p:cNvPr id="8" name="Footer Placeholder 7"/>
          <p:cNvSpPr>
            <a:spLocks noGrp="1"/>
          </p:cNvSpPr>
          <p:nvPr>
            <p:ph type="ftr" sz="quarter" idx="11"/>
          </p:nvPr>
        </p:nvSpPr>
        <p:spPr/>
        <p:txBody>
          <a:bodyPr/>
          <a:lstStyle/>
          <a:p>
            <a:endParaRPr lang="en-TH"/>
          </a:p>
        </p:txBody>
      </p:sp>
      <p:sp>
        <p:nvSpPr>
          <p:cNvPr id="9" name="Slide Number Placeholder 8"/>
          <p:cNvSpPr>
            <a:spLocks noGrp="1"/>
          </p:cNvSpPr>
          <p:nvPr>
            <p:ph type="sldNum" sz="quarter" idx="12"/>
          </p:nvPr>
        </p:nvSpPr>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20103097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86434" y="2638044"/>
            <a:ext cx="3203828"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2638044"/>
            <a:ext cx="3202685"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0D001E5F-6F2D-2E47-9075-047FB0880677}" type="datetimeFigureOut">
              <a:rPr lang="en-TH" smtClean="0"/>
              <a:t>4/2/26</a:t>
            </a:fld>
            <a:endParaRPr lang="en-TH"/>
          </a:p>
        </p:txBody>
      </p:sp>
      <p:sp>
        <p:nvSpPr>
          <p:cNvPr id="9" name="Footer Placeholder 8"/>
          <p:cNvSpPr>
            <a:spLocks noGrp="1"/>
          </p:cNvSpPr>
          <p:nvPr>
            <p:ph type="ftr" sz="quarter" idx="11"/>
          </p:nvPr>
        </p:nvSpPr>
        <p:spPr/>
        <p:txBody>
          <a:bodyPr/>
          <a:lstStyle/>
          <a:p>
            <a:endParaRPr lang="en-TH"/>
          </a:p>
        </p:txBody>
      </p:sp>
      <p:sp>
        <p:nvSpPr>
          <p:cNvPr id="10" name="Slide Number Placeholder 9"/>
          <p:cNvSpPr>
            <a:spLocks noGrp="1"/>
          </p:cNvSpPr>
          <p:nvPr>
            <p:ph type="sldNum" sz="quarter" idx="12"/>
          </p:nvPr>
        </p:nvSpPr>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278886102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87577" y="2313434"/>
            <a:ext cx="3202686" cy="704087"/>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87577" y="3143250"/>
            <a:ext cx="3202686"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3143250"/>
            <a:ext cx="3190113"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2313434"/>
            <a:ext cx="3202686" cy="704087"/>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7" name="Date Placeholder 6"/>
          <p:cNvSpPr>
            <a:spLocks noGrp="1"/>
          </p:cNvSpPr>
          <p:nvPr>
            <p:ph type="dt" sz="half" idx="10"/>
          </p:nvPr>
        </p:nvSpPr>
        <p:spPr/>
        <p:txBody>
          <a:bodyPr/>
          <a:lstStyle/>
          <a:p>
            <a:fld id="{0D001E5F-6F2D-2E47-9075-047FB0880677}" type="datetimeFigureOut">
              <a:rPr lang="en-TH" smtClean="0"/>
              <a:t>4/2/26</a:t>
            </a:fld>
            <a:endParaRPr lang="en-TH"/>
          </a:p>
        </p:txBody>
      </p:sp>
      <p:sp>
        <p:nvSpPr>
          <p:cNvPr id="8" name="Footer Placeholder 7"/>
          <p:cNvSpPr>
            <a:spLocks noGrp="1"/>
          </p:cNvSpPr>
          <p:nvPr>
            <p:ph type="ftr" sz="quarter" idx="11"/>
          </p:nvPr>
        </p:nvSpPr>
        <p:spPr/>
        <p:txBody>
          <a:bodyPr/>
          <a:lstStyle/>
          <a:p>
            <a:endParaRPr lang="en-TH"/>
          </a:p>
        </p:txBody>
      </p:sp>
      <p:sp>
        <p:nvSpPr>
          <p:cNvPr id="9" name="Slide Number Placeholder 8"/>
          <p:cNvSpPr>
            <a:spLocks noGrp="1"/>
          </p:cNvSpPr>
          <p:nvPr>
            <p:ph type="sldNum" sz="quarter" idx="12"/>
          </p:nvPr>
        </p:nvSpPr>
        <p:spPr/>
        <p:txBody>
          <a:bodyPr/>
          <a:lstStyle/>
          <a:p>
            <a:fld id="{DC16FFC8-DD3D-5444-B0D0-3E409C71278E}" type="slidenum">
              <a:rPr lang="en-TH" smtClean="0"/>
              <a:t>‹#›</a:t>
            </a:fld>
            <a:endParaRPr lang="en-TH"/>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26952901"/>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D001E5F-6F2D-2E47-9075-047FB0880677}" type="datetimeFigureOut">
              <a:rPr lang="en-TH" smtClean="0"/>
              <a:t>4/2/26</a:t>
            </a:fld>
            <a:endParaRPr lang="en-TH"/>
          </a:p>
        </p:txBody>
      </p:sp>
      <p:sp>
        <p:nvSpPr>
          <p:cNvPr id="4" name="Footer Placeholder 3"/>
          <p:cNvSpPr>
            <a:spLocks noGrp="1"/>
          </p:cNvSpPr>
          <p:nvPr>
            <p:ph type="ftr" sz="quarter" idx="11"/>
          </p:nvPr>
        </p:nvSpPr>
        <p:spPr/>
        <p:txBody>
          <a:bodyPr/>
          <a:lstStyle/>
          <a:p>
            <a:endParaRPr lang="en-TH"/>
          </a:p>
        </p:txBody>
      </p:sp>
      <p:sp>
        <p:nvSpPr>
          <p:cNvPr id="5" name="Slide Number Placeholder 4"/>
          <p:cNvSpPr>
            <a:spLocks noGrp="1"/>
          </p:cNvSpPr>
          <p:nvPr>
            <p:ph type="sldNum" sz="quarter" idx="12"/>
          </p:nvPr>
        </p:nvSpPr>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68079362"/>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001E5F-6F2D-2E47-9075-047FB0880677}" type="datetimeFigureOut">
              <a:rPr lang="en-TH" smtClean="0"/>
              <a:t>4/2/26</a:t>
            </a:fld>
            <a:endParaRPr lang="en-TH"/>
          </a:p>
        </p:txBody>
      </p:sp>
      <p:sp>
        <p:nvSpPr>
          <p:cNvPr id="3" name="Footer Placeholder 2"/>
          <p:cNvSpPr>
            <a:spLocks noGrp="1"/>
          </p:cNvSpPr>
          <p:nvPr>
            <p:ph type="ftr" sz="quarter" idx="11"/>
          </p:nvPr>
        </p:nvSpPr>
        <p:spPr/>
        <p:txBody>
          <a:bodyPr/>
          <a:lstStyle/>
          <a:p>
            <a:endParaRPr lang="en-TH"/>
          </a:p>
        </p:txBody>
      </p:sp>
      <p:sp>
        <p:nvSpPr>
          <p:cNvPr id="4" name="Slide Number Placeholder 3"/>
          <p:cNvSpPr>
            <a:spLocks noGrp="1"/>
          </p:cNvSpPr>
          <p:nvPr>
            <p:ph type="sldNum" sz="quarter" idx="12"/>
          </p:nvPr>
        </p:nvSpPr>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2709527716"/>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3504" y="2243829"/>
            <a:ext cx="3364992" cy="1141497"/>
          </a:xfrm>
          <a:solidFill>
            <a:srgbClr val="FFFFFF"/>
          </a:solidFill>
          <a:ln>
            <a:solidFill>
              <a:srgbClr val="404040"/>
            </a:solidFill>
          </a:ln>
        </p:spPr>
        <p:txBody>
          <a:bodyPr anchor="ctr" anchorCtr="1">
            <a:normAutofit/>
          </a:bodyPr>
          <a:lstStyle>
            <a:lvl1pPr>
              <a:defRPr sz="165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425">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6676" y="3549918"/>
            <a:ext cx="2846070" cy="2194036"/>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9" name="Date Placeholder 8"/>
          <p:cNvSpPr>
            <a:spLocks noGrp="1"/>
          </p:cNvSpPr>
          <p:nvPr>
            <p:ph type="dt" sz="half" idx="10"/>
          </p:nvPr>
        </p:nvSpPr>
        <p:spPr/>
        <p:txBody>
          <a:bodyPr/>
          <a:lstStyle/>
          <a:p>
            <a:fld id="{0D001E5F-6F2D-2E47-9075-047FB0880677}" type="datetimeFigureOut">
              <a:rPr lang="en-TH" smtClean="0"/>
              <a:t>4/2/26</a:t>
            </a:fld>
            <a:endParaRPr lang="en-TH"/>
          </a:p>
        </p:txBody>
      </p:sp>
      <p:sp>
        <p:nvSpPr>
          <p:cNvPr id="10" name="Footer Placeholder 9"/>
          <p:cNvSpPr>
            <a:spLocks noGrp="1"/>
          </p:cNvSpPr>
          <p:nvPr>
            <p:ph type="ftr" sz="quarter" idx="11"/>
          </p:nvPr>
        </p:nvSpPr>
        <p:spPr>
          <a:xfrm>
            <a:off x="603504" y="6236208"/>
            <a:ext cx="3843598" cy="320040"/>
          </a:xfrm>
        </p:spPr>
        <p:txBody>
          <a:bodyPr/>
          <a:lstStyle>
            <a:lvl1pPr>
              <a:defRPr>
                <a:solidFill>
                  <a:srgbClr val="FFFFFF">
                    <a:alpha val="70000"/>
                  </a:srgbClr>
                </a:solidFill>
              </a:defRPr>
            </a:lvl1pPr>
          </a:lstStyle>
          <a:p>
            <a:endParaRPr lang="en-TH"/>
          </a:p>
        </p:txBody>
      </p:sp>
      <p:sp>
        <p:nvSpPr>
          <p:cNvPr id="11" name="Slide Number Placeholder 10"/>
          <p:cNvSpPr>
            <a:spLocks noGrp="1"/>
          </p:cNvSpPr>
          <p:nvPr>
            <p:ph type="sldNum" sz="quarter" idx="12"/>
          </p:nvPr>
        </p:nvSpPr>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929943529"/>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6392" y="2243828"/>
            <a:ext cx="3371249" cy="1134640"/>
          </a:xfrm>
          <a:solidFill>
            <a:srgbClr val="FFFFFF"/>
          </a:solidFill>
          <a:ln>
            <a:solidFill>
              <a:srgbClr val="404040"/>
            </a:solidFill>
          </a:ln>
        </p:spPr>
        <p:txBody>
          <a:bodyPr anchor="ctr" anchorCtr="1">
            <a:noAutofit/>
          </a:bodyPr>
          <a:lstStyle>
            <a:lvl1pPr>
              <a:defRPr sz="165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0"/>
            <a:ext cx="4576573" cy="6858000"/>
          </a:xfrm>
          <a:solidFill>
            <a:schemeClr val="bg1">
              <a:lumMod val="75000"/>
            </a:schemeClr>
          </a:solidFill>
        </p:spPr>
        <p:txBody>
          <a:bodyPr anchor="t"/>
          <a:lstStyle>
            <a:lvl1pPr marL="0" indent="0">
              <a:buNone/>
              <a:defRPr sz="2400">
                <a:solidFill>
                  <a:schemeClr val="bg1">
                    <a:lumMod val="85000"/>
                    <a:lumOff val="1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6676" y="3549919"/>
            <a:ext cx="2846070" cy="2194037"/>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D001E5F-6F2D-2E47-9075-047FB0880677}" type="datetimeFigureOut">
              <a:rPr lang="en-TH" smtClean="0"/>
              <a:t>4/2/26</a:t>
            </a:fld>
            <a:endParaRPr lang="en-TH"/>
          </a:p>
        </p:txBody>
      </p:sp>
      <p:sp>
        <p:nvSpPr>
          <p:cNvPr id="9" name="Footer Placeholder 8"/>
          <p:cNvSpPr>
            <a:spLocks noGrp="1"/>
          </p:cNvSpPr>
          <p:nvPr>
            <p:ph type="ftr" sz="quarter" idx="11"/>
          </p:nvPr>
        </p:nvSpPr>
        <p:spPr>
          <a:xfrm>
            <a:off x="603504" y="6236208"/>
            <a:ext cx="3843598" cy="320040"/>
          </a:xfrm>
        </p:spPr>
        <p:txBody>
          <a:bodyPr/>
          <a:lstStyle>
            <a:lvl1pPr>
              <a:defRPr>
                <a:solidFill>
                  <a:srgbClr val="FFFFFF">
                    <a:alpha val="70000"/>
                  </a:srgbClr>
                </a:solidFill>
              </a:defRPr>
            </a:lvl1pPr>
          </a:lstStyle>
          <a:p>
            <a:endParaRPr lang="en-TH"/>
          </a:p>
        </p:txBody>
      </p:sp>
      <p:sp>
        <p:nvSpPr>
          <p:cNvPr id="10" name="Slide Number Placeholder 9"/>
          <p:cNvSpPr>
            <a:spLocks noGrp="1"/>
          </p:cNvSpPr>
          <p:nvPr>
            <p:ph type="sldNum" sz="quarter" idx="12"/>
          </p:nvPr>
        </p:nvSpPr>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3438591304"/>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001E5F-6F2D-2E47-9075-047FB0880677}" type="datetimeFigureOut">
              <a:rPr lang="en-TH" smtClean="0"/>
              <a:t>4/2/26</a:t>
            </a:fld>
            <a:endParaRPr lang="en-TH"/>
          </a:p>
        </p:txBody>
      </p:sp>
      <p:sp>
        <p:nvSpPr>
          <p:cNvPr id="5" name="Footer Placeholder 4"/>
          <p:cNvSpPr>
            <a:spLocks noGrp="1"/>
          </p:cNvSpPr>
          <p:nvPr>
            <p:ph type="ftr" sz="quarter" idx="11"/>
          </p:nvPr>
        </p:nvSpPr>
        <p:spPr/>
        <p:txBody>
          <a:bodyPr/>
          <a:lstStyle/>
          <a:p>
            <a:endParaRPr lang="en-TH"/>
          </a:p>
        </p:txBody>
      </p:sp>
      <p:sp>
        <p:nvSpPr>
          <p:cNvPr id="6" name="Slide Number Placeholder 5"/>
          <p:cNvSpPr>
            <a:spLocks noGrp="1"/>
          </p:cNvSpPr>
          <p:nvPr>
            <p:ph type="sldNum" sz="quarter" idx="12"/>
          </p:nvPr>
        </p:nvSpPr>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419702734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973956"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3352" y="937260"/>
            <a:ext cx="4648867"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001E5F-6F2D-2E47-9075-047FB0880677}" type="datetimeFigureOut">
              <a:rPr lang="en-TH" smtClean="0"/>
              <a:t>4/2/26</a:t>
            </a:fld>
            <a:endParaRPr lang="en-TH"/>
          </a:p>
        </p:txBody>
      </p:sp>
      <p:sp>
        <p:nvSpPr>
          <p:cNvPr id="5" name="Footer Placeholder 4"/>
          <p:cNvSpPr>
            <a:spLocks noGrp="1"/>
          </p:cNvSpPr>
          <p:nvPr>
            <p:ph type="ftr" sz="quarter" idx="11"/>
          </p:nvPr>
        </p:nvSpPr>
        <p:spPr/>
        <p:txBody>
          <a:bodyPr/>
          <a:lstStyle/>
          <a:p>
            <a:endParaRPr lang="en-TH"/>
          </a:p>
        </p:txBody>
      </p:sp>
      <p:sp>
        <p:nvSpPr>
          <p:cNvPr id="6" name="Slide Number Placeholder 5"/>
          <p:cNvSpPr>
            <a:spLocks noGrp="1"/>
          </p:cNvSpPr>
          <p:nvPr>
            <p:ph type="sldNum" sz="quarter" idx="12"/>
          </p:nvPr>
        </p:nvSpPr>
        <p:spPr/>
        <p:txBody>
          <a:bodyPr/>
          <a:lstStyle/>
          <a:p>
            <a:fld id="{DC16FFC8-DD3D-5444-B0D0-3E409C71278E}" type="slidenum">
              <a:rPr lang="en-TH" smtClean="0"/>
              <a:t>‹#›</a:t>
            </a:fld>
            <a:endParaRPr lang="en-TH"/>
          </a:p>
        </p:txBody>
      </p:sp>
    </p:spTree>
    <p:extLst>
      <p:ext uri="{BB962C8B-B14F-4D97-AF65-F5344CB8AC3E}">
        <p14:creationId xmlns:p14="http://schemas.microsoft.com/office/powerpoint/2010/main" val="1623998590"/>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4048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29" y="2130536"/>
            <a:ext cx="7772977" cy="1469371"/>
          </a:xfrm>
          <a:prstGeom prst="rect">
            <a:avLst/>
          </a:prstGeom>
        </p:spPr>
        <p:txBody>
          <a:bodyPr vert="horz" lIns="81868" tIns="40933" rIns="81868" bIns="40933"/>
          <a:lstStyle/>
          <a:p>
            <a:r>
              <a:rPr lang="en-US"/>
              <a:t>Click to edit Master title style</a:t>
            </a:r>
          </a:p>
        </p:txBody>
      </p:sp>
      <p:sp>
        <p:nvSpPr>
          <p:cNvPr id="3" name="Subtitle 2"/>
          <p:cNvSpPr>
            <a:spLocks noGrp="1"/>
          </p:cNvSpPr>
          <p:nvPr>
            <p:ph type="subTitle" idx="1"/>
          </p:nvPr>
        </p:nvSpPr>
        <p:spPr>
          <a:xfrm>
            <a:off x="1371040" y="3885651"/>
            <a:ext cx="6401955" cy="1753721"/>
          </a:xfrm>
          <a:prstGeom prst="rect">
            <a:avLst/>
          </a:prstGeom>
        </p:spPr>
        <p:txBody>
          <a:bodyPr vert="horz" lIns="81868" tIns="40933" rIns="81868" bIns="40933"/>
          <a:lstStyle>
            <a:lvl1pPr marL="0" indent="0" algn="ctr">
              <a:buNone/>
              <a:defRPr/>
            </a:lvl1pPr>
            <a:lvl2pPr marL="409300" indent="0" algn="ctr">
              <a:buNone/>
              <a:defRPr/>
            </a:lvl2pPr>
            <a:lvl3pPr marL="818604" indent="0" algn="ctr">
              <a:buNone/>
              <a:defRPr/>
            </a:lvl3pPr>
            <a:lvl4pPr marL="1227901" indent="0" algn="ctr">
              <a:buNone/>
              <a:defRPr/>
            </a:lvl4pPr>
            <a:lvl5pPr marL="1637203" indent="0" algn="ctr">
              <a:buNone/>
              <a:defRPr/>
            </a:lvl5pPr>
            <a:lvl6pPr marL="2046503" indent="0" algn="ctr">
              <a:buNone/>
              <a:defRPr/>
            </a:lvl6pPr>
            <a:lvl7pPr marL="2455805" indent="0" algn="ctr">
              <a:buNone/>
              <a:defRPr/>
            </a:lvl7pPr>
            <a:lvl8pPr marL="2865108" indent="0" algn="ctr">
              <a:buNone/>
              <a:defRPr/>
            </a:lvl8pPr>
            <a:lvl9pPr marL="3274406" indent="0" algn="ctr">
              <a:buNone/>
              <a:defRPr/>
            </a:lvl9pPr>
          </a:lstStyle>
          <a:p>
            <a:r>
              <a:rPr lang="en-US"/>
              <a:t>Click to edit Master subtitle style</a:t>
            </a:r>
          </a:p>
        </p:txBody>
      </p:sp>
    </p:spTree>
    <p:extLst>
      <p:ext uri="{BB962C8B-B14F-4D97-AF65-F5344CB8AC3E}">
        <p14:creationId xmlns:p14="http://schemas.microsoft.com/office/powerpoint/2010/main" val="12225642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5DA447F-778B-33A4-1FC0-2EEE1DF6DF6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4E259E5-AED9-B77A-6A69-C1EDEFA080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A6F1235-281D-B927-80D6-C93ED2AE77AC}"/>
              </a:ext>
            </a:extLst>
          </p:cNvPr>
          <p:cNvSpPr>
            <a:spLocks noGrp="1" noChangeArrowheads="1"/>
          </p:cNvSpPr>
          <p:nvPr>
            <p:ph type="sldNum" sz="quarter" idx="12"/>
          </p:nvPr>
        </p:nvSpPr>
        <p:spPr>
          <a:ln/>
        </p:spPr>
        <p:txBody>
          <a:bodyPr/>
          <a:lstStyle>
            <a:lvl1pPr>
              <a:defRPr/>
            </a:lvl1pPr>
          </a:lstStyle>
          <a:p>
            <a:fld id="{83892C95-9DE1-6C43-8B23-0CDC4BD0BCAF}" type="slidenum">
              <a:rPr lang="en-US" altLang="en-US"/>
              <a:pPr/>
              <a:t>‹#›</a:t>
            </a:fld>
            <a:endParaRPr lang="en-US" altLang="en-US"/>
          </a:p>
        </p:txBody>
      </p:sp>
    </p:spTree>
    <p:extLst>
      <p:ext uri="{BB962C8B-B14F-4D97-AF65-F5344CB8AC3E}">
        <p14:creationId xmlns:p14="http://schemas.microsoft.com/office/powerpoint/2010/main" val="3554621981"/>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FAA4D77-540A-FCCE-2C05-767A8B74000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752D45A-4BF9-A021-C405-677930D363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A857B93-93A1-E859-8A8A-DD0E97632742}"/>
              </a:ext>
            </a:extLst>
          </p:cNvPr>
          <p:cNvSpPr>
            <a:spLocks noGrp="1" noChangeArrowheads="1"/>
          </p:cNvSpPr>
          <p:nvPr>
            <p:ph type="sldNum" sz="quarter" idx="12"/>
          </p:nvPr>
        </p:nvSpPr>
        <p:spPr>
          <a:ln/>
        </p:spPr>
        <p:txBody>
          <a:bodyPr/>
          <a:lstStyle>
            <a:lvl1pPr>
              <a:defRPr/>
            </a:lvl1pPr>
          </a:lstStyle>
          <a:p>
            <a:fld id="{DED79965-6643-A647-847F-80CF192B764C}" type="slidenum">
              <a:rPr lang="en-US" altLang="en-US"/>
              <a:pPr/>
              <a:t>‹#›</a:t>
            </a:fld>
            <a:endParaRPr lang="en-US" altLang="en-US"/>
          </a:p>
        </p:txBody>
      </p:sp>
    </p:spTree>
    <p:extLst>
      <p:ext uri="{BB962C8B-B14F-4D97-AF65-F5344CB8AC3E}">
        <p14:creationId xmlns:p14="http://schemas.microsoft.com/office/powerpoint/2010/main" val="143275775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EB8937F-5120-D2AD-3C6F-C03D33BAE4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3BD58F4-B31F-6982-ACC5-F1B20C3B0C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88A75B9-284D-FB01-9B6F-6E9E452143BD}"/>
              </a:ext>
            </a:extLst>
          </p:cNvPr>
          <p:cNvSpPr>
            <a:spLocks noGrp="1" noChangeArrowheads="1"/>
          </p:cNvSpPr>
          <p:nvPr>
            <p:ph type="sldNum" sz="quarter" idx="12"/>
          </p:nvPr>
        </p:nvSpPr>
        <p:spPr>
          <a:ln/>
        </p:spPr>
        <p:txBody>
          <a:bodyPr/>
          <a:lstStyle>
            <a:lvl1pPr>
              <a:defRPr/>
            </a:lvl1pPr>
          </a:lstStyle>
          <a:p>
            <a:fld id="{7880E968-E945-3D4F-9D7F-5C73156C5DBA}" type="slidenum">
              <a:rPr lang="en-US" altLang="en-US"/>
              <a:pPr/>
              <a:t>‹#›</a:t>
            </a:fld>
            <a:endParaRPr lang="en-US" altLang="en-US"/>
          </a:p>
        </p:txBody>
      </p:sp>
    </p:spTree>
    <p:extLst>
      <p:ext uri="{BB962C8B-B14F-4D97-AF65-F5344CB8AC3E}">
        <p14:creationId xmlns:p14="http://schemas.microsoft.com/office/powerpoint/2010/main" val="1625187883"/>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3A21003-09CA-C23D-C65E-03AB4F511F5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D83EE8E-745B-457B-445E-50DC78FA55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6BDD279-077E-A1DE-26E2-6139446CD18D}"/>
              </a:ext>
            </a:extLst>
          </p:cNvPr>
          <p:cNvSpPr>
            <a:spLocks noGrp="1" noChangeArrowheads="1"/>
          </p:cNvSpPr>
          <p:nvPr>
            <p:ph type="sldNum" sz="quarter" idx="12"/>
          </p:nvPr>
        </p:nvSpPr>
        <p:spPr>
          <a:ln/>
        </p:spPr>
        <p:txBody>
          <a:bodyPr/>
          <a:lstStyle>
            <a:lvl1pPr>
              <a:defRPr/>
            </a:lvl1pPr>
          </a:lstStyle>
          <a:p>
            <a:fld id="{6CFD4879-318B-7343-A8B8-9A531100FE59}" type="slidenum">
              <a:rPr lang="en-US" altLang="en-US"/>
              <a:pPr/>
              <a:t>‹#›</a:t>
            </a:fld>
            <a:endParaRPr lang="en-US" altLang="en-US"/>
          </a:p>
        </p:txBody>
      </p:sp>
    </p:spTree>
    <p:extLst>
      <p:ext uri="{BB962C8B-B14F-4D97-AF65-F5344CB8AC3E}">
        <p14:creationId xmlns:p14="http://schemas.microsoft.com/office/powerpoint/2010/main" val="314341603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1EA8BE2-ED96-4DEA-7B0F-5B434CB13DC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C7AACD1-6999-5103-F894-1AFCBC5F23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CF91E6D-ADC4-8346-65E9-A2448F0D6692}"/>
              </a:ext>
            </a:extLst>
          </p:cNvPr>
          <p:cNvSpPr>
            <a:spLocks noGrp="1" noChangeArrowheads="1"/>
          </p:cNvSpPr>
          <p:nvPr>
            <p:ph type="sldNum" sz="quarter" idx="12"/>
          </p:nvPr>
        </p:nvSpPr>
        <p:spPr>
          <a:ln/>
        </p:spPr>
        <p:txBody>
          <a:bodyPr/>
          <a:lstStyle>
            <a:lvl1pPr>
              <a:defRPr/>
            </a:lvl1pPr>
          </a:lstStyle>
          <a:p>
            <a:fld id="{D03CE673-137E-D04F-84D6-FA94253DE6B7}" type="slidenum">
              <a:rPr lang="en-US" altLang="en-US"/>
              <a:pPr/>
              <a:t>‹#›</a:t>
            </a:fld>
            <a:endParaRPr lang="en-US" altLang="en-US"/>
          </a:p>
        </p:txBody>
      </p:sp>
    </p:spTree>
    <p:extLst>
      <p:ext uri="{BB962C8B-B14F-4D97-AF65-F5344CB8AC3E}">
        <p14:creationId xmlns:p14="http://schemas.microsoft.com/office/powerpoint/2010/main" val="243924487"/>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974A2AC-D44E-6CFE-F8F7-5F5299B171F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6FADCD7-43EA-FEC5-73CD-96626115E9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BA83333-DE7F-C801-9BFE-2C6D9B1D1215}"/>
              </a:ext>
            </a:extLst>
          </p:cNvPr>
          <p:cNvSpPr>
            <a:spLocks noGrp="1" noChangeArrowheads="1"/>
          </p:cNvSpPr>
          <p:nvPr>
            <p:ph type="sldNum" sz="quarter" idx="12"/>
          </p:nvPr>
        </p:nvSpPr>
        <p:spPr>
          <a:ln/>
        </p:spPr>
        <p:txBody>
          <a:bodyPr/>
          <a:lstStyle>
            <a:lvl1pPr>
              <a:defRPr/>
            </a:lvl1pPr>
          </a:lstStyle>
          <a:p>
            <a:fld id="{EE4AE2C7-7EE2-AA4B-88E0-FF71BC744BAF}" type="slidenum">
              <a:rPr lang="en-US" altLang="en-US"/>
              <a:pPr/>
              <a:t>‹#›</a:t>
            </a:fld>
            <a:endParaRPr lang="en-US" altLang="en-US"/>
          </a:p>
        </p:txBody>
      </p:sp>
    </p:spTree>
    <p:extLst>
      <p:ext uri="{BB962C8B-B14F-4D97-AF65-F5344CB8AC3E}">
        <p14:creationId xmlns:p14="http://schemas.microsoft.com/office/powerpoint/2010/main" val="331477540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DE64634-6384-21FD-5A2E-AC8C291ACD9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F3C9E77-F194-601B-163E-48C073B84F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2D0EED7-F43E-8807-A4FF-02BC3461852E}"/>
              </a:ext>
            </a:extLst>
          </p:cNvPr>
          <p:cNvSpPr>
            <a:spLocks noGrp="1" noChangeArrowheads="1"/>
          </p:cNvSpPr>
          <p:nvPr>
            <p:ph type="sldNum" sz="quarter" idx="12"/>
          </p:nvPr>
        </p:nvSpPr>
        <p:spPr>
          <a:ln/>
        </p:spPr>
        <p:txBody>
          <a:bodyPr/>
          <a:lstStyle>
            <a:lvl1pPr>
              <a:defRPr/>
            </a:lvl1pPr>
          </a:lstStyle>
          <a:p>
            <a:fld id="{566F547F-0E59-EA48-839C-CC232EB535F2}" type="slidenum">
              <a:rPr lang="en-US" altLang="en-US"/>
              <a:pPr/>
              <a:t>‹#›</a:t>
            </a:fld>
            <a:endParaRPr lang="en-US" altLang="en-US"/>
          </a:p>
        </p:txBody>
      </p:sp>
    </p:spTree>
    <p:extLst>
      <p:ext uri="{BB962C8B-B14F-4D97-AF65-F5344CB8AC3E}">
        <p14:creationId xmlns:p14="http://schemas.microsoft.com/office/powerpoint/2010/main" val="1921337179"/>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E74D8BE-540F-EAAD-BAF6-EB4BDE742EC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701BC8A-B932-439D-251E-5A4AA67D14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EB5EEF7-1D89-14E9-D565-E4FFDB9E42F7}"/>
              </a:ext>
            </a:extLst>
          </p:cNvPr>
          <p:cNvSpPr>
            <a:spLocks noGrp="1" noChangeArrowheads="1"/>
          </p:cNvSpPr>
          <p:nvPr>
            <p:ph type="sldNum" sz="quarter" idx="12"/>
          </p:nvPr>
        </p:nvSpPr>
        <p:spPr>
          <a:ln/>
        </p:spPr>
        <p:txBody>
          <a:bodyPr/>
          <a:lstStyle>
            <a:lvl1pPr>
              <a:defRPr/>
            </a:lvl1pPr>
          </a:lstStyle>
          <a:p>
            <a:fld id="{BC77087F-4D6B-754F-9617-C52DDC110E9B}" type="slidenum">
              <a:rPr lang="en-US" altLang="en-US"/>
              <a:pPr/>
              <a:t>‹#›</a:t>
            </a:fld>
            <a:endParaRPr lang="en-US" altLang="en-US"/>
          </a:p>
        </p:txBody>
      </p:sp>
    </p:spTree>
    <p:extLst>
      <p:ext uri="{BB962C8B-B14F-4D97-AF65-F5344CB8AC3E}">
        <p14:creationId xmlns:p14="http://schemas.microsoft.com/office/powerpoint/2010/main" val="391551769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1B20127-2010-4A3B-C71C-883F51FC52D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8DC1282-F7F2-2C70-E0F0-6619E17B01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96F0B2D-23A5-B30E-3E4D-CA048B846701}"/>
              </a:ext>
            </a:extLst>
          </p:cNvPr>
          <p:cNvSpPr>
            <a:spLocks noGrp="1" noChangeArrowheads="1"/>
          </p:cNvSpPr>
          <p:nvPr>
            <p:ph type="sldNum" sz="quarter" idx="12"/>
          </p:nvPr>
        </p:nvSpPr>
        <p:spPr>
          <a:ln/>
        </p:spPr>
        <p:txBody>
          <a:bodyPr/>
          <a:lstStyle>
            <a:lvl1pPr>
              <a:defRPr/>
            </a:lvl1pPr>
          </a:lstStyle>
          <a:p>
            <a:fld id="{EFE15118-B6EF-E94A-B7CA-8B89C5A5468A}" type="slidenum">
              <a:rPr lang="en-US" altLang="en-US"/>
              <a:pPr/>
              <a:t>‹#›</a:t>
            </a:fld>
            <a:endParaRPr lang="en-US" altLang="en-US"/>
          </a:p>
        </p:txBody>
      </p:sp>
    </p:spTree>
    <p:extLst>
      <p:ext uri="{BB962C8B-B14F-4D97-AF65-F5344CB8AC3E}">
        <p14:creationId xmlns:p14="http://schemas.microsoft.com/office/powerpoint/2010/main" val="4233022921"/>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51F5277-B886-DECF-2BEF-B19FEED3199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8BA4604-ECAD-C5F8-604D-1E80889279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372D52B-182C-7AAF-014F-170003E95DB0}"/>
              </a:ext>
            </a:extLst>
          </p:cNvPr>
          <p:cNvSpPr>
            <a:spLocks noGrp="1" noChangeArrowheads="1"/>
          </p:cNvSpPr>
          <p:nvPr>
            <p:ph type="sldNum" sz="quarter" idx="12"/>
          </p:nvPr>
        </p:nvSpPr>
        <p:spPr>
          <a:ln/>
        </p:spPr>
        <p:txBody>
          <a:bodyPr/>
          <a:lstStyle>
            <a:lvl1pPr>
              <a:defRPr/>
            </a:lvl1pPr>
          </a:lstStyle>
          <a:p>
            <a:fld id="{D863A1DB-5D94-E84F-A611-9AE32138B6B1}" type="slidenum">
              <a:rPr lang="en-US" altLang="en-US"/>
              <a:pPr/>
              <a:t>‹#›</a:t>
            </a:fld>
            <a:endParaRPr lang="en-US" altLang="en-US"/>
          </a:p>
        </p:txBody>
      </p:sp>
    </p:spTree>
    <p:extLst>
      <p:ext uri="{BB962C8B-B14F-4D97-AF65-F5344CB8AC3E}">
        <p14:creationId xmlns:p14="http://schemas.microsoft.com/office/powerpoint/2010/main" val="27582689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Content Placeholder 2"/>
          <p:cNvSpPr>
            <a:spLocks noGrp="1"/>
          </p:cNvSpPr>
          <p:nvPr>
            <p:ph idx="1"/>
          </p:nvPr>
        </p:nvSpPr>
        <p:spPr>
          <a:xfrm>
            <a:off x="457516" y="1599643"/>
            <a:ext cx="8229023" cy="4527176"/>
          </a:xfrm>
          <a:prstGeom prst="rect">
            <a:avLst/>
          </a:prstGeom>
        </p:spPr>
        <p:txBody>
          <a:bodyPr vert="horz"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7606166"/>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F9F7033-8D88-2213-D836-3DC3CF001B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3F686AC-FEA6-F21C-6322-37AB684608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4E9E691-B65A-B37E-AE83-7F41BE6F3273}"/>
              </a:ext>
            </a:extLst>
          </p:cNvPr>
          <p:cNvSpPr>
            <a:spLocks noGrp="1" noChangeArrowheads="1"/>
          </p:cNvSpPr>
          <p:nvPr>
            <p:ph type="sldNum" sz="quarter" idx="12"/>
          </p:nvPr>
        </p:nvSpPr>
        <p:spPr>
          <a:ln/>
        </p:spPr>
        <p:txBody>
          <a:bodyPr/>
          <a:lstStyle>
            <a:lvl1pPr>
              <a:defRPr/>
            </a:lvl1pPr>
          </a:lstStyle>
          <a:p>
            <a:fld id="{E7C5D668-1CF1-0D49-AE23-B772EA025261}" type="slidenum">
              <a:rPr lang="en-US" altLang="en-US"/>
              <a:pPr/>
              <a:t>‹#›</a:t>
            </a:fld>
            <a:endParaRPr lang="en-US" altLang="en-US"/>
          </a:p>
        </p:txBody>
      </p:sp>
    </p:spTree>
    <p:extLst>
      <p:ext uri="{BB962C8B-B14F-4D97-AF65-F5344CB8AC3E}">
        <p14:creationId xmlns:p14="http://schemas.microsoft.com/office/powerpoint/2010/main" val="1877991032"/>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8198887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28900812"/>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95508754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59831627"/>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006480702"/>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253796328"/>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982311788"/>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656426569"/>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6033566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a:prstGeom prst="rect">
            <a:avLst/>
          </a:prstGeom>
        </p:spPr>
        <p:txBody>
          <a:bodyPr vert="horz" lIns="81868" tIns="40933" rIns="81868" bIns="40933"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a:prstGeom prst="rect">
            <a:avLst/>
          </a:prstGeom>
        </p:spPr>
        <p:txBody>
          <a:bodyPr vert="horz" lIns="81868" tIns="40933" rIns="81868" bIns="40933" anchor="b"/>
          <a:lstStyle>
            <a:lvl1pPr marL="0" indent="0">
              <a:buNone/>
              <a:defRPr sz="1800"/>
            </a:lvl1pPr>
            <a:lvl2pPr marL="409300" indent="0">
              <a:buNone/>
              <a:defRPr sz="1600"/>
            </a:lvl2pPr>
            <a:lvl3pPr marL="818604" indent="0">
              <a:buNone/>
              <a:defRPr sz="1400"/>
            </a:lvl3pPr>
            <a:lvl4pPr marL="1227901" indent="0">
              <a:buNone/>
              <a:defRPr sz="1300"/>
            </a:lvl4pPr>
            <a:lvl5pPr marL="1637203" indent="0">
              <a:buNone/>
              <a:defRPr sz="1300"/>
            </a:lvl5pPr>
            <a:lvl6pPr marL="2046503" indent="0">
              <a:buNone/>
              <a:defRPr sz="1300"/>
            </a:lvl6pPr>
            <a:lvl7pPr marL="2455805" indent="0">
              <a:buNone/>
              <a:defRPr sz="1300"/>
            </a:lvl7pPr>
            <a:lvl8pPr marL="2865108" indent="0">
              <a:buNone/>
              <a:defRPr sz="1300"/>
            </a:lvl8pPr>
            <a:lvl9pPr marL="3274406" indent="0">
              <a:buNone/>
              <a:defRPr sz="1300"/>
            </a:lvl9pPr>
          </a:lstStyle>
          <a:p>
            <a:pPr lvl="0"/>
            <a:r>
              <a:rPr lang="en-US"/>
              <a:t>Click to edit Master text styles</a:t>
            </a:r>
          </a:p>
        </p:txBody>
      </p:sp>
    </p:spTree>
    <p:extLst>
      <p:ext uri="{BB962C8B-B14F-4D97-AF65-F5344CB8AC3E}">
        <p14:creationId xmlns:p14="http://schemas.microsoft.com/office/powerpoint/2010/main" val="35644605"/>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9993591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832559235"/>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73283514"/>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797371652"/>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userDrawn="1">
  <p:cSld name="4_Custom Layout">
    <p:bg>
      <p:bgPr>
        <a:solidFill>
          <a:srgbClr val="79001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042117-A96F-4470-9FB7-C2D38157DF8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32199" cy="6858000"/>
          </a:xfrm>
          <a:prstGeom prst="rect">
            <a:avLst/>
          </a:prstGeom>
        </p:spPr>
      </p:pic>
    </p:spTree>
    <p:extLst>
      <p:ext uri="{BB962C8B-B14F-4D97-AF65-F5344CB8AC3E}">
        <p14:creationId xmlns:p14="http://schemas.microsoft.com/office/powerpoint/2010/main" val="2934918818"/>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GB"/>
          </a:p>
        </p:txBody>
      </p:sp>
      <p:sp>
        <p:nvSpPr>
          <p:cNvPr id="3" name="Rectangle 5"/>
          <p:cNvSpPr>
            <a:spLocks noGrp="1" noChangeArrowheads="1"/>
          </p:cNvSpPr>
          <p:nvPr>
            <p:ph type="ftr" sz="quarter" idx="11"/>
          </p:nvPr>
        </p:nvSpPr>
        <p:spPr/>
        <p:txBody>
          <a:bodyPr/>
          <a:lstStyle>
            <a:lvl1pPr>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vl1pPr>
          </a:lstStyle>
          <a:p>
            <a:pPr>
              <a:defRPr/>
            </a:pPr>
            <a:fld id="{E8385102-CCE0-3947-9D9A-614661443D29}" type="slidenum">
              <a:rPr lang="en-GB"/>
              <a:pPr>
                <a:defRPr/>
              </a:pPr>
              <a:t>‹#›</a:t>
            </a:fld>
            <a:endParaRPr lang="en-GB"/>
          </a:p>
        </p:txBody>
      </p:sp>
    </p:spTree>
    <p:extLst>
      <p:ext uri="{BB962C8B-B14F-4D97-AF65-F5344CB8AC3E}">
        <p14:creationId xmlns:p14="http://schemas.microsoft.com/office/powerpoint/2010/main" val="25609077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Content Placeholder 2"/>
          <p:cNvSpPr>
            <a:spLocks noGrp="1"/>
          </p:cNvSpPr>
          <p:nvPr>
            <p:ph sz="half" idx="1"/>
          </p:nvPr>
        </p:nvSpPr>
        <p:spPr>
          <a:xfrm>
            <a:off x="457490" y="1599643"/>
            <a:ext cx="4045238" cy="4527176"/>
          </a:xfrm>
          <a:prstGeom prst="rect">
            <a:avLst/>
          </a:prstGeom>
        </p:spPr>
        <p:txBody>
          <a:bodyPr vert="horz" lIns="81868" tIns="40933" rIns="81868" bIns="40933"/>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300" y="1599643"/>
            <a:ext cx="4045239" cy="4527176"/>
          </a:xfrm>
          <a:prstGeom prst="rect">
            <a:avLst/>
          </a:prstGeom>
        </p:spPr>
        <p:txBody>
          <a:bodyPr vert="horz" lIns="81868" tIns="40933" rIns="81868" bIns="40933"/>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436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pPr>
                <a:defRPr/>
              </a:pPr>
              <a:t>‹#›</a:t>
            </a:fld>
            <a:endParaRPr lang="en-US"/>
          </a:p>
        </p:txBody>
      </p:sp>
    </p:spTree>
    <p:extLst>
      <p:ext uri="{BB962C8B-B14F-4D97-AF65-F5344CB8AC3E}">
        <p14:creationId xmlns:p14="http://schemas.microsoft.com/office/powerpoint/2010/main" val="9892742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a:prstGeom prst="rect">
            <a:avLst/>
          </a:prstGeom>
        </p:spPr>
        <p:txBody>
          <a:bodyPr vert="horz" lIns="81868" tIns="40933" rIns="81868" bIns="40933" anchor="b"/>
          <a:lstStyle>
            <a:lvl1pPr marL="0" indent="0">
              <a:buNone/>
              <a:defRPr sz="2200" b="1"/>
            </a:lvl1pPr>
            <a:lvl2pPr marL="409300" indent="0">
              <a:buNone/>
              <a:defRPr sz="1800" b="1"/>
            </a:lvl2pPr>
            <a:lvl3pPr marL="818604" indent="0">
              <a:buNone/>
              <a:defRPr sz="1600" b="1"/>
            </a:lvl3pPr>
            <a:lvl4pPr marL="1227901" indent="0">
              <a:buNone/>
              <a:defRPr sz="1400" b="1"/>
            </a:lvl4pPr>
            <a:lvl5pPr marL="1637203" indent="0">
              <a:buNone/>
              <a:defRPr sz="1400" b="1"/>
            </a:lvl5pPr>
            <a:lvl6pPr marL="2046503" indent="0">
              <a:buNone/>
              <a:defRPr sz="1400" b="1"/>
            </a:lvl6pPr>
            <a:lvl7pPr marL="2455805" indent="0">
              <a:buNone/>
              <a:defRPr sz="1400" b="1"/>
            </a:lvl7pPr>
            <a:lvl8pPr marL="2865108" indent="0">
              <a:buNone/>
              <a:defRPr sz="1400" b="1"/>
            </a:lvl8pPr>
            <a:lvl9pPr marL="3274406" indent="0">
              <a:buNone/>
              <a:defRPr sz="1400" b="1"/>
            </a:lvl9pPr>
          </a:lstStyle>
          <a:p>
            <a:pPr lvl="0"/>
            <a:r>
              <a:rPr lang="en-US"/>
              <a:t>Click to edit Master text styles</a:t>
            </a:r>
          </a:p>
        </p:txBody>
      </p:sp>
      <p:sp>
        <p:nvSpPr>
          <p:cNvPr id="4" name="Content Placeholder 3"/>
          <p:cNvSpPr>
            <a:spLocks noGrp="1"/>
          </p:cNvSpPr>
          <p:nvPr>
            <p:ph sz="half" idx="2"/>
          </p:nvPr>
        </p:nvSpPr>
        <p:spPr>
          <a:xfrm>
            <a:off x="457489" y="2175344"/>
            <a:ext cx="4039465" cy="3951474"/>
          </a:xfrm>
          <a:prstGeom prst="rect">
            <a:avLst/>
          </a:prstGeom>
        </p:spPr>
        <p:txBody>
          <a:bodyPr vert="horz" lIns="81868" tIns="40933" rIns="81868" bIns="40933"/>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17" y="1535206"/>
            <a:ext cx="4040909" cy="640136"/>
          </a:xfrm>
          <a:prstGeom prst="rect">
            <a:avLst/>
          </a:prstGeom>
        </p:spPr>
        <p:txBody>
          <a:bodyPr vert="horz" lIns="81868" tIns="40933" rIns="81868" bIns="40933" anchor="b"/>
          <a:lstStyle>
            <a:lvl1pPr marL="0" indent="0">
              <a:buNone/>
              <a:defRPr sz="2200" b="1"/>
            </a:lvl1pPr>
            <a:lvl2pPr marL="409300" indent="0">
              <a:buNone/>
              <a:defRPr sz="1800" b="1"/>
            </a:lvl2pPr>
            <a:lvl3pPr marL="818604" indent="0">
              <a:buNone/>
              <a:defRPr sz="1600" b="1"/>
            </a:lvl3pPr>
            <a:lvl4pPr marL="1227901" indent="0">
              <a:buNone/>
              <a:defRPr sz="1400" b="1"/>
            </a:lvl4pPr>
            <a:lvl5pPr marL="1637203" indent="0">
              <a:buNone/>
              <a:defRPr sz="1400" b="1"/>
            </a:lvl5pPr>
            <a:lvl6pPr marL="2046503" indent="0">
              <a:buNone/>
              <a:defRPr sz="1400" b="1"/>
            </a:lvl6pPr>
            <a:lvl7pPr marL="2455805" indent="0">
              <a:buNone/>
              <a:defRPr sz="1400" b="1"/>
            </a:lvl7pPr>
            <a:lvl8pPr marL="2865108" indent="0">
              <a:buNone/>
              <a:defRPr sz="1400" b="1"/>
            </a:lvl8pPr>
            <a:lvl9pPr marL="3274406"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617" y="2175344"/>
            <a:ext cx="4040909" cy="3951474"/>
          </a:xfrm>
          <a:prstGeom prst="rect">
            <a:avLst/>
          </a:prstGeom>
        </p:spPr>
        <p:txBody>
          <a:bodyPr vert="horz" lIns="81868" tIns="40933" rIns="81868" bIns="40933"/>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5640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Tree>
    <p:extLst>
      <p:ext uri="{BB962C8B-B14F-4D97-AF65-F5344CB8AC3E}">
        <p14:creationId xmlns:p14="http://schemas.microsoft.com/office/powerpoint/2010/main" val="6372728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28274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506" y="273144"/>
            <a:ext cx="3007591" cy="1162610"/>
          </a:xfrm>
          <a:prstGeom prst="rect">
            <a:avLst/>
          </a:prstGeom>
        </p:spPr>
        <p:txBody>
          <a:bodyPr vert="horz" lIns="81868" tIns="40933" rIns="81868" bIns="40933"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63" y="273144"/>
            <a:ext cx="5111750" cy="5853672"/>
          </a:xfrm>
          <a:prstGeom prst="rect">
            <a:avLst/>
          </a:prstGeom>
        </p:spPr>
        <p:txBody>
          <a:bodyPr vert="horz" lIns="81868" tIns="40933" rIns="81868" bIns="40933"/>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506" y="1435755"/>
            <a:ext cx="3007591" cy="4691062"/>
          </a:xfrm>
          <a:prstGeom prst="rect">
            <a:avLst/>
          </a:prstGeom>
        </p:spPr>
        <p:txBody>
          <a:bodyPr vert="horz" lIns="81868" tIns="40933" rIns="81868" bIns="40933"/>
          <a:lstStyle>
            <a:lvl1pPr marL="0" indent="0">
              <a:buNone/>
              <a:defRPr sz="1300"/>
            </a:lvl1pPr>
            <a:lvl2pPr marL="409300" indent="0">
              <a:buNone/>
              <a:defRPr sz="1100"/>
            </a:lvl2pPr>
            <a:lvl3pPr marL="818604" indent="0">
              <a:buNone/>
              <a:defRPr sz="900"/>
            </a:lvl3pPr>
            <a:lvl4pPr marL="1227901" indent="0">
              <a:buNone/>
              <a:defRPr sz="800"/>
            </a:lvl4pPr>
            <a:lvl5pPr marL="1637203" indent="0">
              <a:buNone/>
              <a:defRPr sz="800"/>
            </a:lvl5pPr>
            <a:lvl6pPr marL="2046503" indent="0">
              <a:buNone/>
              <a:defRPr sz="800"/>
            </a:lvl6pPr>
            <a:lvl7pPr marL="2455805" indent="0">
              <a:buNone/>
              <a:defRPr sz="800"/>
            </a:lvl7pPr>
            <a:lvl8pPr marL="2865108" indent="0">
              <a:buNone/>
              <a:defRPr sz="800"/>
            </a:lvl8pPr>
            <a:lvl9pPr marL="3274406" indent="0">
              <a:buNone/>
              <a:defRPr sz="800"/>
            </a:lvl9pPr>
          </a:lstStyle>
          <a:p>
            <a:pPr lvl="0"/>
            <a:r>
              <a:rPr lang="en-US"/>
              <a:t>Click to edit Master text styles</a:t>
            </a:r>
          </a:p>
        </p:txBody>
      </p:sp>
    </p:spTree>
    <p:extLst>
      <p:ext uri="{BB962C8B-B14F-4D97-AF65-F5344CB8AC3E}">
        <p14:creationId xmlns:p14="http://schemas.microsoft.com/office/powerpoint/2010/main" val="15971718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48" y="4800348"/>
            <a:ext cx="5486977" cy="567297"/>
          </a:xfrm>
          <a:prstGeom prst="rect">
            <a:avLst/>
          </a:prstGeom>
        </p:spPr>
        <p:txBody>
          <a:bodyPr vert="horz" lIns="81868" tIns="40933" rIns="81868" bIns="40933"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448" y="612122"/>
            <a:ext cx="5486977" cy="4115360"/>
          </a:xfrm>
          <a:prstGeom prst="rect">
            <a:avLst/>
          </a:prstGeom>
        </p:spPr>
        <p:txBody>
          <a:bodyPr vert="horz" lIns="81868" tIns="40933" rIns="81868" bIns="40933"/>
          <a:lstStyle>
            <a:lvl1pPr marL="0" indent="0">
              <a:buNone/>
              <a:defRPr sz="2900"/>
            </a:lvl1pPr>
            <a:lvl2pPr marL="409300" indent="0">
              <a:buNone/>
              <a:defRPr sz="2500"/>
            </a:lvl2pPr>
            <a:lvl3pPr marL="818604" indent="0">
              <a:buNone/>
              <a:defRPr sz="2200"/>
            </a:lvl3pPr>
            <a:lvl4pPr marL="1227901" indent="0">
              <a:buNone/>
              <a:defRPr sz="1800"/>
            </a:lvl4pPr>
            <a:lvl5pPr marL="1637203" indent="0">
              <a:buNone/>
              <a:defRPr sz="1800"/>
            </a:lvl5pPr>
            <a:lvl6pPr marL="2046503" indent="0">
              <a:buNone/>
              <a:defRPr sz="1800"/>
            </a:lvl6pPr>
            <a:lvl7pPr marL="2455805" indent="0">
              <a:buNone/>
              <a:defRPr sz="1800"/>
            </a:lvl7pPr>
            <a:lvl8pPr marL="2865108" indent="0">
              <a:buNone/>
              <a:defRPr sz="1800"/>
            </a:lvl8pPr>
            <a:lvl9pPr marL="3274406" indent="0">
              <a:buNone/>
              <a:defRPr sz="1800"/>
            </a:lvl9pPr>
          </a:lstStyle>
          <a:p>
            <a:pPr lvl="0"/>
            <a:endParaRPr lang="en-US" noProof="0"/>
          </a:p>
        </p:txBody>
      </p:sp>
      <p:sp>
        <p:nvSpPr>
          <p:cNvPr id="4" name="Text Placeholder 3"/>
          <p:cNvSpPr>
            <a:spLocks noGrp="1"/>
          </p:cNvSpPr>
          <p:nvPr>
            <p:ph type="body" sz="half" idx="2"/>
          </p:nvPr>
        </p:nvSpPr>
        <p:spPr>
          <a:xfrm>
            <a:off x="1792448" y="5367618"/>
            <a:ext cx="5486977" cy="804022"/>
          </a:xfrm>
          <a:prstGeom prst="rect">
            <a:avLst/>
          </a:prstGeom>
        </p:spPr>
        <p:txBody>
          <a:bodyPr vert="horz" lIns="81868" tIns="40933" rIns="81868" bIns="40933"/>
          <a:lstStyle>
            <a:lvl1pPr marL="0" indent="0">
              <a:buNone/>
              <a:defRPr sz="1300"/>
            </a:lvl1pPr>
            <a:lvl2pPr marL="409300" indent="0">
              <a:buNone/>
              <a:defRPr sz="1100"/>
            </a:lvl2pPr>
            <a:lvl3pPr marL="818604" indent="0">
              <a:buNone/>
              <a:defRPr sz="900"/>
            </a:lvl3pPr>
            <a:lvl4pPr marL="1227901" indent="0">
              <a:buNone/>
              <a:defRPr sz="800"/>
            </a:lvl4pPr>
            <a:lvl5pPr marL="1637203" indent="0">
              <a:buNone/>
              <a:defRPr sz="800"/>
            </a:lvl5pPr>
            <a:lvl6pPr marL="2046503" indent="0">
              <a:buNone/>
              <a:defRPr sz="800"/>
            </a:lvl6pPr>
            <a:lvl7pPr marL="2455805" indent="0">
              <a:buNone/>
              <a:defRPr sz="800"/>
            </a:lvl7pPr>
            <a:lvl8pPr marL="2865108" indent="0">
              <a:buNone/>
              <a:defRPr sz="800"/>
            </a:lvl8pPr>
            <a:lvl9pPr marL="3274406" indent="0">
              <a:buNone/>
              <a:defRPr sz="800"/>
            </a:lvl9pPr>
          </a:lstStyle>
          <a:p>
            <a:pPr lvl="0"/>
            <a:r>
              <a:rPr lang="en-US"/>
              <a:t>Click to edit Master text styles</a:t>
            </a:r>
          </a:p>
        </p:txBody>
      </p:sp>
    </p:spTree>
    <p:extLst>
      <p:ext uri="{BB962C8B-B14F-4D97-AF65-F5344CB8AC3E}">
        <p14:creationId xmlns:p14="http://schemas.microsoft.com/office/powerpoint/2010/main" val="11135197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Vertical Text Placeholder 2"/>
          <p:cNvSpPr>
            <a:spLocks noGrp="1"/>
          </p:cNvSpPr>
          <p:nvPr>
            <p:ph type="body" orient="vert" idx="1"/>
          </p:nvPr>
        </p:nvSpPr>
        <p:spPr>
          <a:xfrm>
            <a:off x="457516" y="1599643"/>
            <a:ext cx="8229023" cy="4527176"/>
          </a:xfrm>
          <a:prstGeom prst="rect">
            <a:avLst/>
          </a:prstGeom>
        </p:spPr>
        <p:txBody>
          <a:bodyPr vert="eaVert"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67470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004" y="274545"/>
            <a:ext cx="2056535" cy="5852272"/>
          </a:xfrm>
          <a:prstGeom prst="rect">
            <a:avLst/>
          </a:prstGeom>
        </p:spPr>
        <p:txBody>
          <a:bodyPr vert="eaVert" lIns="81868" tIns="40933" rIns="81868" bIns="40933"/>
          <a:lstStyle/>
          <a:p>
            <a:r>
              <a:rPr lang="en-US"/>
              <a:t>Click to edit Master title style</a:t>
            </a:r>
          </a:p>
        </p:txBody>
      </p:sp>
      <p:sp>
        <p:nvSpPr>
          <p:cNvPr id="3" name="Vertical Text Placeholder 2"/>
          <p:cNvSpPr>
            <a:spLocks noGrp="1"/>
          </p:cNvSpPr>
          <p:nvPr>
            <p:ph type="body" orient="vert" idx="1"/>
          </p:nvPr>
        </p:nvSpPr>
        <p:spPr>
          <a:xfrm>
            <a:off x="457516" y="274545"/>
            <a:ext cx="6033943" cy="5852272"/>
          </a:xfrm>
          <a:prstGeom prst="rect">
            <a:avLst/>
          </a:prstGeom>
        </p:spPr>
        <p:txBody>
          <a:bodyPr vert="eaVert"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37225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a:t>Click to edit Master subtitle style</a:t>
            </a:r>
          </a:p>
        </p:txBody>
      </p:sp>
    </p:spTree>
    <p:extLst>
      <p:ext uri="{BB962C8B-B14F-4D97-AF65-F5344CB8AC3E}">
        <p14:creationId xmlns:p14="http://schemas.microsoft.com/office/powerpoint/2010/main" val="255329842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5086971"/>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Tree>
    <p:extLst>
      <p:ext uri="{BB962C8B-B14F-4D97-AF65-F5344CB8AC3E}">
        <p14:creationId xmlns:p14="http://schemas.microsoft.com/office/powerpoint/2010/main" val="322777279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pPr>
                <a:defRPr/>
              </a:pPr>
              <a:t>‹#›</a:t>
            </a:fld>
            <a:endParaRPr lang="en-US"/>
          </a:p>
        </p:txBody>
      </p:sp>
    </p:spTree>
    <p:extLst>
      <p:ext uri="{BB962C8B-B14F-4D97-AF65-F5344CB8AC3E}">
        <p14:creationId xmlns:p14="http://schemas.microsoft.com/office/powerpoint/2010/main" val="29619604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2033106"/>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6676443"/>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2233917"/>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946188"/>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4069978236"/>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1745408472"/>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1015974"/>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2990934"/>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a:t>Click to edit Master subtitle style</a:t>
            </a:r>
          </a:p>
        </p:txBody>
      </p:sp>
    </p:spTree>
    <p:extLst>
      <p:ext uri="{BB962C8B-B14F-4D97-AF65-F5344CB8AC3E}">
        <p14:creationId xmlns:p14="http://schemas.microsoft.com/office/powerpoint/2010/main" val="3829604694"/>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245795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pPr>
                <a:defRPr/>
              </a:pPr>
              <a:t>‹#›</a:t>
            </a:fld>
            <a:endParaRPr lang="en-US"/>
          </a:p>
        </p:txBody>
      </p:sp>
    </p:spTree>
    <p:extLst>
      <p:ext uri="{BB962C8B-B14F-4D97-AF65-F5344CB8AC3E}">
        <p14:creationId xmlns:p14="http://schemas.microsoft.com/office/powerpoint/2010/main" val="25076437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Tree>
    <p:extLst>
      <p:ext uri="{BB962C8B-B14F-4D97-AF65-F5344CB8AC3E}">
        <p14:creationId xmlns:p14="http://schemas.microsoft.com/office/powerpoint/2010/main" val="903643473"/>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4461056"/>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5330787"/>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9661365"/>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7801475"/>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685357435"/>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Tree>
    <p:extLst>
      <p:ext uri="{BB962C8B-B14F-4D97-AF65-F5344CB8AC3E}">
        <p14:creationId xmlns:p14="http://schemas.microsoft.com/office/powerpoint/2010/main" val="1940680129"/>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1969825"/>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4028250"/>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46248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pPr>
                <a:defRPr/>
              </a:pPr>
              <a:t>‹#›</a:t>
            </a:fld>
            <a:endParaRPr lang="en-US"/>
          </a:p>
        </p:txBody>
      </p:sp>
    </p:spTree>
    <p:extLst>
      <p:ext uri="{BB962C8B-B14F-4D97-AF65-F5344CB8AC3E}">
        <p14:creationId xmlns:p14="http://schemas.microsoft.com/office/powerpoint/2010/main" val="20893620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369055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382411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685067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548126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899886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706954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219902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812543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027289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15521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pPr>
                <a:defRPr/>
              </a:pPr>
              <a:t>‹#›</a:t>
            </a:fld>
            <a:endParaRPr lang="en-US"/>
          </a:p>
        </p:txBody>
      </p:sp>
    </p:spTree>
    <p:extLst>
      <p:ext uri="{BB962C8B-B14F-4D97-AF65-F5344CB8AC3E}">
        <p14:creationId xmlns:p14="http://schemas.microsoft.com/office/powerpoint/2010/main" val="37351694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24" tIns="46012" rIns="92024" bIns="4601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latin typeface="Times New Roman"/>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7507472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5891634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3533357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6551798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9795053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0526551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5736714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4131178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9083501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547190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10.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image" Target="../media/image1.jpeg"/><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2.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3.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4.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image" Target="../media/image1.jpeg"/><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5.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6.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7.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image" Target="../media/image2.png"/><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8.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20.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217.xml"/><Relationship Id="rId1" Type="http://schemas.openxmlformats.org/officeDocument/2006/relationships/slideLayout" Target="../slideLayouts/slideLayout21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2.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theme" Target="../theme/theme23.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5" Type="http://schemas.openxmlformats.org/officeDocument/2006/relationships/slideLayout" Target="../slideLayouts/slideLayout243.xml"/><Relationship Id="rId4" Type="http://schemas.openxmlformats.org/officeDocument/2006/relationships/slideLayout" Target="../slideLayouts/slideLayout242.xml"/><Relationship Id="rId9"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3" Type="http://schemas.openxmlformats.org/officeDocument/2006/relationships/theme" Target="../theme/theme25.xml"/><Relationship Id="rId2" Type="http://schemas.openxmlformats.org/officeDocument/2006/relationships/slideLayout" Target="../slideLayouts/slideLayout248.xml"/><Relationship Id="rId1" Type="http://schemas.openxmlformats.org/officeDocument/2006/relationships/slideLayout" Target="../slideLayouts/slideLayout247.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24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theme" Target="../theme/theme27.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7.xml"/><Relationship Id="rId13" Type="http://schemas.openxmlformats.org/officeDocument/2006/relationships/slideLayout" Target="../slideLayouts/slideLayout272.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slideLayout" Target="../slideLayouts/slideLayout271.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slideLayout" Target="../slideLayouts/slideLayout285.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slideLayout" Target="../slideLayouts/slideLayout284.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3.xml"/><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theme" Target="../theme/theme30.xml"/><Relationship Id="rId2" Type="http://schemas.openxmlformats.org/officeDocument/2006/relationships/slideLayout" Target="../slideLayouts/slideLayout287.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4.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theme" Target="../theme/theme31.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5.xml"/><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theme" Target="../theme/theme32.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6.xml"/><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theme" Target="../theme/theme33.xml"/><Relationship Id="rId2" Type="http://schemas.openxmlformats.org/officeDocument/2006/relationships/slideLayout" Target="../slideLayouts/slideLayout320.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0" Type="http://schemas.openxmlformats.org/officeDocument/2006/relationships/slideLayout" Target="../slideLayouts/slideLayout328.xml"/><Relationship Id="rId4" Type="http://schemas.openxmlformats.org/officeDocument/2006/relationships/slideLayout" Target="../slideLayouts/slideLayout322.xml"/><Relationship Id="rId9" Type="http://schemas.openxmlformats.org/officeDocument/2006/relationships/slideLayout" Target="../slideLayouts/slideLayout327.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37.xml"/><Relationship Id="rId13" Type="http://schemas.openxmlformats.org/officeDocument/2006/relationships/image" Target="../media/image27.jpeg"/><Relationship Id="rId3" Type="http://schemas.openxmlformats.org/officeDocument/2006/relationships/slideLayout" Target="../slideLayouts/slideLayout332.xml"/><Relationship Id="rId7" Type="http://schemas.openxmlformats.org/officeDocument/2006/relationships/slideLayout" Target="../slideLayouts/slideLayout336.xml"/><Relationship Id="rId12" Type="http://schemas.openxmlformats.org/officeDocument/2006/relationships/theme" Target="../theme/theme34.xml"/><Relationship Id="rId2" Type="http://schemas.openxmlformats.org/officeDocument/2006/relationships/slideLayout" Target="../slideLayouts/slideLayout331.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5" Type="http://schemas.openxmlformats.org/officeDocument/2006/relationships/slideLayout" Target="../slideLayouts/slideLayout334.xml"/><Relationship Id="rId10" Type="http://schemas.openxmlformats.org/officeDocument/2006/relationships/slideLayout" Target="../slideLayouts/slideLayout339.xml"/><Relationship Id="rId4" Type="http://schemas.openxmlformats.org/officeDocument/2006/relationships/slideLayout" Target="../slideLayouts/slideLayout333.xml"/><Relationship Id="rId9" Type="http://schemas.openxmlformats.org/officeDocument/2006/relationships/slideLayout" Target="../slideLayouts/slideLayout338.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48.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theme" Target="../theme/theme35.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image" Target="../media/image36.jpg"/><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theme" Target="../theme/theme36.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70.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5" Type="http://schemas.openxmlformats.org/officeDocument/2006/relationships/slideLayout" Target="../slideLayouts/slideLayout367.xml"/><Relationship Id="rId4" Type="http://schemas.openxmlformats.org/officeDocument/2006/relationships/slideLayout" Target="../slideLayouts/slideLayout366.xml"/><Relationship Id="rId9"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78.xml"/><Relationship Id="rId3" Type="http://schemas.openxmlformats.org/officeDocument/2006/relationships/slideLayout" Target="../slideLayouts/slideLayout373.xml"/><Relationship Id="rId7" Type="http://schemas.openxmlformats.org/officeDocument/2006/relationships/slideLayout" Target="../slideLayouts/slideLayout377.xml"/><Relationship Id="rId2" Type="http://schemas.openxmlformats.org/officeDocument/2006/relationships/slideLayout" Target="../slideLayouts/slideLayout372.xml"/><Relationship Id="rId1" Type="http://schemas.openxmlformats.org/officeDocument/2006/relationships/slideLayout" Target="../slideLayouts/slideLayout371.xml"/><Relationship Id="rId6" Type="http://schemas.openxmlformats.org/officeDocument/2006/relationships/slideLayout" Target="../slideLayouts/slideLayout376.xml"/><Relationship Id="rId5" Type="http://schemas.openxmlformats.org/officeDocument/2006/relationships/slideLayout" Target="../slideLayouts/slideLayout375.xml"/><Relationship Id="rId10" Type="http://schemas.openxmlformats.org/officeDocument/2006/relationships/theme" Target="../theme/theme38.xml"/><Relationship Id="rId4" Type="http://schemas.openxmlformats.org/officeDocument/2006/relationships/slideLayout" Target="../slideLayouts/slideLayout374.xml"/><Relationship Id="rId9" Type="http://schemas.openxmlformats.org/officeDocument/2006/relationships/slideLayout" Target="../slideLayouts/slideLayout379.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87.xml"/><Relationship Id="rId3" Type="http://schemas.openxmlformats.org/officeDocument/2006/relationships/slideLayout" Target="../slideLayouts/slideLayout382.xml"/><Relationship Id="rId7" Type="http://schemas.openxmlformats.org/officeDocument/2006/relationships/slideLayout" Target="../slideLayouts/slideLayout386.xml"/><Relationship Id="rId2" Type="http://schemas.openxmlformats.org/officeDocument/2006/relationships/slideLayout" Target="../slideLayouts/slideLayout381.xml"/><Relationship Id="rId1" Type="http://schemas.openxmlformats.org/officeDocument/2006/relationships/slideLayout" Target="../slideLayouts/slideLayout380.xml"/><Relationship Id="rId6" Type="http://schemas.openxmlformats.org/officeDocument/2006/relationships/slideLayout" Target="../slideLayouts/slideLayout385.xml"/><Relationship Id="rId11" Type="http://schemas.openxmlformats.org/officeDocument/2006/relationships/theme" Target="../theme/theme39.xml"/><Relationship Id="rId5" Type="http://schemas.openxmlformats.org/officeDocument/2006/relationships/slideLayout" Target="../slideLayouts/slideLayout384.xml"/><Relationship Id="rId10" Type="http://schemas.openxmlformats.org/officeDocument/2006/relationships/slideLayout" Target="../slideLayouts/slideLayout389.xml"/><Relationship Id="rId4" Type="http://schemas.openxmlformats.org/officeDocument/2006/relationships/slideLayout" Target="../slideLayouts/slideLayout383.xml"/><Relationship Id="rId9" Type="http://schemas.openxmlformats.org/officeDocument/2006/relationships/slideLayout" Target="../slideLayouts/slideLayout38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39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98.xml"/><Relationship Id="rId13" Type="http://schemas.openxmlformats.org/officeDocument/2006/relationships/theme" Target="../theme/theme41.xml"/><Relationship Id="rId3" Type="http://schemas.openxmlformats.org/officeDocument/2006/relationships/slideLayout" Target="../slideLayouts/slideLayout393.xml"/><Relationship Id="rId7" Type="http://schemas.openxmlformats.org/officeDocument/2006/relationships/slideLayout" Target="../slideLayouts/slideLayout397.xml"/><Relationship Id="rId12" Type="http://schemas.openxmlformats.org/officeDocument/2006/relationships/slideLayout" Target="../slideLayouts/slideLayout402.xml"/><Relationship Id="rId2" Type="http://schemas.openxmlformats.org/officeDocument/2006/relationships/slideLayout" Target="../slideLayouts/slideLayout392.xml"/><Relationship Id="rId1" Type="http://schemas.openxmlformats.org/officeDocument/2006/relationships/slideLayout" Target="../slideLayouts/slideLayout391.xml"/><Relationship Id="rId6" Type="http://schemas.openxmlformats.org/officeDocument/2006/relationships/slideLayout" Target="../slideLayouts/slideLayout396.xml"/><Relationship Id="rId11" Type="http://schemas.openxmlformats.org/officeDocument/2006/relationships/slideLayout" Target="../slideLayouts/slideLayout401.xml"/><Relationship Id="rId5" Type="http://schemas.openxmlformats.org/officeDocument/2006/relationships/slideLayout" Target="../slideLayouts/slideLayout395.xml"/><Relationship Id="rId10" Type="http://schemas.openxmlformats.org/officeDocument/2006/relationships/slideLayout" Target="../slideLayouts/slideLayout400.xml"/><Relationship Id="rId4" Type="http://schemas.openxmlformats.org/officeDocument/2006/relationships/slideLayout" Target="../slideLayouts/slideLayout394.xml"/><Relationship Id="rId9" Type="http://schemas.openxmlformats.org/officeDocument/2006/relationships/slideLayout" Target="../slideLayouts/slideLayout399.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10.xml"/><Relationship Id="rId13" Type="http://schemas.openxmlformats.org/officeDocument/2006/relationships/slideLayout" Target="../slideLayouts/slideLayout415.xml"/><Relationship Id="rId18" Type="http://schemas.openxmlformats.org/officeDocument/2006/relationships/theme" Target="../theme/theme42.xml"/><Relationship Id="rId3" Type="http://schemas.openxmlformats.org/officeDocument/2006/relationships/slideLayout" Target="../slideLayouts/slideLayout405.xml"/><Relationship Id="rId7" Type="http://schemas.openxmlformats.org/officeDocument/2006/relationships/slideLayout" Target="../slideLayouts/slideLayout409.xml"/><Relationship Id="rId12" Type="http://schemas.openxmlformats.org/officeDocument/2006/relationships/slideLayout" Target="../slideLayouts/slideLayout414.xml"/><Relationship Id="rId17" Type="http://schemas.openxmlformats.org/officeDocument/2006/relationships/slideLayout" Target="../slideLayouts/slideLayout419.xml"/><Relationship Id="rId2" Type="http://schemas.openxmlformats.org/officeDocument/2006/relationships/slideLayout" Target="../slideLayouts/slideLayout404.xml"/><Relationship Id="rId16" Type="http://schemas.openxmlformats.org/officeDocument/2006/relationships/slideLayout" Target="../slideLayouts/slideLayout418.xml"/><Relationship Id="rId1" Type="http://schemas.openxmlformats.org/officeDocument/2006/relationships/slideLayout" Target="../slideLayouts/slideLayout403.xml"/><Relationship Id="rId6" Type="http://schemas.openxmlformats.org/officeDocument/2006/relationships/slideLayout" Target="../slideLayouts/slideLayout408.xml"/><Relationship Id="rId11" Type="http://schemas.openxmlformats.org/officeDocument/2006/relationships/slideLayout" Target="../slideLayouts/slideLayout413.xml"/><Relationship Id="rId5" Type="http://schemas.openxmlformats.org/officeDocument/2006/relationships/slideLayout" Target="../slideLayouts/slideLayout407.xml"/><Relationship Id="rId15" Type="http://schemas.openxmlformats.org/officeDocument/2006/relationships/slideLayout" Target="../slideLayouts/slideLayout417.xml"/><Relationship Id="rId10" Type="http://schemas.openxmlformats.org/officeDocument/2006/relationships/slideLayout" Target="../slideLayouts/slideLayout412.xml"/><Relationship Id="rId4" Type="http://schemas.openxmlformats.org/officeDocument/2006/relationships/slideLayout" Target="../slideLayouts/slideLayout406.xml"/><Relationship Id="rId9" Type="http://schemas.openxmlformats.org/officeDocument/2006/relationships/slideLayout" Target="../slideLayouts/slideLayout411.xml"/><Relationship Id="rId14" Type="http://schemas.openxmlformats.org/officeDocument/2006/relationships/slideLayout" Target="../slideLayouts/slideLayout416.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27.xml"/><Relationship Id="rId13" Type="http://schemas.openxmlformats.org/officeDocument/2006/relationships/image" Target="../media/image62.jpg"/><Relationship Id="rId3" Type="http://schemas.openxmlformats.org/officeDocument/2006/relationships/slideLayout" Target="../slideLayouts/slideLayout422.xml"/><Relationship Id="rId7" Type="http://schemas.openxmlformats.org/officeDocument/2006/relationships/slideLayout" Target="../slideLayouts/slideLayout426.xml"/><Relationship Id="rId12" Type="http://schemas.openxmlformats.org/officeDocument/2006/relationships/theme" Target="../theme/theme43.xml"/><Relationship Id="rId2" Type="http://schemas.openxmlformats.org/officeDocument/2006/relationships/slideLayout" Target="../slideLayouts/slideLayout421.xml"/><Relationship Id="rId1" Type="http://schemas.openxmlformats.org/officeDocument/2006/relationships/slideLayout" Target="../slideLayouts/slideLayout420.xml"/><Relationship Id="rId6" Type="http://schemas.openxmlformats.org/officeDocument/2006/relationships/slideLayout" Target="../slideLayouts/slideLayout425.xml"/><Relationship Id="rId11" Type="http://schemas.openxmlformats.org/officeDocument/2006/relationships/slideLayout" Target="../slideLayouts/slideLayout430.xml"/><Relationship Id="rId5" Type="http://schemas.openxmlformats.org/officeDocument/2006/relationships/slideLayout" Target="../slideLayouts/slideLayout424.xml"/><Relationship Id="rId10" Type="http://schemas.openxmlformats.org/officeDocument/2006/relationships/slideLayout" Target="../slideLayouts/slideLayout429.xml"/><Relationship Id="rId4" Type="http://schemas.openxmlformats.org/officeDocument/2006/relationships/slideLayout" Target="../slideLayouts/slideLayout423.xml"/><Relationship Id="rId9" Type="http://schemas.openxmlformats.org/officeDocument/2006/relationships/slideLayout" Target="../slideLayouts/slideLayout428.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38.xml"/><Relationship Id="rId13" Type="http://schemas.openxmlformats.org/officeDocument/2006/relationships/slideLayout" Target="../slideLayouts/slideLayout443.xml"/><Relationship Id="rId18" Type="http://schemas.openxmlformats.org/officeDocument/2006/relationships/theme" Target="../theme/theme44.xml"/><Relationship Id="rId3" Type="http://schemas.openxmlformats.org/officeDocument/2006/relationships/slideLayout" Target="../slideLayouts/slideLayout433.xml"/><Relationship Id="rId7" Type="http://schemas.openxmlformats.org/officeDocument/2006/relationships/slideLayout" Target="../slideLayouts/slideLayout437.xml"/><Relationship Id="rId12" Type="http://schemas.openxmlformats.org/officeDocument/2006/relationships/slideLayout" Target="../slideLayouts/slideLayout442.xml"/><Relationship Id="rId17" Type="http://schemas.openxmlformats.org/officeDocument/2006/relationships/slideLayout" Target="../slideLayouts/slideLayout447.xml"/><Relationship Id="rId2" Type="http://schemas.openxmlformats.org/officeDocument/2006/relationships/slideLayout" Target="../slideLayouts/slideLayout432.xml"/><Relationship Id="rId16" Type="http://schemas.openxmlformats.org/officeDocument/2006/relationships/slideLayout" Target="../slideLayouts/slideLayout446.xml"/><Relationship Id="rId1" Type="http://schemas.openxmlformats.org/officeDocument/2006/relationships/slideLayout" Target="../slideLayouts/slideLayout431.xml"/><Relationship Id="rId6" Type="http://schemas.openxmlformats.org/officeDocument/2006/relationships/slideLayout" Target="../slideLayouts/slideLayout436.xml"/><Relationship Id="rId11" Type="http://schemas.openxmlformats.org/officeDocument/2006/relationships/slideLayout" Target="../slideLayouts/slideLayout441.xml"/><Relationship Id="rId5" Type="http://schemas.openxmlformats.org/officeDocument/2006/relationships/slideLayout" Target="../slideLayouts/slideLayout435.xml"/><Relationship Id="rId15" Type="http://schemas.openxmlformats.org/officeDocument/2006/relationships/slideLayout" Target="../slideLayouts/slideLayout445.xml"/><Relationship Id="rId10" Type="http://schemas.openxmlformats.org/officeDocument/2006/relationships/slideLayout" Target="../slideLayouts/slideLayout440.xml"/><Relationship Id="rId4" Type="http://schemas.openxmlformats.org/officeDocument/2006/relationships/slideLayout" Target="../slideLayouts/slideLayout434.xml"/><Relationship Id="rId9" Type="http://schemas.openxmlformats.org/officeDocument/2006/relationships/slideLayout" Target="../slideLayouts/slideLayout439.xml"/><Relationship Id="rId14" Type="http://schemas.openxmlformats.org/officeDocument/2006/relationships/slideLayout" Target="../slideLayouts/slideLayout44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55.xml"/><Relationship Id="rId13" Type="http://schemas.openxmlformats.org/officeDocument/2006/relationships/theme" Target="../theme/theme45.xml"/><Relationship Id="rId3" Type="http://schemas.openxmlformats.org/officeDocument/2006/relationships/slideLayout" Target="../slideLayouts/slideLayout450.xml"/><Relationship Id="rId7" Type="http://schemas.openxmlformats.org/officeDocument/2006/relationships/slideLayout" Target="../slideLayouts/slideLayout454.xml"/><Relationship Id="rId12" Type="http://schemas.openxmlformats.org/officeDocument/2006/relationships/slideLayout" Target="../slideLayouts/slideLayout459.xml"/><Relationship Id="rId2" Type="http://schemas.openxmlformats.org/officeDocument/2006/relationships/slideLayout" Target="../slideLayouts/slideLayout449.xml"/><Relationship Id="rId1" Type="http://schemas.openxmlformats.org/officeDocument/2006/relationships/slideLayout" Target="../slideLayouts/slideLayout448.xml"/><Relationship Id="rId6" Type="http://schemas.openxmlformats.org/officeDocument/2006/relationships/slideLayout" Target="../slideLayouts/slideLayout453.xml"/><Relationship Id="rId11" Type="http://schemas.openxmlformats.org/officeDocument/2006/relationships/slideLayout" Target="../slideLayouts/slideLayout458.xml"/><Relationship Id="rId5" Type="http://schemas.openxmlformats.org/officeDocument/2006/relationships/slideLayout" Target="../slideLayouts/slideLayout452.xml"/><Relationship Id="rId10" Type="http://schemas.openxmlformats.org/officeDocument/2006/relationships/slideLayout" Target="../slideLayouts/slideLayout457.xml"/><Relationship Id="rId4" Type="http://schemas.openxmlformats.org/officeDocument/2006/relationships/slideLayout" Target="../slideLayouts/slideLayout451.xml"/><Relationship Id="rId9" Type="http://schemas.openxmlformats.org/officeDocument/2006/relationships/slideLayout" Target="../slideLayouts/slideLayout45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67.xml"/><Relationship Id="rId3" Type="http://schemas.openxmlformats.org/officeDocument/2006/relationships/slideLayout" Target="../slideLayouts/slideLayout462.xml"/><Relationship Id="rId7" Type="http://schemas.openxmlformats.org/officeDocument/2006/relationships/slideLayout" Target="../slideLayouts/slideLayout466.xml"/><Relationship Id="rId12" Type="http://schemas.openxmlformats.org/officeDocument/2006/relationships/theme" Target="../theme/theme46.xml"/><Relationship Id="rId2" Type="http://schemas.openxmlformats.org/officeDocument/2006/relationships/slideLayout" Target="../slideLayouts/slideLayout461.xml"/><Relationship Id="rId1" Type="http://schemas.openxmlformats.org/officeDocument/2006/relationships/slideLayout" Target="../slideLayouts/slideLayout460.xml"/><Relationship Id="rId6" Type="http://schemas.openxmlformats.org/officeDocument/2006/relationships/slideLayout" Target="../slideLayouts/slideLayout465.xml"/><Relationship Id="rId11" Type="http://schemas.openxmlformats.org/officeDocument/2006/relationships/slideLayout" Target="../slideLayouts/slideLayout470.xml"/><Relationship Id="rId5" Type="http://schemas.openxmlformats.org/officeDocument/2006/relationships/slideLayout" Target="../slideLayouts/slideLayout464.xml"/><Relationship Id="rId10" Type="http://schemas.openxmlformats.org/officeDocument/2006/relationships/slideLayout" Target="../slideLayouts/slideLayout469.xml"/><Relationship Id="rId4" Type="http://schemas.openxmlformats.org/officeDocument/2006/relationships/slideLayout" Target="../slideLayouts/slideLayout463.xml"/><Relationship Id="rId9" Type="http://schemas.openxmlformats.org/officeDocument/2006/relationships/slideLayout" Target="../slideLayouts/slideLayout468.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78.xml"/><Relationship Id="rId13" Type="http://schemas.openxmlformats.org/officeDocument/2006/relationships/slideLayout" Target="../slideLayouts/slideLayout483.xml"/><Relationship Id="rId3" Type="http://schemas.openxmlformats.org/officeDocument/2006/relationships/slideLayout" Target="../slideLayouts/slideLayout473.xml"/><Relationship Id="rId7" Type="http://schemas.openxmlformats.org/officeDocument/2006/relationships/slideLayout" Target="../slideLayouts/slideLayout477.xml"/><Relationship Id="rId12" Type="http://schemas.openxmlformats.org/officeDocument/2006/relationships/slideLayout" Target="../slideLayouts/slideLayout482.xml"/><Relationship Id="rId2" Type="http://schemas.openxmlformats.org/officeDocument/2006/relationships/slideLayout" Target="../slideLayouts/slideLayout472.xml"/><Relationship Id="rId1" Type="http://schemas.openxmlformats.org/officeDocument/2006/relationships/slideLayout" Target="../slideLayouts/slideLayout471.xml"/><Relationship Id="rId6" Type="http://schemas.openxmlformats.org/officeDocument/2006/relationships/slideLayout" Target="../slideLayouts/slideLayout476.xml"/><Relationship Id="rId11" Type="http://schemas.openxmlformats.org/officeDocument/2006/relationships/slideLayout" Target="../slideLayouts/slideLayout481.xml"/><Relationship Id="rId5" Type="http://schemas.openxmlformats.org/officeDocument/2006/relationships/slideLayout" Target="../slideLayouts/slideLayout475.xml"/><Relationship Id="rId15" Type="http://schemas.openxmlformats.org/officeDocument/2006/relationships/theme" Target="../theme/theme47.xml"/><Relationship Id="rId10" Type="http://schemas.openxmlformats.org/officeDocument/2006/relationships/slideLayout" Target="../slideLayouts/slideLayout480.xml"/><Relationship Id="rId4" Type="http://schemas.openxmlformats.org/officeDocument/2006/relationships/slideLayout" Target="../slideLayouts/slideLayout474.xml"/><Relationship Id="rId9" Type="http://schemas.openxmlformats.org/officeDocument/2006/relationships/slideLayout" Target="../slideLayouts/slideLayout479.xml"/><Relationship Id="rId14" Type="http://schemas.openxmlformats.org/officeDocument/2006/relationships/slideLayout" Target="../slideLayouts/slideLayout484.xml"/></Relationships>
</file>

<file path=ppt/slideMasters/_rels/slideMaster48.xml.rels><?xml version="1.0" encoding="UTF-8" standalone="yes"?>
<Relationships xmlns="http://schemas.openxmlformats.org/package/2006/relationships"><Relationship Id="rId2" Type="http://schemas.openxmlformats.org/officeDocument/2006/relationships/theme" Target="../theme/theme48.xml"/><Relationship Id="rId1" Type="http://schemas.openxmlformats.org/officeDocument/2006/relationships/slideLayout" Target="../slideLayouts/slideLayout48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616" r:id="rId1"/>
    <p:sldLayoutId id="2147487499" r:id="rId2"/>
    <p:sldLayoutId id="2147487500" r:id="rId3"/>
    <p:sldLayoutId id="2147487501" r:id="rId4"/>
    <p:sldLayoutId id="2147487502" r:id="rId5"/>
    <p:sldLayoutId id="2147487503" r:id="rId6"/>
    <p:sldLayoutId id="2147487504" r:id="rId7"/>
    <p:sldLayoutId id="2147487505" r:id="rId8"/>
    <p:sldLayoutId id="2147487506" r:id="rId9"/>
    <p:sldLayoutId id="2147487507" r:id="rId10"/>
    <p:sldLayoutId id="214748750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l"/>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defRPr sz="1400">
                <a:ea typeface="ＭＳ Ｐゴシック" charset="-128"/>
                <a:cs typeface="ＭＳ Ｐゴシック" charset="-128"/>
              </a:defRPr>
            </a:lvl1pPr>
          </a:lstStyle>
          <a:p>
            <a:pPr algn="l">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lgn="r">
              <a:defRPr sz="1400"/>
            </a:lvl1pPr>
          </a:lstStyle>
          <a:p>
            <a:pPr>
              <a:defRPr/>
            </a:pPr>
            <a:fld id="{D294187F-00A1-6040-B8D4-6AA4296BE230}"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97364"/>
      </p:ext>
    </p:extLst>
  </p:cSld>
  <p:clrMap bg1="dk2" tx1="lt1" bg2="dk1" tx2="lt2" accent1="accent1" accent2="accent2" accent3="accent3" accent4="accent4" accent5="accent5" accent6="accent6" hlink="hlink" folHlink="folHlink"/>
  <p:sldLayoutIdLst>
    <p:sldLayoutId id="2147488074" r:id="rId1"/>
    <p:sldLayoutId id="2147488075" r:id="rId2"/>
    <p:sldLayoutId id="2147488076" r:id="rId3"/>
    <p:sldLayoutId id="2147488077" r:id="rId4"/>
    <p:sldLayoutId id="2147488078" r:id="rId5"/>
    <p:sldLayoutId id="2147488079" r:id="rId6"/>
    <p:sldLayoutId id="2147488080" r:id="rId7"/>
    <p:sldLayoutId id="2147488081" r:id="rId8"/>
    <p:sldLayoutId id="2147488082" r:id="rId9"/>
    <p:sldLayoutId id="2147488083" r:id="rId10"/>
    <p:sldLayoutId id="2147488084" r:id="rId11"/>
    <p:sldLayoutId id="2147488085"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95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390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085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7807"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13" indent="-342713"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543" indent="-285596"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374" indent="-228477"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329" indent="-228477"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278" indent="-228477"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228"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182"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130"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082"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497583004"/>
      </p:ext>
    </p:extLst>
  </p:cSld>
  <p:clrMap bg1="lt1" tx1="dk1" bg2="lt2" tx2="dk2" accent1="accent1" accent2="accent2" accent3="accent3" accent4="accent4" accent5="accent5" accent6="accent6" hlink="hlink" folHlink="folHlink"/>
  <p:sldLayoutIdLst>
    <p:sldLayoutId id="2147488087" r:id="rId1"/>
    <p:sldLayoutId id="2147488088" r:id="rId2"/>
    <p:sldLayoutId id="2147488089" r:id="rId3"/>
    <p:sldLayoutId id="2147488090" r:id="rId4"/>
    <p:sldLayoutId id="2147488091" r:id="rId5"/>
    <p:sldLayoutId id="2147488092" r:id="rId6"/>
    <p:sldLayoutId id="2147488093" r:id="rId7"/>
    <p:sldLayoutId id="2147488094" r:id="rId8"/>
    <p:sldLayoutId id="2147488095" r:id="rId9"/>
    <p:sldLayoutId id="2147488096" r:id="rId10"/>
    <p:sldLayoutId id="2147488097" r:id="rId11"/>
    <p:sldLayoutId id="2147488098" r:id="rId12"/>
    <p:sldLayoutId id="214748809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952" algn="ctr" rtl="0" eaLnBrk="0" fontAlgn="base" hangingPunct="0">
        <a:spcBef>
          <a:spcPct val="0"/>
        </a:spcBef>
        <a:spcAft>
          <a:spcPct val="0"/>
        </a:spcAft>
        <a:defRPr sz="4400">
          <a:solidFill>
            <a:schemeClr val="tx2"/>
          </a:solidFill>
          <a:latin typeface="Times New Roman" pitchFamily="-112" charset="0"/>
        </a:defRPr>
      </a:lvl6pPr>
      <a:lvl7pPr marL="913905" algn="ctr" rtl="0" eaLnBrk="0" fontAlgn="base" hangingPunct="0">
        <a:spcBef>
          <a:spcPct val="0"/>
        </a:spcBef>
        <a:spcAft>
          <a:spcPct val="0"/>
        </a:spcAft>
        <a:defRPr sz="4400">
          <a:solidFill>
            <a:schemeClr val="tx2"/>
          </a:solidFill>
          <a:latin typeface="Times New Roman" pitchFamily="-112" charset="0"/>
        </a:defRPr>
      </a:lvl7pPr>
      <a:lvl8pPr marL="1370852" algn="ctr" rtl="0" eaLnBrk="0" fontAlgn="base" hangingPunct="0">
        <a:spcBef>
          <a:spcPct val="0"/>
        </a:spcBef>
        <a:spcAft>
          <a:spcPct val="0"/>
        </a:spcAft>
        <a:defRPr sz="4400">
          <a:solidFill>
            <a:schemeClr val="tx2"/>
          </a:solidFill>
          <a:latin typeface="Times New Roman" pitchFamily="-112" charset="0"/>
        </a:defRPr>
      </a:lvl8pPr>
      <a:lvl9pPr marL="1827807" algn="ctr" rtl="0" eaLnBrk="0" fontAlgn="base" hangingPunct="0">
        <a:spcBef>
          <a:spcPct val="0"/>
        </a:spcBef>
        <a:spcAft>
          <a:spcPct val="0"/>
        </a:spcAft>
        <a:defRPr sz="4400">
          <a:solidFill>
            <a:schemeClr val="tx2"/>
          </a:solidFill>
          <a:latin typeface="Times New Roman" pitchFamily="-112" charset="0"/>
        </a:defRPr>
      </a:lvl9pPr>
    </p:titleStyle>
    <p:bodyStyle>
      <a:lvl1pPr marL="342713" indent="-34271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543" indent="-28559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374" indent="-22847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329" indent="-22847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6278" indent="-22847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3228"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1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130"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0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1081471"/>
      </p:ext>
    </p:extLst>
  </p:cSld>
  <p:clrMap bg1="lt1" tx1="dk1" bg2="lt2" tx2="dk2" accent1="accent1" accent2="accent2" accent3="accent3" accent4="accent4" accent5="accent5" accent6="accent6" hlink="hlink" folHlink="folHlink"/>
  <p:sldLayoutIdLst>
    <p:sldLayoutId id="2147488101" r:id="rId1"/>
    <p:sldLayoutId id="2147488102" r:id="rId2"/>
    <p:sldLayoutId id="2147488103" r:id="rId3"/>
    <p:sldLayoutId id="2147488104" r:id="rId4"/>
    <p:sldLayoutId id="2147488105" r:id="rId5"/>
    <p:sldLayoutId id="2147488106" r:id="rId6"/>
    <p:sldLayoutId id="2147488107" r:id="rId7"/>
    <p:sldLayoutId id="2147488108" r:id="rId8"/>
    <p:sldLayoutId id="2147488109" r:id="rId9"/>
    <p:sldLayoutId id="2147488110" r:id="rId10"/>
    <p:sldLayoutId id="214748811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389" tIns="45695" rIns="91389" bIns="45695" numCol="1" anchor="ctr" anchorCtr="0" compatLnSpc="1">
            <a:prstTxWarp prst="textNoShape">
              <a:avLst/>
            </a:prstTxWarp>
          </a:bodyPr>
          <a:lstStyle>
            <a:lvl1pPr>
              <a:defRPr sz="1200">
                <a:solidFill>
                  <a:srgbClr val="898989"/>
                </a:solidFill>
                <a:cs typeface="Arial" charset="0"/>
              </a:defRPr>
            </a:lvl1pPr>
          </a:lstStyle>
          <a:p>
            <a:pPr algn="l">
              <a:defRPr/>
            </a:pPr>
            <a:fld id="{C16A198B-9034-4749-8A8D-B90A5F5B90A3}" type="datetimeFigureOut">
              <a:rPr lang="en-US">
                <a:latin typeface="Calibri" charset="0"/>
              </a:rPr>
              <a:pPr algn="l">
                <a:defRPr/>
              </a:pPr>
              <a:t>4/2/26</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89" tIns="45695" rIns="91389" bIns="45695"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89" tIns="45695" rIns="91389" bIns="45695"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692367618"/>
      </p:ext>
    </p:extLst>
  </p:cSld>
  <p:clrMap bg1="lt1" tx1="dk1" bg2="lt2" tx2="dk2" accent1="accent1" accent2="accent2" accent3="accent3" accent4="accent4" accent5="accent5" accent6="accent6" hlink="hlink" folHlink="folHlink"/>
  <p:sldLayoutIdLst>
    <p:sldLayoutId id="2147488113" r:id="rId1"/>
    <p:sldLayoutId id="2147488114" r:id="rId2"/>
    <p:sldLayoutId id="2147488115" r:id="rId3"/>
    <p:sldLayoutId id="2147488116" r:id="rId4"/>
    <p:sldLayoutId id="2147488117" r:id="rId5"/>
    <p:sldLayoutId id="2147488118" r:id="rId6"/>
    <p:sldLayoutId id="2147488119" r:id="rId7"/>
    <p:sldLayoutId id="2147488120" r:id="rId8"/>
    <p:sldLayoutId id="2147488121" r:id="rId9"/>
    <p:sldLayoutId id="2147488122" r:id="rId10"/>
    <p:sldLayoutId id="214748812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952" algn="ctr" rtl="0" fontAlgn="base">
        <a:spcBef>
          <a:spcPct val="0"/>
        </a:spcBef>
        <a:spcAft>
          <a:spcPct val="0"/>
        </a:spcAft>
        <a:defRPr sz="4400">
          <a:solidFill>
            <a:schemeClr val="tx1"/>
          </a:solidFill>
          <a:latin typeface="Calibri" charset="0"/>
          <a:ea typeface="ＭＳ Ｐゴシック" charset="0"/>
        </a:defRPr>
      </a:lvl6pPr>
      <a:lvl7pPr marL="913905" algn="ctr" rtl="0" fontAlgn="base">
        <a:spcBef>
          <a:spcPct val="0"/>
        </a:spcBef>
        <a:spcAft>
          <a:spcPct val="0"/>
        </a:spcAft>
        <a:defRPr sz="4400">
          <a:solidFill>
            <a:schemeClr val="tx1"/>
          </a:solidFill>
          <a:latin typeface="Calibri" charset="0"/>
          <a:ea typeface="ＭＳ Ｐゴシック" charset="0"/>
        </a:defRPr>
      </a:lvl7pPr>
      <a:lvl8pPr marL="1370852" algn="ctr" rtl="0" fontAlgn="base">
        <a:spcBef>
          <a:spcPct val="0"/>
        </a:spcBef>
        <a:spcAft>
          <a:spcPct val="0"/>
        </a:spcAft>
        <a:defRPr sz="4400">
          <a:solidFill>
            <a:schemeClr val="tx1"/>
          </a:solidFill>
          <a:latin typeface="Calibri" charset="0"/>
          <a:ea typeface="ＭＳ Ｐゴシック" charset="0"/>
        </a:defRPr>
      </a:lvl8pPr>
      <a:lvl9pPr marL="1827807" algn="ctr" rtl="0" fontAlgn="base">
        <a:spcBef>
          <a:spcPct val="0"/>
        </a:spcBef>
        <a:spcAft>
          <a:spcPct val="0"/>
        </a:spcAft>
        <a:defRPr sz="4400">
          <a:solidFill>
            <a:schemeClr val="tx1"/>
          </a:solidFill>
          <a:latin typeface="Calibri" charset="0"/>
          <a:ea typeface="ＭＳ Ｐゴシック" charset="0"/>
        </a:defRPr>
      </a:lvl9pPr>
    </p:titleStyle>
    <p:bodyStyle>
      <a:lvl1pPr marL="342713" indent="-34271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543" indent="-285596"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374" indent="-228477"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329" indent="-22847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278" indent="-22847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228"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82"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30"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082"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05" rtl="0" eaLnBrk="1" latinLnBrk="0" hangingPunct="1">
        <a:defRPr sz="1800" kern="1200">
          <a:solidFill>
            <a:schemeClr val="tx1"/>
          </a:solidFill>
          <a:latin typeface="+mn-lt"/>
          <a:ea typeface="+mn-ea"/>
          <a:cs typeface="+mn-cs"/>
        </a:defRPr>
      </a:lvl1pPr>
      <a:lvl2pPr marL="456952" algn="l" defTabSz="913905" rtl="0" eaLnBrk="1" latinLnBrk="0" hangingPunct="1">
        <a:defRPr sz="1800" kern="1200">
          <a:solidFill>
            <a:schemeClr val="tx1"/>
          </a:solidFill>
          <a:latin typeface="+mn-lt"/>
          <a:ea typeface="+mn-ea"/>
          <a:cs typeface="+mn-cs"/>
        </a:defRPr>
      </a:lvl2pPr>
      <a:lvl3pPr marL="913905" algn="l" defTabSz="913905" rtl="0" eaLnBrk="1" latinLnBrk="0" hangingPunct="1">
        <a:defRPr sz="1800" kern="1200">
          <a:solidFill>
            <a:schemeClr val="tx1"/>
          </a:solidFill>
          <a:latin typeface="+mn-lt"/>
          <a:ea typeface="+mn-ea"/>
          <a:cs typeface="+mn-cs"/>
        </a:defRPr>
      </a:lvl3pPr>
      <a:lvl4pPr marL="1370852" algn="l" defTabSz="913905" rtl="0" eaLnBrk="1" latinLnBrk="0" hangingPunct="1">
        <a:defRPr sz="1800" kern="1200">
          <a:solidFill>
            <a:schemeClr val="tx1"/>
          </a:solidFill>
          <a:latin typeface="+mn-lt"/>
          <a:ea typeface="+mn-ea"/>
          <a:cs typeface="+mn-cs"/>
        </a:defRPr>
      </a:lvl4pPr>
      <a:lvl5pPr marL="1827807" algn="l" defTabSz="913905" rtl="0" eaLnBrk="1" latinLnBrk="0" hangingPunct="1">
        <a:defRPr sz="1800" kern="1200">
          <a:solidFill>
            <a:schemeClr val="tx1"/>
          </a:solidFill>
          <a:latin typeface="+mn-lt"/>
          <a:ea typeface="+mn-ea"/>
          <a:cs typeface="+mn-cs"/>
        </a:defRPr>
      </a:lvl5pPr>
      <a:lvl6pPr marL="2284752" algn="l" defTabSz="913905" rtl="0" eaLnBrk="1" latinLnBrk="0" hangingPunct="1">
        <a:defRPr sz="1800" kern="1200">
          <a:solidFill>
            <a:schemeClr val="tx1"/>
          </a:solidFill>
          <a:latin typeface="+mn-lt"/>
          <a:ea typeface="+mn-ea"/>
          <a:cs typeface="+mn-cs"/>
        </a:defRPr>
      </a:lvl6pPr>
      <a:lvl7pPr marL="2741704" algn="l" defTabSz="913905" rtl="0" eaLnBrk="1" latinLnBrk="0" hangingPunct="1">
        <a:defRPr sz="1800" kern="1200">
          <a:solidFill>
            <a:schemeClr val="tx1"/>
          </a:solidFill>
          <a:latin typeface="+mn-lt"/>
          <a:ea typeface="+mn-ea"/>
          <a:cs typeface="+mn-cs"/>
        </a:defRPr>
      </a:lvl7pPr>
      <a:lvl8pPr marL="3198654" algn="l" defTabSz="913905" rtl="0" eaLnBrk="1" latinLnBrk="0" hangingPunct="1">
        <a:defRPr sz="1800" kern="1200">
          <a:solidFill>
            <a:schemeClr val="tx1"/>
          </a:solidFill>
          <a:latin typeface="+mn-lt"/>
          <a:ea typeface="+mn-ea"/>
          <a:cs typeface="+mn-cs"/>
        </a:defRPr>
      </a:lvl8pPr>
      <a:lvl9pPr marL="3655603" algn="l" defTabSz="913905"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F702E6C-E54F-4ADA-B1BB-3935B4D38A3F}" type="datetimeFigureOut">
              <a:rPr lang="en-US" smtClean="0">
                <a:solidFill>
                  <a:prstClr val="white">
                    <a:tint val="75000"/>
                  </a:prstClr>
                </a:solidFill>
                <a:latin typeface="Calibri"/>
                <a:ea typeface="+mn-ea"/>
                <a:cs typeface="+mn-cs"/>
              </a:rPr>
              <a:pPr fontAlgn="auto">
                <a:spcBef>
                  <a:spcPts val="0"/>
                </a:spcBef>
                <a:spcAft>
                  <a:spcPts val="0"/>
                </a:spcAft>
              </a:pPr>
              <a:t>4/2/26</a:t>
            </a:fld>
            <a:endParaRPr lang="en-US" dirty="0">
              <a:solidFill>
                <a:prstClr val="white">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white">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5F3F7F1-2F37-47F2-BA62-FAA355CF0C4B}" type="slidenum">
              <a:rPr lang="en-US" smtClean="0">
                <a:solidFill>
                  <a:prstClr val="white">
                    <a:tint val="75000"/>
                  </a:prstClr>
                </a:solidFill>
                <a:latin typeface="Calibri"/>
                <a:ea typeface="+mn-ea"/>
                <a:cs typeface="+mn-cs"/>
              </a:rPr>
              <a:pPr fontAlgn="auto">
                <a:spcBef>
                  <a:spcPts val="0"/>
                </a:spcBef>
                <a:spcAft>
                  <a:spcPts val="0"/>
                </a:spcAft>
              </a:pPr>
              <a:t>‹#›</a:t>
            </a:fld>
            <a:endParaRPr lang="en-US" dirty="0">
              <a:solidFill>
                <a:prstClr val="white">
                  <a:tint val="75000"/>
                </a:prstClr>
              </a:solidFill>
              <a:latin typeface="Calibri"/>
              <a:ea typeface="+mn-ea"/>
              <a:cs typeface="+mn-cs"/>
            </a:endParaRPr>
          </a:p>
        </p:txBody>
      </p:sp>
    </p:spTree>
    <p:extLst>
      <p:ext uri="{BB962C8B-B14F-4D97-AF65-F5344CB8AC3E}">
        <p14:creationId xmlns:p14="http://schemas.microsoft.com/office/powerpoint/2010/main" val="1291723119"/>
      </p:ext>
    </p:extLst>
  </p:cSld>
  <p:clrMap bg1="dk1" tx1="lt1" bg2="dk2" tx2="lt2" accent1="accent1" accent2="accent2" accent3="accent3" accent4="accent4" accent5="accent5" accent6="accent6" hlink="hlink" folHlink="folHlink"/>
  <p:sldLayoutIdLst>
    <p:sldLayoutId id="2147488198" r:id="rId1"/>
    <p:sldLayoutId id="2147488199" r:id="rId2"/>
    <p:sldLayoutId id="2147488200" r:id="rId3"/>
    <p:sldLayoutId id="2147488201" r:id="rId4"/>
    <p:sldLayoutId id="2147488202" r:id="rId5"/>
    <p:sldLayoutId id="2147488203" r:id="rId6"/>
    <p:sldLayoutId id="2147488204" r:id="rId7"/>
    <p:sldLayoutId id="2147488205" r:id="rId8"/>
    <p:sldLayoutId id="2147488206" r:id="rId9"/>
    <p:sldLayoutId id="2147488207" r:id="rId10"/>
    <p:sldLayoutId id="21474882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20" tIns="46011" rIns="92020" bIns="4601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87" tIns="45693" rIns="91387" bIns="456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6931099"/>
      </p:ext>
    </p:extLst>
  </p:cSld>
  <p:clrMap bg1="lt1" tx1="dk1" bg2="lt2" tx2="dk2" accent1="accent1" accent2="accent2" accent3="accent3" accent4="accent4" accent5="accent5" accent6="accent6" hlink="hlink" folHlink="folHlink"/>
  <p:sldLayoutIdLst>
    <p:sldLayoutId id="2147488276" r:id="rId1"/>
    <p:sldLayoutId id="2147488277" r:id="rId2"/>
    <p:sldLayoutId id="2147488278" r:id="rId3"/>
    <p:sldLayoutId id="2147488279" r:id="rId4"/>
    <p:sldLayoutId id="2147488280" r:id="rId5"/>
    <p:sldLayoutId id="2147488281" r:id="rId6"/>
    <p:sldLayoutId id="2147488282" r:id="rId7"/>
    <p:sldLayoutId id="2147488283" r:id="rId8"/>
    <p:sldLayoutId id="2147488284" r:id="rId9"/>
    <p:sldLayoutId id="2147488285" r:id="rId10"/>
    <p:sldLayoutId id="214748828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933" algn="ctr" rtl="0" fontAlgn="base">
        <a:spcBef>
          <a:spcPct val="0"/>
        </a:spcBef>
        <a:spcAft>
          <a:spcPct val="0"/>
        </a:spcAft>
        <a:defRPr sz="4400">
          <a:solidFill>
            <a:schemeClr val="tx2"/>
          </a:solidFill>
          <a:latin typeface="Times New Roman" pitchFamily="-110" charset="0"/>
        </a:defRPr>
      </a:lvl6pPr>
      <a:lvl7pPr marL="913865" algn="ctr" rtl="0" fontAlgn="base">
        <a:spcBef>
          <a:spcPct val="0"/>
        </a:spcBef>
        <a:spcAft>
          <a:spcPct val="0"/>
        </a:spcAft>
        <a:defRPr sz="4400">
          <a:solidFill>
            <a:schemeClr val="tx2"/>
          </a:solidFill>
          <a:latin typeface="Times New Roman" pitchFamily="-110" charset="0"/>
        </a:defRPr>
      </a:lvl7pPr>
      <a:lvl8pPr marL="1370799" algn="ctr" rtl="0" fontAlgn="base">
        <a:spcBef>
          <a:spcPct val="0"/>
        </a:spcBef>
        <a:spcAft>
          <a:spcPct val="0"/>
        </a:spcAft>
        <a:defRPr sz="4400">
          <a:solidFill>
            <a:schemeClr val="tx2"/>
          </a:solidFill>
          <a:latin typeface="Times New Roman" pitchFamily="-110" charset="0"/>
        </a:defRPr>
      </a:lvl8pPr>
      <a:lvl9pPr marL="1827731" algn="ctr" rtl="0" fontAlgn="base">
        <a:spcBef>
          <a:spcPct val="0"/>
        </a:spcBef>
        <a:spcAft>
          <a:spcPct val="0"/>
        </a:spcAft>
        <a:defRPr sz="4400">
          <a:solidFill>
            <a:schemeClr val="tx2"/>
          </a:solidFill>
          <a:latin typeface="Times New Roman" pitchFamily="-110" charset="0"/>
        </a:defRPr>
      </a:lvl9pPr>
    </p:titleStyle>
    <p:bodyStyle>
      <a:lvl1pPr marL="342699" indent="-34269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515" indent="-285582"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2333" indent="-228465"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9264"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6197"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3130" indent="-228465" algn="l" rtl="0" fontAlgn="base">
        <a:spcBef>
          <a:spcPct val="20000"/>
        </a:spcBef>
        <a:spcAft>
          <a:spcPct val="0"/>
        </a:spcAft>
        <a:buChar char="•"/>
        <a:defRPr sz="2000">
          <a:solidFill>
            <a:schemeClr val="tx1"/>
          </a:solidFill>
          <a:latin typeface="+mn-lt"/>
          <a:ea typeface="ＭＳ Ｐゴシック" pitchFamily="-110" charset="-128"/>
        </a:defRPr>
      </a:lvl6pPr>
      <a:lvl7pPr marL="2970064" indent="-228465" algn="l" rtl="0" fontAlgn="base">
        <a:spcBef>
          <a:spcPct val="20000"/>
        </a:spcBef>
        <a:spcAft>
          <a:spcPct val="0"/>
        </a:spcAft>
        <a:buChar char="•"/>
        <a:defRPr sz="2000">
          <a:solidFill>
            <a:schemeClr val="tx1"/>
          </a:solidFill>
          <a:latin typeface="+mn-lt"/>
          <a:ea typeface="ＭＳ Ｐゴシック" pitchFamily="-110" charset="-128"/>
        </a:defRPr>
      </a:lvl7pPr>
      <a:lvl8pPr marL="3426996" indent="-228465" algn="l" rtl="0" fontAlgn="base">
        <a:spcBef>
          <a:spcPct val="20000"/>
        </a:spcBef>
        <a:spcAft>
          <a:spcPct val="0"/>
        </a:spcAft>
        <a:buChar char="•"/>
        <a:defRPr sz="2000">
          <a:solidFill>
            <a:schemeClr val="tx1"/>
          </a:solidFill>
          <a:latin typeface="+mn-lt"/>
          <a:ea typeface="ＭＳ Ｐゴシック" pitchFamily="-110" charset="-128"/>
        </a:defRPr>
      </a:lvl8pPr>
      <a:lvl9pPr marL="3883927" indent="-228465"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933" rtl="0" eaLnBrk="1" latinLnBrk="0" hangingPunct="1">
        <a:defRPr sz="1800" kern="1200">
          <a:solidFill>
            <a:schemeClr val="tx1"/>
          </a:solidFill>
          <a:latin typeface="+mn-lt"/>
          <a:ea typeface="+mn-ea"/>
          <a:cs typeface="+mn-cs"/>
        </a:defRPr>
      </a:lvl1pPr>
      <a:lvl2pPr marL="456933" algn="l" defTabSz="456933" rtl="0" eaLnBrk="1" latinLnBrk="0" hangingPunct="1">
        <a:defRPr sz="1800" kern="1200">
          <a:solidFill>
            <a:schemeClr val="tx1"/>
          </a:solidFill>
          <a:latin typeface="+mn-lt"/>
          <a:ea typeface="+mn-ea"/>
          <a:cs typeface="+mn-cs"/>
        </a:defRPr>
      </a:lvl2pPr>
      <a:lvl3pPr marL="913865" algn="l" defTabSz="456933" rtl="0" eaLnBrk="1" latinLnBrk="0" hangingPunct="1">
        <a:defRPr sz="1800" kern="1200">
          <a:solidFill>
            <a:schemeClr val="tx1"/>
          </a:solidFill>
          <a:latin typeface="+mn-lt"/>
          <a:ea typeface="+mn-ea"/>
          <a:cs typeface="+mn-cs"/>
        </a:defRPr>
      </a:lvl3pPr>
      <a:lvl4pPr marL="1370799" algn="l" defTabSz="456933" rtl="0" eaLnBrk="1" latinLnBrk="0" hangingPunct="1">
        <a:defRPr sz="1800" kern="1200">
          <a:solidFill>
            <a:schemeClr val="tx1"/>
          </a:solidFill>
          <a:latin typeface="+mn-lt"/>
          <a:ea typeface="+mn-ea"/>
          <a:cs typeface="+mn-cs"/>
        </a:defRPr>
      </a:lvl4pPr>
      <a:lvl5pPr marL="1827731" algn="l" defTabSz="456933" rtl="0" eaLnBrk="1" latinLnBrk="0" hangingPunct="1">
        <a:defRPr sz="1800" kern="1200">
          <a:solidFill>
            <a:schemeClr val="tx1"/>
          </a:solidFill>
          <a:latin typeface="+mn-lt"/>
          <a:ea typeface="+mn-ea"/>
          <a:cs typeface="+mn-cs"/>
        </a:defRPr>
      </a:lvl5pPr>
      <a:lvl6pPr marL="2284665" algn="l" defTabSz="456933" rtl="0" eaLnBrk="1" latinLnBrk="0" hangingPunct="1">
        <a:defRPr sz="1800" kern="1200">
          <a:solidFill>
            <a:schemeClr val="tx1"/>
          </a:solidFill>
          <a:latin typeface="+mn-lt"/>
          <a:ea typeface="+mn-ea"/>
          <a:cs typeface="+mn-cs"/>
        </a:defRPr>
      </a:lvl6pPr>
      <a:lvl7pPr marL="2741596" algn="l" defTabSz="456933" rtl="0" eaLnBrk="1" latinLnBrk="0" hangingPunct="1">
        <a:defRPr sz="1800" kern="1200">
          <a:solidFill>
            <a:schemeClr val="tx1"/>
          </a:solidFill>
          <a:latin typeface="+mn-lt"/>
          <a:ea typeface="+mn-ea"/>
          <a:cs typeface="+mn-cs"/>
        </a:defRPr>
      </a:lvl7pPr>
      <a:lvl8pPr marL="3198530" algn="l" defTabSz="456933" rtl="0" eaLnBrk="1" latinLnBrk="0" hangingPunct="1">
        <a:defRPr sz="1800" kern="1200">
          <a:solidFill>
            <a:schemeClr val="tx1"/>
          </a:solidFill>
          <a:latin typeface="+mn-lt"/>
          <a:ea typeface="+mn-ea"/>
          <a:cs typeface="+mn-cs"/>
        </a:defRPr>
      </a:lvl8pPr>
      <a:lvl9pPr marL="3655460" algn="l" defTabSz="456933"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6" name="Oval 55"/>
          <p:cNvSpPr>
            <a:spLocks noChangeAspect="1"/>
          </p:cNvSpPr>
          <p:nvPr/>
        </p:nvSpPr>
        <p:spPr>
          <a:xfrm>
            <a:off x="-69625" y="4042576"/>
            <a:ext cx="1743945"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53" name="Oval 52"/>
          <p:cNvSpPr>
            <a:spLocks noChangeAspect="1"/>
          </p:cNvSpPr>
          <p:nvPr/>
        </p:nvSpPr>
        <p:spPr>
          <a:xfrm>
            <a:off x="520638" y="1095310"/>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52" name="Oval 51"/>
          <p:cNvSpPr>
            <a:spLocks noChangeAspect="1"/>
          </p:cNvSpPr>
          <p:nvPr/>
        </p:nvSpPr>
        <p:spPr>
          <a:xfrm>
            <a:off x="1878729" y="282933"/>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54" name="Oval 53"/>
          <p:cNvSpPr>
            <a:spLocks noChangeAspect="1"/>
          </p:cNvSpPr>
          <p:nvPr/>
        </p:nvSpPr>
        <p:spPr>
          <a:xfrm>
            <a:off x="520637" y="5729135"/>
            <a:ext cx="1909234"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0" name="Oval 129"/>
          <p:cNvSpPr>
            <a:spLocks noChangeAspect="1"/>
          </p:cNvSpPr>
          <p:nvPr/>
        </p:nvSpPr>
        <p:spPr>
          <a:xfrm>
            <a:off x="-46711" y="-61709"/>
            <a:ext cx="1449107"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1" name="Oval 130"/>
          <p:cNvSpPr>
            <a:spLocks noChangeAspect="1"/>
          </p:cNvSpPr>
          <p:nvPr/>
        </p:nvSpPr>
        <p:spPr>
          <a:xfrm>
            <a:off x="924113" y="-161623"/>
            <a:ext cx="1909233"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2" name="Oval 131"/>
          <p:cNvSpPr>
            <a:spLocks noChangeAspect="1"/>
          </p:cNvSpPr>
          <p:nvPr/>
        </p:nvSpPr>
        <p:spPr>
          <a:xfrm>
            <a:off x="0" y="66073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3" name="Oval 132"/>
          <p:cNvSpPr>
            <a:spLocks noChangeAspect="1"/>
          </p:cNvSpPr>
          <p:nvPr/>
        </p:nvSpPr>
        <p:spPr>
          <a:xfrm>
            <a:off x="7497531" y="-61709"/>
            <a:ext cx="1694467"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4" name="Oval 133"/>
          <p:cNvSpPr>
            <a:spLocks noChangeAspect="1"/>
          </p:cNvSpPr>
          <p:nvPr/>
        </p:nvSpPr>
        <p:spPr>
          <a:xfrm>
            <a:off x="6117502" y="-61708"/>
            <a:ext cx="1909234"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5" name="Oval 134"/>
          <p:cNvSpPr>
            <a:spLocks noChangeAspect="1"/>
          </p:cNvSpPr>
          <p:nvPr/>
        </p:nvSpPr>
        <p:spPr>
          <a:xfrm>
            <a:off x="7494454" y="1095309"/>
            <a:ext cx="1697544"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6" name="Oval 135"/>
          <p:cNvSpPr>
            <a:spLocks noChangeAspect="1"/>
          </p:cNvSpPr>
          <p:nvPr/>
        </p:nvSpPr>
        <p:spPr>
          <a:xfrm>
            <a:off x="8056674" y="5140346"/>
            <a:ext cx="1137194"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7" name="Oval 136"/>
          <p:cNvSpPr>
            <a:spLocks noChangeAspect="1"/>
          </p:cNvSpPr>
          <p:nvPr/>
        </p:nvSpPr>
        <p:spPr>
          <a:xfrm>
            <a:off x="6661711" y="4362912"/>
            <a:ext cx="1909233"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8" name="Oval 137"/>
          <p:cNvSpPr>
            <a:spLocks noChangeAspect="1"/>
          </p:cNvSpPr>
          <p:nvPr/>
        </p:nvSpPr>
        <p:spPr>
          <a:xfrm>
            <a:off x="-69625" y="4948766"/>
            <a:ext cx="1353860"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9" name="Oval 138"/>
          <p:cNvSpPr>
            <a:spLocks noChangeAspect="1"/>
          </p:cNvSpPr>
          <p:nvPr/>
        </p:nvSpPr>
        <p:spPr>
          <a:xfrm>
            <a:off x="708471" y="4790336"/>
            <a:ext cx="1909233"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40" name="Oval 139"/>
          <p:cNvSpPr>
            <a:spLocks noChangeAspect="1"/>
          </p:cNvSpPr>
          <p:nvPr/>
        </p:nvSpPr>
        <p:spPr>
          <a:xfrm>
            <a:off x="6117503" y="78398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41" name="Oval 140"/>
          <p:cNvSpPr>
            <a:spLocks noChangeAspect="1"/>
          </p:cNvSpPr>
          <p:nvPr/>
        </p:nvSpPr>
        <p:spPr>
          <a:xfrm>
            <a:off x="6459053" y="5140346"/>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18" name="Oval 117"/>
          <p:cNvSpPr>
            <a:spLocks noChangeAspect="1"/>
          </p:cNvSpPr>
          <p:nvPr/>
        </p:nvSpPr>
        <p:spPr>
          <a:xfrm>
            <a:off x="8398204" y="597861"/>
            <a:ext cx="793794"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9" name="Oval 118"/>
          <p:cNvSpPr>
            <a:spLocks noChangeAspect="1"/>
          </p:cNvSpPr>
          <p:nvPr/>
        </p:nvSpPr>
        <p:spPr>
          <a:xfrm>
            <a:off x="6350100" y="206512"/>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0" name="Oval 119"/>
          <p:cNvSpPr>
            <a:spLocks noChangeAspect="1"/>
          </p:cNvSpPr>
          <p:nvPr/>
        </p:nvSpPr>
        <p:spPr>
          <a:xfrm>
            <a:off x="6872127" y="1450645"/>
            <a:ext cx="1218253"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1" name="Oval 120"/>
          <p:cNvSpPr>
            <a:spLocks noChangeAspect="1"/>
          </p:cNvSpPr>
          <p:nvPr/>
        </p:nvSpPr>
        <p:spPr>
          <a:xfrm>
            <a:off x="7219068" y="2049927"/>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2" name="Oval 121"/>
          <p:cNvSpPr>
            <a:spLocks noChangeAspect="1"/>
          </p:cNvSpPr>
          <p:nvPr/>
        </p:nvSpPr>
        <p:spPr>
          <a:xfrm>
            <a:off x="7749416" y="2661634"/>
            <a:ext cx="721308"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3" name="Oval 122"/>
          <p:cNvSpPr>
            <a:spLocks noChangeAspect="1"/>
          </p:cNvSpPr>
          <p:nvPr/>
        </p:nvSpPr>
        <p:spPr>
          <a:xfrm>
            <a:off x="685054" y="-100976"/>
            <a:ext cx="1193676"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4" name="Oval 123"/>
          <p:cNvSpPr>
            <a:spLocks noChangeAspect="1"/>
          </p:cNvSpPr>
          <p:nvPr/>
        </p:nvSpPr>
        <p:spPr>
          <a:xfrm>
            <a:off x="1502638" y="-100976"/>
            <a:ext cx="1029028"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5" name="Oval 124"/>
          <p:cNvSpPr>
            <a:spLocks noChangeAspect="1"/>
          </p:cNvSpPr>
          <p:nvPr/>
        </p:nvSpPr>
        <p:spPr>
          <a:xfrm>
            <a:off x="-69624" y="-100976"/>
            <a:ext cx="590263"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6" name="Oval 125"/>
          <p:cNvSpPr>
            <a:spLocks noChangeAspect="1"/>
          </p:cNvSpPr>
          <p:nvPr/>
        </p:nvSpPr>
        <p:spPr>
          <a:xfrm>
            <a:off x="277432" y="4321783"/>
            <a:ext cx="1396887"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7" name="Oval 126"/>
          <p:cNvSpPr>
            <a:spLocks noChangeAspect="1"/>
          </p:cNvSpPr>
          <p:nvPr/>
        </p:nvSpPr>
        <p:spPr>
          <a:xfrm>
            <a:off x="5792131" y="6489965"/>
            <a:ext cx="111593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8" name="Oval 127"/>
          <p:cNvSpPr>
            <a:spLocks noChangeAspect="1"/>
          </p:cNvSpPr>
          <p:nvPr/>
        </p:nvSpPr>
        <p:spPr>
          <a:xfrm>
            <a:off x="6127999" y="6408840"/>
            <a:ext cx="123701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9" name="Oval 128"/>
          <p:cNvSpPr>
            <a:spLocks noChangeAspect="1"/>
          </p:cNvSpPr>
          <p:nvPr/>
        </p:nvSpPr>
        <p:spPr>
          <a:xfrm>
            <a:off x="7577655" y="6408841"/>
            <a:ext cx="1211408"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97" name="Oval 96"/>
          <p:cNvSpPr>
            <a:spLocks noChangeAspect="1"/>
          </p:cNvSpPr>
          <p:nvPr/>
        </p:nvSpPr>
        <p:spPr>
          <a:xfrm>
            <a:off x="11073" y="4941986"/>
            <a:ext cx="611230" cy="61123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98" name="Oval 97"/>
          <p:cNvSpPr>
            <a:spLocks noChangeAspect="1"/>
          </p:cNvSpPr>
          <p:nvPr/>
        </p:nvSpPr>
        <p:spPr>
          <a:xfrm>
            <a:off x="-69625" y="6172569"/>
            <a:ext cx="778097"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99" name="Oval 98"/>
          <p:cNvSpPr>
            <a:spLocks noChangeAspect="1"/>
          </p:cNvSpPr>
          <p:nvPr/>
        </p:nvSpPr>
        <p:spPr>
          <a:xfrm>
            <a:off x="-69625" y="5158575"/>
            <a:ext cx="563524"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0" name="Oval 99"/>
          <p:cNvSpPr>
            <a:spLocks noChangeAspect="1"/>
          </p:cNvSpPr>
          <p:nvPr/>
        </p:nvSpPr>
        <p:spPr>
          <a:xfrm>
            <a:off x="-25758" y="482386"/>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1" name="Oval 100"/>
          <p:cNvSpPr>
            <a:spLocks noChangeAspect="1"/>
          </p:cNvSpPr>
          <p:nvPr/>
        </p:nvSpPr>
        <p:spPr>
          <a:xfrm>
            <a:off x="474208" y="836793"/>
            <a:ext cx="910817"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2" name="Oval 101"/>
          <p:cNvSpPr>
            <a:spLocks noChangeAspect="1"/>
          </p:cNvSpPr>
          <p:nvPr/>
        </p:nvSpPr>
        <p:spPr>
          <a:xfrm>
            <a:off x="319223" y="1452260"/>
            <a:ext cx="772993"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3" name="Oval 102"/>
          <p:cNvSpPr>
            <a:spLocks noChangeAspect="1"/>
          </p:cNvSpPr>
          <p:nvPr/>
        </p:nvSpPr>
        <p:spPr>
          <a:xfrm>
            <a:off x="371257" y="1886983"/>
            <a:ext cx="610366" cy="610366"/>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4" name="Oval 103"/>
          <p:cNvSpPr>
            <a:spLocks noChangeAspect="1"/>
          </p:cNvSpPr>
          <p:nvPr/>
        </p:nvSpPr>
        <p:spPr>
          <a:xfrm>
            <a:off x="154676" y="1919682"/>
            <a:ext cx="521764"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5" name="Oval 104"/>
          <p:cNvSpPr>
            <a:spLocks noChangeAspect="1"/>
          </p:cNvSpPr>
          <p:nvPr/>
        </p:nvSpPr>
        <p:spPr>
          <a:xfrm>
            <a:off x="7302517" y="-61709"/>
            <a:ext cx="910818"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6" name="Oval 105"/>
          <p:cNvSpPr>
            <a:spLocks noChangeAspect="1"/>
          </p:cNvSpPr>
          <p:nvPr/>
        </p:nvSpPr>
        <p:spPr>
          <a:xfrm>
            <a:off x="8718124" y="-61709"/>
            <a:ext cx="473874"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7" name="Oval 106"/>
          <p:cNvSpPr>
            <a:spLocks noChangeAspect="1"/>
          </p:cNvSpPr>
          <p:nvPr/>
        </p:nvSpPr>
        <p:spPr>
          <a:xfrm>
            <a:off x="7748238" y="282933"/>
            <a:ext cx="1128521" cy="1128521"/>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8" name="Oval 107"/>
          <p:cNvSpPr>
            <a:spLocks noChangeAspect="1"/>
          </p:cNvSpPr>
          <p:nvPr/>
        </p:nvSpPr>
        <p:spPr>
          <a:xfrm>
            <a:off x="8914718" y="749603"/>
            <a:ext cx="277280"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9" name="Oval 108"/>
          <p:cNvSpPr>
            <a:spLocks noChangeAspect="1"/>
          </p:cNvSpPr>
          <p:nvPr/>
        </p:nvSpPr>
        <p:spPr>
          <a:xfrm>
            <a:off x="7590871" y="728498"/>
            <a:ext cx="969734"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0" name="Oval 109"/>
          <p:cNvSpPr>
            <a:spLocks noChangeAspect="1"/>
          </p:cNvSpPr>
          <p:nvPr/>
        </p:nvSpPr>
        <p:spPr>
          <a:xfrm>
            <a:off x="7470041" y="1326476"/>
            <a:ext cx="608190" cy="60819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1" name="Oval 110"/>
          <p:cNvSpPr>
            <a:spLocks noChangeAspect="1"/>
          </p:cNvSpPr>
          <p:nvPr/>
        </p:nvSpPr>
        <p:spPr>
          <a:xfrm>
            <a:off x="7629941" y="5611427"/>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2" name="Oval 111"/>
          <p:cNvSpPr>
            <a:spLocks noChangeAspect="1"/>
          </p:cNvSpPr>
          <p:nvPr/>
        </p:nvSpPr>
        <p:spPr>
          <a:xfrm>
            <a:off x="6972882" y="5242254"/>
            <a:ext cx="738345"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3" name="Oval 112"/>
          <p:cNvSpPr>
            <a:spLocks noChangeAspect="1"/>
          </p:cNvSpPr>
          <p:nvPr/>
        </p:nvSpPr>
        <p:spPr>
          <a:xfrm>
            <a:off x="7494454" y="4928166"/>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4" name="Oval 113"/>
          <p:cNvSpPr>
            <a:spLocks noChangeAspect="1"/>
          </p:cNvSpPr>
          <p:nvPr/>
        </p:nvSpPr>
        <p:spPr>
          <a:xfrm>
            <a:off x="8229034" y="5666511"/>
            <a:ext cx="605634"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5" name="Oval 114"/>
          <p:cNvSpPr>
            <a:spLocks noChangeAspect="1"/>
          </p:cNvSpPr>
          <p:nvPr/>
        </p:nvSpPr>
        <p:spPr>
          <a:xfrm>
            <a:off x="8078231" y="4097842"/>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6" name="Oval 115"/>
          <p:cNvSpPr>
            <a:spLocks noChangeAspect="1"/>
          </p:cNvSpPr>
          <p:nvPr/>
        </p:nvSpPr>
        <p:spPr>
          <a:xfrm>
            <a:off x="8411816" y="5057878"/>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7" name="Oval 116"/>
          <p:cNvSpPr>
            <a:spLocks noChangeAspect="1"/>
          </p:cNvSpPr>
          <p:nvPr/>
        </p:nvSpPr>
        <p:spPr>
          <a:xfrm>
            <a:off x="8688590" y="4790335"/>
            <a:ext cx="503408"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pPr fontAlgn="auto">
              <a:spcBef>
                <a:spcPts val="0"/>
              </a:spcBef>
              <a:spcAft>
                <a:spcPts val="0"/>
              </a:spcAft>
            </a:pPr>
            <a:fld id="{4F702E6C-E54F-4ADA-B1BB-3935B4D38A3F}" type="datetimeFigureOut">
              <a:rPr lang="en-US" smtClean="0">
                <a:solidFill>
                  <a:prstClr val="white">
                    <a:tint val="75000"/>
                  </a:prstClr>
                </a:solidFill>
                <a:latin typeface="Verdana"/>
              </a:rPr>
              <a:pPr fontAlgn="auto">
                <a:spcBef>
                  <a:spcPts val="0"/>
                </a:spcBef>
                <a:spcAft>
                  <a:spcPts val="0"/>
                </a:spcAft>
              </a:pPr>
              <a:t>4/2/26</a:t>
            </a:fld>
            <a:endParaRPr lang="en-US" dirty="0">
              <a:solidFill>
                <a:prstClr val="white">
                  <a:tint val="75000"/>
                </a:prstClr>
              </a:solidFill>
              <a:latin typeface="Verdana"/>
            </a:endParaRPr>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pPr fontAlgn="auto">
              <a:spcBef>
                <a:spcPts val="0"/>
              </a:spcBef>
              <a:spcAft>
                <a:spcPts val="0"/>
              </a:spcAft>
            </a:pPr>
            <a:endParaRPr lang="en-US" dirty="0">
              <a:solidFill>
                <a:prstClr val="white">
                  <a:tint val="75000"/>
                </a:prstClr>
              </a:solidFill>
              <a:latin typeface="Verdana"/>
            </a:endParaRPr>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pPr fontAlgn="auto">
              <a:spcBef>
                <a:spcPts val="0"/>
              </a:spcBef>
              <a:spcAft>
                <a:spcPts val="0"/>
              </a:spcAft>
            </a:pPr>
            <a:fld id="{C5F3F7F1-2F37-47F2-BA62-FAA355CF0C4B}" type="slidenum">
              <a:rPr lang="en-US" smtClean="0">
                <a:solidFill>
                  <a:prstClr val="white">
                    <a:tint val="75000"/>
                  </a:prstClr>
                </a:solidFill>
                <a:latin typeface="Verdana"/>
              </a:rPr>
              <a:pPr fontAlgn="auto">
                <a:spcBef>
                  <a:spcPts val="0"/>
                </a:spcBef>
                <a:spcAft>
                  <a:spcPts val="0"/>
                </a:spcAft>
              </a:pPr>
              <a:t>‹#›</a:t>
            </a:fld>
            <a:endParaRPr lang="en-US" dirty="0">
              <a:solidFill>
                <a:prstClr val="white">
                  <a:tint val="75000"/>
                </a:prstClr>
              </a:solidFill>
              <a:latin typeface="Verdana"/>
            </a:endParaRPr>
          </a:p>
        </p:txBody>
      </p:sp>
      <p:sp>
        <p:nvSpPr>
          <p:cNvPr id="55" name="Oval 54"/>
          <p:cNvSpPr>
            <a:spLocks noChangeAspect="1"/>
          </p:cNvSpPr>
          <p:nvPr/>
        </p:nvSpPr>
        <p:spPr>
          <a:xfrm>
            <a:off x="1583172" y="5454223"/>
            <a:ext cx="1909234"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57" name="Oval 56"/>
          <p:cNvSpPr>
            <a:spLocks noChangeAspect="1"/>
          </p:cNvSpPr>
          <p:nvPr/>
        </p:nvSpPr>
        <p:spPr>
          <a:xfrm>
            <a:off x="8570944" y="3382942"/>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58" name="Oval 57"/>
          <p:cNvSpPr>
            <a:spLocks noChangeAspect="1"/>
          </p:cNvSpPr>
          <p:nvPr/>
        </p:nvSpPr>
        <p:spPr>
          <a:xfrm>
            <a:off x="8398204" y="35360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59" name="Oval 58"/>
          <p:cNvSpPr>
            <a:spLocks noChangeAspect="1"/>
          </p:cNvSpPr>
          <p:nvPr/>
        </p:nvSpPr>
        <p:spPr>
          <a:xfrm>
            <a:off x="8608408" y="36884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60" name="Oval 59"/>
          <p:cNvSpPr>
            <a:spLocks noChangeAspect="1"/>
          </p:cNvSpPr>
          <p:nvPr/>
        </p:nvSpPr>
        <p:spPr>
          <a:xfrm>
            <a:off x="154676" y="2698928"/>
            <a:ext cx="467627" cy="46762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61" name="Oval 60"/>
          <p:cNvSpPr>
            <a:spLocks noChangeAspect="1"/>
          </p:cNvSpPr>
          <p:nvPr/>
        </p:nvSpPr>
        <p:spPr>
          <a:xfrm>
            <a:off x="474208" y="3166555"/>
            <a:ext cx="458770" cy="45877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62" name="Oval 61"/>
          <p:cNvSpPr>
            <a:spLocks noChangeAspect="1"/>
          </p:cNvSpPr>
          <p:nvPr/>
        </p:nvSpPr>
        <p:spPr>
          <a:xfrm>
            <a:off x="270258" y="3382942"/>
            <a:ext cx="352045"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63" name="Oval 62"/>
          <p:cNvSpPr>
            <a:spLocks noChangeAspect="1"/>
          </p:cNvSpPr>
          <p:nvPr/>
        </p:nvSpPr>
        <p:spPr>
          <a:xfrm>
            <a:off x="-86601" y="2581479"/>
            <a:ext cx="136044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64" name="Oval 63"/>
          <p:cNvSpPr>
            <a:spLocks noChangeAspect="1"/>
          </p:cNvSpPr>
          <p:nvPr/>
        </p:nvSpPr>
        <p:spPr>
          <a:xfrm>
            <a:off x="6173123" y="2395416"/>
            <a:ext cx="1218253"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Tree>
    <p:extLst>
      <p:ext uri="{BB962C8B-B14F-4D97-AF65-F5344CB8AC3E}">
        <p14:creationId xmlns:p14="http://schemas.microsoft.com/office/powerpoint/2010/main" val="1693363016"/>
      </p:ext>
    </p:extLst>
  </p:cSld>
  <p:clrMap bg1="dk1" tx1="lt1" bg2="dk2" tx2="lt2" accent1="accent1" accent2="accent2" accent3="accent3" accent4="accent4" accent5="accent5" accent6="accent6" hlink="hlink" folHlink="folHlink"/>
  <p:sldLayoutIdLst>
    <p:sldLayoutId id="2147488288" r:id="rId1"/>
    <p:sldLayoutId id="2147488289" r:id="rId2"/>
    <p:sldLayoutId id="2147488290" r:id="rId3"/>
    <p:sldLayoutId id="2147488291" r:id="rId4"/>
    <p:sldLayoutId id="2147488292" r:id="rId5"/>
    <p:sldLayoutId id="2147488293" r:id="rId6"/>
    <p:sldLayoutId id="2147488294" r:id="rId7"/>
    <p:sldLayoutId id="2147488295" r:id="rId8"/>
    <p:sldLayoutId id="2147488296" r:id="rId9"/>
    <p:sldLayoutId id="2147488297" r:id="rId10"/>
    <p:sldLayoutId id="2147488298" r:id="rId11"/>
  </p:sldLayoutIdLst>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F702E6C-E54F-4ADA-B1BB-3935B4D38A3F}" type="datetimeFigureOut">
              <a:rPr lang="en-US" smtClean="0">
                <a:solidFill>
                  <a:prstClr val="white">
                    <a:tint val="75000"/>
                  </a:prstClr>
                </a:solidFill>
                <a:latin typeface="Calibri"/>
              </a:rPr>
              <a:pPr fontAlgn="auto">
                <a:spcBef>
                  <a:spcPts val="0"/>
                </a:spcBef>
                <a:spcAft>
                  <a:spcPts val="0"/>
                </a:spcAft>
              </a:pPr>
              <a:t>4/2/26</a:t>
            </a:fld>
            <a:endParaRPr lang="en-US" dirty="0">
              <a:solidFill>
                <a:prstClr val="white">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white">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5F3F7F1-2F37-47F2-BA62-FAA355CF0C4B}" type="slidenum">
              <a:rPr lang="en-US" smtClean="0">
                <a:solidFill>
                  <a:prstClr val="white">
                    <a:tint val="75000"/>
                  </a:prstClr>
                </a:solidFill>
                <a:latin typeface="Calibri"/>
              </a:rPr>
              <a:pPr fontAlgn="auto">
                <a:spcBef>
                  <a:spcPts val="0"/>
                </a:spcBef>
                <a:spcAft>
                  <a:spcPts val="0"/>
                </a:spcAft>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881977125"/>
      </p:ext>
    </p:extLst>
  </p:cSld>
  <p:clrMap bg1="dk1" tx1="lt1" bg2="dk2" tx2="lt2" accent1="accent1" accent2="accent2" accent3="accent3" accent4="accent4" accent5="accent5" accent6="accent6" hlink="hlink" folHlink="folHlink"/>
  <p:sldLayoutIdLst>
    <p:sldLayoutId id="2147488300" r:id="rId1"/>
    <p:sldLayoutId id="2147488301" r:id="rId2"/>
    <p:sldLayoutId id="2147488302" r:id="rId3"/>
    <p:sldLayoutId id="2147488303" r:id="rId4"/>
    <p:sldLayoutId id="2147488304" r:id="rId5"/>
    <p:sldLayoutId id="2147488305" r:id="rId6"/>
    <p:sldLayoutId id="2147488306" r:id="rId7"/>
    <p:sldLayoutId id="2147488307" r:id="rId8"/>
    <p:sldLayoutId id="2147488308" r:id="rId9"/>
    <p:sldLayoutId id="2147488309" r:id="rId10"/>
    <p:sldLayoutId id="21474883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pPr fontAlgn="auto">
              <a:spcBef>
                <a:spcPts val="0"/>
              </a:spcBef>
              <a:spcAft>
                <a:spcPts val="0"/>
              </a:spcAft>
            </a:pPr>
            <a:fld id="{4F702E6C-E54F-4ADA-B1BB-3935B4D38A3F}" type="datetimeFigureOut">
              <a:rPr lang="en-US" smtClean="0">
                <a:solidFill>
                  <a:srgbClr val="FFFFFF"/>
                </a:solidFill>
                <a:latin typeface="Arial Narrow"/>
              </a:rPr>
              <a:pPr fontAlgn="auto">
                <a:spcBef>
                  <a:spcPts val="0"/>
                </a:spcBef>
                <a:spcAft>
                  <a:spcPts val="0"/>
                </a:spcAft>
              </a:pPr>
              <a:t>4/2/26</a:t>
            </a:fld>
            <a:endParaRPr lang="en-US" dirty="0">
              <a:solidFill>
                <a:srgbClr val="FFFFFF"/>
              </a:solidFill>
              <a:latin typeface="Arial Narrow"/>
            </a:endParaRPr>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pPr fontAlgn="auto">
              <a:spcBef>
                <a:spcPts val="0"/>
              </a:spcBef>
              <a:spcAft>
                <a:spcPts val="0"/>
              </a:spcAft>
            </a:pPr>
            <a:endParaRPr lang="en-US" dirty="0">
              <a:solidFill>
                <a:srgbClr val="FFFFFF"/>
              </a:solidFill>
              <a:latin typeface="Arial Narrow"/>
            </a:endParaRPr>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pPr fontAlgn="auto">
              <a:spcBef>
                <a:spcPts val="0"/>
              </a:spcBef>
              <a:spcAft>
                <a:spcPts val="0"/>
              </a:spcAft>
            </a:pPr>
            <a:fld id="{C5F3F7F1-2F37-47F2-BA62-FAA355CF0C4B}" type="slidenum">
              <a:rPr lang="en-US" smtClean="0">
                <a:solidFill>
                  <a:srgbClr val="FFFFFF"/>
                </a:solidFill>
                <a:latin typeface="Arial Narrow"/>
              </a:rPr>
              <a:pPr fontAlgn="auto">
                <a:spcBef>
                  <a:spcPts val="0"/>
                </a:spcBef>
                <a:spcAft>
                  <a:spcPts val="0"/>
                </a:spcAft>
              </a:pPr>
              <a:t>‹#›</a:t>
            </a:fld>
            <a:endParaRPr lang="en-US" dirty="0">
              <a:solidFill>
                <a:srgbClr val="FFFFFF"/>
              </a:solidFill>
              <a:latin typeface="Arial Narrow"/>
            </a:endParaRPr>
          </a:p>
        </p:txBody>
      </p:sp>
    </p:spTree>
    <p:extLst>
      <p:ext uri="{BB962C8B-B14F-4D97-AF65-F5344CB8AC3E}">
        <p14:creationId xmlns:p14="http://schemas.microsoft.com/office/powerpoint/2010/main" val="210601107"/>
      </p:ext>
    </p:extLst>
  </p:cSld>
  <p:clrMap bg1="dk1" tx1="lt1" bg2="dk2" tx2="lt2" accent1="accent1" accent2="accent2" accent3="accent3" accent4="accent4" accent5="accent5" accent6="accent6" hlink="hlink" folHlink="folHlink"/>
  <p:sldLayoutIdLst>
    <p:sldLayoutId id="2147488312" r:id="rId1"/>
    <p:sldLayoutId id="2147488313" r:id="rId2"/>
    <p:sldLayoutId id="2147488314" r:id="rId3"/>
    <p:sldLayoutId id="2147488315" r:id="rId4"/>
    <p:sldLayoutId id="2147488316" r:id="rId5"/>
    <p:sldLayoutId id="2147488317" r:id="rId6"/>
    <p:sldLayoutId id="2147488318" r:id="rId7"/>
    <p:sldLayoutId id="2147488319" r:id="rId8"/>
    <p:sldLayoutId id="2147488320" r:id="rId9"/>
    <p:sldLayoutId id="2147488321" r:id="rId10"/>
    <p:sldLayoutId id="2147488322"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40740278"/>
      </p:ext>
    </p:extLst>
  </p:cSld>
  <p:clrMap bg1="lt1" tx1="dk1" bg2="lt2" tx2="dk2" accent1="accent1" accent2="accent2" accent3="accent3" accent4="accent4" accent5="accent5" accent6="accent6" hlink="hlink" folHlink="folHlink"/>
  <p:sldLayoutIdLst>
    <p:sldLayoutId id="2147488364" r:id="rId1"/>
    <p:sldLayoutId id="2147488365" r:id="rId2"/>
    <p:sldLayoutId id="2147488366" r:id="rId3"/>
    <p:sldLayoutId id="2147488367" r:id="rId4"/>
    <p:sldLayoutId id="2147488368" r:id="rId5"/>
    <p:sldLayoutId id="2147488369" r:id="rId6"/>
    <p:sldLayoutId id="2147488370" r:id="rId7"/>
    <p:sldLayoutId id="2147488371" r:id="rId8"/>
    <p:sldLayoutId id="2147488372" r:id="rId9"/>
    <p:sldLayoutId id="2147488373" r:id="rId10"/>
    <p:sldLayoutId id="2147488374" r:id="rId11"/>
    <p:sldLayoutId id="2147488375" r:id="rId12"/>
    <p:sldLayoutId id="214748837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dt" sz="half" idx="2"/>
          </p:nvPr>
        </p:nvSpPr>
        <p:spPr bwMode="auto">
          <a:xfrm>
            <a:off x="457201" y="6251575"/>
            <a:ext cx="2133600" cy="47625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a:defRPr sz="1200">
                <a:latin typeface="Arial" pitchFamily="-112" charset="0"/>
                <a:ea typeface="+mn-ea"/>
                <a:cs typeface="+mn-cs"/>
              </a:defRPr>
            </a:lvl1pPr>
          </a:lstStyle>
          <a:p>
            <a:pPr>
              <a:defRPr/>
            </a:pPr>
            <a:endParaRPr lang="en-US"/>
          </a:p>
        </p:txBody>
      </p:sp>
      <p:sp>
        <p:nvSpPr>
          <p:cNvPr id="13619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200">
                <a:latin typeface="Arial" charset="0"/>
              </a:defRPr>
            </a:lvl1pPr>
          </a:lstStyle>
          <a:p>
            <a:pPr>
              <a:defRPr/>
            </a:pPr>
            <a:fld id="{5BF9C4BC-8E56-3D4F-A68F-1B81FD7F847E}" type="slidenum">
              <a:rPr lang="en-US"/>
              <a:pPr>
                <a:defRPr/>
              </a:pPr>
              <a:t>‹#›</a:t>
            </a:fld>
            <a:endParaRPr lang="en-US"/>
          </a:p>
        </p:txBody>
      </p:sp>
      <p:grpSp>
        <p:nvGrpSpPr>
          <p:cNvPr id="62468" name="Group 4"/>
          <p:cNvGrpSpPr>
            <a:grpSpLocks/>
          </p:cNvGrpSpPr>
          <p:nvPr/>
        </p:nvGrpSpPr>
        <p:grpSpPr bwMode="auto">
          <a:xfrm>
            <a:off x="1" y="18"/>
            <a:ext cx="9140825" cy="6850063"/>
            <a:chOff x="0" y="0"/>
            <a:chExt cx="5758" cy="4315"/>
          </a:xfrm>
        </p:grpSpPr>
        <p:grpSp>
          <p:nvGrpSpPr>
            <p:cNvPr id="62472" name="Group 5"/>
            <p:cNvGrpSpPr>
              <a:grpSpLocks/>
            </p:cNvGrpSpPr>
            <p:nvPr userDrawn="1"/>
          </p:nvGrpSpPr>
          <p:grpSpPr bwMode="auto">
            <a:xfrm>
              <a:off x="1728" y="2230"/>
              <a:ext cx="4027" cy="2085"/>
              <a:chOff x="1728" y="2230"/>
              <a:chExt cx="4027" cy="2085"/>
            </a:xfrm>
          </p:grpSpPr>
          <p:sp>
            <p:nvSpPr>
              <p:cNvPr id="13619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3619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3620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6247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620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grpSp>
        <p:sp>
          <p:nvSpPr>
            <p:cNvPr id="13620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62474" name="Freeform 12"/>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3620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3620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136207" name="Rectangle 15"/>
          <p:cNvSpPr>
            <a:spLocks noGrp="1" noChangeArrowheads="1"/>
          </p:cNvSpPr>
          <p:nvPr>
            <p:ph type="body" idx="1"/>
          </p:nvPr>
        </p:nvSpPr>
        <p:spPr bwMode="auto">
          <a:xfrm>
            <a:off x="457200" y="1600207"/>
            <a:ext cx="8229600" cy="4525963"/>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630" r:id="rId1"/>
    <p:sldLayoutId id="2147487540" r:id="rId2"/>
    <p:sldLayoutId id="2147487541" r:id="rId3"/>
    <p:sldLayoutId id="2147487542" r:id="rId4"/>
    <p:sldLayoutId id="2147487543" r:id="rId5"/>
    <p:sldLayoutId id="2147487544" r:id="rId6"/>
    <p:sldLayoutId id="2147487545" r:id="rId7"/>
    <p:sldLayoutId id="2147487546" r:id="rId8"/>
    <p:sldLayoutId id="2147487547" r:id="rId9"/>
    <p:sldLayoutId id="2147487548" r:id="rId10"/>
    <p:sldLayoutId id="2147487549"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defRPr>
      </a:lvl6pPr>
      <a:lvl7pPr marL="91337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defRPr>
      </a:lvl7pPr>
      <a:lvl8pPr marL="1370051"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defRPr>
      </a:lvl8pPr>
      <a:lvl9pPr marL="1826739"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defRPr>
      </a:lvl9pPr>
    </p:titleStyle>
    <p:bodyStyle>
      <a:lvl1pPr marL="342512" indent="-342512"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0" charset="-128"/>
        </a:defRPr>
      </a:lvl2pPr>
      <a:lvl3pPr marL="1141708" indent="-228341"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0" charset="-128"/>
        </a:defRPr>
      </a:lvl3pPr>
      <a:lvl4pPr marL="1598393" indent="-228341"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4pPr>
      <a:lvl5pPr marL="2055075" indent="-228341"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5pPr>
      <a:lvl6pPr marL="2511759" indent="-228341"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6pPr>
      <a:lvl7pPr marL="2968447" indent="-228341"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7pPr>
      <a:lvl8pPr marL="3425126" indent="-228341"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8pPr>
      <a:lvl9pPr marL="3881814" indent="-228341"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pPr>
                <a:defRPr/>
              </a:pPr>
              <a:t>‹#›</a:t>
            </a:fld>
            <a:endParaRPr lang="en-US"/>
          </a:p>
        </p:txBody>
      </p:sp>
    </p:spTree>
    <p:extLst>
      <p:ext uri="{BB962C8B-B14F-4D97-AF65-F5344CB8AC3E}">
        <p14:creationId xmlns:p14="http://schemas.microsoft.com/office/powerpoint/2010/main" val="2607168840"/>
      </p:ext>
    </p:extLst>
  </p:cSld>
  <p:clrMap bg1="lt1" tx1="dk1" bg2="lt2" tx2="dk2" accent1="accent1" accent2="accent2" accent3="accent3" accent4="accent4" accent5="accent5" accent6="accent6" hlink="hlink" folHlink="folHlink"/>
  <p:sldLayoutIdLst>
    <p:sldLayoutId id="2147488416" r:id="rId1"/>
    <p:sldLayoutId id="2147488417" r:id="rId2"/>
    <p:sldLayoutId id="2147488418" r:id="rId3"/>
    <p:sldLayoutId id="2147488419" r:id="rId4"/>
    <p:sldLayoutId id="2147488420" r:id="rId5"/>
    <p:sldLayoutId id="2147488421" r:id="rId6"/>
    <p:sldLayoutId id="2147488422" r:id="rId7"/>
    <p:sldLayoutId id="2147488423" r:id="rId8"/>
    <p:sldLayoutId id="2147488424" r:id="rId9"/>
    <p:sldLayoutId id="2147488425" r:id="rId10"/>
    <p:sldLayoutId id="214748842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8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defTabSz="914400" eaLnBrk="0" fontAlgn="base" hangingPunct="0">
              <a:spcBef>
                <a:spcPct val="0"/>
              </a:spcBef>
              <a:spcAft>
                <a:spcPct val="0"/>
              </a:spcAft>
              <a:defRPr/>
            </a:pPr>
            <a:endParaRPr lang="en-US">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defTabSz="914400" eaLnBrk="0" fontAlgn="base" hangingPunct="0">
              <a:spcBef>
                <a:spcPct val="0"/>
              </a:spcBef>
              <a:spcAft>
                <a:spcPct val="0"/>
              </a:spcAft>
              <a:defRPr/>
            </a:pPr>
            <a:endParaRPr lang="en-US">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78741673-53ED-8C4A-A531-67B05A11595E}"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923154157"/>
      </p:ext>
    </p:extLst>
  </p:cSld>
  <p:clrMap bg1="lt1" tx1="dk1" bg2="lt2" tx2="dk2" accent1="accent1" accent2="accent2" accent3="accent3" accent4="accent4" accent5="accent5" accent6="accent6" hlink="hlink" folHlink="folHlink"/>
  <p:sldLayoutIdLst>
    <p:sldLayoutId id="2147488428" r:id="rId1"/>
    <p:sldLayoutId id="2147488429" r:id="rId2"/>
  </p:sldLayoutIdLst>
  <p:hf hdr="0" ftr="0" dt="0"/>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D003E78-BDAE-134D-AA45-CDBE6D63A53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BFA239E-F2A9-E44A-94F9-0C3726CB45C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9E12290-105D-2B42-A35E-28C72D42A2AA}"/>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5F110DF0-DA52-8F4C-92EE-2D53BAA28134}" type="datetimeFigureOut">
              <a:rPr lang="en-US" altLang="en-US"/>
              <a:pPr/>
              <a:t>4/2/26</a:t>
            </a:fld>
            <a:endParaRPr lang="en-US" altLang="en-US"/>
          </a:p>
        </p:txBody>
      </p:sp>
      <p:sp>
        <p:nvSpPr>
          <p:cNvPr id="5" name="Footer Placeholder 4">
            <a:extLst>
              <a:ext uri="{FF2B5EF4-FFF2-40B4-BE49-F238E27FC236}">
                <a16:creationId xmlns:a16="http://schemas.microsoft.com/office/drawing/2014/main" id="{4586DAA2-9EA5-6C4F-B1D7-AC09FCF039E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963D20D-BF93-7B4A-A07C-FB6F02A5385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31B2E9A5-2861-9340-AF74-C5372DDF6A6D}" type="slidenum">
              <a:rPr lang="en-US" altLang="en-US"/>
              <a:pPr/>
              <a:t>‹#›</a:t>
            </a:fld>
            <a:endParaRPr lang="en-US" altLang="en-US"/>
          </a:p>
        </p:txBody>
      </p:sp>
    </p:spTree>
    <p:extLst>
      <p:ext uri="{BB962C8B-B14F-4D97-AF65-F5344CB8AC3E}">
        <p14:creationId xmlns:p14="http://schemas.microsoft.com/office/powerpoint/2010/main" val="3456667525"/>
      </p:ext>
    </p:extLst>
  </p:cSld>
  <p:clrMap bg1="lt1" tx1="dk1" bg2="lt2" tx2="dk2" accent1="accent1" accent2="accent2" accent3="accent3" accent4="accent4" accent5="accent5" accent6="accent6" hlink="hlink" folHlink="folHlink"/>
  <p:sldLayoutIdLst>
    <p:sldLayoutId id="2147488431" r:id="rId1"/>
    <p:sldLayoutId id="2147488432" r:id="rId2"/>
    <p:sldLayoutId id="2147488433" r:id="rId3"/>
    <p:sldLayoutId id="2147488434" r:id="rId4"/>
    <p:sldLayoutId id="2147488435" r:id="rId5"/>
    <p:sldLayoutId id="2147488436" r:id="rId6"/>
    <p:sldLayoutId id="2147488437" r:id="rId7"/>
    <p:sldLayoutId id="2147488438" r:id="rId8"/>
    <p:sldLayoutId id="2147488439" r:id="rId9"/>
    <p:sldLayoutId id="2147488440" r:id="rId10"/>
    <p:sldLayoutId id="214748844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208339"/>
      </p:ext>
    </p:extLst>
  </p:cSld>
  <p:clrMap bg1="lt1" tx1="dk1" bg2="lt2" tx2="dk2" accent1="accent1" accent2="accent2" accent3="accent3" accent4="accent4" accent5="accent5" accent6="accent6" hlink="hlink" folHlink="folHlink"/>
  <p:sldLayoutIdLst>
    <p:sldLayoutId id="2147488680" r:id="rId1"/>
    <p:sldLayoutId id="2147488681" r:id="rId2"/>
    <p:sldLayoutId id="2147488682" r:id="rId3"/>
    <p:sldLayoutId id="2147488683" r:id="rId4"/>
    <p:sldLayoutId id="2147488684" r:id="rId5"/>
    <p:sldLayoutId id="2147488685" r:id="rId6"/>
    <p:sldLayoutId id="2147488686" r:id="rId7"/>
    <p:sldLayoutId id="2147488687" r:id="rId8"/>
    <p:sldLayoutId id="2147488688" r:id="rId9"/>
    <p:sldLayoutId id="214748868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8230966"/>
      </p:ext>
    </p:extLst>
  </p:cSld>
  <p:clrMap bg1="lt1" tx1="dk1" bg2="lt2" tx2="dk2" accent1="accent1" accent2="accent2" accent3="accent3" accent4="accent4" accent5="accent5" accent6="accent6" hlink="hlink" folHlink="folHlink"/>
  <p:sldLayoutIdLst>
    <p:sldLayoutId id="2147488695" r:id="rId1"/>
    <p:sldLayoutId id="2147488696" r:id="rId2"/>
    <p:sldLayoutId id="2147488698" r:id="rId3"/>
    <p:sldLayoutId id="2147488699" r:id="rId4"/>
    <p:sldLayoutId id="2147488700" r:id="rId5"/>
    <p:sldLayoutId id="2147488701" r:id="rId6"/>
    <p:sldLayoutId id="2147488702" r:id="rId7"/>
    <p:sldLayoutId id="2147488703"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431335"/>
      </p:ext>
    </p:extLst>
  </p:cSld>
  <p:clrMap bg1="lt1" tx1="dk1" bg2="lt2" tx2="dk2" accent1="accent1" accent2="accent2" accent3="accent3" accent4="accent4" accent5="accent5" accent6="accent6" hlink="hlink" folHlink="folHlink"/>
  <p:sldLayoutIdLst>
    <p:sldLayoutId id="2147488776" r:id="rId1"/>
    <p:sldLayoutId id="2147488777" r:id="rId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78212"/>
      </p:ext>
    </p:extLst>
  </p:cSld>
  <p:clrMap bg1="lt1" tx1="dk1" bg2="lt2" tx2="dk2" accent1="accent1" accent2="accent2" accent3="accent3" accent4="accent4" accent5="accent5" accent6="accent6" hlink="hlink" folHlink="folHlink"/>
  <p:sldLayoutIdLst>
    <p:sldLayoutId id="2147488779" r:id="rId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8548757"/>
      </p:ext>
    </p:extLst>
  </p:cSld>
  <p:clrMap bg1="lt1" tx1="dk1" bg2="lt2" tx2="dk2" accent1="accent1" accent2="accent2" accent3="accent3" accent4="accent4" accent5="accent5" accent6="accent6" hlink="hlink" folHlink="folHlink"/>
  <p:sldLayoutIdLst>
    <p:sldLayoutId id="2147488795" r:id="rId1"/>
    <p:sldLayoutId id="2147488796" r:id="rId2"/>
    <p:sldLayoutId id="2147488797" r:id="rId3"/>
    <p:sldLayoutId id="2147488798" r:id="rId4"/>
    <p:sldLayoutId id="2147488799" r:id="rId5"/>
    <p:sldLayoutId id="2147488800" r:id="rId6"/>
    <p:sldLayoutId id="2147488801" r:id="rId7"/>
    <p:sldLayoutId id="2147488802" r:id="rId8"/>
    <p:sldLayoutId id="2147488803" r:id="rId9"/>
    <p:sldLayoutId id="214748880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37262916"/>
      </p:ext>
    </p:extLst>
  </p:cSld>
  <p:clrMap bg1="lt1" tx1="dk1" bg2="lt2" tx2="dk2" accent1="accent1" accent2="accent2" accent3="accent3" accent4="accent4" accent5="accent5" accent6="accent6" hlink="hlink" folHlink="folHlink"/>
  <p:sldLayoutIdLst>
    <p:sldLayoutId id="2147488806" r:id="rId1"/>
    <p:sldLayoutId id="2147488807" r:id="rId2"/>
    <p:sldLayoutId id="2147488808" r:id="rId3"/>
    <p:sldLayoutId id="2147488809" r:id="rId4"/>
    <p:sldLayoutId id="2147488810" r:id="rId5"/>
    <p:sldLayoutId id="2147488811" r:id="rId6"/>
    <p:sldLayoutId id="2147488812" r:id="rId7"/>
    <p:sldLayoutId id="2147488813" r:id="rId8"/>
    <p:sldLayoutId id="2147488814" r:id="rId9"/>
    <p:sldLayoutId id="2147488815" r:id="rId10"/>
    <p:sldLayoutId id="2147488816" r:id="rId11"/>
    <p:sldLayoutId id="2147488817" r:id="rId12"/>
    <p:sldLayoutId id="214748881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eaLnBrk="0" hangingPunct="0">
              <a:defRPr/>
            </a:pPr>
            <a:fld id="{C7FCEC4A-0619-534F-AB0C-4C4D1986DF16}" type="slidenum">
              <a:rPr lang="en-US" smtClean="0"/>
              <a:pPr eaLnBrk="0" hangingPunct="0">
                <a:defRPr/>
              </a:pPr>
              <a:t>‹#›</a:t>
            </a:fld>
            <a:endParaRPr lang="en-US" dirty="0"/>
          </a:p>
        </p:txBody>
      </p:sp>
    </p:spTree>
    <p:extLst>
      <p:ext uri="{BB962C8B-B14F-4D97-AF65-F5344CB8AC3E}">
        <p14:creationId xmlns:p14="http://schemas.microsoft.com/office/powerpoint/2010/main" val="170148722"/>
      </p:ext>
    </p:extLst>
  </p:cSld>
  <p:clrMap bg1="lt1" tx1="dk1" bg2="lt2" tx2="dk2" accent1="accent1" accent2="accent2" accent3="accent3" accent4="accent4" accent5="accent5" accent6="accent6" hlink="hlink" folHlink="folHlink"/>
  <p:sldLayoutIdLst>
    <p:sldLayoutId id="2147488820" r:id="rId1"/>
    <p:sldLayoutId id="2147488821" r:id="rId2"/>
    <p:sldLayoutId id="2147488822" r:id="rId3"/>
    <p:sldLayoutId id="2147488823" r:id="rId4"/>
    <p:sldLayoutId id="2147488824" r:id="rId5"/>
    <p:sldLayoutId id="2147488825" r:id="rId6"/>
    <p:sldLayoutId id="2147488826" r:id="rId7"/>
    <p:sldLayoutId id="2147488827" r:id="rId8"/>
    <p:sldLayoutId id="2147488828" r:id="rId9"/>
    <p:sldLayoutId id="2147488829" r:id="rId10"/>
    <p:sldLayoutId id="2147488830" r:id="rId11"/>
    <p:sldLayoutId id="2147488831" r:id="rId12"/>
    <p:sldLayoutId id="214748883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872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58723" name="Rectangle 1027"/>
          <p:cNvSpPr>
            <a:spLocks noGrp="1" noChangeArrowheads="1"/>
          </p:cNvSpPr>
          <p:nvPr>
            <p:ph type="body" idx="1"/>
          </p:nvPr>
        </p:nvSpPr>
        <p:spPr bwMode="auto">
          <a:xfrm>
            <a:off x="457200" y="1600207"/>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eaLnBrk="1" hangingPunct="1">
              <a:spcBef>
                <a:spcPct val="0"/>
              </a:spcBef>
              <a:buClrTx/>
              <a:buFontTx/>
              <a:buNone/>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eaLnBrk="1" hangingPunct="1">
              <a:spcBef>
                <a:spcPct val="0"/>
              </a:spcBef>
              <a:buClrTx/>
              <a:buFontTx/>
              <a:buNone/>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a:solidFill>
                  <a:srgbClr val="000000"/>
                </a:solidFill>
                <a:latin typeface="Arial" charset="0"/>
              </a:defRPr>
            </a:lvl1pPr>
          </a:lstStyle>
          <a:p>
            <a:pPr>
              <a:defRPr/>
            </a:pPr>
            <a:fld id="{994C19E4-0CE3-884B-9340-AF063A2A81B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65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Arial" pitchFamily="-108" charset="0"/>
        </a:defRPr>
      </a:lvl6pPr>
      <a:lvl7pPr marL="913370" algn="ctr" rtl="0" fontAlgn="base">
        <a:spcBef>
          <a:spcPct val="0"/>
        </a:spcBef>
        <a:spcAft>
          <a:spcPct val="0"/>
        </a:spcAft>
        <a:defRPr sz="4400">
          <a:solidFill>
            <a:schemeClr val="tx2"/>
          </a:solidFill>
          <a:latin typeface="Arial" pitchFamily="-108" charset="0"/>
        </a:defRPr>
      </a:lvl7pPr>
      <a:lvl8pPr marL="1370051" algn="ctr" rtl="0" fontAlgn="base">
        <a:spcBef>
          <a:spcPct val="0"/>
        </a:spcBef>
        <a:spcAft>
          <a:spcPct val="0"/>
        </a:spcAft>
        <a:defRPr sz="4400">
          <a:solidFill>
            <a:schemeClr val="tx2"/>
          </a:solidFill>
          <a:latin typeface="Arial" pitchFamily="-108" charset="0"/>
        </a:defRPr>
      </a:lvl8pPr>
      <a:lvl9pPr marL="1826739" algn="ctr" rtl="0" fontAlgn="base">
        <a:spcBef>
          <a:spcPct val="0"/>
        </a:spcBef>
        <a:spcAft>
          <a:spcPct val="0"/>
        </a:spcAft>
        <a:defRPr sz="4400">
          <a:solidFill>
            <a:schemeClr val="tx2"/>
          </a:solidFill>
          <a:latin typeface="Arial" pitchFamily="-108" charset="0"/>
        </a:defRPr>
      </a:lvl9pPr>
    </p:titleStyle>
    <p:bodyStyle>
      <a:lvl1pPr marL="342512" indent="-342512"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08"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08"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08"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1170" name="Rectangle 1026"/>
          <p:cNvSpPr>
            <a:spLocks noGrp="1" noChangeArrowheads="1"/>
          </p:cNvSpPr>
          <p:nvPr>
            <p:ph type="dt" sz="half" idx="2"/>
          </p:nvPr>
        </p:nvSpPr>
        <p:spPr bwMode="auto">
          <a:xfrm>
            <a:off x="457200" y="6251575"/>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b="0">
                <a:solidFill>
                  <a:srgbClr val="FFFFFF"/>
                </a:solidFill>
                <a:latin typeface="Arial" charset="0"/>
                <a:ea typeface="ＭＳ Ｐゴシック" charset="0"/>
                <a:cs typeface="Arial" charset="0"/>
              </a:defRPr>
            </a:lvl1pPr>
          </a:lstStyle>
          <a:p>
            <a:pPr>
              <a:defRPr/>
            </a:pPr>
            <a:endParaRPr lang="en-US"/>
          </a:p>
        </p:txBody>
      </p:sp>
      <p:sp>
        <p:nvSpPr>
          <p:cNvPr id="391171" name="Rectangle 1027"/>
          <p:cNvSpPr>
            <a:spLocks noGrp="1" noChangeArrowheads="1"/>
          </p:cNvSpPr>
          <p:nvPr>
            <p:ph type="sldNum" sz="quarter" idx="4"/>
          </p:nvPr>
        </p:nvSpPr>
        <p:spPr bwMode="auto">
          <a:xfrm>
            <a:off x="6553200" y="6248400"/>
            <a:ext cx="2133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b="0">
                <a:solidFill>
                  <a:srgbClr val="FFFFFF"/>
                </a:solidFill>
                <a:latin typeface="Arial" charset="0"/>
              </a:defRPr>
            </a:lvl1pPr>
          </a:lstStyle>
          <a:p>
            <a:pPr>
              <a:defRPr/>
            </a:pPr>
            <a:fld id="{10D7CDD3-E1DE-FF47-AECD-8BCAFCBB9265}" type="slidenum">
              <a:rPr lang="en-US"/>
              <a:pPr>
                <a:defRPr/>
              </a:pPr>
              <a:t>‹#›</a:t>
            </a:fld>
            <a:endParaRPr lang="en-US"/>
          </a:p>
        </p:txBody>
      </p:sp>
      <p:grpSp>
        <p:nvGrpSpPr>
          <p:cNvPr id="104452" name="Group 1028"/>
          <p:cNvGrpSpPr>
            <a:grpSpLocks/>
          </p:cNvGrpSpPr>
          <p:nvPr/>
        </p:nvGrpSpPr>
        <p:grpSpPr bwMode="auto">
          <a:xfrm>
            <a:off x="0" y="0"/>
            <a:ext cx="9140825" cy="6850063"/>
            <a:chOff x="0" y="0"/>
            <a:chExt cx="5758" cy="4315"/>
          </a:xfrm>
        </p:grpSpPr>
        <p:grpSp>
          <p:nvGrpSpPr>
            <p:cNvPr id="104456" name="Group 1029"/>
            <p:cNvGrpSpPr>
              <a:grpSpLocks/>
            </p:cNvGrpSpPr>
            <p:nvPr userDrawn="1"/>
          </p:nvGrpSpPr>
          <p:grpSpPr bwMode="auto">
            <a:xfrm>
              <a:off x="1728" y="2230"/>
              <a:ext cx="4027" cy="2085"/>
              <a:chOff x="1728" y="2230"/>
              <a:chExt cx="4027" cy="2085"/>
            </a:xfrm>
          </p:grpSpPr>
          <p:sp>
            <p:nvSpPr>
              <p:cNvPr id="391174" name="Freeform 1030"/>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sz="2000">
                  <a:solidFill>
                    <a:srgbClr val="FFFFFF"/>
                  </a:solidFill>
                  <a:latin typeface="Arial" charset="0"/>
                  <a:cs typeface="Arial" charset="0"/>
                </a:endParaRPr>
              </a:p>
            </p:txBody>
          </p:sp>
          <p:sp>
            <p:nvSpPr>
              <p:cNvPr id="391175" name="Freeform 1031"/>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sz="2000">
                  <a:solidFill>
                    <a:srgbClr val="FFFFFF"/>
                  </a:solidFill>
                  <a:latin typeface="Arial" charset="0"/>
                  <a:cs typeface="Arial" charset="0"/>
                </a:endParaRPr>
              </a:p>
            </p:txBody>
          </p:sp>
          <p:sp>
            <p:nvSpPr>
              <p:cNvPr id="391176" name="Freeform 1032"/>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104462"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91178" name="Freeform 1034"/>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sz="2000">
                  <a:solidFill>
                    <a:srgbClr val="FFFFFF"/>
                  </a:solidFill>
                  <a:latin typeface="Arial" charset="0"/>
                  <a:cs typeface="Arial" charset="0"/>
                </a:endParaRPr>
              </a:p>
            </p:txBody>
          </p:sp>
        </p:grpSp>
        <p:sp>
          <p:nvSpPr>
            <p:cNvPr id="391179" name="Freeform 1035"/>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2000">
                <a:solidFill>
                  <a:srgbClr val="FFFFFF"/>
                </a:solidFill>
                <a:latin typeface="Arial" charset="0"/>
                <a:cs typeface="Arial" charset="0"/>
              </a:endParaRPr>
            </a:p>
          </p:txBody>
        </p:sp>
        <p:sp>
          <p:nvSpPr>
            <p:cNvPr id="104458" name="Freeform 1036"/>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grpSp>
      <p:sp>
        <p:nvSpPr>
          <p:cNvPr id="391181" name="Rectangle 1037"/>
          <p:cNvSpPr>
            <a:spLocks noGrp="1" noRot="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1182" name="Rectangle 1038"/>
          <p:cNvSpPr>
            <a:spLocks noGrp="1" noChangeArrowheads="1"/>
          </p:cNvSpPr>
          <p:nvPr>
            <p:ph type="ftr" sz="quarter" idx="3"/>
          </p:nvPr>
        </p:nvSpPr>
        <p:spPr bwMode="auto">
          <a:xfrm>
            <a:off x="3124200" y="6248400"/>
            <a:ext cx="28956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b="0">
                <a:solidFill>
                  <a:srgbClr val="FFFFFF"/>
                </a:solidFill>
                <a:latin typeface="Arial" charset="0"/>
                <a:ea typeface="ＭＳ Ｐゴシック" charset="0"/>
                <a:cs typeface="Arial" charset="0"/>
              </a:defRPr>
            </a:lvl1pPr>
          </a:lstStyle>
          <a:p>
            <a:pPr>
              <a:defRPr/>
            </a:pPr>
            <a:endParaRPr lang="en-US"/>
          </a:p>
        </p:txBody>
      </p:sp>
      <p:sp>
        <p:nvSpPr>
          <p:cNvPr id="391183" name="Rectangle 1039"/>
          <p:cNvSpPr>
            <a:spLocks noGrp="1" noChangeArrowheads="1"/>
          </p:cNvSpPr>
          <p:nvPr>
            <p:ph type="body" idx="1"/>
          </p:nvPr>
        </p:nvSpPr>
        <p:spPr bwMode="auto">
          <a:xfrm>
            <a:off x="457200" y="1600200"/>
            <a:ext cx="8229600" cy="4525963"/>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7232575"/>
      </p:ext>
    </p:extLst>
  </p:cSld>
  <p:clrMap bg1="dk2" tx1="lt1" bg2="dk1" tx2="lt2" accent1="accent1" accent2="accent2" accent3="accent3" accent4="accent4" accent5="accent5" accent6="accent6" hlink="hlink" folHlink="folHlink"/>
  <p:sldLayoutIdLst>
    <p:sldLayoutId id="2147488834" r:id="rId1"/>
    <p:sldLayoutId id="2147488835" r:id="rId2"/>
    <p:sldLayoutId id="2147488836" r:id="rId3"/>
    <p:sldLayoutId id="2147488837" r:id="rId4"/>
    <p:sldLayoutId id="2147488838" r:id="rId5"/>
    <p:sldLayoutId id="2147488839" r:id="rId6"/>
    <p:sldLayoutId id="2147488840" r:id="rId7"/>
    <p:sldLayoutId id="2147488841" r:id="rId8"/>
    <p:sldLayoutId id="2147488842" r:id="rId9"/>
    <p:sldLayoutId id="2147488843" r:id="rId10"/>
    <p:sldLayoutId id="2147488844"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69986" name="Group 1026"/>
          <p:cNvGrpSpPr>
            <a:grpSpLocks/>
          </p:cNvGrpSpPr>
          <p:nvPr/>
        </p:nvGrpSpPr>
        <p:grpSpPr bwMode="auto">
          <a:xfrm>
            <a:off x="1588" y="0"/>
            <a:ext cx="9148762" cy="6851650"/>
            <a:chOff x="1" y="0"/>
            <a:chExt cx="5763" cy="4316"/>
          </a:xfrm>
        </p:grpSpPr>
        <p:sp>
          <p:nvSpPr>
            <p:cNvPr id="357379"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80"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81"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grpSp>
          <p:nvGrpSpPr>
            <p:cNvPr id="169995" name="Group 1030"/>
            <p:cNvGrpSpPr>
              <a:grpSpLocks/>
            </p:cNvGrpSpPr>
            <p:nvPr/>
          </p:nvGrpSpPr>
          <p:grpSpPr bwMode="auto">
            <a:xfrm>
              <a:off x="288" y="0"/>
              <a:ext cx="5098" cy="4316"/>
              <a:chOff x="288" y="0"/>
              <a:chExt cx="5098" cy="4316"/>
            </a:xfrm>
          </p:grpSpPr>
          <p:sp>
            <p:nvSpPr>
              <p:cNvPr id="357383"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84"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85"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86"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87"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88"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89"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90"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91"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92"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93"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94"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95"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grpSp>
        <p:sp>
          <p:nvSpPr>
            <p:cNvPr id="357396"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97"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357398"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169999" name="Freeform 1047"/>
            <p:cNvSpPr>
              <a:spLocks/>
            </p:cNvSpPr>
            <p:nvPr/>
          </p:nvSpPr>
          <p:spPr bwMode="hidden">
            <a:xfrm>
              <a:off x="5041" y="0"/>
              <a:ext cx="719" cy="845"/>
            </a:xfrm>
            <a:custGeom>
              <a:avLst/>
              <a:gdLst>
                <a:gd name="T0" fmla="*/ 741 w 717"/>
                <a:gd name="T1" fmla="*/ 845 h 845"/>
                <a:gd name="T2" fmla="*/ 741 w 717"/>
                <a:gd name="T3" fmla="*/ 821 h 845"/>
                <a:gd name="T4" fmla="*/ 598 w 717"/>
                <a:gd name="T5" fmla="*/ 605 h 845"/>
                <a:gd name="T6" fmla="*/ 418 w 717"/>
                <a:gd name="T7" fmla="*/ 396 h 845"/>
                <a:gd name="T8" fmla="*/ 233 w 717"/>
                <a:gd name="T9" fmla="*/ 192 h 845"/>
                <a:gd name="T10" fmla="*/ 17 w 717"/>
                <a:gd name="T11" fmla="*/ 0 h 845"/>
                <a:gd name="T12" fmla="*/ 0 w 717"/>
                <a:gd name="T13" fmla="*/ 0 h 845"/>
                <a:gd name="T14" fmla="*/ 221 w 717"/>
                <a:gd name="T15" fmla="*/ 198 h 845"/>
                <a:gd name="T16" fmla="*/ 412 w 717"/>
                <a:gd name="T17" fmla="*/ 408 h 845"/>
                <a:gd name="T18" fmla="*/ 592 w 717"/>
                <a:gd name="T19" fmla="*/ 623 h 845"/>
                <a:gd name="T20" fmla="*/ 741 w 717"/>
                <a:gd name="T21" fmla="*/ 845 h 845"/>
                <a:gd name="T22" fmla="*/ 74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0000" name="Freeform 1048"/>
            <p:cNvSpPr>
              <a:spLocks/>
            </p:cNvSpPr>
            <p:nvPr/>
          </p:nvSpPr>
          <p:spPr bwMode="hidden">
            <a:xfrm>
              <a:off x="5352" y="0"/>
              <a:ext cx="408" cy="414"/>
            </a:xfrm>
            <a:custGeom>
              <a:avLst/>
              <a:gdLst>
                <a:gd name="T0" fmla="*/ 419 w 407"/>
                <a:gd name="T1" fmla="*/ 414 h 414"/>
                <a:gd name="T2" fmla="*/ 419 w 407"/>
                <a:gd name="T3" fmla="*/ 396 h 414"/>
                <a:gd name="T4" fmla="*/ 234 w 407"/>
                <a:gd name="T5" fmla="*/ 192 h 414"/>
                <a:gd name="T6" fmla="*/ 12 w 407"/>
                <a:gd name="T7" fmla="*/ 0 h 414"/>
                <a:gd name="T8" fmla="*/ 0 w 407"/>
                <a:gd name="T9" fmla="*/ 0 h 414"/>
                <a:gd name="T10" fmla="*/ 108 w 407"/>
                <a:gd name="T11" fmla="*/ 102 h 414"/>
                <a:gd name="T12" fmla="*/ 228 w 407"/>
                <a:gd name="T13" fmla="*/ 204 h 414"/>
                <a:gd name="T14" fmla="*/ 419 w 407"/>
                <a:gd name="T15" fmla="*/ 414 h 414"/>
                <a:gd name="T16" fmla="*/ 41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57401"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a:solidFill>
                  <a:srgbClr val="FFFFFF"/>
                </a:solidFill>
                <a:latin typeface="Arial" charset="0"/>
                <a:cs typeface="Arial" charset="0"/>
              </a:endParaRPr>
            </a:p>
          </p:txBody>
        </p:sp>
        <p:sp>
          <p:nvSpPr>
            <p:cNvPr id="170002" name="Freeform 1050"/>
            <p:cNvSpPr>
              <a:spLocks/>
            </p:cNvSpPr>
            <p:nvPr/>
          </p:nvSpPr>
          <p:spPr bwMode="hidden">
            <a:xfrm>
              <a:off x="6" y="0"/>
              <a:ext cx="588" cy="599"/>
            </a:xfrm>
            <a:custGeom>
              <a:avLst/>
              <a:gdLst>
                <a:gd name="T0" fmla="*/ 610 w 586"/>
                <a:gd name="T1" fmla="*/ 0 h 599"/>
                <a:gd name="T2" fmla="*/ 592 w 586"/>
                <a:gd name="T3" fmla="*/ 0 h 599"/>
                <a:gd name="T4" fmla="*/ 419 w 586"/>
                <a:gd name="T5" fmla="*/ 132 h 599"/>
                <a:gd name="T6" fmla="*/ 269 w 586"/>
                <a:gd name="T7" fmla="*/ 270 h 599"/>
                <a:gd name="T8" fmla="*/ 120 w 586"/>
                <a:gd name="T9" fmla="*/ 420 h 599"/>
                <a:gd name="T10" fmla="*/ 0 w 586"/>
                <a:gd name="T11" fmla="*/ 575 h 599"/>
                <a:gd name="T12" fmla="*/ 0 w 586"/>
                <a:gd name="T13" fmla="*/ 599 h 599"/>
                <a:gd name="T14" fmla="*/ 120 w 586"/>
                <a:gd name="T15" fmla="*/ 432 h 599"/>
                <a:gd name="T16" fmla="*/ 269 w 586"/>
                <a:gd name="T17" fmla="*/ 282 h 599"/>
                <a:gd name="T18" fmla="*/ 425 w 586"/>
                <a:gd name="T19" fmla="*/ 138 h 599"/>
                <a:gd name="T20" fmla="*/ 610 w 586"/>
                <a:gd name="T21" fmla="*/ 0 h 599"/>
                <a:gd name="T22" fmla="*/ 61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0003" name="Freeform 1051"/>
            <p:cNvSpPr>
              <a:spLocks/>
            </p:cNvSpPr>
            <p:nvPr/>
          </p:nvSpPr>
          <p:spPr bwMode="hidden">
            <a:xfrm>
              <a:off x="6" y="0"/>
              <a:ext cx="270" cy="252"/>
            </a:xfrm>
            <a:custGeom>
              <a:avLst/>
              <a:gdLst>
                <a:gd name="T0" fmla="*/ 281 w 269"/>
                <a:gd name="T1" fmla="*/ 0 h 252"/>
                <a:gd name="T2" fmla="*/ 26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1 w 269"/>
                <a:gd name="T15" fmla="*/ 0 h 252"/>
                <a:gd name="T16" fmla="*/ 28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70004"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05"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06"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nvGrpSpPr>
            <p:cNvPr id="170007" name="Group 1055"/>
            <p:cNvGrpSpPr>
              <a:grpSpLocks/>
            </p:cNvGrpSpPr>
            <p:nvPr/>
          </p:nvGrpSpPr>
          <p:grpSpPr bwMode="auto">
            <a:xfrm>
              <a:off x="1" y="392"/>
              <a:ext cx="5758" cy="1571"/>
              <a:chOff x="1" y="392"/>
              <a:chExt cx="5758" cy="1571"/>
            </a:xfrm>
          </p:grpSpPr>
          <p:sp>
            <p:nvSpPr>
              <p:cNvPr id="170010"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11"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12"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13"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14"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sp>
          <p:nvSpPr>
            <p:cNvPr id="170008"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70009"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sp>
        <p:nvSpPr>
          <p:cNvPr id="357415" name="Rectangle 1063"/>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57416" name="Rectangle 1064"/>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b="0">
                <a:solidFill>
                  <a:srgbClr val="FFFFFF"/>
                </a:solidFill>
                <a:effectLst>
                  <a:outerShdw blurRad="38100" dist="38100" dir="2700000" algn="tl">
                    <a:srgbClr val="000000"/>
                  </a:outerShdw>
                </a:effectLst>
                <a:latin typeface="Verdana"/>
                <a:ea typeface="ＭＳ Ｐゴシック" charset="0"/>
                <a:cs typeface="Arial" charset="0"/>
              </a:defRPr>
            </a:lvl1pPr>
          </a:lstStyle>
          <a:p>
            <a:pPr>
              <a:defRPr/>
            </a:pPr>
            <a:endParaRPr lang="en-US"/>
          </a:p>
        </p:txBody>
      </p:sp>
      <p:sp>
        <p:nvSpPr>
          <p:cNvPr id="357417" name="Rectangle 106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b="0">
                <a:solidFill>
                  <a:srgbClr val="FFFFFF"/>
                </a:solidFill>
                <a:effectLst>
                  <a:outerShdw blurRad="38100" dist="38100" dir="2700000" algn="tl">
                    <a:srgbClr val="000000"/>
                  </a:outerShdw>
                </a:effectLst>
                <a:latin typeface="Verdana"/>
                <a:ea typeface="ＭＳ Ｐゴシック" charset="0"/>
                <a:cs typeface="Arial" charset="0"/>
              </a:defRPr>
            </a:lvl1pPr>
          </a:lstStyle>
          <a:p>
            <a:pPr>
              <a:defRPr/>
            </a:pPr>
            <a:endParaRPr lang="en-US"/>
          </a:p>
        </p:txBody>
      </p:sp>
      <p:sp>
        <p:nvSpPr>
          <p:cNvPr id="357418" name="Rectangle 106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latin typeface="Verdana" charset="0"/>
              </a:defRPr>
            </a:lvl1pPr>
          </a:lstStyle>
          <a:p>
            <a:pPr>
              <a:defRPr/>
            </a:pPr>
            <a:fld id="{DAF7117E-6C98-F049-AF24-C78F56A06C28}" type="slidenum">
              <a:rPr lang="en-US"/>
              <a:pPr>
                <a:defRPr/>
              </a:pPr>
              <a:t>‹#›</a:t>
            </a:fld>
            <a:endParaRPr lang="en-US"/>
          </a:p>
        </p:txBody>
      </p:sp>
      <p:sp>
        <p:nvSpPr>
          <p:cNvPr id="357419" name="Rectangle 1067"/>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7061402"/>
      </p:ext>
    </p:extLst>
  </p:cSld>
  <p:clrMap bg1="dk2" tx1="lt1" bg2="dk1" tx2="lt2" accent1="accent1" accent2="accent2" accent3="accent3" accent4="accent4" accent5="accent5" accent6="accent6" hlink="hlink" folHlink="folHlink"/>
  <p:sldLayoutIdLst>
    <p:sldLayoutId id="2147488846" r:id="rId1"/>
    <p:sldLayoutId id="2147488847" r:id="rId2"/>
    <p:sldLayoutId id="2147488848" r:id="rId3"/>
    <p:sldLayoutId id="2147488849" r:id="rId4"/>
    <p:sldLayoutId id="2147488850" r:id="rId5"/>
    <p:sldLayoutId id="2147488851" r:id="rId6"/>
    <p:sldLayoutId id="2147488852" r:id="rId7"/>
    <p:sldLayoutId id="2147488853" r:id="rId8"/>
    <p:sldLayoutId id="2147488854" r:id="rId9"/>
    <p:sldLayoutId id="2147488855" r:id="rId10"/>
    <p:sldLayoutId id="214748885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2274" name="Group 1026"/>
          <p:cNvGrpSpPr>
            <a:grpSpLocks/>
          </p:cNvGrpSpPr>
          <p:nvPr/>
        </p:nvGrpSpPr>
        <p:grpSpPr bwMode="auto">
          <a:xfrm>
            <a:off x="0" y="0"/>
            <a:ext cx="7242175" cy="1981200"/>
            <a:chOff x="0" y="0"/>
            <a:chExt cx="4562" cy="1248"/>
          </a:xfrm>
        </p:grpSpPr>
        <p:sp>
          <p:nvSpPr>
            <p:cNvPr id="365571" name="Freeform 1027"/>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2000">
                <a:solidFill>
                  <a:srgbClr val="FFFFFF"/>
                </a:solidFill>
                <a:latin typeface="Arial" charset="0"/>
                <a:cs typeface="Arial" charset="0"/>
              </a:endParaRPr>
            </a:p>
          </p:txBody>
        </p:sp>
        <p:sp>
          <p:nvSpPr>
            <p:cNvPr id="182281"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grpSp>
      <p:sp>
        <p:nvSpPr>
          <p:cNvPr id="365573" name="Rectangle 1029"/>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5574" name="Rectangle 1030"/>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5575" name="Rectangle 1031"/>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b="0">
                <a:solidFill>
                  <a:srgbClr val="FFFFFF"/>
                </a:solidFill>
                <a:effectLst>
                  <a:outerShdw blurRad="38100" dist="38100" dir="2700000" algn="tl">
                    <a:srgbClr val="000000"/>
                  </a:outerShdw>
                </a:effectLst>
                <a:latin typeface="Tahoma"/>
                <a:ea typeface="ＭＳ Ｐゴシック" charset="0"/>
                <a:cs typeface="Arial" charset="0"/>
              </a:defRPr>
            </a:lvl1pPr>
          </a:lstStyle>
          <a:p>
            <a:pPr>
              <a:defRPr/>
            </a:pPr>
            <a:endParaRPr lang="en-US"/>
          </a:p>
        </p:txBody>
      </p:sp>
      <p:sp>
        <p:nvSpPr>
          <p:cNvPr id="365576" name="Rectangle 1032"/>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b="0">
                <a:solidFill>
                  <a:srgbClr val="FFFFFF"/>
                </a:solidFill>
                <a:effectLst>
                  <a:outerShdw blurRad="38100" dist="38100" dir="2700000" algn="tl">
                    <a:srgbClr val="000000"/>
                  </a:outerShdw>
                </a:effectLst>
                <a:latin typeface="Tahoma"/>
                <a:ea typeface="ＭＳ Ｐゴシック" charset="0"/>
                <a:cs typeface="Arial" charset="0"/>
              </a:defRPr>
            </a:lvl1pPr>
          </a:lstStyle>
          <a:p>
            <a:pPr>
              <a:defRPr/>
            </a:pPr>
            <a:endParaRPr lang="en-US"/>
          </a:p>
        </p:txBody>
      </p:sp>
      <p:sp>
        <p:nvSpPr>
          <p:cNvPr id="365577" name="Rectangle 1033"/>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b="0">
                <a:solidFill>
                  <a:srgbClr val="FFFFFF"/>
                </a:solidFill>
                <a:effectLst>
                  <a:outerShdw blurRad="38100" dist="38100" dir="2700000" algn="tl">
                    <a:srgbClr val="000000"/>
                  </a:outerShdw>
                </a:effectLst>
                <a:latin typeface="Tahoma" charset="0"/>
              </a:defRPr>
            </a:lvl1pPr>
          </a:lstStyle>
          <a:p>
            <a:pPr>
              <a:defRPr/>
            </a:pPr>
            <a:fld id="{9B607E38-20A2-D143-B954-BF6051C6E670}" type="slidenum">
              <a:rPr lang="en-US"/>
              <a:pPr>
                <a:defRPr/>
              </a:pPr>
              <a:t>‹#›</a:t>
            </a:fld>
            <a:endParaRPr lang="en-US"/>
          </a:p>
        </p:txBody>
      </p:sp>
    </p:spTree>
    <p:extLst>
      <p:ext uri="{BB962C8B-B14F-4D97-AF65-F5344CB8AC3E}">
        <p14:creationId xmlns:p14="http://schemas.microsoft.com/office/powerpoint/2010/main" val="4066039092"/>
      </p:ext>
    </p:extLst>
  </p:cSld>
  <p:clrMap bg1="dk2" tx1="lt1" bg2="dk1" tx2="lt2" accent1="accent1" accent2="accent2" accent3="accent3" accent4="accent4" accent5="accent5" accent6="accent6" hlink="hlink" folHlink="folHlink"/>
  <p:sldLayoutIdLst>
    <p:sldLayoutId id="2147488858" r:id="rId1"/>
    <p:sldLayoutId id="2147488859" r:id="rId2"/>
    <p:sldLayoutId id="2147488860" r:id="rId3"/>
    <p:sldLayoutId id="2147488861" r:id="rId4"/>
    <p:sldLayoutId id="2147488862" r:id="rId5"/>
    <p:sldLayoutId id="2147488863" r:id="rId6"/>
    <p:sldLayoutId id="2147488864" r:id="rId7"/>
    <p:sldLayoutId id="2147488865" r:id="rId8"/>
    <p:sldLayoutId id="2147488866" r:id="rId9"/>
    <p:sldLayoutId id="2147488867" r:id="rId10"/>
    <p:sldLayoutId id="214748886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62" name="Rectangle 1026"/>
          <p:cNvSpPr>
            <a:spLocks noChangeArrowheads="1"/>
          </p:cNvSpPr>
          <p:nvPr userDrawn="1"/>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700">
            <a:solidFill>
              <a:schemeClr val="tx1"/>
            </a:solidFill>
            <a:miter lim="800000"/>
            <a:headEnd/>
            <a:tailEnd/>
          </a:ln>
        </p:spPr>
        <p:txBody>
          <a:bodyPr wrap="none" anchor="ctr"/>
          <a:lstStyle/>
          <a:p>
            <a:endParaRPr lang="en-US" sz="2000">
              <a:solidFill>
                <a:srgbClr val="000000"/>
              </a:solidFill>
              <a:latin typeface="Arial" charset="0"/>
              <a:cs typeface="Arial" charset="0"/>
            </a:endParaRPr>
          </a:p>
        </p:txBody>
      </p:sp>
      <p:sp>
        <p:nvSpPr>
          <p:cNvPr id="371715" name="Text Box 1027"/>
          <p:cNvSpPr txBox="1">
            <a:spLocks noChangeArrowheads="1"/>
          </p:cNvSpPr>
          <p:nvPr userDrawn="1"/>
        </p:nvSpPr>
        <p:spPr bwMode="auto">
          <a:xfrm>
            <a:off x="760413" y="6561138"/>
            <a:ext cx="876300" cy="219075"/>
          </a:xfrm>
          <a:prstGeom prst="rect">
            <a:avLst/>
          </a:prstGeom>
          <a:noFill/>
          <a:ln>
            <a:noFill/>
          </a:ln>
          <a:effectLst/>
        </p:spPr>
        <p:txBody>
          <a:bodyPr wrap="none" lIns="82058" tIns="41029" rIns="82058" bIns="41029" anchor="ctr">
            <a:spAutoFit/>
          </a:bodyPr>
          <a:lstStyle>
            <a:lvl1pPr defTabSz="820738">
              <a:defRPr>
                <a:solidFill>
                  <a:schemeClr val="tx1"/>
                </a:solidFill>
                <a:latin typeface="Arial" charset="0"/>
                <a:ea typeface="ＭＳ Ｐゴシック" charset="0"/>
                <a:cs typeface="Arial" charset="0"/>
              </a:defRPr>
            </a:lvl1pPr>
            <a:lvl2pPr marL="409575" defTabSz="820738">
              <a:defRPr>
                <a:solidFill>
                  <a:schemeClr val="tx1"/>
                </a:solidFill>
                <a:latin typeface="Arial" charset="0"/>
                <a:ea typeface="Arial" charset="0"/>
                <a:cs typeface="Arial" charset="0"/>
              </a:defRPr>
            </a:lvl2pPr>
            <a:lvl3pPr marL="820738" defTabSz="820738">
              <a:defRPr>
                <a:solidFill>
                  <a:schemeClr val="tx1"/>
                </a:solidFill>
                <a:latin typeface="Arial" charset="0"/>
                <a:ea typeface="Arial" charset="0"/>
                <a:cs typeface="Arial" charset="0"/>
              </a:defRPr>
            </a:lvl3pPr>
            <a:lvl4pPr marL="1230313" defTabSz="820738">
              <a:defRPr>
                <a:solidFill>
                  <a:schemeClr val="tx1"/>
                </a:solidFill>
                <a:latin typeface="Arial" charset="0"/>
                <a:ea typeface="Arial" charset="0"/>
                <a:cs typeface="Arial" charset="0"/>
              </a:defRPr>
            </a:lvl4pPr>
            <a:lvl5pPr marL="1641475" defTabSz="820738">
              <a:defRPr>
                <a:solidFill>
                  <a:schemeClr val="tx1"/>
                </a:solidFill>
                <a:latin typeface="Arial" charset="0"/>
                <a:ea typeface="Arial" charset="0"/>
                <a:cs typeface="Arial" charset="0"/>
              </a:defRPr>
            </a:lvl5pPr>
            <a:lvl6pPr marL="2098675" defTabSz="820738" fontAlgn="base">
              <a:spcBef>
                <a:spcPct val="0"/>
              </a:spcBef>
              <a:spcAft>
                <a:spcPct val="0"/>
              </a:spcAft>
              <a:defRPr>
                <a:solidFill>
                  <a:schemeClr val="tx1"/>
                </a:solidFill>
                <a:latin typeface="Arial" charset="0"/>
                <a:ea typeface="Arial" charset="0"/>
                <a:cs typeface="Arial" charset="0"/>
              </a:defRPr>
            </a:lvl6pPr>
            <a:lvl7pPr marL="2555875" defTabSz="820738" fontAlgn="base">
              <a:spcBef>
                <a:spcPct val="0"/>
              </a:spcBef>
              <a:spcAft>
                <a:spcPct val="0"/>
              </a:spcAft>
              <a:defRPr>
                <a:solidFill>
                  <a:schemeClr val="tx1"/>
                </a:solidFill>
                <a:latin typeface="Arial" charset="0"/>
                <a:ea typeface="Arial" charset="0"/>
                <a:cs typeface="Arial" charset="0"/>
              </a:defRPr>
            </a:lvl7pPr>
            <a:lvl8pPr marL="3013075" defTabSz="820738" fontAlgn="base">
              <a:spcBef>
                <a:spcPct val="0"/>
              </a:spcBef>
              <a:spcAft>
                <a:spcPct val="0"/>
              </a:spcAft>
              <a:defRPr>
                <a:solidFill>
                  <a:schemeClr val="tx1"/>
                </a:solidFill>
                <a:latin typeface="Arial" charset="0"/>
                <a:ea typeface="Arial" charset="0"/>
                <a:cs typeface="Arial" charset="0"/>
              </a:defRPr>
            </a:lvl8pPr>
            <a:lvl9pPr marL="3470275" defTabSz="820738" fontAlgn="base">
              <a:spcBef>
                <a:spcPct val="0"/>
              </a:spcBef>
              <a:spcAft>
                <a:spcPct val="0"/>
              </a:spcAft>
              <a:defRPr>
                <a:solidFill>
                  <a:schemeClr val="tx1"/>
                </a:solidFill>
                <a:latin typeface="Arial" charset="0"/>
                <a:ea typeface="Arial" charset="0"/>
                <a:cs typeface="Arial" charset="0"/>
              </a:defRPr>
            </a:lvl9pPr>
          </a:lstStyle>
          <a:p>
            <a:pPr algn="ctr" eaLnBrk="0" hangingPunct="0">
              <a:spcBef>
                <a:spcPct val="50000"/>
              </a:spcBef>
              <a:defRPr/>
            </a:pPr>
            <a:r>
              <a:rPr lang="en-US" sz="800" b="1">
                <a:solidFill>
                  <a:srgbClr val="FFFFFF"/>
                </a:solidFill>
              </a:rPr>
              <a:t>© </a:t>
            </a:r>
            <a:r>
              <a:rPr lang="en-US" sz="900" b="1">
                <a:solidFill>
                  <a:srgbClr val="FFFFFF"/>
                </a:solidFill>
              </a:rPr>
              <a:t>2004</a:t>
            </a:r>
            <a:r>
              <a:rPr lang="en-US" sz="800" b="1">
                <a:solidFill>
                  <a:srgbClr val="FFFFFF"/>
                </a:solidFill>
              </a:rPr>
              <a:t> TBBMI</a:t>
            </a:r>
          </a:p>
        </p:txBody>
      </p:sp>
      <p:sp>
        <p:nvSpPr>
          <p:cNvPr id="194564" name="Rectangle 1028"/>
          <p:cNvSpPr>
            <a:spLocks noChangeArrowheads="1"/>
          </p:cNvSpPr>
          <p:nvPr userDrawn="1"/>
        </p:nvSpPr>
        <p:spPr bwMode="auto">
          <a:xfrm>
            <a:off x="7926388" y="6527800"/>
            <a:ext cx="622300" cy="24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58" tIns="41029" rIns="82058" bIns="41029" anchor="ctr">
            <a:spAutoFit/>
          </a:bodyPr>
          <a:lstStyle/>
          <a:p>
            <a:pPr algn="ctr" defTabSz="820738" eaLnBrk="0" hangingPunct="0"/>
            <a:r>
              <a:rPr lang="en-US" sz="900" b="1">
                <a:solidFill>
                  <a:srgbClr val="FFFFFF"/>
                </a:solidFill>
                <a:latin typeface="Comic Sans MS" charset="0"/>
                <a:cs typeface="Arial" charset="0"/>
              </a:rPr>
              <a:t>8.0.08.</a:t>
            </a:r>
          </a:p>
        </p:txBody>
      </p:sp>
      <p:sp>
        <p:nvSpPr>
          <p:cNvPr id="371717" name="Rectangle 1029"/>
          <p:cNvSpPr>
            <a:spLocks noChangeArrowheads="1"/>
          </p:cNvSpPr>
          <p:nvPr userDrawn="1"/>
        </p:nvSpPr>
        <p:spPr bwMode="auto">
          <a:xfrm>
            <a:off x="461963" y="106363"/>
            <a:ext cx="4060825" cy="930275"/>
          </a:xfrm>
          <a:prstGeom prst="rect">
            <a:avLst/>
          </a:prstGeom>
          <a:noFill/>
          <a:ln>
            <a:noFill/>
          </a:ln>
          <a:effectLst>
            <a:outerShdw blurRad="63500" dist="38099" dir="2700000" algn="ctr" rotWithShape="0">
              <a:srgbClr val="000066">
                <a:alpha val="74998"/>
              </a:srgbClr>
            </a:outerShdw>
          </a:effectLst>
        </p:spPr>
        <p:txBody>
          <a:bodyPr lIns="91176" tIns="45588" rIns="91176" bIns="45588">
            <a:spAutoFit/>
          </a:bodyPr>
          <a:lstStyle/>
          <a:p>
            <a:pPr defTabSz="903288" eaLnBrk="0" hangingPunct="0">
              <a:lnSpc>
                <a:spcPct val="125000"/>
              </a:lnSpc>
              <a:spcBef>
                <a:spcPct val="50000"/>
              </a:spcBef>
              <a:defRPr/>
            </a:pPr>
            <a:r>
              <a:rPr lang="en-US" sz="2200" b="1">
                <a:solidFill>
                  <a:srgbClr val="FFFF00"/>
                </a:solidFill>
                <a:latin typeface="Helvetica" charset="0"/>
                <a:cs typeface="Arial" charset="0"/>
              </a:rPr>
              <a:t>The  New Testament          Comes Together</a:t>
            </a:r>
          </a:p>
        </p:txBody>
      </p:sp>
    </p:spTree>
    <p:extLst>
      <p:ext uri="{BB962C8B-B14F-4D97-AF65-F5344CB8AC3E}">
        <p14:creationId xmlns:p14="http://schemas.microsoft.com/office/powerpoint/2010/main" val="1638172970"/>
      </p:ext>
    </p:extLst>
  </p:cSld>
  <p:clrMap bg1="lt1" tx1="dk1" bg2="lt2" tx2="dk2" accent1="accent1" accent2="accent2" accent3="accent3" accent4="accent4" accent5="accent5" accent6="accent6" hlink="hlink" folHlink="folHlink"/>
  <p:sldLayoutIdLst>
    <p:sldLayoutId id="2147488870" r:id="rId1"/>
    <p:sldLayoutId id="2147488871" r:id="rId2"/>
    <p:sldLayoutId id="2147488872" r:id="rId3"/>
    <p:sldLayoutId id="2147488873" r:id="rId4"/>
    <p:sldLayoutId id="2147488874" r:id="rId5"/>
    <p:sldLayoutId id="2147488875" r:id="rId6"/>
    <p:sldLayoutId id="2147488876" r:id="rId7"/>
    <p:sldLayoutId id="2147488877" r:id="rId8"/>
    <p:sldLayoutId id="2147488878" r:id="rId9"/>
    <p:sldLayoutId id="2147488879" r:id="rId10"/>
    <p:sldLayoutId id="2147488880" r:id="rId11"/>
  </p:sldLayoutIdLst>
  <p:transition>
    <p:cut/>
  </p:transition>
  <p:txStyles>
    <p:titleStyle>
      <a:lvl1pPr algn="ctr" defTabSz="903288" rtl="0" eaLnBrk="0" fontAlgn="base" hangingPunct="0">
        <a:spcBef>
          <a:spcPct val="0"/>
        </a:spcBef>
        <a:spcAft>
          <a:spcPct val="0"/>
        </a:spcAft>
        <a:defRPr sz="4300">
          <a:solidFill>
            <a:schemeClr val="tx2"/>
          </a:solidFill>
          <a:latin typeface="+mj-lt"/>
          <a:ea typeface="+mj-ea"/>
          <a:cs typeface="ＭＳ Ｐゴシック" charset="-128"/>
        </a:defRPr>
      </a:lvl1pPr>
      <a:lvl2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2pPr>
      <a:lvl3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3pPr>
      <a:lvl4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4pPr>
      <a:lvl5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5pPr>
      <a:lvl6pPr marL="457200" algn="ctr" defTabSz="903288" rtl="0" eaLnBrk="0" fontAlgn="base" hangingPunct="0">
        <a:spcBef>
          <a:spcPct val="0"/>
        </a:spcBef>
        <a:spcAft>
          <a:spcPct val="0"/>
        </a:spcAft>
        <a:defRPr sz="4300">
          <a:solidFill>
            <a:schemeClr val="tx2"/>
          </a:solidFill>
          <a:latin typeface="Times" charset="0"/>
          <a:ea typeface="ＭＳ Ｐゴシック" charset="0"/>
        </a:defRPr>
      </a:lvl6pPr>
      <a:lvl7pPr marL="914400" algn="ctr" defTabSz="903288" rtl="0" eaLnBrk="0" fontAlgn="base" hangingPunct="0">
        <a:spcBef>
          <a:spcPct val="0"/>
        </a:spcBef>
        <a:spcAft>
          <a:spcPct val="0"/>
        </a:spcAft>
        <a:defRPr sz="4300">
          <a:solidFill>
            <a:schemeClr val="tx2"/>
          </a:solidFill>
          <a:latin typeface="Times" charset="0"/>
          <a:ea typeface="ＭＳ Ｐゴシック" charset="0"/>
        </a:defRPr>
      </a:lvl7pPr>
      <a:lvl8pPr marL="1371600" algn="ctr" defTabSz="903288" rtl="0" eaLnBrk="0" fontAlgn="base" hangingPunct="0">
        <a:spcBef>
          <a:spcPct val="0"/>
        </a:spcBef>
        <a:spcAft>
          <a:spcPct val="0"/>
        </a:spcAft>
        <a:defRPr sz="4300">
          <a:solidFill>
            <a:schemeClr val="tx2"/>
          </a:solidFill>
          <a:latin typeface="Times" charset="0"/>
          <a:ea typeface="ＭＳ Ｐゴシック" charset="0"/>
        </a:defRPr>
      </a:lvl8pPr>
      <a:lvl9pPr marL="1828800" algn="ctr" defTabSz="903288" rtl="0" eaLnBrk="0" fontAlgn="base" hangingPunct="0">
        <a:spcBef>
          <a:spcPct val="0"/>
        </a:spcBef>
        <a:spcAft>
          <a:spcPct val="0"/>
        </a:spcAft>
        <a:defRPr sz="4300">
          <a:solidFill>
            <a:schemeClr val="tx2"/>
          </a:solidFill>
          <a:latin typeface="Times" charset="0"/>
          <a:ea typeface="ＭＳ Ｐゴシック" charset="0"/>
        </a:defRPr>
      </a:lvl9pPr>
    </p:titleStyle>
    <p:bodyStyle>
      <a:lvl1pPr marL="339725" indent="-339725" algn="l" defTabSz="903288" rtl="0" eaLnBrk="0" fontAlgn="base" hangingPunct="0">
        <a:spcBef>
          <a:spcPct val="20000"/>
        </a:spcBef>
        <a:spcAft>
          <a:spcPct val="0"/>
        </a:spcAft>
        <a:buClr>
          <a:schemeClr val="tx2"/>
        </a:buClr>
        <a:buSzPct val="100000"/>
        <a:buChar char="•"/>
        <a:defRPr sz="3100">
          <a:solidFill>
            <a:schemeClr val="tx1"/>
          </a:solidFill>
          <a:latin typeface="+mn-lt"/>
          <a:ea typeface="+mn-ea"/>
          <a:cs typeface="ＭＳ Ｐゴシック" charset="-128"/>
        </a:defRPr>
      </a:lvl1pPr>
      <a:lvl2pPr marL="733425" indent="-282575" algn="l" defTabSz="903288" rtl="0" eaLnBrk="0" fontAlgn="base" hangingPunct="0">
        <a:spcBef>
          <a:spcPct val="20000"/>
        </a:spcBef>
        <a:spcAft>
          <a:spcPct val="0"/>
        </a:spcAft>
        <a:buClr>
          <a:schemeClr val="tx2"/>
        </a:buClr>
        <a:buSzPct val="100000"/>
        <a:buChar char="–"/>
        <a:defRPr sz="2800">
          <a:solidFill>
            <a:schemeClr val="tx1"/>
          </a:solidFill>
          <a:latin typeface="+mn-lt"/>
          <a:ea typeface="+mn-ea"/>
        </a:defRPr>
      </a:lvl2pPr>
      <a:lvl3pPr marL="1128713" indent="-225425" algn="l" defTabSz="903288" rtl="0" eaLnBrk="0" fontAlgn="base" hangingPunct="0">
        <a:spcBef>
          <a:spcPct val="20000"/>
        </a:spcBef>
        <a:spcAft>
          <a:spcPct val="0"/>
        </a:spcAft>
        <a:buClr>
          <a:schemeClr val="tx2"/>
        </a:buClr>
        <a:buSzPct val="100000"/>
        <a:buChar char="•"/>
        <a:defRPr sz="2300">
          <a:solidFill>
            <a:schemeClr val="tx1"/>
          </a:solidFill>
          <a:latin typeface="+mn-lt"/>
          <a:ea typeface="+mn-ea"/>
        </a:defRPr>
      </a:lvl3pPr>
      <a:lvl4pPr marL="1579563" indent="-225425"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4pPr>
      <a:lvl5pPr marL="20320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5pPr>
      <a:lvl6pPr marL="24892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6pPr>
      <a:lvl7pPr marL="29464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7pPr>
      <a:lvl8pPr marL="34036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8pPr>
      <a:lvl9pPr marL="38608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56386" name="Rectangle 2"/>
          <p:cNvSpPr>
            <a:spLocks noGrp="1" noChangeArrowheads="1"/>
          </p:cNvSpPr>
          <p:nvPr>
            <p:ph type="title"/>
          </p:nvPr>
        </p:nvSpPr>
        <p:spPr bwMode="auto">
          <a:xfrm>
            <a:off x="685800" y="609600"/>
            <a:ext cx="7772400" cy="11430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6387"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6388"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b="0">
                <a:solidFill>
                  <a:srgbClr val="FFFF66"/>
                </a:solidFill>
                <a:latin typeface="Trebuchet MS"/>
                <a:ea typeface="Osaka"/>
                <a:cs typeface="Osaka"/>
              </a:defRPr>
            </a:lvl1pPr>
          </a:lstStyle>
          <a:p>
            <a:pPr>
              <a:defRPr/>
            </a:pPr>
            <a:endParaRPr lang="en-US"/>
          </a:p>
        </p:txBody>
      </p:sp>
      <p:sp>
        <p:nvSpPr>
          <p:cNvPr id="656389"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FFFF66"/>
                </a:solidFill>
                <a:latin typeface="Trebuchet MS"/>
                <a:ea typeface="Osaka"/>
                <a:cs typeface="Osaka"/>
              </a:defRPr>
            </a:lvl1pPr>
          </a:lstStyle>
          <a:p>
            <a:pPr>
              <a:defRPr/>
            </a:pPr>
            <a:endParaRPr lang="en-US"/>
          </a:p>
        </p:txBody>
      </p:sp>
      <p:sp>
        <p:nvSpPr>
          <p:cNvPr id="65639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b="0">
                <a:solidFill>
                  <a:srgbClr val="FFFF66"/>
                </a:solidFill>
                <a:latin typeface="Trebuchet MS" charset="0"/>
                <a:ea typeface="Osaka" charset="0"/>
                <a:cs typeface="Osaka" charset="0"/>
              </a:defRPr>
            </a:lvl1pPr>
          </a:lstStyle>
          <a:p>
            <a:pPr>
              <a:defRPr/>
            </a:pPr>
            <a:fld id="{C4AC0FA0-4392-6B48-8915-2885D2107B89}" type="slidenum">
              <a:rPr lang="en-US"/>
              <a:pPr>
                <a:defRPr/>
              </a:pPr>
              <a:t>‹#›</a:t>
            </a:fld>
            <a:endParaRPr lang="en-US"/>
          </a:p>
        </p:txBody>
      </p:sp>
    </p:spTree>
    <p:extLst>
      <p:ext uri="{BB962C8B-B14F-4D97-AF65-F5344CB8AC3E}">
        <p14:creationId xmlns:p14="http://schemas.microsoft.com/office/powerpoint/2010/main" val="1310248174"/>
      </p:ext>
    </p:extLst>
  </p:cSld>
  <p:clrMap bg1="dk2" tx1="lt1" bg2="dk1" tx2="lt2" accent1="accent1" accent2="accent2" accent3="accent3" accent4="accent4" accent5="accent5" accent6="accent6" hlink="hlink" folHlink="folHlink"/>
  <p:sldLayoutIdLst>
    <p:sldLayoutId id="2147488882" r:id="rId1"/>
    <p:sldLayoutId id="2147488883" r:id="rId2"/>
    <p:sldLayoutId id="2147488884" r:id="rId3"/>
    <p:sldLayoutId id="2147488885" r:id="rId4"/>
    <p:sldLayoutId id="2147488886" r:id="rId5"/>
    <p:sldLayoutId id="2147488887" r:id="rId6"/>
    <p:sldLayoutId id="2147488888" r:id="rId7"/>
    <p:sldLayoutId id="2147488889" r:id="rId8"/>
    <p:sldLayoutId id="2147488890" r:id="rId9"/>
    <p:sldLayoutId id="2147488891" r:id="rId10"/>
    <p:sldLayoutId id="2147488892"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b="1">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b="1">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b="1">
          <a:solidFill>
            <a:schemeClr val="tx2"/>
          </a:solidFill>
          <a:latin typeface="Trebuchet MS" charset="0"/>
          <a:ea typeface="Osaka" charset="0"/>
          <a:cs typeface="Osaka" charset="0"/>
        </a:defRPr>
      </a:lvl5pPr>
      <a:lvl6pPr marL="457200" algn="ctr" rtl="0" fontAlgn="base">
        <a:spcBef>
          <a:spcPct val="0"/>
        </a:spcBef>
        <a:spcAft>
          <a:spcPct val="0"/>
        </a:spcAft>
        <a:defRPr sz="4400" b="1">
          <a:solidFill>
            <a:schemeClr val="tx2"/>
          </a:solidFill>
          <a:latin typeface="Trebuchet MS" charset="0"/>
          <a:ea typeface="Osaka" charset="0"/>
          <a:cs typeface="Osaka" charset="0"/>
        </a:defRPr>
      </a:lvl6pPr>
      <a:lvl7pPr marL="914400" algn="ctr" rtl="0" fontAlgn="base">
        <a:spcBef>
          <a:spcPct val="0"/>
        </a:spcBef>
        <a:spcAft>
          <a:spcPct val="0"/>
        </a:spcAft>
        <a:defRPr sz="4400" b="1">
          <a:solidFill>
            <a:schemeClr val="tx2"/>
          </a:solidFill>
          <a:latin typeface="Trebuchet MS" charset="0"/>
          <a:ea typeface="Osaka" charset="0"/>
          <a:cs typeface="Osaka" charset="0"/>
        </a:defRPr>
      </a:lvl7pPr>
      <a:lvl8pPr marL="1371600" algn="ctr" rtl="0" fontAlgn="base">
        <a:spcBef>
          <a:spcPct val="0"/>
        </a:spcBef>
        <a:spcAft>
          <a:spcPct val="0"/>
        </a:spcAft>
        <a:defRPr sz="4400" b="1">
          <a:solidFill>
            <a:schemeClr val="tx2"/>
          </a:solidFill>
          <a:latin typeface="Trebuchet MS" charset="0"/>
          <a:ea typeface="Osaka" charset="0"/>
          <a:cs typeface="Osaka" charset="0"/>
        </a:defRPr>
      </a:lvl8pPr>
      <a:lvl9pPr marL="1828800" algn="ctr" rtl="0" fontAlgn="base">
        <a:spcBef>
          <a:spcPct val="0"/>
        </a:spcBef>
        <a:spcAft>
          <a:spcPct val="0"/>
        </a:spcAft>
        <a:defRPr sz="4400" b="1">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099128"/>
      </p:ext>
    </p:extLst>
  </p:cSld>
  <p:clrMap bg1="lt1" tx1="dk1" bg2="lt2" tx2="dk2" accent1="accent1" accent2="accent2" accent3="accent3" accent4="accent4" accent5="accent5" accent6="accent6" hlink="hlink" folHlink="folHlink"/>
  <p:sldLayoutIdLst>
    <p:sldLayoutId id="2147488894" r:id="rId1"/>
    <p:sldLayoutId id="2147488895" r:id="rId2"/>
    <p:sldLayoutId id="2147488896" r:id="rId3"/>
    <p:sldLayoutId id="2147488897" r:id="rId4"/>
    <p:sldLayoutId id="2147488898" r:id="rId5"/>
    <p:sldLayoutId id="2147488899" r:id="rId6"/>
    <p:sldLayoutId id="2147488900" r:id="rId7"/>
    <p:sldLayoutId id="2147488901" r:id="rId8"/>
    <p:sldLayoutId id="2147488902" r:id="rId9"/>
    <p:sldLayoutId id="2147488903" r:id="rId10"/>
    <p:sldLayoutId id="21474889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739E149-E9CB-4F54-AA87-F51CECBB323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EC51916-483E-4FBB-A512-4A97EBE6854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4AD6823-BC4E-4938-B3C2-104B6A013AF1}"/>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MS PGothic" charset="-128"/>
              </a:defRPr>
            </a:lvl1pPr>
          </a:lstStyle>
          <a:p>
            <a:pPr>
              <a:defRPr/>
            </a:pPr>
            <a:fld id="{4938388C-0830-4F74-8B7E-169EC3F92FA7}" type="datetimeFigureOut">
              <a:rPr lang="en-US" altLang="x-none"/>
              <a:pPr>
                <a:defRPr/>
              </a:pPr>
              <a:t>4/2/26</a:t>
            </a:fld>
            <a:endParaRPr lang="en-US" altLang="x-none"/>
          </a:p>
        </p:txBody>
      </p:sp>
      <p:sp>
        <p:nvSpPr>
          <p:cNvPr id="5" name="Footer Placeholder 4">
            <a:extLst>
              <a:ext uri="{FF2B5EF4-FFF2-40B4-BE49-F238E27FC236}">
                <a16:creationId xmlns:a16="http://schemas.microsoft.com/office/drawing/2014/main" id="{90BC47C4-45FD-407A-A65C-447DF903FE6C}"/>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99A745D1-21AA-41A9-9704-96C98BFDF61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MS PGothic" charset="-128"/>
              </a:defRPr>
            </a:lvl1pPr>
          </a:lstStyle>
          <a:p>
            <a:pPr>
              <a:defRPr/>
            </a:pPr>
            <a:fld id="{DDD98507-AC5C-4B0C-9117-47A405B8D262}" type="slidenum">
              <a:rPr lang="en-US" altLang="x-none"/>
              <a:pPr>
                <a:defRPr/>
              </a:pPr>
              <a:t>‹#›</a:t>
            </a:fld>
            <a:endParaRPr lang="en-US" altLang="x-none"/>
          </a:p>
        </p:txBody>
      </p:sp>
    </p:spTree>
    <p:extLst>
      <p:ext uri="{BB962C8B-B14F-4D97-AF65-F5344CB8AC3E}">
        <p14:creationId xmlns:p14="http://schemas.microsoft.com/office/powerpoint/2010/main" val="312838235"/>
      </p:ext>
    </p:extLst>
  </p:cSld>
  <p:clrMap bg1="lt1" tx1="dk1" bg2="lt2" tx2="dk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0276033"/>
      </p:ext>
    </p:extLst>
  </p:cSld>
  <p:clrMap bg1="lt1" tx1="dk1" bg2="lt2" tx2="dk2" accent1="accent1" accent2="accent2" accent3="accent3" accent4="accent4" accent5="accent5" accent6="accent6" hlink="hlink" folHlink="folHlink"/>
  <p:sldLayoutIdLst>
    <p:sldLayoutId id="2147488918" r:id="rId1"/>
    <p:sldLayoutId id="2147488919" r:id="rId2"/>
    <p:sldLayoutId id="2147488920" r:id="rId3"/>
    <p:sldLayoutId id="2147488921" r:id="rId4"/>
    <p:sldLayoutId id="2147488922" r:id="rId5"/>
    <p:sldLayoutId id="2147488923" r:id="rId6"/>
    <p:sldLayoutId id="2147488924" r:id="rId7"/>
    <p:sldLayoutId id="2147488925" r:id="rId8"/>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601723"/>
      </p:ext>
    </p:extLst>
  </p:cSld>
  <p:clrMap bg1="lt1" tx1="dk1" bg2="lt2" tx2="dk2" accent1="accent1" accent2="accent2" accent3="accent3" accent4="accent4" accent5="accent5" accent6="accent6" hlink="hlink" folHlink="folHlink"/>
  <p:sldLayoutIdLst>
    <p:sldLayoutId id="2147488927" r:id="rId1"/>
    <p:sldLayoutId id="2147488928" r:id="rId2"/>
    <p:sldLayoutId id="2147488929" r:id="rId3"/>
    <p:sldLayoutId id="2147488930" r:id="rId4"/>
    <p:sldLayoutId id="2147488931" r:id="rId5"/>
    <p:sldLayoutId id="2147488932" r:id="rId6"/>
    <p:sldLayoutId id="2147488933" r:id="rId7"/>
    <p:sldLayoutId id="2147488934" r:id="rId8"/>
    <p:sldLayoutId id="2147488935"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1334103509"/>
      </p:ext>
    </p:extLst>
  </p:cSld>
  <p:clrMap bg1="dk2" tx1="lt1" bg2="dk1" tx2="lt2" accent1="accent1" accent2="accent2" accent3="accent3" accent4="accent4" accent5="accent5" accent6="accent6" hlink="hlink" folHlink="folHlink"/>
  <p:sldLayoutIdLst>
    <p:sldLayoutId id="2147488937" r:id="rId1"/>
    <p:sldLayoutId id="2147488938" r:id="rId2"/>
    <p:sldLayoutId id="2147488939" r:id="rId3"/>
    <p:sldLayoutId id="2147488940" r:id="rId4"/>
    <p:sldLayoutId id="2147488941" r:id="rId5"/>
    <p:sldLayoutId id="2147488942" r:id="rId6"/>
    <p:sldLayoutId id="2147488943" r:id="rId7"/>
    <p:sldLayoutId id="2147488944" r:id="rId8"/>
    <p:sldLayoutId id="2147488945" r:id="rId9"/>
    <p:sldLayoutId id="2147488946"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7"/>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eaLnBrk="1" hangingPunct="1">
              <a:defRPr sz="1400"/>
            </a:lvl1pPr>
          </a:lstStyle>
          <a:p>
            <a:pPr algn="l">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eaLnBrk="1" hangingPunct="1">
              <a:defRPr sz="1400"/>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eaLnBrk="1" hangingPunct="1">
              <a:defRPr sz="1400"/>
            </a:lvl1pPr>
          </a:lstStyle>
          <a:p>
            <a:pPr>
              <a:defRPr/>
            </a:pPr>
            <a:fld id="{E96FFD9D-FB4A-5F4E-86CA-E1E188EF93FA}"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1890226077"/>
      </p:ext>
    </p:extLst>
  </p:cSld>
  <p:clrMap bg1="lt1" tx1="dk1" bg2="lt2" tx2="dk2" accent1="accent1" accent2="accent2" accent3="accent3" accent4="accent4" accent5="accent5" accent6="accent6" hlink="hlink" folHlink="folHlink"/>
  <p:sldLayoutIdLst>
    <p:sldLayoutId id="2147487769" r:id="rId1"/>
    <p:sldLayoutId id="2147487770" r:id="rId2"/>
    <p:sldLayoutId id="2147487771" r:id="rId3"/>
    <p:sldLayoutId id="2147487772" r:id="rId4"/>
    <p:sldLayoutId id="2147487773" r:id="rId5"/>
    <p:sldLayoutId id="2147487774" r:id="rId6"/>
    <p:sldLayoutId id="2147487775" r:id="rId7"/>
    <p:sldLayoutId id="2147487776" r:id="rId8"/>
    <p:sldLayoutId id="2147487777" r:id="rId9"/>
    <p:sldLayoutId id="2147487778" r:id="rId10"/>
    <p:sldLayoutId id="2147487779"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6686" algn="ctr" rtl="0" fontAlgn="base">
        <a:spcBef>
          <a:spcPct val="0"/>
        </a:spcBef>
        <a:spcAft>
          <a:spcPct val="0"/>
        </a:spcAft>
        <a:defRPr sz="4400">
          <a:solidFill>
            <a:schemeClr val="tx2"/>
          </a:solidFill>
          <a:latin typeface="Arial" pitchFamily="-111" charset="0"/>
        </a:defRPr>
      </a:lvl6pPr>
      <a:lvl7pPr marL="913370" algn="ctr" rtl="0" fontAlgn="base">
        <a:spcBef>
          <a:spcPct val="0"/>
        </a:spcBef>
        <a:spcAft>
          <a:spcPct val="0"/>
        </a:spcAft>
        <a:defRPr sz="4400">
          <a:solidFill>
            <a:schemeClr val="tx2"/>
          </a:solidFill>
          <a:latin typeface="Arial" pitchFamily="-111" charset="0"/>
        </a:defRPr>
      </a:lvl7pPr>
      <a:lvl8pPr marL="1370051" algn="ctr" rtl="0" fontAlgn="base">
        <a:spcBef>
          <a:spcPct val="0"/>
        </a:spcBef>
        <a:spcAft>
          <a:spcPct val="0"/>
        </a:spcAft>
        <a:defRPr sz="4400">
          <a:solidFill>
            <a:schemeClr val="tx2"/>
          </a:solidFill>
          <a:latin typeface="Arial" pitchFamily="-111" charset="0"/>
        </a:defRPr>
      </a:lvl8pPr>
      <a:lvl9pPr marL="1826739" algn="ctr" rtl="0" fontAlgn="base">
        <a:spcBef>
          <a:spcPct val="0"/>
        </a:spcBef>
        <a:spcAft>
          <a:spcPct val="0"/>
        </a:spcAft>
        <a:defRPr sz="4400">
          <a:solidFill>
            <a:schemeClr val="tx2"/>
          </a:solidFill>
          <a:latin typeface="Arial" pitchFamily="-111" charset="0"/>
        </a:defRPr>
      </a:lvl9pPr>
    </p:titleStyle>
    <p:bodyStyle>
      <a:lvl1pPr marL="342512" indent="-342512"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108" indent="-285428"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1708" indent="-228341"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598393" indent="-228341"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5075" indent="-228341"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1759" indent="-228341" algn="l" rtl="0" fontAlgn="base">
        <a:spcBef>
          <a:spcPct val="20000"/>
        </a:spcBef>
        <a:spcAft>
          <a:spcPct val="0"/>
        </a:spcAft>
        <a:buChar char="»"/>
        <a:defRPr sz="2000">
          <a:solidFill>
            <a:schemeClr val="tx1"/>
          </a:solidFill>
          <a:latin typeface="+mn-lt"/>
          <a:ea typeface="ＭＳ Ｐゴシック" pitchFamily="-111"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1"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1"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0D001E5F-6F2D-2E47-9075-047FB0880677}" type="datetimeFigureOut">
              <a:rPr lang="en-TH" smtClean="0"/>
              <a:t>4/2/26</a:t>
            </a:fld>
            <a:endParaRPr lang="en-TH"/>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TH"/>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DC16FFC8-DD3D-5444-B0D0-3E409C71278E}" type="slidenum">
              <a:rPr lang="en-TH" smtClean="0"/>
              <a:t>‹#›</a:t>
            </a:fld>
            <a:endParaRPr lang="en-TH"/>
          </a:p>
        </p:txBody>
      </p:sp>
    </p:spTree>
    <p:extLst>
      <p:ext uri="{BB962C8B-B14F-4D97-AF65-F5344CB8AC3E}">
        <p14:creationId xmlns:p14="http://schemas.microsoft.com/office/powerpoint/2010/main" val="252319131"/>
      </p:ext>
    </p:extLst>
  </p:cSld>
  <p:clrMap bg1="lt1" tx1="dk1" bg2="lt2" tx2="dk2" accent1="accent1" accent2="accent2" accent3="accent3" accent4="accent4" accent5="accent5" accent6="accent6" hlink="hlink" folHlink="folHlink"/>
  <p:sldLayoutIdLst>
    <p:sldLayoutId id="2147488948" r:id="rId1"/>
  </p:sldLayoutIdLst>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438191"/>
      </p:ext>
    </p:extLst>
  </p:cSld>
  <p:clrMap bg1="lt1" tx1="dk1" bg2="lt2" tx2="dk2" accent1="accent1" accent2="accent2" accent3="accent3" accent4="accent4" accent5="accent5" accent6="accent6" hlink="hlink" folHlink="folHlink"/>
  <p:sldLayoutIdLst>
    <p:sldLayoutId id="2147488950" r:id="rId1"/>
    <p:sldLayoutId id="2147488951" r:id="rId2"/>
    <p:sldLayoutId id="2147488952" r:id="rId3"/>
    <p:sldLayoutId id="2147488953" r:id="rId4"/>
    <p:sldLayoutId id="2147488954" r:id="rId5"/>
    <p:sldLayoutId id="2147488955" r:id="rId6"/>
    <p:sldLayoutId id="2147488956" r:id="rId7"/>
    <p:sldLayoutId id="2147488957" r:id="rId8"/>
    <p:sldLayoutId id="2147488958" r:id="rId9"/>
    <p:sldLayoutId id="2147488959" r:id="rId10"/>
    <p:sldLayoutId id="2147488960" r:id="rId11"/>
    <p:sldLayoutId id="2147488961" r:id="rId12"/>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3496678"/>
      </p:ext>
    </p:extLst>
  </p:cSld>
  <p:clrMap bg1="lt1" tx1="dk1" bg2="lt2" tx2="dk2" accent1="accent1" accent2="accent2" accent3="accent3" accent4="accent4" accent5="accent5" accent6="accent6" hlink="hlink" folHlink="folHlink"/>
  <p:sldLayoutIdLst>
    <p:sldLayoutId id="2147488963" r:id="rId1"/>
    <p:sldLayoutId id="2147488964" r:id="rId2"/>
    <p:sldLayoutId id="2147488965" r:id="rId3"/>
    <p:sldLayoutId id="2147488966" r:id="rId4"/>
    <p:sldLayoutId id="2147488967" r:id="rId5"/>
    <p:sldLayoutId id="2147488968" r:id="rId6"/>
    <p:sldLayoutId id="2147488969" r:id="rId7"/>
    <p:sldLayoutId id="2147488970" r:id="rId8"/>
    <p:sldLayoutId id="2147488971" r:id="rId9"/>
    <p:sldLayoutId id="2147488972" r:id="rId10"/>
    <p:sldLayoutId id="2147488973" r:id="rId11"/>
    <p:sldLayoutId id="2147488974" r:id="rId12"/>
    <p:sldLayoutId id="2147488975" r:id="rId13"/>
    <p:sldLayoutId id="2147488976" r:id="rId14"/>
    <p:sldLayoutId id="2147488977" r:id="rId15"/>
    <p:sldLayoutId id="2147488978" r:id="rId16"/>
    <p:sldLayoutId id="2147488979" r:id="rId17"/>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89" algn="ctr" rtl="0" eaLnBrk="0" fontAlgn="base" hangingPunct="0">
        <a:spcBef>
          <a:spcPct val="0"/>
        </a:spcBef>
        <a:spcAft>
          <a:spcPct val="0"/>
        </a:spcAft>
        <a:defRPr sz="4400">
          <a:solidFill>
            <a:schemeClr val="tx2"/>
          </a:solidFill>
          <a:latin typeface="Times New Roman" pitchFamily="-112" charset="0"/>
        </a:defRPr>
      </a:lvl6pPr>
      <a:lvl7pPr marL="914377" algn="ctr" rtl="0" eaLnBrk="0" fontAlgn="base" hangingPunct="0">
        <a:spcBef>
          <a:spcPct val="0"/>
        </a:spcBef>
        <a:spcAft>
          <a:spcPct val="0"/>
        </a:spcAft>
        <a:defRPr sz="4400">
          <a:solidFill>
            <a:schemeClr val="tx2"/>
          </a:solidFill>
          <a:latin typeface="Times New Roman" pitchFamily="-112" charset="0"/>
        </a:defRPr>
      </a:lvl7pPr>
      <a:lvl8pPr marL="1371566" algn="ctr" rtl="0" eaLnBrk="0" fontAlgn="base" hangingPunct="0">
        <a:spcBef>
          <a:spcPct val="0"/>
        </a:spcBef>
        <a:spcAft>
          <a:spcPct val="0"/>
        </a:spcAft>
        <a:defRPr sz="4400">
          <a:solidFill>
            <a:schemeClr val="tx2"/>
          </a:solidFill>
          <a:latin typeface="Times New Roman" pitchFamily="-112" charset="0"/>
        </a:defRPr>
      </a:lvl8pPr>
      <a:lvl9pPr marL="1828754" algn="ctr" rtl="0" eaLnBrk="0" fontAlgn="base" hangingPunct="0">
        <a:spcBef>
          <a:spcPct val="0"/>
        </a:spcBef>
        <a:spcAft>
          <a:spcPct val="0"/>
        </a:spcAft>
        <a:defRPr sz="4400">
          <a:solidFill>
            <a:schemeClr val="tx2"/>
          </a:solidFill>
          <a:latin typeface="Times New Roman" pitchFamily="-112" charset="0"/>
        </a:defRPr>
      </a:lvl9pPr>
    </p:titleStyle>
    <p:bodyStyle>
      <a:lvl1pPr marL="342891" indent="-342891"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32" indent="-285744"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71" indent="-228594"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60" indent="-228594"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349" indent="-228594"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537" indent="-228594"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726" indent="-228594"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914" indent="-228594"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103" indent="-228594"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C06C1F2A-85A8-F44D-8EEF-C5DAD69E524B}" type="datetimeFigureOut">
              <a:rPr lang="en-TH" smtClean="0"/>
              <a:t>4/2/26</a:t>
            </a:fld>
            <a:endParaRPr lang="en-TH"/>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TH"/>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FBA705A0-EBB0-B145-9271-A44958DE6CD2}" type="slidenum">
              <a:rPr lang="en-TH" smtClean="0"/>
              <a:t>‹#›</a:t>
            </a:fld>
            <a:endParaRPr lang="en-TH"/>
          </a:p>
        </p:txBody>
      </p:sp>
    </p:spTree>
    <p:extLst>
      <p:ext uri="{BB962C8B-B14F-4D97-AF65-F5344CB8AC3E}">
        <p14:creationId xmlns:p14="http://schemas.microsoft.com/office/powerpoint/2010/main" val="103151846"/>
      </p:ext>
    </p:extLst>
  </p:cSld>
  <p:clrMap bg1="lt1" tx1="dk1" bg2="lt2" tx2="dk2" accent1="accent1" accent2="accent2" accent3="accent3" accent4="accent4" accent5="accent5" accent6="accent6" hlink="hlink" folHlink="folHlink"/>
  <p:sldLayoutIdLst>
    <p:sldLayoutId id="2147488981" r:id="rId1"/>
    <p:sldLayoutId id="2147488982" r:id="rId2"/>
    <p:sldLayoutId id="2147488983" r:id="rId3"/>
    <p:sldLayoutId id="2147488984" r:id="rId4"/>
    <p:sldLayoutId id="2147488985" r:id="rId5"/>
    <p:sldLayoutId id="2147488986" r:id="rId6"/>
    <p:sldLayoutId id="2147488987" r:id="rId7"/>
    <p:sldLayoutId id="2147488988" r:id="rId8"/>
    <p:sldLayoutId id="2147488989" r:id="rId9"/>
    <p:sldLayoutId id="2147488990" r:id="rId10"/>
    <p:sldLayoutId id="2147488991" r:id="rId11"/>
  </p:sldLayoutIdLst>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138637"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0" name="Group 9"/>
          <p:cNvGrpSpPr/>
          <p:nvPr/>
        </p:nvGrpSpPr>
        <p:grpSpPr>
          <a:xfrm>
            <a:off x="20416" y="-786"/>
            <a:ext cx="1767506"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7" name="Rectangle 6"/>
          <p:cNvSpPr/>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944694" y="624110"/>
            <a:ext cx="6683765"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1909" y="2133600"/>
            <a:ext cx="668655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1210" y="6130437"/>
            <a:ext cx="859712" cy="370396"/>
          </a:xfrm>
          <a:prstGeom prst="rect">
            <a:avLst/>
          </a:prstGeom>
        </p:spPr>
        <p:txBody>
          <a:bodyPr vert="horz" lIns="91440" tIns="45720" rIns="91440" bIns="45720" rtlCol="0" anchor="ctr"/>
          <a:lstStyle>
            <a:lvl1pPr algn="r">
              <a:defRPr sz="675">
                <a:solidFill>
                  <a:schemeClr val="tx1">
                    <a:tint val="75000"/>
                  </a:schemeClr>
                </a:solidFill>
              </a:defRPr>
            </a:lvl1pPr>
          </a:lstStyle>
          <a:p>
            <a:fld id="{0D001E5F-6F2D-2E47-9075-047FB0880677}" type="datetimeFigureOut">
              <a:rPr lang="en-TH" smtClean="0"/>
              <a:t>4/2/26</a:t>
            </a:fld>
            <a:endParaRPr lang="en-TH"/>
          </a:p>
        </p:txBody>
      </p:sp>
      <p:sp>
        <p:nvSpPr>
          <p:cNvPr id="5" name="Footer Placeholder 4"/>
          <p:cNvSpPr>
            <a:spLocks noGrp="1"/>
          </p:cNvSpPr>
          <p:nvPr>
            <p:ph type="ftr" sz="quarter" idx="3"/>
          </p:nvPr>
        </p:nvSpPr>
        <p:spPr>
          <a:xfrm>
            <a:off x="1941910" y="6135809"/>
            <a:ext cx="5714999"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TH"/>
          </a:p>
        </p:txBody>
      </p:sp>
      <p:sp>
        <p:nvSpPr>
          <p:cNvPr id="6" name="Slide Number Placeholder 5"/>
          <p:cNvSpPr>
            <a:spLocks noGrp="1"/>
          </p:cNvSpPr>
          <p:nvPr>
            <p:ph type="sldNum" sz="quarter" idx="4"/>
          </p:nvPr>
        </p:nvSpPr>
        <p:spPr bwMode="gray">
          <a:xfrm>
            <a:off x="398860" y="787783"/>
            <a:ext cx="584825" cy="365125"/>
          </a:xfrm>
          <a:prstGeom prst="rect">
            <a:avLst/>
          </a:prstGeom>
        </p:spPr>
        <p:txBody>
          <a:bodyPr vert="horz" lIns="91440" tIns="45720" rIns="91440" bIns="45720" rtlCol="0" anchor="ctr"/>
          <a:lstStyle>
            <a:lvl1pPr algn="r">
              <a:defRPr sz="1500">
                <a:solidFill>
                  <a:srgbClr val="FEFFFF"/>
                </a:solidFill>
              </a:defRPr>
            </a:lvl1pPr>
          </a:lstStyle>
          <a:p>
            <a:fld id="{DC16FFC8-DD3D-5444-B0D0-3E409C71278E}" type="slidenum">
              <a:rPr lang="en-TH" smtClean="0"/>
              <a:t>‹#›</a:t>
            </a:fld>
            <a:endParaRPr lang="en-TH"/>
          </a:p>
        </p:txBody>
      </p:sp>
    </p:spTree>
    <p:extLst>
      <p:ext uri="{BB962C8B-B14F-4D97-AF65-F5344CB8AC3E}">
        <p14:creationId xmlns:p14="http://schemas.microsoft.com/office/powerpoint/2010/main" val="335722350"/>
      </p:ext>
    </p:extLst>
  </p:cSld>
  <p:clrMap bg1="lt1" tx1="dk1" bg2="lt2" tx2="dk2" accent1="accent1" accent2="accent2" accent3="accent3" accent4="accent4" accent5="accent5" accent6="accent6" hlink="hlink" folHlink="folHlink"/>
  <p:sldLayoutIdLst>
    <p:sldLayoutId id="2147488993" r:id="rId1"/>
    <p:sldLayoutId id="2147488994" r:id="rId2"/>
    <p:sldLayoutId id="2147488995" r:id="rId3"/>
    <p:sldLayoutId id="2147488996" r:id="rId4"/>
    <p:sldLayoutId id="2147488997" r:id="rId5"/>
    <p:sldLayoutId id="2147488998" r:id="rId6"/>
    <p:sldLayoutId id="2147488999" r:id="rId7"/>
    <p:sldLayoutId id="2147489000" r:id="rId8"/>
    <p:sldLayoutId id="2147489001" r:id="rId9"/>
    <p:sldLayoutId id="2147489002" r:id="rId10"/>
    <p:sldLayoutId id="2147489003" r:id="rId11"/>
    <p:sldLayoutId id="2147489004" r:id="rId12"/>
    <p:sldLayoutId id="2147489005" r:id="rId13"/>
    <p:sldLayoutId id="2147489006" r:id="rId14"/>
    <p:sldLayoutId id="2147489007" r:id="rId15"/>
    <p:sldLayoutId id="2147489008" r:id="rId16"/>
    <p:sldLayoutId id="2147489009" r:id="rId17"/>
  </p:sldLayoutIdLst>
  <p:txStyles>
    <p:titleStyle>
      <a:lvl1pPr algn="l" defTabSz="342900" rtl="0" eaLnBrk="1" latinLnBrk="0" hangingPunct="1">
        <a:spcBef>
          <a:spcPct val="0"/>
        </a:spcBef>
        <a:buNone/>
        <a:defRPr sz="27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73352" y="964692"/>
            <a:ext cx="5797296"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3352" y="2638045"/>
            <a:ext cx="5797296"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866072" y="6238816"/>
            <a:ext cx="2065310" cy="323968"/>
          </a:xfrm>
          <a:prstGeom prst="rect">
            <a:avLst/>
          </a:prstGeom>
        </p:spPr>
        <p:txBody>
          <a:bodyPr vert="horz" lIns="91440" tIns="45720" rIns="91440" bIns="45720" rtlCol="0" anchor="ctr"/>
          <a:lstStyle>
            <a:lvl1pPr algn="r">
              <a:defRPr sz="788">
                <a:solidFill>
                  <a:schemeClr val="tx1">
                    <a:alpha val="70000"/>
                  </a:schemeClr>
                </a:solidFill>
              </a:defRPr>
            </a:lvl1pPr>
          </a:lstStyle>
          <a:p>
            <a:fld id="{0D001E5F-6F2D-2E47-9075-047FB0880677}" type="datetimeFigureOut">
              <a:rPr lang="en-TH" smtClean="0"/>
              <a:t>4/2/26</a:t>
            </a:fld>
            <a:endParaRPr lang="en-TH"/>
          </a:p>
        </p:txBody>
      </p:sp>
      <p:sp>
        <p:nvSpPr>
          <p:cNvPr id="5" name="Footer Placeholder 4"/>
          <p:cNvSpPr>
            <a:spLocks noGrp="1"/>
          </p:cNvSpPr>
          <p:nvPr>
            <p:ph type="ftr" sz="quarter" idx="3"/>
          </p:nvPr>
        </p:nvSpPr>
        <p:spPr>
          <a:xfrm>
            <a:off x="1200150" y="6236208"/>
            <a:ext cx="4425892" cy="320040"/>
          </a:xfrm>
          <a:prstGeom prst="rect">
            <a:avLst/>
          </a:prstGeom>
        </p:spPr>
        <p:txBody>
          <a:bodyPr vert="horz" lIns="91440" tIns="45720" rIns="91440" bIns="45720" rtlCol="0" anchor="ctr"/>
          <a:lstStyle>
            <a:lvl1pPr algn="l">
              <a:defRPr sz="788">
                <a:solidFill>
                  <a:schemeClr val="tx1">
                    <a:alpha val="70000"/>
                  </a:schemeClr>
                </a:solidFill>
              </a:defRPr>
            </a:lvl1pPr>
          </a:lstStyle>
          <a:p>
            <a:endParaRPr lang="en-TH"/>
          </a:p>
        </p:txBody>
      </p:sp>
      <p:sp>
        <p:nvSpPr>
          <p:cNvPr id="6" name="Slide Number Placeholder 5"/>
          <p:cNvSpPr>
            <a:spLocks noGrp="1"/>
          </p:cNvSpPr>
          <p:nvPr>
            <p:ph type="sldNum" sz="quarter" idx="4"/>
          </p:nvPr>
        </p:nvSpPr>
        <p:spPr>
          <a:xfrm>
            <a:off x="8069192" y="6217920"/>
            <a:ext cx="274320" cy="365760"/>
          </a:xfrm>
          <a:prstGeom prst="ellipse">
            <a:avLst/>
          </a:prstGeom>
          <a:solidFill>
            <a:srgbClr val="1D1D1D">
              <a:alpha val="70000"/>
            </a:srgbClr>
          </a:solidFill>
        </p:spPr>
        <p:txBody>
          <a:bodyPr vert="horz" lIns="18288" tIns="45720" rIns="18288" bIns="45720" rtlCol="0" anchor="ctr">
            <a:noAutofit/>
          </a:bodyPr>
          <a:lstStyle>
            <a:lvl1pPr algn="ctr">
              <a:defRPr sz="825" spc="0" baseline="0">
                <a:solidFill>
                  <a:srgbClr val="FFFFFF"/>
                </a:solidFill>
              </a:defRPr>
            </a:lvl1pPr>
          </a:lstStyle>
          <a:p>
            <a:fld id="{DC16FFC8-DD3D-5444-B0D0-3E409C71278E}" type="slidenum">
              <a:rPr lang="en-TH" smtClean="0"/>
              <a:t>‹#›</a:t>
            </a:fld>
            <a:endParaRPr lang="en-TH"/>
          </a:p>
        </p:txBody>
      </p:sp>
    </p:spTree>
    <p:extLst>
      <p:ext uri="{BB962C8B-B14F-4D97-AF65-F5344CB8AC3E}">
        <p14:creationId xmlns:p14="http://schemas.microsoft.com/office/powerpoint/2010/main" val="771603288"/>
      </p:ext>
    </p:extLst>
  </p:cSld>
  <p:clrMap bg1="lt1" tx1="dk1" bg2="lt2" tx2="dk2" accent1="accent1" accent2="accent2" accent3="accent3" accent4="accent4" accent5="accent5" accent6="accent6" hlink="hlink" folHlink="folHlink"/>
  <p:sldLayoutIdLst>
    <p:sldLayoutId id="2147489011" r:id="rId1"/>
    <p:sldLayoutId id="2147489012" r:id="rId2"/>
    <p:sldLayoutId id="2147489013" r:id="rId3"/>
    <p:sldLayoutId id="2147489014" r:id="rId4"/>
    <p:sldLayoutId id="2147489015" r:id="rId5"/>
    <p:sldLayoutId id="2147489016" r:id="rId6"/>
    <p:sldLayoutId id="2147489017" r:id="rId7"/>
    <p:sldLayoutId id="2147489018" r:id="rId8"/>
    <p:sldLayoutId id="2147489019" r:id="rId9"/>
    <p:sldLayoutId id="2147489020" r:id="rId10"/>
    <p:sldLayoutId id="2147489021" r:id="rId11"/>
    <p:sldLayoutId id="2147489022" r:id="rId12"/>
  </p:sldLayoutIdLst>
  <p:txStyles>
    <p:titleStyle>
      <a:lvl1pPr algn="ctr" defTabSz="685800" rtl="0" eaLnBrk="1" latinLnBrk="0" hangingPunct="1">
        <a:lnSpc>
          <a:spcPct val="90000"/>
        </a:lnSpc>
        <a:spcBef>
          <a:spcPct val="0"/>
        </a:spcBef>
        <a:buNone/>
        <a:defRPr sz="2100" kern="1200" cap="all" spc="150" baseline="0">
          <a:solidFill>
            <a:srgbClr val="262626"/>
          </a:solidFill>
          <a:latin typeface="+mj-lt"/>
          <a:ea typeface="+mj-ea"/>
          <a:cs typeface="+mj-cs"/>
        </a:defRPr>
      </a:lvl1pPr>
    </p:titleStyle>
    <p:body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4647"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323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412081"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ECBFDDEF-2D09-B14F-E3B4-8847876DA68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67" name="Rectangle 3">
            <a:extLst>
              <a:ext uri="{FF2B5EF4-FFF2-40B4-BE49-F238E27FC236}">
                <a16:creationId xmlns:a16="http://schemas.microsoft.com/office/drawing/2014/main" id="{4C52C4CC-89DF-C834-3926-0BB76F647C6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2772" name="Rectangle 4">
            <a:extLst>
              <a:ext uri="{FF2B5EF4-FFF2-40B4-BE49-F238E27FC236}">
                <a16:creationId xmlns:a16="http://schemas.microsoft.com/office/drawing/2014/main" id="{1AEC8FCA-5BBE-676F-1CD5-76D4CE16702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ＭＳ Ｐゴシック" charset="-128"/>
                <a:cs typeface="ＭＳ Ｐゴシック" charset="-128"/>
              </a:defRPr>
            </a:lvl1pPr>
          </a:lstStyle>
          <a:p>
            <a:pPr>
              <a:defRPr/>
            </a:pPr>
            <a:endParaRPr lang="en-US"/>
          </a:p>
        </p:txBody>
      </p:sp>
      <p:sp>
        <p:nvSpPr>
          <p:cNvPr id="32773" name="Rectangle 5">
            <a:extLst>
              <a:ext uri="{FF2B5EF4-FFF2-40B4-BE49-F238E27FC236}">
                <a16:creationId xmlns:a16="http://schemas.microsoft.com/office/drawing/2014/main" id="{98CE19AF-967F-3D9A-9035-068964A3E1A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ＭＳ Ｐゴシック" charset="-128"/>
                <a:cs typeface="ＭＳ Ｐゴシック" charset="-128"/>
              </a:defRPr>
            </a:lvl1pPr>
          </a:lstStyle>
          <a:p>
            <a:pPr>
              <a:defRPr/>
            </a:pPr>
            <a:endParaRPr lang="en-US"/>
          </a:p>
        </p:txBody>
      </p:sp>
      <p:sp>
        <p:nvSpPr>
          <p:cNvPr id="32774" name="Rectangle 6">
            <a:extLst>
              <a:ext uri="{FF2B5EF4-FFF2-40B4-BE49-F238E27FC236}">
                <a16:creationId xmlns:a16="http://schemas.microsoft.com/office/drawing/2014/main" id="{6D0E0870-D1C5-C640-54D5-91155401B3D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A7D9D4A9-BBEB-2B4A-B6D6-6190D211A390}" type="slidenum">
              <a:rPr lang="en-US" altLang="en-US"/>
              <a:pPr/>
              <a:t>‹#›</a:t>
            </a:fld>
            <a:endParaRPr lang="en-US" altLang="en-US"/>
          </a:p>
        </p:txBody>
      </p:sp>
    </p:spTree>
    <p:extLst>
      <p:ext uri="{BB962C8B-B14F-4D97-AF65-F5344CB8AC3E}">
        <p14:creationId xmlns:p14="http://schemas.microsoft.com/office/powerpoint/2010/main" val="94335492"/>
      </p:ext>
    </p:extLst>
  </p:cSld>
  <p:clrMap bg1="lt1" tx1="dk1" bg2="lt2" tx2="dk2" accent1="accent1" accent2="accent2" accent3="accent3" accent4="accent4" accent5="accent5" accent6="accent6" hlink="hlink" folHlink="folHlink"/>
  <p:sldLayoutIdLst>
    <p:sldLayoutId id="2147489024" r:id="rId1"/>
    <p:sldLayoutId id="2147489025" r:id="rId2"/>
    <p:sldLayoutId id="2147489026" r:id="rId3"/>
    <p:sldLayoutId id="2147489027" r:id="rId4"/>
    <p:sldLayoutId id="2147489028" r:id="rId5"/>
    <p:sldLayoutId id="2147489029" r:id="rId6"/>
    <p:sldLayoutId id="2147489030" r:id="rId7"/>
    <p:sldLayoutId id="2147489031" r:id="rId8"/>
    <p:sldLayoutId id="2147489032" r:id="rId9"/>
    <p:sldLayoutId id="2147489033" r:id="rId10"/>
    <p:sldLayoutId id="2147489034"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01284738"/>
      </p:ext>
    </p:extLst>
  </p:cSld>
  <p:clrMap bg1="lt1" tx1="dk1" bg2="lt2" tx2="dk2" accent1="accent1" accent2="accent2" accent3="accent3" accent4="accent4" accent5="accent5" accent6="accent6" hlink="hlink" folHlink="folHlink"/>
  <p:sldLayoutIdLst>
    <p:sldLayoutId id="2147489036" r:id="rId1"/>
    <p:sldLayoutId id="2147489037" r:id="rId2"/>
    <p:sldLayoutId id="2147489038" r:id="rId3"/>
    <p:sldLayoutId id="2147489039" r:id="rId4"/>
    <p:sldLayoutId id="2147489040" r:id="rId5"/>
    <p:sldLayoutId id="2147489041" r:id="rId6"/>
    <p:sldLayoutId id="2147489042" r:id="rId7"/>
    <p:sldLayoutId id="2147489043" r:id="rId8"/>
    <p:sldLayoutId id="2147489044" r:id="rId9"/>
    <p:sldLayoutId id="2147489045" r:id="rId10"/>
    <p:sldLayoutId id="2147489046" r:id="rId11"/>
    <p:sldLayoutId id="2147489047" r:id="rId12"/>
    <p:sldLayoutId id="2147489048" r:id="rId13"/>
    <p:sldLayoutId id="2147489049"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GB"/>
              <a:t>Click to edit Master title style</a:t>
            </a:r>
          </a:p>
        </p:txBody>
      </p:sp>
      <p:sp>
        <p:nvSpPr>
          <p:cNvPr id="167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a:solidFill>
                  <a:srgbClr val="000000"/>
                </a:solidFill>
                <a:cs typeface="Times New Roman" charset="0"/>
              </a:defRPr>
            </a:lvl1pPr>
          </a:lstStyle>
          <a:p>
            <a:pPr>
              <a:defRPr/>
            </a:pPr>
            <a:fld id="{14535F24-B9A3-3942-9DAB-26F5EA5CDE51}" type="slidenum">
              <a:rPr lang="en-GB"/>
              <a:pPr>
                <a:defRPr/>
              </a:pPr>
              <a:t>‹#›</a:t>
            </a:fld>
            <a:endParaRPr lang="en-GB"/>
          </a:p>
        </p:txBody>
      </p:sp>
    </p:spTree>
    <p:extLst>
      <p:ext uri="{BB962C8B-B14F-4D97-AF65-F5344CB8AC3E}">
        <p14:creationId xmlns:p14="http://schemas.microsoft.com/office/powerpoint/2010/main" val="2107235505"/>
      </p:ext>
    </p:extLst>
  </p:cSld>
  <p:clrMap bg1="lt1" tx1="dk1" bg2="lt2" tx2="dk2" accent1="accent1" accent2="accent2" accent3="accent3" accent4="accent4" accent5="accent5" accent6="accent6" hlink="hlink" folHlink="folHlink"/>
  <p:sldLayoutIdLst>
    <p:sldLayoutId id="214748905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6686" algn="ctr" rtl="0" fontAlgn="base">
        <a:spcBef>
          <a:spcPct val="0"/>
        </a:spcBef>
        <a:spcAft>
          <a:spcPct val="0"/>
        </a:spcAft>
        <a:defRPr sz="4400">
          <a:solidFill>
            <a:schemeClr val="tx2"/>
          </a:solidFill>
          <a:latin typeface="Times New Roman" pitchFamily="18" charset="0"/>
          <a:cs typeface="Times New Roman" pitchFamily="18" charset="0"/>
        </a:defRPr>
      </a:lvl6pPr>
      <a:lvl7pPr marL="913370" algn="ctr" rtl="0" fontAlgn="base">
        <a:spcBef>
          <a:spcPct val="0"/>
        </a:spcBef>
        <a:spcAft>
          <a:spcPct val="0"/>
        </a:spcAft>
        <a:defRPr sz="4400">
          <a:solidFill>
            <a:schemeClr val="tx2"/>
          </a:solidFill>
          <a:latin typeface="Times New Roman" pitchFamily="18" charset="0"/>
          <a:cs typeface="Times New Roman" pitchFamily="18" charset="0"/>
        </a:defRPr>
      </a:lvl7pPr>
      <a:lvl8pPr marL="1370051" algn="ctr" rtl="0" fontAlgn="base">
        <a:spcBef>
          <a:spcPct val="0"/>
        </a:spcBef>
        <a:spcAft>
          <a:spcPct val="0"/>
        </a:spcAft>
        <a:defRPr sz="4400">
          <a:solidFill>
            <a:schemeClr val="tx2"/>
          </a:solidFill>
          <a:latin typeface="Times New Roman" pitchFamily="18" charset="0"/>
          <a:cs typeface="Times New Roman" pitchFamily="18" charset="0"/>
        </a:defRPr>
      </a:lvl8pPr>
      <a:lvl9pPr marL="1826739"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512" indent="-342512"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108" indent="-285428"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1708" indent="-228341"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598393" indent="-228341"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5075" indent="-228341"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1759" indent="-228341" algn="l" rtl="0" fontAlgn="base">
        <a:spcBef>
          <a:spcPct val="20000"/>
        </a:spcBef>
        <a:spcAft>
          <a:spcPct val="0"/>
        </a:spcAft>
        <a:buChar char="»"/>
        <a:defRPr sz="2000">
          <a:solidFill>
            <a:schemeClr val="tx1"/>
          </a:solidFill>
          <a:latin typeface="+mn-lt"/>
          <a:cs typeface="+mn-cs"/>
        </a:defRPr>
      </a:lvl6pPr>
      <a:lvl7pPr marL="2968447" indent="-228341" algn="l" rtl="0" fontAlgn="base">
        <a:spcBef>
          <a:spcPct val="20000"/>
        </a:spcBef>
        <a:spcAft>
          <a:spcPct val="0"/>
        </a:spcAft>
        <a:buChar char="»"/>
        <a:defRPr sz="2000">
          <a:solidFill>
            <a:schemeClr val="tx1"/>
          </a:solidFill>
          <a:latin typeface="+mn-lt"/>
          <a:cs typeface="+mn-cs"/>
        </a:defRPr>
      </a:lvl7pPr>
      <a:lvl8pPr marL="3425126" indent="-228341" algn="l" rtl="0" fontAlgn="base">
        <a:spcBef>
          <a:spcPct val="20000"/>
        </a:spcBef>
        <a:spcAft>
          <a:spcPct val="0"/>
        </a:spcAft>
        <a:buChar char="»"/>
        <a:defRPr sz="2000">
          <a:solidFill>
            <a:schemeClr val="tx1"/>
          </a:solidFill>
          <a:latin typeface="+mn-lt"/>
          <a:cs typeface="+mn-cs"/>
        </a:defRPr>
      </a:lvl8pPr>
      <a:lvl9pPr marL="3881814" indent="-228341"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8474469"/>
      </p:ext>
    </p:extLst>
  </p:cSld>
  <p:clrMap bg1="lt1" tx1="dk1" bg2="lt2" tx2="dk2" accent1="accent1" accent2="accent2" accent3="accent3" accent4="accent4" accent5="accent5" accent6="accent6" hlink="hlink" folHlink="folHlink"/>
  <p:sldLayoutIdLst>
    <p:sldLayoutId id="2147487856" r:id="rId1"/>
    <p:sldLayoutId id="2147487857" r:id="rId2"/>
    <p:sldLayoutId id="2147487858" r:id="rId3"/>
    <p:sldLayoutId id="2147487859" r:id="rId4"/>
    <p:sldLayoutId id="2147487860" r:id="rId5"/>
    <p:sldLayoutId id="2147487861" r:id="rId6"/>
    <p:sldLayoutId id="2147487862" r:id="rId7"/>
    <p:sldLayoutId id="2147487863" r:id="rId8"/>
    <p:sldLayoutId id="2147487864" r:id="rId9"/>
    <p:sldLayoutId id="2147487865" r:id="rId10"/>
    <p:sldLayoutId id="214748786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68" tIns="40933" rIns="81868" bIns="40933" anchor="ctr"/>
          <a:lstStyle/>
          <a:p>
            <a:pPr algn="l" defTabSz="404326" eaLnBrk="0" hangingPunct="0">
              <a:lnSpc>
                <a:spcPct val="93000"/>
              </a:lnSpc>
              <a:buClr>
                <a:srgbClr val="000000"/>
              </a:buClr>
              <a:buSzPct val="100000"/>
              <a:buFont typeface="Times New Roman" charset="0"/>
              <a:buNone/>
            </a:pPr>
            <a:endParaRPr lang="en-US" sz="2200">
              <a:solidFill>
                <a:srgbClr val="FFFFFF"/>
              </a:solidFill>
              <a:ea typeface="MS Gothic" charset="0"/>
              <a:cs typeface="MS Gothic" charset="0"/>
            </a:endParaRPr>
          </a:p>
        </p:txBody>
      </p:sp>
      <p:sp>
        <p:nvSpPr>
          <p:cNvPr id="2" name="Text Box 2"/>
          <p:cNvSpPr txBox="1">
            <a:spLocks noChangeArrowheads="1"/>
          </p:cNvSpPr>
          <p:nvPr/>
        </p:nvSpPr>
        <p:spPr bwMode="auto">
          <a:xfrm>
            <a:off x="761571" y="6558049"/>
            <a:ext cx="876887" cy="223110"/>
          </a:xfrm>
          <a:prstGeom prst="rect">
            <a:avLst/>
          </a:prstGeom>
          <a:noFill/>
          <a:ln w="9525">
            <a:noFill/>
            <a:round/>
            <a:headEnd/>
            <a:tailEnd/>
          </a:ln>
          <a:effectLst/>
        </p:spPr>
        <p:txBody>
          <a:bodyPr wrap="none" lIns="80575" tIns="41896" rIns="80575" bIns="4189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6553" eaLnBrk="0" hangingPunct="0">
              <a:spcBef>
                <a:spcPts val="505"/>
              </a:spcBef>
              <a:buClr>
                <a:srgbClr val="FFFFFF"/>
              </a:buClr>
              <a:buSzPct val="100000"/>
              <a:buFont typeface="Arial" charset="0"/>
              <a:buNone/>
              <a:defRPr/>
            </a:pPr>
            <a:r>
              <a:rPr lang="en-GB" sz="800" b="1">
                <a:solidFill>
                  <a:srgbClr val="FFFFFF"/>
                </a:solidFill>
                <a:latin typeface="Arial" charset="0"/>
              </a:rPr>
              <a:t>© </a:t>
            </a:r>
            <a:r>
              <a:rPr lang="en-GB" sz="900" b="1">
                <a:solidFill>
                  <a:srgbClr val="FFFFFF"/>
                </a:solidFill>
                <a:latin typeface="Arial" charset="0"/>
              </a:rPr>
              <a:t>2006</a:t>
            </a:r>
            <a:r>
              <a:rPr lang="en-GB" sz="800" b="1">
                <a:solidFill>
                  <a:srgbClr val="FFFFFF"/>
                </a:solidFill>
                <a:latin typeface="Arial" charset="0"/>
              </a:rPr>
              <a:t> TBBMI</a:t>
            </a:r>
          </a:p>
        </p:txBody>
      </p:sp>
      <p:sp>
        <p:nvSpPr>
          <p:cNvPr id="2052" name="Rectangle 3"/>
          <p:cNvSpPr>
            <a:spLocks noChangeArrowheads="1"/>
          </p:cNvSpPr>
          <p:nvPr/>
        </p:nvSpPr>
        <p:spPr bwMode="auto">
          <a:xfrm>
            <a:off x="7814556" y="6542235"/>
            <a:ext cx="673072" cy="2253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75" tIns="41896" rIns="80575" bIns="41896" anchor="ctr">
            <a:spAutoFit/>
          </a:bodyPr>
          <a:lstStyle/>
          <a:p>
            <a:pPr defTabSz="404326" eaLnBrk="0" hangingPunct="0">
              <a:buClr>
                <a:srgbClr val="FFFFFF"/>
              </a:buClr>
              <a:buSzPct val="100000"/>
              <a:buFont typeface="Comic Sans MS" charset="0"/>
              <a:buNone/>
              <a:tabLst>
                <a:tab pos="0" algn="l"/>
                <a:tab pos="814346" algn="l"/>
                <a:tab pos="1632960" algn="l"/>
                <a:tab pos="2450154" algn="l"/>
                <a:tab pos="3268769" algn="l"/>
                <a:tab pos="4087381" algn="l"/>
                <a:tab pos="4907417" algn="l"/>
                <a:tab pos="5726038" algn="l"/>
                <a:tab pos="6544654" algn="l"/>
                <a:tab pos="7364694" algn="l"/>
                <a:tab pos="8183307" algn="l"/>
                <a:tab pos="9003345" algn="l"/>
              </a:tabLst>
            </a:pPr>
            <a:r>
              <a:rPr lang="en-GB" sz="900" b="1">
                <a:solidFill>
                  <a:srgbClr val="FFFFFF"/>
                </a:solidFill>
                <a:latin typeface="Comic Sans MS" charset="0"/>
                <a:ea typeface="MS Gothic" charset="0"/>
                <a:cs typeface="MS Gothic" charset="0"/>
              </a:rPr>
              <a:t>9.65.08.</a:t>
            </a:r>
          </a:p>
        </p:txBody>
      </p:sp>
      <p:sp>
        <p:nvSpPr>
          <p:cNvPr id="2053" name="Rectangle 4"/>
          <p:cNvSpPr>
            <a:spLocks noChangeArrowheads="1"/>
          </p:cNvSpPr>
          <p:nvPr/>
        </p:nvSpPr>
        <p:spPr bwMode="auto">
          <a:xfrm>
            <a:off x="461818" y="106468"/>
            <a:ext cx="4061114" cy="924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882" tIns="45441" rIns="90882" bIns="45441">
            <a:spAutoFit/>
          </a:bodyPr>
          <a:lstStyle/>
          <a:p>
            <a:pPr algn="l" defTabSz="404326" eaLnBrk="0" hangingPunct="0">
              <a:lnSpc>
                <a:spcPct val="125000"/>
              </a:lnSpc>
              <a:spcBef>
                <a:spcPts val="1346"/>
              </a:spcBef>
              <a:buClr>
                <a:srgbClr val="FFFF00"/>
              </a:buClr>
              <a:buSzPct val="100000"/>
              <a:buFont typeface="Helvetica" charset="0"/>
              <a:buNone/>
              <a:tabLst>
                <a:tab pos="0" algn="l"/>
                <a:tab pos="814346" algn="l"/>
                <a:tab pos="1632960" algn="l"/>
                <a:tab pos="2450154" algn="l"/>
                <a:tab pos="3268769" algn="l"/>
                <a:tab pos="4087381" algn="l"/>
                <a:tab pos="4907417" algn="l"/>
                <a:tab pos="5726038" algn="l"/>
                <a:tab pos="6544654" algn="l"/>
                <a:tab pos="7364694" algn="l"/>
                <a:tab pos="8183307" algn="l"/>
                <a:tab pos="9003345" algn="l"/>
              </a:tabLst>
            </a:pPr>
            <a:r>
              <a:rPr lang="en-GB" sz="2200" b="1">
                <a:solidFill>
                  <a:srgbClr val="FFFF00"/>
                </a:solidFill>
                <a:latin typeface="Helvetica" charset="0"/>
              </a:rPr>
              <a:t>The  New Testament          Comes Together</a:t>
            </a:r>
          </a:p>
        </p:txBody>
      </p:sp>
    </p:spTree>
    <p:extLst>
      <p:ext uri="{BB962C8B-B14F-4D97-AF65-F5344CB8AC3E}">
        <p14:creationId xmlns:p14="http://schemas.microsoft.com/office/powerpoint/2010/main" val="344270470"/>
      </p:ext>
    </p:extLst>
  </p:cSld>
  <p:clrMap bg1="lt1" tx1="dk1" bg2="lt2" tx2="dk2" accent1="accent1" accent2="accent2" accent3="accent3" accent4="accent4" accent5="accent5" accent6="accent6" hlink="hlink" folHlink="folHlink"/>
  <p:sldLayoutIdLst>
    <p:sldLayoutId id="2147487893" r:id="rId1"/>
    <p:sldLayoutId id="2147487894" r:id="rId2"/>
    <p:sldLayoutId id="2147487895" r:id="rId3"/>
    <p:sldLayoutId id="2147487896" r:id="rId4"/>
    <p:sldLayoutId id="2147487897" r:id="rId5"/>
    <p:sldLayoutId id="2147487898" r:id="rId6"/>
    <p:sldLayoutId id="2147487899" r:id="rId7"/>
    <p:sldLayoutId id="2147487900" r:id="rId8"/>
    <p:sldLayoutId id="2147487901" r:id="rId9"/>
    <p:sldLayoutId id="2147487902" r:id="rId10"/>
    <p:sldLayoutId id="2147487903" r:id="rId11"/>
  </p:sldLayoutIdLst>
  <p:txStyles>
    <p:titleStyle>
      <a:lvl1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09300"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18604"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27901"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37203"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0292" indent="-330292" algn="l" defTabSz="404326" rtl="0" eaLnBrk="0" fontAlgn="base" hangingPunct="0">
        <a:lnSpc>
          <a:spcPct val="93000"/>
        </a:lnSpc>
        <a:spcBef>
          <a:spcPts val="785"/>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26076" indent="-274769" algn="l" defTabSz="404326" rtl="0" eaLnBrk="0" fontAlgn="base" hangingPunct="0">
        <a:lnSpc>
          <a:spcPct val="93000"/>
        </a:lnSpc>
        <a:spcBef>
          <a:spcPts val="695"/>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19013" indent="-217823" algn="l" defTabSz="404326" rtl="0" eaLnBrk="0" fontAlgn="base" hangingPunct="0">
        <a:lnSpc>
          <a:spcPct val="93000"/>
        </a:lnSpc>
        <a:spcBef>
          <a:spcPts val="583"/>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0317" indent="-217823" algn="l" defTabSz="404326"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1624" indent="-217823" algn="l" defTabSz="404326"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4488"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3789"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3095"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2390"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09300" rtl="0" eaLnBrk="1" latinLnBrk="0" hangingPunct="1">
        <a:defRPr sz="1600" kern="1200">
          <a:solidFill>
            <a:schemeClr val="tx1"/>
          </a:solidFill>
          <a:latin typeface="+mn-lt"/>
          <a:ea typeface="+mn-ea"/>
          <a:cs typeface="+mn-cs"/>
        </a:defRPr>
      </a:lvl1pPr>
      <a:lvl2pPr marL="409300" algn="l" defTabSz="409300" rtl="0" eaLnBrk="1" latinLnBrk="0" hangingPunct="1">
        <a:defRPr sz="1600" kern="1200">
          <a:solidFill>
            <a:schemeClr val="tx1"/>
          </a:solidFill>
          <a:latin typeface="+mn-lt"/>
          <a:ea typeface="+mn-ea"/>
          <a:cs typeface="+mn-cs"/>
        </a:defRPr>
      </a:lvl2pPr>
      <a:lvl3pPr marL="818604" algn="l" defTabSz="409300" rtl="0" eaLnBrk="1" latinLnBrk="0" hangingPunct="1">
        <a:defRPr sz="1600" kern="1200">
          <a:solidFill>
            <a:schemeClr val="tx1"/>
          </a:solidFill>
          <a:latin typeface="+mn-lt"/>
          <a:ea typeface="+mn-ea"/>
          <a:cs typeface="+mn-cs"/>
        </a:defRPr>
      </a:lvl3pPr>
      <a:lvl4pPr marL="1227901" algn="l" defTabSz="409300" rtl="0" eaLnBrk="1" latinLnBrk="0" hangingPunct="1">
        <a:defRPr sz="1600" kern="1200">
          <a:solidFill>
            <a:schemeClr val="tx1"/>
          </a:solidFill>
          <a:latin typeface="+mn-lt"/>
          <a:ea typeface="+mn-ea"/>
          <a:cs typeface="+mn-cs"/>
        </a:defRPr>
      </a:lvl4pPr>
      <a:lvl5pPr marL="1637203" algn="l" defTabSz="409300" rtl="0" eaLnBrk="1" latinLnBrk="0" hangingPunct="1">
        <a:defRPr sz="1600" kern="1200">
          <a:solidFill>
            <a:schemeClr val="tx1"/>
          </a:solidFill>
          <a:latin typeface="+mn-lt"/>
          <a:ea typeface="+mn-ea"/>
          <a:cs typeface="+mn-cs"/>
        </a:defRPr>
      </a:lvl5pPr>
      <a:lvl6pPr marL="2046503" algn="l" defTabSz="409300" rtl="0" eaLnBrk="1" latinLnBrk="0" hangingPunct="1">
        <a:defRPr sz="1600" kern="1200">
          <a:solidFill>
            <a:schemeClr val="tx1"/>
          </a:solidFill>
          <a:latin typeface="+mn-lt"/>
          <a:ea typeface="+mn-ea"/>
          <a:cs typeface="+mn-cs"/>
        </a:defRPr>
      </a:lvl6pPr>
      <a:lvl7pPr marL="2455805" algn="l" defTabSz="409300" rtl="0" eaLnBrk="1" latinLnBrk="0" hangingPunct="1">
        <a:defRPr sz="1600" kern="1200">
          <a:solidFill>
            <a:schemeClr val="tx1"/>
          </a:solidFill>
          <a:latin typeface="+mn-lt"/>
          <a:ea typeface="+mn-ea"/>
          <a:cs typeface="+mn-cs"/>
        </a:defRPr>
      </a:lvl7pPr>
      <a:lvl8pPr marL="2865108" algn="l" defTabSz="409300" rtl="0" eaLnBrk="1" latinLnBrk="0" hangingPunct="1">
        <a:defRPr sz="1600" kern="1200">
          <a:solidFill>
            <a:schemeClr val="tx1"/>
          </a:solidFill>
          <a:latin typeface="+mn-lt"/>
          <a:ea typeface="+mn-ea"/>
          <a:cs typeface="+mn-cs"/>
        </a:defRPr>
      </a:lvl8pPr>
      <a:lvl9pPr marL="3274406" algn="l" defTabSz="409300"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389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1567782"/>
      </p:ext>
    </p:extLst>
  </p:cSld>
  <p:clrMap bg1="dk2" tx1="lt1" bg2="dk1" tx2="lt2" accent1="accent1" accent2="accent2" accent3="accent3" accent4="accent4" accent5="accent5" accent6="accent6" hlink="hlink" folHlink="folHlink"/>
  <p:sldLayoutIdLst>
    <p:sldLayoutId id="2147487905" r:id="rId1"/>
    <p:sldLayoutId id="2147487906" r:id="rId2"/>
    <p:sldLayoutId id="2147487907" r:id="rId3"/>
    <p:sldLayoutId id="2147487908" r:id="rId4"/>
    <p:sldLayoutId id="2147487909" r:id="rId5"/>
    <p:sldLayoutId id="2147487910" r:id="rId6"/>
    <p:sldLayoutId id="2147487911" r:id="rId7"/>
    <p:sldLayoutId id="2147487912" r:id="rId8"/>
    <p:sldLayoutId id="2147487913" r:id="rId9"/>
    <p:sldLayoutId id="2147487914" r:id="rId10"/>
    <p:sldLayoutId id="2147487915"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6952" algn="ctr" rtl="0" fontAlgn="base">
        <a:spcBef>
          <a:spcPct val="0"/>
        </a:spcBef>
        <a:spcAft>
          <a:spcPct val="0"/>
        </a:spcAft>
        <a:defRPr sz="4400" b="1">
          <a:solidFill>
            <a:schemeClr val="tx1"/>
          </a:solidFill>
          <a:latin typeface="Candara" charset="0"/>
          <a:ea typeface="ＭＳ Ｐゴシック" charset="0"/>
          <a:cs typeface="Arial" charset="0"/>
        </a:defRPr>
      </a:lvl6pPr>
      <a:lvl7pPr marL="913905" algn="ctr" rtl="0" fontAlgn="base">
        <a:spcBef>
          <a:spcPct val="0"/>
        </a:spcBef>
        <a:spcAft>
          <a:spcPct val="0"/>
        </a:spcAft>
        <a:defRPr sz="4400" b="1">
          <a:solidFill>
            <a:schemeClr val="tx1"/>
          </a:solidFill>
          <a:latin typeface="Candara" charset="0"/>
          <a:ea typeface="ＭＳ Ｐゴシック" charset="0"/>
          <a:cs typeface="Arial" charset="0"/>
        </a:defRPr>
      </a:lvl7pPr>
      <a:lvl8pPr marL="1370852" algn="ctr" rtl="0" fontAlgn="base">
        <a:spcBef>
          <a:spcPct val="0"/>
        </a:spcBef>
        <a:spcAft>
          <a:spcPct val="0"/>
        </a:spcAft>
        <a:defRPr sz="4400" b="1">
          <a:solidFill>
            <a:schemeClr val="tx1"/>
          </a:solidFill>
          <a:latin typeface="Candara" charset="0"/>
          <a:ea typeface="ＭＳ Ｐゴシック" charset="0"/>
          <a:cs typeface="Arial" charset="0"/>
        </a:defRPr>
      </a:lvl8pPr>
      <a:lvl9pPr marL="1827807"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713" indent="-342713"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543" indent="-285596"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2374" indent="-228477"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599329"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6278"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3228" indent="-228477"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01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7130" indent="-228477"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40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79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679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5944934"/>
      </p:ext>
    </p:extLst>
  </p:cSld>
  <p:clrMap bg1="dk2" tx1="lt1" bg2="dk1" tx2="lt2" accent1="accent1" accent2="accent2" accent3="accent3" accent4="accent4" accent5="accent5" accent6="accent6" hlink="hlink" folHlink="folHlink"/>
  <p:sldLayoutIdLst>
    <p:sldLayoutId id="2147487917" r:id="rId1"/>
    <p:sldLayoutId id="2147487918" r:id="rId2"/>
    <p:sldLayoutId id="2147487919" r:id="rId3"/>
    <p:sldLayoutId id="2147487920" r:id="rId4"/>
    <p:sldLayoutId id="2147487921" r:id="rId5"/>
    <p:sldLayoutId id="2147487922" r:id="rId6"/>
    <p:sldLayoutId id="2147487923" r:id="rId7"/>
    <p:sldLayoutId id="2147487924" r:id="rId8"/>
    <p:sldLayoutId id="2147487925" r:id="rId9"/>
    <p:sldLayoutId id="2147487926" r:id="rId10"/>
    <p:sldLayoutId id="2147487927"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6952" algn="ctr" rtl="0" fontAlgn="base">
        <a:spcBef>
          <a:spcPct val="0"/>
        </a:spcBef>
        <a:spcAft>
          <a:spcPct val="0"/>
        </a:spcAft>
        <a:defRPr sz="4400" b="1">
          <a:solidFill>
            <a:schemeClr val="tx1"/>
          </a:solidFill>
          <a:latin typeface="Candara" charset="0"/>
          <a:ea typeface="ＭＳ Ｐゴシック" charset="0"/>
          <a:cs typeface="Arial" charset="0"/>
        </a:defRPr>
      </a:lvl6pPr>
      <a:lvl7pPr marL="913905" algn="ctr" rtl="0" fontAlgn="base">
        <a:spcBef>
          <a:spcPct val="0"/>
        </a:spcBef>
        <a:spcAft>
          <a:spcPct val="0"/>
        </a:spcAft>
        <a:defRPr sz="4400" b="1">
          <a:solidFill>
            <a:schemeClr val="tx1"/>
          </a:solidFill>
          <a:latin typeface="Candara" charset="0"/>
          <a:ea typeface="ＭＳ Ｐゴシック" charset="0"/>
          <a:cs typeface="Arial" charset="0"/>
        </a:defRPr>
      </a:lvl7pPr>
      <a:lvl8pPr marL="1370852" algn="ctr" rtl="0" fontAlgn="base">
        <a:spcBef>
          <a:spcPct val="0"/>
        </a:spcBef>
        <a:spcAft>
          <a:spcPct val="0"/>
        </a:spcAft>
        <a:defRPr sz="4400" b="1">
          <a:solidFill>
            <a:schemeClr val="tx1"/>
          </a:solidFill>
          <a:latin typeface="Candara" charset="0"/>
          <a:ea typeface="ＭＳ Ｐゴシック" charset="0"/>
          <a:cs typeface="Arial" charset="0"/>
        </a:defRPr>
      </a:lvl8pPr>
      <a:lvl9pPr marL="1827807"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713" indent="-342713"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543" indent="-285596"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2374" indent="-228477"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599329"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6278" indent="-228477"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3228" indent="-228477"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01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7130" indent="-228477"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40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832626647"/>
      </p:ext>
    </p:extLst>
  </p:cSld>
  <p:clrMap bg1="lt1" tx1="dk1" bg2="lt2" tx2="dk2" accent1="accent1" accent2="accent2" accent3="accent3" accent4="accent4" accent5="accent5" accent6="accent6" hlink="hlink" folHlink="folHlink"/>
  <p:sldLayoutIdLst>
    <p:sldLayoutId id="2147487966" r:id="rId1"/>
    <p:sldLayoutId id="2147487967" r:id="rId2"/>
    <p:sldLayoutId id="2147487968" r:id="rId3"/>
    <p:sldLayoutId id="2147487969" r:id="rId4"/>
    <p:sldLayoutId id="2147487970" r:id="rId5"/>
    <p:sldLayoutId id="2147487971" r:id="rId6"/>
    <p:sldLayoutId id="2147487972" r:id="rId7"/>
    <p:sldLayoutId id="2147487973" r:id="rId8"/>
    <p:sldLayoutId id="2147487974" r:id="rId9"/>
    <p:sldLayoutId id="2147487975" r:id="rId10"/>
    <p:sldLayoutId id="214748797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90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8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8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13" indent="-342713" algn="l" rtl="0" eaLnBrk="0" fontAlgn="base" hangingPunct="0">
        <a:spcBef>
          <a:spcPct val="20000"/>
        </a:spcBef>
        <a:spcAft>
          <a:spcPct val="0"/>
        </a:spcAft>
        <a:buChar char="•"/>
        <a:defRPr sz="3200">
          <a:solidFill>
            <a:schemeClr val="tx1"/>
          </a:solidFill>
          <a:latin typeface="+mn-lt"/>
          <a:ea typeface="+mn-ea"/>
          <a:cs typeface="+mn-cs"/>
        </a:defRPr>
      </a:lvl1pPr>
      <a:lvl2pPr marL="742543" indent="-285596" algn="l" rtl="0" eaLnBrk="0" fontAlgn="base" hangingPunct="0">
        <a:spcBef>
          <a:spcPct val="20000"/>
        </a:spcBef>
        <a:spcAft>
          <a:spcPct val="0"/>
        </a:spcAft>
        <a:buChar char="–"/>
        <a:defRPr sz="2800">
          <a:solidFill>
            <a:schemeClr val="tx1"/>
          </a:solidFill>
          <a:latin typeface="+mn-lt"/>
          <a:ea typeface="+mn-ea"/>
          <a:cs typeface="+mn-cs"/>
        </a:defRPr>
      </a:lvl2pPr>
      <a:lvl3pPr marL="1142374" indent="-228477" algn="l" rtl="0" eaLnBrk="0" fontAlgn="base" hangingPunct="0">
        <a:spcBef>
          <a:spcPct val="20000"/>
        </a:spcBef>
        <a:spcAft>
          <a:spcPct val="0"/>
        </a:spcAft>
        <a:buChar char="•"/>
        <a:defRPr sz="2400">
          <a:solidFill>
            <a:schemeClr val="tx1"/>
          </a:solidFill>
          <a:latin typeface="+mn-lt"/>
          <a:ea typeface="+mn-ea"/>
          <a:cs typeface="+mn-cs"/>
        </a:defRPr>
      </a:lvl3pPr>
      <a:lvl4pPr marL="1599329" indent="-228477" algn="l" rtl="0" eaLnBrk="0" fontAlgn="base" hangingPunct="0">
        <a:spcBef>
          <a:spcPct val="20000"/>
        </a:spcBef>
        <a:spcAft>
          <a:spcPct val="0"/>
        </a:spcAft>
        <a:buChar char="–"/>
        <a:defRPr sz="2000">
          <a:solidFill>
            <a:schemeClr val="tx1"/>
          </a:solidFill>
          <a:latin typeface="+mn-lt"/>
          <a:ea typeface="+mn-ea"/>
          <a:cs typeface="+mn-cs"/>
        </a:defRPr>
      </a:lvl4pPr>
      <a:lvl5pPr marL="2056278" indent="-228477" algn="l" rtl="0" eaLnBrk="0" fontAlgn="base" hangingPunct="0">
        <a:spcBef>
          <a:spcPct val="20000"/>
        </a:spcBef>
        <a:spcAft>
          <a:spcPct val="0"/>
        </a:spcAft>
        <a:buChar char="»"/>
        <a:defRPr sz="2000">
          <a:solidFill>
            <a:schemeClr val="tx1"/>
          </a:solidFill>
          <a:latin typeface="+mn-lt"/>
          <a:ea typeface="+mn-ea"/>
          <a:cs typeface="+mn-cs"/>
        </a:defRPr>
      </a:lvl5pPr>
      <a:lvl6pPr marL="2513228" indent="-228477" algn="l" rtl="0" fontAlgn="base">
        <a:spcBef>
          <a:spcPct val="20000"/>
        </a:spcBef>
        <a:spcAft>
          <a:spcPct val="0"/>
        </a:spcAft>
        <a:buChar char="»"/>
        <a:defRPr sz="2000">
          <a:solidFill>
            <a:schemeClr val="tx1"/>
          </a:solidFill>
          <a:latin typeface="+mn-lt"/>
          <a:ea typeface="+mn-ea"/>
          <a:cs typeface="+mn-cs"/>
        </a:defRPr>
      </a:lvl6pPr>
      <a:lvl7pPr marL="2970182" indent="-228477" algn="l" rtl="0" fontAlgn="base">
        <a:spcBef>
          <a:spcPct val="20000"/>
        </a:spcBef>
        <a:spcAft>
          <a:spcPct val="0"/>
        </a:spcAft>
        <a:buChar char="»"/>
        <a:defRPr sz="2000">
          <a:solidFill>
            <a:schemeClr val="tx1"/>
          </a:solidFill>
          <a:latin typeface="+mn-lt"/>
          <a:ea typeface="+mn-ea"/>
          <a:cs typeface="+mn-cs"/>
        </a:defRPr>
      </a:lvl7pPr>
      <a:lvl8pPr marL="3427130" indent="-228477" algn="l" rtl="0" fontAlgn="base">
        <a:spcBef>
          <a:spcPct val="20000"/>
        </a:spcBef>
        <a:spcAft>
          <a:spcPct val="0"/>
        </a:spcAft>
        <a:buChar char="»"/>
        <a:defRPr sz="2000">
          <a:solidFill>
            <a:schemeClr val="tx1"/>
          </a:solidFill>
          <a:latin typeface="+mn-lt"/>
          <a:ea typeface="+mn-ea"/>
          <a:cs typeface="+mn-cs"/>
        </a:defRPr>
      </a:lvl8pPr>
      <a:lvl9pPr marL="3884082" indent="-22847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xml"/><Relationship Id="rId1" Type="http://schemas.openxmlformats.org/officeDocument/2006/relationships/slideLayout" Target="../slideLayouts/slideLayout9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90.xml"/></Relationships>
</file>

<file path=ppt/slides/_rels/slide101.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390.xml"/></Relationships>
</file>

<file path=ppt/slides/_rels/slide102.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39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90.xml"/></Relationships>
</file>

<file path=ppt/slides/_rels/slide104.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390.xml"/></Relationships>
</file>

<file path=ppt/slides/_rels/slide105.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390.xml"/></Relationships>
</file>

<file path=ppt/slides/_rels/slide106.xml.rels><?xml version="1.0" encoding="UTF-8" standalone="yes"?>
<Relationships xmlns="http://schemas.openxmlformats.org/package/2006/relationships"><Relationship Id="rId3" Type="http://schemas.openxmlformats.org/officeDocument/2006/relationships/image" Target="https://lifeafterministry.files.wordpress.com/2017/03/greek-hebrew-and-aramaic-words-martyr.png" TargetMode="External"/><Relationship Id="rId2" Type="http://schemas.openxmlformats.org/officeDocument/2006/relationships/image" Target="../media/image137.png"/><Relationship Id="rId1" Type="http://schemas.openxmlformats.org/officeDocument/2006/relationships/slideLayout" Target="../slideLayouts/slideLayout39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90.xml"/></Relationships>
</file>

<file path=ppt/slides/_rels/slide108.xml.rels><?xml version="1.0" encoding="UTF-8" standalone="yes"?>
<Relationships xmlns="http://schemas.openxmlformats.org/package/2006/relationships"><Relationship Id="rId2" Type="http://schemas.openxmlformats.org/officeDocument/2006/relationships/slideLayout" Target="../slideLayouts/slideLayout85.xml"/><Relationship Id="rId1" Type="http://schemas.openxmlformats.org/officeDocument/2006/relationships/themeOverride" Target="../theme/themeOverride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90.xml"/></Relationships>
</file>

<file path=ppt/slides/_rels/slide1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154.xml"/><Relationship Id="rId4" Type="http://schemas.openxmlformats.org/officeDocument/2006/relationships/image" Target="../media/image69.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9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9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9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9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90.xml"/></Relationships>
</file>

<file path=ppt/slides/_rels/slide115.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39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90.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9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90.xml"/></Relationships>
</file>

<file path=ppt/slides/_rels/slide1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xml"/><Relationship Id="rId1" Type="http://schemas.openxmlformats.org/officeDocument/2006/relationships/slideLayout" Target="../slideLayouts/slideLayout19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90.xml"/></Relationships>
</file>

<file path=ppt/slides/_rels/slide121.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390.xml"/></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390.xml"/><Relationship Id="rId2" Type="http://schemas.openxmlformats.org/officeDocument/2006/relationships/video" Target="../media/media2.m4v"/><Relationship Id="rId1" Type="http://schemas.microsoft.com/office/2007/relationships/media" Target="../media/media2.m4v"/><Relationship Id="rId4" Type="http://schemas.openxmlformats.org/officeDocument/2006/relationships/image" Target="../media/image140.png"/></Relationships>
</file>

<file path=ppt/slides/_rels/slide12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90.xml"/></Relationships>
</file>

<file path=ppt/slides/_rels/slide12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87.xml"/><Relationship Id="rId1" Type="http://schemas.openxmlformats.org/officeDocument/2006/relationships/slideLayout" Target="../slideLayouts/slideLayout261.xml"/></Relationships>
</file>

<file path=ppt/slides/_rels/slide12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8.xml"/><Relationship Id="rId1" Type="http://schemas.openxmlformats.org/officeDocument/2006/relationships/slideLayout" Target="../slideLayouts/slideLayout26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6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6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66.xml"/></Relationships>
</file>

<file path=ppt/slides/_rels/slide12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9.xml"/><Relationship Id="rId1" Type="http://schemas.openxmlformats.org/officeDocument/2006/relationships/slideLayout" Target="../slideLayouts/slideLayout261.xml"/></Relationships>
</file>

<file path=ppt/slides/_rels/slide1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xml"/><Relationship Id="rId1" Type="http://schemas.openxmlformats.org/officeDocument/2006/relationships/slideLayout" Target="../slideLayouts/slideLayout192.xml"/></Relationships>
</file>

<file path=ppt/slides/_rels/slide13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90.xml"/><Relationship Id="rId1" Type="http://schemas.openxmlformats.org/officeDocument/2006/relationships/slideLayout" Target="../slideLayouts/slideLayout26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3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91.xml"/><Relationship Id="rId1" Type="http://schemas.openxmlformats.org/officeDocument/2006/relationships/slideLayout" Target="../slideLayouts/slideLayout17.xml"/></Relationships>
</file>

<file path=ppt/slides/_rels/slide13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2.xml"/><Relationship Id="rId1" Type="http://schemas.openxmlformats.org/officeDocument/2006/relationships/slideLayout" Target="../slideLayouts/slideLayout261.xml"/></Relationships>
</file>

<file path=ppt/slides/_rels/slide13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93.xml"/><Relationship Id="rId1" Type="http://schemas.openxmlformats.org/officeDocument/2006/relationships/slideLayout" Target="../slideLayouts/slideLayout261.xml"/></Relationships>
</file>

<file path=ppt/slides/_rels/slide13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94.xml"/><Relationship Id="rId1" Type="http://schemas.openxmlformats.org/officeDocument/2006/relationships/slideLayout" Target="../slideLayouts/slideLayout26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5.xml"/><Relationship Id="rId1" Type="http://schemas.openxmlformats.org/officeDocument/2006/relationships/slideLayout" Target="../slideLayouts/slideLayout1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9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92.xml"/></Relationships>
</file>

<file path=ppt/slides/_rels/slide1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xml"/><Relationship Id="rId1" Type="http://schemas.openxmlformats.org/officeDocument/2006/relationships/slideLayout" Target="../slideLayouts/slideLayout192.xml"/></Relationships>
</file>

<file path=ppt/slides/_rels/slide140.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98.xml"/><Relationship Id="rId1" Type="http://schemas.openxmlformats.org/officeDocument/2006/relationships/slideLayout" Target="../slideLayouts/slideLayout396.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98.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94.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9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95.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98.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94.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94.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95.xml"/></Relationships>
</file>

<file path=ppt/slides/_rels/slide14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07.xml"/><Relationship Id="rId1" Type="http://schemas.openxmlformats.org/officeDocument/2006/relationships/slideLayout" Target="../slideLayouts/slideLayout402.xml"/></Relationships>
</file>

<file path=ppt/slides/_rels/slide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192.xml"/><Relationship Id="rId5" Type="http://schemas.openxmlformats.org/officeDocument/2006/relationships/image" Target="../media/image75.jpeg"/><Relationship Id="rId4" Type="http://schemas.openxmlformats.org/officeDocument/2006/relationships/image" Target="../media/image74.jpe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9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9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400.xml"/></Relationships>
</file>

<file path=ppt/slides/_rels/slide15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1.xml"/><Relationship Id="rId1" Type="http://schemas.openxmlformats.org/officeDocument/2006/relationships/slideLayout" Target="../slideLayouts/slideLayout39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2.xml"/><Relationship Id="rId1" Type="http://schemas.openxmlformats.org/officeDocument/2006/relationships/slideLayout" Target="../slideLayouts/slideLayout39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3.xml"/><Relationship Id="rId1" Type="http://schemas.openxmlformats.org/officeDocument/2006/relationships/slideLayout" Target="../slideLayouts/slideLayout39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4.xml"/><Relationship Id="rId1" Type="http://schemas.openxmlformats.org/officeDocument/2006/relationships/slideLayout" Target="../slideLayouts/slideLayout39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15.xml"/><Relationship Id="rId1" Type="http://schemas.openxmlformats.org/officeDocument/2006/relationships/slideLayout" Target="../slideLayouts/slideLayout39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16.xml"/><Relationship Id="rId1" Type="http://schemas.openxmlformats.org/officeDocument/2006/relationships/slideLayout" Target="../slideLayouts/slideLayout39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5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17.xml"/><Relationship Id="rId1" Type="http://schemas.openxmlformats.org/officeDocument/2006/relationships/slideLayout" Target="../slideLayouts/slideLayout396.xml"/></Relationships>
</file>

<file path=ppt/slides/_rels/slide1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1.xml"/><Relationship Id="rId1" Type="http://schemas.openxmlformats.org/officeDocument/2006/relationships/slideLayout" Target="../slideLayouts/slideLayout192.xml"/></Relationships>
</file>

<file path=ppt/slides/_rels/slide160.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118.xml"/><Relationship Id="rId1" Type="http://schemas.openxmlformats.org/officeDocument/2006/relationships/slideLayout" Target="../slideLayouts/slideLayout400.xml"/></Relationships>
</file>

<file path=ppt/slides/_rels/slide16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9.xml"/><Relationship Id="rId1" Type="http://schemas.openxmlformats.org/officeDocument/2006/relationships/slideLayout" Target="../slideLayouts/slideLayout393.xml"/></Relationships>
</file>

<file path=ppt/slides/_rels/slide16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0.xml"/><Relationship Id="rId1" Type="http://schemas.openxmlformats.org/officeDocument/2006/relationships/slideLayout" Target="../slideLayouts/slideLayout393.xml"/></Relationships>
</file>

<file path=ppt/slides/_rels/slide163.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121.xml"/><Relationship Id="rId1" Type="http://schemas.openxmlformats.org/officeDocument/2006/relationships/slideLayout" Target="../slideLayouts/slideLayout400.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94.xml"/></Relationships>
</file>

<file path=ppt/slides/_rels/slide16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23.xml"/><Relationship Id="rId1" Type="http://schemas.openxmlformats.org/officeDocument/2006/relationships/slideLayout" Target="../slideLayouts/slideLayout39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6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24.xml"/><Relationship Id="rId1" Type="http://schemas.openxmlformats.org/officeDocument/2006/relationships/slideLayout" Target="../slideLayouts/slideLayout17.xml"/><Relationship Id="rId4" Type="http://schemas.openxmlformats.org/officeDocument/2006/relationships/image" Target="../media/image153.png"/></Relationships>
</file>

<file path=ppt/slides/_rels/slide16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25.xml"/><Relationship Id="rId1" Type="http://schemas.openxmlformats.org/officeDocument/2006/relationships/slideLayout" Target="../slideLayouts/slideLayout13.xml"/><Relationship Id="rId4" Type="http://schemas.openxmlformats.org/officeDocument/2006/relationships/image" Target="../media/image155.jpeg"/></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94.xml"/></Relationships>
</file>

<file path=ppt/slides/_rels/slide1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2.xml"/><Relationship Id="rId1" Type="http://schemas.openxmlformats.org/officeDocument/2006/relationships/slideLayout" Target="../slideLayouts/slideLayout19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94.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394.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94.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94.xml"/></Relationships>
</file>

<file path=ppt/slides/_rels/slide17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31.xml"/><Relationship Id="rId1" Type="http://schemas.openxmlformats.org/officeDocument/2006/relationships/slideLayout" Target="../slideLayouts/slideLayout393.xml"/></Relationships>
</file>

<file path=ppt/slides/_rels/slide17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32.xml"/><Relationship Id="rId1" Type="http://schemas.openxmlformats.org/officeDocument/2006/relationships/slideLayout" Target="../slideLayouts/slideLayout393.xml"/></Relationships>
</file>

<file path=ppt/slides/_rels/slide17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33.xml"/><Relationship Id="rId1" Type="http://schemas.openxmlformats.org/officeDocument/2006/relationships/slideLayout" Target="../slideLayouts/slideLayout393.xml"/></Relationships>
</file>

<file path=ppt/slides/_rels/slide17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34.xml"/><Relationship Id="rId1" Type="http://schemas.openxmlformats.org/officeDocument/2006/relationships/slideLayout" Target="../slideLayouts/slideLayout393.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94.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39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2.xml"/></Relationships>
</file>

<file path=ppt/slides/_rels/slide180.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137.xml"/><Relationship Id="rId1" Type="http://schemas.openxmlformats.org/officeDocument/2006/relationships/slideLayout" Target="../slideLayouts/slideLayout400.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401.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401.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8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slideLayout" Target="../slideLayouts/slideLayout165.xml"/><Relationship Id="rId1" Type="http://schemas.openxmlformats.org/officeDocument/2006/relationships/themeOverride" Target="../theme/themeOverride5.xml"/><Relationship Id="rId4" Type="http://schemas.microsoft.com/office/2007/relationships/hdphoto" Target="../media/hdphoto2.wdp"/></Relationships>
</file>

<file path=ppt/slides/_rels/slide186.xml.rels><?xml version="1.0" encoding="UTF-8" standalone="yes"?>
<Relationships xmlns="http://schemas.openxmlformats.org/package/2006/relationships"><Relationship Id="rId2" Type="http://schemas.openxmlformats.org/officeDocument/2006/relationships/image" Target="../media/image158.gif"/><Relationship Id="rId1" Type="http://schemas.openxmlformats.org/officeDocument/2006/relationships/slideLayout" Target="../slideLayouts/slideLayout176.xml"/></Relationships>
</file>

<file path=ppt/slides/_rels/slide187.xml.rels><?xml version="1.0" encoding="UTF-8" standalone="yes"?>
<Relationships xmlns="http://schemas.openxmlformats.org/package/2006/relationships"><Relationship Id="rId2" Type="http://schemas.openxmlformats.org/officeDocument/2006/relationships/slideLayout" Target="../slideLayouts/slideLayout187.xml"/><Relationship Id="rId1" Type="http://schemas.openxmlformats.org/officeDocument/2006/relationships/themeOverride" Target="../theme/themeOverride6.xml"/></Relationships>
</file>

<file path=ppt/slides/_rels/slide18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slideLayout" Target="../slideLayouts/slideLayout165.xml"/><Relationship Id="rId1" Type="http://schemas.openxmlformats.org/officeDocument/2006/relationships/themeOverride" Target="../theme/themeOverride7.xml"/><Relationship Id="rId4" Type="http://schemas.microsoft.com/office/2007/relationships/hdphoto" Target="../media/hdphoto2.wdp"/></Relationships>
</file>

<file path=ppt/slides/_rels/slide189.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slideLayout" Target="../slideLayouts/slideLayout165.xml"/><Relationship Id="rId1" Type="http://schemas.openxmlformats.org/officeDocument/2006/relationships/themeOverride" Target="../theme/themeOverride8.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4.xml"/><Relationship Id="rId1" Type="http://schemas.openxmlformats.org/officeDocument/2006/relationships/slideLayout" Target="../slideLayouts/slideLayout218.xml"/></Relationships>
</file>

<file path=ppt/slides/_rels/slide190.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slideLayout" Target="../slideLayouts/slideLayout165.xml"/><Relationship Id="rId1" Type="http://schemas.openxmlformats.org/officeDocument/2006/relationships/themeOverride" Target="../theme/themeOverride9.xml"/><Relationship Id="rId4" Type="http://schemas.microsoft.com/office/2007/relationships/hdphoto" Target="../media/hdphoto2.wdp"/></Relationships>
</file>

<file path=ppt/slides/_rels/slide19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420.xml"/></Relationships>
</file>

<file path=ppt/slides/_rels/slide192.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420.xml"/></Relationships>
</file>

<file path=ppt/slides/_rels/slide193.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41.xml"/><Relationship Id="rId1" Type="http://schemas.openxmlformats.org/officeDocument/2006/relationships/slideLayout" Target="../slideLayouts/slideLayout390.xml"/></Relationships>
</file>

<file path=ppt/slides/_rels/slide194.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390.xml"/></Relationships>
</file>

<file path=ppt/slides/_rels/slide195.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390.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447.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447.xml"/></Relationships>
</file>

<file path=ppt/slides/_rels/slide198.xml.rels><?xml version="1.0" encoding="UTF-8" standalone="yes"?>
<Relationships xmlns="http://schemas.openxmlformats.org/package/2006/relationships"><Relationship Id="rId3" Type="http://schemas.openxmlformats.org/officeDocument/2006/relationships/image" Target="https://files.logoscdn.com/v1/assets/1425807/optimized?w=250" TargetMode="External"/><Relationship Id="rId2" Type="http://schemas.openxmlformats.org/officeDocument/2006/relationships/image" Target="../media/image164.jpeg"/><Relationship Id="rId1" Type="http://schemas.openxmlformats.org/officeDocument/2006/relationships/slideLayout" Target="../slideLayouts/slideLayout459.xml"/></Relationships>
</file>

<file path=ppt/slides/_rels/slide199.xml.rels><?xml version="1.0" encoding="UTF-8" standalone="yes"?>
<Relationships xmlns="http://schemas.openxmlformats.org/package/2006/relationships"><Relationship Id="rId3" Type="http://schemas.openxmlformats.org/officeDocument/2006/relationships/image" Target="https://media.freebibleimages.org/stories/FB_YO_Paul_Storm/overview-thumbnails/002-yo-paul-storm.jpg?1613596818" TargetMode="External"/><Relationship Id="rId2" Type="http://schemas.openxmlformats.org/officeDocument/2006/relationships/image" Target="../media/image165.jpeg"/><Relationship Id="rId1" Type="http://schemas.openxmlformats.org/officeDocument/2006/relationships/slideLayout" Target="../slideLayouts/slideLayout45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0.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459.xml"/></Relationships>
</file>

<file path=ppt/slides/_rels/slide201.xml.rels><?xml version="1.0" encoding="UTF-8" standalone="yes"?>
<Relationships xmlns="http://schemas.openxmlformats.org/package/2006/relationships"><Relationship Id="rId3" Type="http://schemas.openxmlformats.org/officeDocument/2006/relationships/image" Target="https://media.freebibleimages.org/stories/FB_Paul_Shipwrecked/overview-thumbnails/008-paul-shipwrecked.jpg?1613595545" TargetMode="External"/><Relationship Id="rId2" Type="http://schemas.openxmlformats.org/officeDocument/2006/relationships/image" Target="../media/image167.jpeg"/><Relationship Id="rId1" Type="http://schemas.openxmlformats.org/officeDocument/2006/relationships/slideLayout" Target="../slideLayouts/slideLayout459.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447.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390.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390.xml"/></Relationships>
</file>

<file path=ppt/slides/_rels/slide205.xml.rels><?xml version="1.0" encoding="UTF-8" standalone="yes"?>
<Relationships xmlns="http://schemas.openxmlformats.org/package/2006/relationships"><Relationship Id="rId3" Type="http://schemas.openxmlformats.org/officeDocument/2006/relationships/image" Target="https://media.freebibleimages.org/stories/FB_Paul_Shipwrecked/overview-thumbnails/021-paul-shipwrecked.jpg?1613595547" TargetMode="External"/><Relationship Id="rId2" Type="http://schemas.openxmlformats.org/officeDocument/2006/relationships/image" Target="../media/image168.jpeg"/><Relationship Id="rId1" Type="http://schemas.openxmlformats.org/officeDocument/2006/relationships/slideLayout" Target="../slideLayouts/slideLayout447.xml"/></Relationships>
</file>

<file path=ppt/slides/_rels/slide206.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44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44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44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5.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447.xml"/></Relationships>
</file>

<file path=ppt/slides/_rels/slide211.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447.xml"/></Relationships>
</file>

<file path=ppt/slides/_rels/slide212.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447.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447.xml"/></Relationships>
</file>

<file path=ppt/slides/_rels/slide21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90.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404.xml"/></Relationships>
</file>

<file path=ppt/slides/_rels/slide21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43.xml"/><Relationship Id="rId1" Type="http://schemas.openxmlformats.org/officeDocument/2006/relationships/slideLayout" Target="../slideLayouts/slideLayout404.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jpg"/></Relationships>
</file>

<file path=ppt/slides/_rels/slide21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44.xml"/><Relationship Id="rId1" Type="http://schemas.openxmlformats.org/officeDocument/2006/relationships/slideLayout" Target="../slideLayouts/slideLayout404.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jpg"/></Relationships>
</file>

<file path=ppt/slides/_rels/slide218.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45.xml"/><Relationship Id="rId1" Type="http://schemas.openxmlformats.org/officeDocument/2006/relationships/slideLayout" Target="../slideLayouts/slideLayout410.xml"/></Relationships>
</file>

<file path=ppt/slides/_rels/slide219.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46.xml"/><Relationship Id="rId1" Type="http://schemas.openxmlformats.org/officeDocument/2006/relationships/slideLayout" Target="../slideLayouts/slideLayout407.xml"/></Relationships>
</file>

<file path=ppt/slides/_rels/slide2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6.xml"/><Relationship Id="rId1" Type="http://schemas.openxmlformats.org/officeDocument/2006/relationships/slideLayout" Target="../slideLayouts/slideLayout260.xml"/></Relationships>
</file>

<file path=ppt/slides/_rels/slide22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47.xml"/><Relationship Id="rId1" Type="http://schemas.openxmlformats.org/officeDocument/2006/relationships/slideLayout" Target="../slideLayouts/slideLayout410.xml"/></Relationships>
</file>

<file path=ppt/slides/_rels/slide22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48.xml"/><Relationship Id="rId1" Type="http://schemas.openxmlformats.org/officeDocument/2006/relationships/slideLayout" Target="../slideLayouts/slideLayout410.xml"/></Relationships>
</file>

<file path=ppt/slides/_rels/slide222.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49.xml"/><Relationship Id="rId1" Type="http://schemas.openxmlformats.org/officeDocument/2006/relationships/slideLayout" Target="../slideLayouts/slideLayout407.xml"/></Relationships>
</file>

<file path=ppt/slides/_rels/slide223.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50.xml"/><Relationship Id="rId1" Type="http://schemas.openxmlformats.org/officeDocument/2006/relationships/slideLayout" Target="../slideLayouts/slideLayout407.xml"/></Relationships>
</file>

<file path=ppt/slides/_rels/slide22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51.xml"/><Relationship Id="rId1" Type="http://schemas.openxmlformats.org/officeDocument/2006/relationships/slideLayout" Target="../slideLayouts/slideLayout410.xml"/></Relationships>
</file>

<file path=ppt/slides/_rels/slide22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52.xml"/><Relationship Id="rId1" Type="http://schemas.openxmlformats.org/officeDocument/2006/relationships/slideLayout" Target="../slideLayouts/slideLayout410.xml"/></Relationships>
</file>

<file path=ppt/slides/_rels/slide226.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53.xml"/><Relationship Id="rId1" Type="http://schemas.openxmlformats.org/officeDocument/2006/relationships/slideLayout" Target="../slideLayouts/slideLayout485.xml"/><Relationship Id="rId4" Type="http://schemas.openxmlformats.org/officeDocument/2006/relationships/image" Target="../media/image180.emf"/></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408.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408.xml"/></Relationships>
</file>

<file path=ppt/slides/_rels/slide229.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56.xml"/><Relationship Id="rId1" Type="http://schemas.openxmlformats.org/officeDocument/2006/relationships/slideLayout" Target="../slideLayouts/slideLayout410.xml"/><Relationship Id="rId4" Type="http://schemas.openxmlformats.org/officeDocument/2006/relationships/image" Target="https://media.freebibleimages.org/stories/FB_Paul_Shipwrecked/overview-thumbnails/021-paul-shipwrecked.jpg?1613595547"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7.xml"/><Relationship Id="rId1" Type="http://schemas.openxmlformats.org/officeDocument/2006/relationships/slideLayout" Target="../slideLayouts/slideLayout260.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404.xml"/></Relationships>
</file>

<file path=ppt/slides/_rels/slide23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58.xml"/><Relationship Id="rId1" Type="http://schemas.openxmlformats.org/officeDocument/2006/relationships/slideLayout" Target="../slideLayouts/slideLayout410.xml"/></Relationships>
</file>

<file path=ppt/slides/_rels/slide232.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59.xml"/><Relationship Id="rId1" Type="http://schemas.openxmlformats.org/officeDocument/2006/relationships/slideLayout" Target="../slideLayouts/slideLayout417.xml"/><Relationship Id="rId4" Type="http://schemas.openxmlformats.org/officeDocument/2006/relationships/image" Target="../media/image183.jpeg"/></Relationships>
</file>

<file path=ppt/slides/_rels/slide233.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60.xml"/><Relationship Id="rId1" Type="http://schemas.openxmlformats.org/officeDocument/2006/relationships/slideLayout" Target="../slideLayouts/slideLayout418.xml"/></Relationships>
</file>

<file path=ppt/slides/_rels/slide234.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61.xml"/><Relationship Id="rId1" Type="http://schemas.openxmlformats.org/officeDocument/2006/relationships/slideLayout" Target="../slideLayouts/slideLayout418.xml"/></Relationships>
</file>

<file path=ppt/slides/_rels/slide23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62.xml"/><Relationship Id="rId1" Type="http://schemas.openxmlformats.org/officeDocument/2006/relationships/slideLayout" Target="../slideLayouts/slideLayout465.xml"/><Relationship Id="rId4" Type="http://schemas.openxmlformats.org/officeDocument/2006/relationships/image" Target="../media/image187.png"/></Relationships>
</file>

<file path=ppt/slides/_rels/slide236.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63.xml"/><Relationship Id="rId1" Type="http://schemas.openxmlformats.org/officeDocument/2006/relationships/slideLayout" Target="../slideLayouts/slideLayout418.xml"/></Relationships>
</file>

<file path=ppt/slides/_rels/slide237.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64.xml"/><Relationship Id="rId1" Type="http://schemas.openxmlformats.org/officeDocument/2006/relationships/slideLayout" Target="../slideLayouts/slideLayout418.xml"/></Relationships>
</file>

<file path=ppt/slides/_rels/slide238.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65.xml"/><Relationship Id="rId1" Type="http://schemas.openxmlformats.org/officeDocument/2006/relationships/slideLayout" Target="../slideLayouts/slideLayout418.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404.xml"/></Relationships>
</file>

<file path=ppt/slides/_rels/slide2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8.xml"/><Relationship Id="rId1" Type="http://schemas.openxmlformats.org/officeDocument/2006/relationships/slideLayout" Target="../slideLayouts/slideLayout260.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404.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405.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406.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419.xml"/></Relationships>
</file>

<file path=ppt/slides/_rels/slide244.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71.xml"/><Relationship Id="rId1" Type="http://schemas.openxmlformats.org/officeDocument/2006/relationships/slideLayout" Target="../slideLayouts/slideLayout419.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409.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415.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416.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412.xml"/></Relationships>
</file>

<file path=ppt/slides/_rels/slide24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76.xml"/><Relationship Id="rId1" Type="http://schemas.openxmlformats.org/officeDocument/2006/relationships/slideLayout" Target="../slideLayouts/slideLayout407.xml"/></Relationships>
</file>

<file path=ppt/slides/_rels/slide2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9.xml"/><Relationship Id="rId1" Type="http://schemas.openxmlformats.org/officeDocument/2006/relationships/slideLayout" Target="../slideLayouts/slideLayout260.xml"/></Relationships>
</file>

<file path=ppt/slides/_rels/slide250.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77.xml"/><Relationship Id="rId1" Type="http://schemas.openxmlformats.org/officeDocument/2006/relationships/slideLayout" Target="../slideLayouts/slideLayout407.xml"/><Relationship Id="rId4" Type="http://schemas.openxmlformats.org/officeDocument/2006/relationships/image" Target="../media/image192.png"/></Relationships>
</file>

<file path=ppt/slides/_rels/slide251.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78.xml"/><Relationship Id="rId1" Type="http://schemas.openxmlformats.org/officeDocument/2006/relationships/slideLayout" Target="../slideLayouts/slideLayout407.xml"/><Relationship Id="rId4" Type="http://schemas.openxmlformats.org/officeDocument/2006/relationships/image" Target="../media/image193.png"/></Relationships>
</file>

<file path=ppt/slides/_rels/slide252.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79.xml"/><Relationship Id="rId1" Type="http://schemas.openxmlformats.org/officeDocument/2006/relationships/slideLayout" Target="../slideLayouts/slideLayout407.xml"/><Relationship Id="rId4" Type="http://schemas.openxmlformats.org/officeDocument/2006/relationships/image" Target="../media/image194.png"/></Relationships>
</file>

<file path=ppt/slides/_rels/slide253.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80.xml"/><Relationship Id="rId1" Type="http://schemas.openxmlformats.org/officeDocument/2006/relationships/slideLayout" Target="../slideLayouts/slideLayout407.xml"/></Relationships>
</file>

<file path=ppt/slides/_rels/slide25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81.xml"/><Relationship Id="rId1" Type="http://schemas.openxmlformats.org/officeDocument/2006/relationships/slideLayout" Target="../slideLayouts/slideLayout410.xml"/><Relationship Id="rId4" Type="http://schemas.openxmlformats.org/officeDocument/2006/relationships/image" Target="../media/image196.jpeg"/></Relationships>
</file>

<file path=ppt/slides/_rels/slide25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82.xml"/><Relationship Id="rId1" Type="http://schemas.openxmlformats.org/officeDocument/2006/relationships/slideLayout" Target="../slideLayouts/slideLayout198.xml"/></Relationships>
</file>

<file path=ppt/slides/_rels/slide25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83.xml"/><Relationship Id="rId1" Type="http://schemas.openxmlformats.org/officeDocument/2006/relationships/slideLayout" Target="../slideLayouts/slideLayout52.xml"/><Relationship Id="rId6" Type="http://schemas.openxmlformats.org/officeDocument/2006/relationships/image" Target="../media/image199.jpeg"/><Relationship Id="rId5" Type="http://schemas.openxmlformats.org/officeDocument/2006/relationships/image" Target="../media/image95.png"/><Relationship Id="rId4" Type="http://schemas.openxmlformats.org/officeDocument/2006/relationships/image" Target="../media/image198.png"/></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85.xml"/><Relationship Id="rId1" Type="http://schemas.openxmlformats.org/officeDocument/2006/relationships/slideLayout" Target="../slideLayouts/slideLayout143.xml"/></Relationships>
</file>

<file path=ppt/slides/_rels/slide259.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8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0.xml"/><Relationship Id="rId1" Type="http://schemas.openxmlformats.org/officeDocument/2006/relationships/slideLayout" Target="../slideLayouts/slideLayout273.xml"/><Relationship Id="rId4" Type="http://schemas.openxmlformats.org/officeDocument/2006/relationships/image" Target="../media/image84.jpeg"/></Relationships>
</file>

<file path=ppt/slides/_rels/slide260.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87.xml"/><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88.xml"/><Relationship Id="rId1" Type="http://schemas.openxmlformats.org/officeDocument/2006/relationships/slideLayout" Target="../slideLayouts/slideLayout41.xml"/></Relationships>
</file>

<file path=ppt/slides/_rels/slide262.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89.xml"/><Relationship Id="rId1" Type="http://schemas.openxmlformats.org/officeDocument/2006/relationships/slideLayout" Target="../slideLayouts/slideLayout211.xml"/></Relationships>
</file>

<file path=ppt/slides/_rels/slide263.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90.xml"/><Relationship Id="rId1" Type="http://schemas.openxmlformats.org/officeDocument/2006/relationships/slideLayout" Target="../slideLayouts/slideLayout205.xml"/></Relationships>
</file>

<file path=ppt/slides/_rels/slide264.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91.xml"/><Relationship Id="rId1" Type="http://schemas.openxmlformats.org/officeDocument/2006/relationships/slideLayout" Target="../slideLayouts/slideLayout216.xml"/></Relationships>
</file>

<file path=ppt/slides/_rels/slide26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92.xml"/><Relationship Id="rId1" Type="http://schemas.openxmlformats.org/officeDocument/2006/relationships/slideLayout" Target="../slideLayouts/slideLayout192.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192.xml"/></Relationships>
</file>

<file path=ppt/slides/_rels/slide2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4.xml"/><Relationship Id="rId1" Type="http://schemas.openxmlformats.org/officeDocument/2006/relationships/slideLayout" Target="../slideLayouts/slideLayout192.xml"/><Relationship Id="rId5" Type="http://schemas.openxmlformats.org/officeDocument/2006/relationships/image" Target="../media/image75.jpeg"/><Relationship Id="rId4" Type="http://schemas.openxmlformats.org/officeDocument/2006/relationships/image" Target="../media/image74.jpeg"/></Relationships>
</file>

<file path=ppt/slides/_rels/slide26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95.xml"/><Relationship Id="rId1" Type="http://schemas.openxmlformats.org/officeDocument/2006/relationships/slideLayout" Target="../slideLayouts/slideLayout192.xml"/></Relationships>
</file>

<file path=ppt/slides/_rels/slide26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96.xml"/><Relationship Id="rId1" Type="http://schemas.openxmlformats.org/officeDocument/2006/relationships/slideLayout" Target="../slideLayouts/slideLayout192.xml"/></Relationships>
</file>

<file path=ppt/slides/_rels/slide2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1.xml"/><Relationship Id="rId1" Type="http://schemas.openxmlformats.org/officeDocument/2006/relationships/slideLayout" Target="../slideLayouts/slideLayout289.xml"/><Relationship Id="rId4" Type="http://schemas.openxmlformats.org/officeDocument/2006/relationships/image" Target="../media/image86.jpeg"/></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98.xml"/><Relationship Id="rId1" Type="http://schemas.openxmlformats.org/officeDocument/2006/relationships/slideLayout" Target="../slideLayouts/slideLayout218.xml"/></Relationships>
</file>

<file path=ppt/slides/_rels/slide27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99.xml"/><Relationship Id="rId1" Type="http://schemas.openxmlformats.org/officeDocument/2006/relationships/slideLayout" Target="../slideLayouts/slideLayout218.xml"/></Relationships>
</file>

<file path=ppt/slides/_rels/slide273.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41.xml"/></Relationships>
</file>

<file path=ppt/slides/_rels/slide274.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41.xml"/></Relationships>
</file>

<file path=ppt/slides/_rels/slide275.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41.xml"/></Relationships>
</file>

<file path=ppt/slides/_rels/slide276.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41.xml"/></Relationships>
</file>

<file path=ppt/slides/_rels/slide277.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41.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9.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200.xml"/><Relationship Id="rId1" Type="http://schemas.openxmlformats.org/officeDocument/2006/relationships/slideLayout" Target="../slideLayouts/slideLayout24.xml"/><Relationship Id="rId4" Type="http://schemas.openxmlformats.org/officeDocument/2006/relationships/image" Target="../media/image212.png"/></Relationships>
</file>

<file path=ppt/slides/_rels/slide2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2.xml"/><Relationship Id="rId1" Type="http://schemas.openxmlformats.org/officeDocument/2006/relationships/slideLayout" Target="../slideLayouts/slideLayout260.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1.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201.xml"/><Relationship Id="rId1" Type="http://schemas.openxmlformats.org/officeDocument/2006/relationships/slideLayout" Target="../slideLayouts/slideLayout24.xml"/><Relationship Id="rId4" Type="http://schemas.openxmlformats.org/officeDocument/2006/relationships/image" Target="../media/image212.png"/></Relationships>
</file>

<file path=ppt/slides/_rels/slide2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3.xml"/><Relationship Id="rId1" Type="http://schemas.openxmlformats.org/officeDocument/2006/relationships/slideLayout" Target="../slideLayouts/slideLayout298.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92.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4.xml"/><Relationship Id="rId1" Type="http://schemas.openxmlformats.org/officeDocument/2006/relationships/slideLayout" Target="../slideLayouts/slideLayout298.xml"/></Relationships>
</file>

<file path=ppt/slides/_rels/slide3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5.xml"/><Relationship Id="rId1" Type="http://schemas.openxmlformats.org/officeDocument/2006/relationships/slideLayout" Target="../slideLayouts/slideLayout309.xml"/></Relationships>
</file>

<file path=ppt/slides/_rels/slide3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6.xml"/><Relationship Id="rId1" Type="http://schemas.openxmlformats.org/officeDocument/2006/relationships/slideLayout" Target="../slideLayouts/slideLayout309.xml"/></Relationships>
</file>

<file path=ppt/slides/_rels/slide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7.xml"/><Relationship Id="rId1" Type="http://schemas.openxmlformats.org/officeDocument/2006/relationships/slideLayout" Target="../slideLayouts/slideLayout325.xml"/></Relationships>
</file>

<file path=ppt/slides/_rels/slide3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8.xml"/><Relationship Id="rId1" Type="http://schemas.openxmlformats.org/officeDocument/2006/relationships/slideLayout" Target="../slideLayouts/slideLayout260.xml"/></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9.xml"/><Relationship Id="rId1" Type="http://schemas.openxmlformats.org/officeDocument/2006/relationships/slideLayout" Target="../slideLayouts/slideLayout52.xml"/><Relationship Id="rId5" Type="http://schemas.openxmlformats.org/officeDocument/2006/relationships/image" Target="../media/image96.jpeg"/><Relationship Id="rId4" Type="http://schemas.openxmlformats.org/officeDocument/2006/relationships/image" Target="../media/image95.png"/></Relationships>
</file>

<file path=ppt/slides/_rels/slide3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1.xml"/><Relationship Id="rId1" Type="http://schemas.openxmlformats.org/officeDocument/2006/relationships/slideLayout" Target="../slideLayouts/slideLayout260.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2.xml"/><Relationship Id="rId1" Type="http://schemas.openxmlformats.org/officeDocument/2006/relationships/slideLayout" Target="../slideLayouts/slideLayout26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3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2.xml"/></Relationships>
</file>

<file path=ppt/slides/_rels/slide4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4.xml"/><Relationship Id="rId1" Type="http://schemas.openxmlformats.org/officeDocument/2006/relationships/slideLayout" Target="../slideLayouts/slideLayout260.xml"/></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5.xml"/><Relationship Id="rId1" Type="http://schemas.openxmlformats.org/officeDocument/2006/relationships/slideLayout" Target="../slideLayouts/slideLayout343.xml"/></Relationships>
</file>

<file path=ppt/slides/_rels/slide4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6.xml"/><Relationship Id="rId1" Type="http://schemas.openxmlformats.org/officeDocument/2006/relationships/slideLayout" Target="../slideLayouts/slideLayout260.xml"/></Relationships>
</file>

<file path=ppt/slides/_rels/slide4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7.xml"/><Relationship Id="rId1" Type="http://schemas.openxmlformats.org/officeDocument/2006/relationships/slideLayout" Target="../slideLayouts/slideLayout266.xml"/><Relationship Id="rId4" Type="http://schemas.openxmlformats.org/officeDocument/2006/relationships/image" Target="../media/image103.jpeg"/></Relationships>
</file>

<file path=ppt/slides/_rels/slide4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8.xml"/><Relationship Id="rId1" Type="http://schemas.openxmlformats.org/officeDocument/2006/relationships/slideLayout" Target="../slideLayouts/slideLayout343.xml"/></Relationships>
</file>

<file path=ppt/slides/_rels/slide45.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39.xml"/><Relationship Id="rId1" Type="http://schemas.openxmlformats.org/officeDocument/2006/relationships/slideLayout" Target="../slideLayouts/slideLayout352.xml"/></Relationships>
</file>

<file path=ppt/slides/_rels/slide4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0.xml"/><Relationship Id="rId1" Type="http://schemas.openxmlformats.org/officeDocument/2006/relationships/slideLayout" Target="../slideLayouts/slideLayout260.xml"/></Relationships>
</file>

<file path=ppt/slides/_rels/slide4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1.xml"/><Relationship Id="rId1" Type="http://schemas.openxmlformats.org/officeDocument/2006/relationships/slideLayout" Target="../slideLayouts/slideLayout260.xml"/></Relationships>
</file>

<file path=ppt/slides/_rels/slide4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2.xml"/><Relationship Id="rId1" Type="http://schemas.openxmlformats.org/officeDocument/2006/relationships/slideLayout" Target="../slideLayouts/slideLayout26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7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1.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4.xml"/><Relationship Id="rId1" Type="http://schemas.openxmlformats.org/officeDocument/2006/relationships/slideLayout" Target="../slideLayouts/slideLayout26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36.xml"/></Relationships>
</file>

<file path=ppt/slides/_rels/slide5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85.xml"/><Relationship Id="rId1" Type="http://schemas.openxmlformats.org/officeDocument/2006/relationships/themeOverride" Target="../theme/themeOverride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68.xml"/></Relationships>
</file>

<file path=ppt/slides/_rels/slide55.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48.xml"/><Relationship Id="rId1" Type="http://schemas.openxmlformats.org/officeDocument/2006/relationships/slideLayout" Target="../slideLayouts/slideLayout363.xml"/><Relationship Id="rId5" Type="http://schemas.openxmlformats.org/officeDocument/2006/relationships/image" Target="../media/image109.jpeg"/><Relationship Id="rId4" Type="http://schemas.openxmlformats.org/officeDocument/2006/relationships/image" Target="../media/image108.png"/></Relationships>
</file>

<file path=ppt/slides/_rels/slide5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9.xml"/><Relationship Id="rId1" Type="http://schemas.openxmlformats.org/officeDocument/2006/relationships/slideLayout" Target="../slideLayouts/slideLayout363.xml"/><Relationship Id="rId4" Type="http://schemas.openxmlformats.org/officeDocument/2006/relationships/image" Target="../media/image111.png"/></Relationships>
</file>

<file path=ppt/slides/_rels/slide5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0.xml"/><Relationship Id="rId1" Type="http://schemas.openxmlformats.org/officeDocument/2006/relationships/slideLayout" Target="../slideLayouts/slideLayout368.xml"/></Relationships>
</file>

<file path=ppt/slides/_rels/slide5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1.xml"/><Relationship Id="rId1" Type="http://schemas.openxmlformats.org/officeDocument/2006/relationships/slideLayout" Target="../slideLayouts/slideLayout366.xml"/><Relationship Id="rId4" Type="http://schemas.openxmlformats.org/officeDocument/2006/relationships/image" Target="../media/image114.png"/></Relationships>
</file>

<file path=ppt/slides/_rels/slide5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2.xml"/><Relationship Id="rId1" Type="http://schemas.openxmlformats.org/officeDocument/2006/relationships/slideLayout" Target="../slideLayouts/slideLayout366.xml"/><Relationship Id="rId4" Type="http://schemas.openxmlformats.org/officeDocument/2006/relationships/image" Target="../media/image114.png"/></Relationships>
</file>

<file path=ppt/slides/_rels/slide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26.xml"/></Relationships>
</file>

<file path=ppt/slides/_rels/slide6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3.xml"/><Relationship Id="rId1" Type="http://schemas.openxmlformats.org/officeDocument/2006/relationships/slideLayout" Target="../slideLayouts/slideLayout366.xml"/><Relationship Id="rId4" Type="http://schemas.openxmlformats.org/officeDocument/2006/relationships/image" Target="../media/image114.png"/></Relationships>
</file>

<file path=ppt/slides/_rels/slide6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4.xml"/><Relationship Id="rId1" Type="http://schemas.openxmlformats.org/officeDocument/2006/relationships/slideLayout" Target="../slideLayouts/slideLayout36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68.xml"/></Relationships>
</file>

<file path=ppt/slides/_rels/slide63.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56.xml"/><Relationship Id="rId1" Type="http://schemas.openxmlformats.org/officeDocument/2006/relationships/slideLayout" Target="../slideLayouts/slideLayout36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6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6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6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64.xml"/></Relationships>
</file>

<file path=ppt/slides/_rels/slide6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1.xml"/><Relationship Id="rId1" Type="http://schemas.openxmlformats.org/officeDocument/2006/relationships/slideLayout" Target="../slideLayouts/slideLayout363.xml"/></Relationships>
</file>

<file path=ppt/slides/_rels/slide69.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62.xml"/><Relationship Id="rId1" Type="http://schemas.openxmlformats.org/officeDocument/2006/relationships/slideLayout" Target="../slideLayouts/slideLayout363.xml"/></Relationships>
</file>

<file path=ppt/slides/_rels/slide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26.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3.xml"/><Relationship Id="rId1" Type="http://schemas.openxmlformats.org/officeDocument/2006/relationships/slideLayout" Target="../slideLayouts/slideLayout363.xml"/><Relationship Id="rId4" Type="http://schemas.openxmlformats.org/officeDocument/2006/relationships/image" Target="../media/image119.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6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6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6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69.xml"/></Relationships>
</file>

<file path=ppt/slides/_rels/slide7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8.xml"/><Relationship Id="rId1" Type="http://schemas.openxmlformats.org/officeDocument/2006/relationships/slideLayout" Target="../slideLayouts/slideLayout36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69.xml"/></Relationships>
</file>

<file path=ppt/slides/_rels/slide7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0.xml"/><Relationship Id="rId1" Type="http://schemas.openxmlformats.org/officeDocument/2006/relationships/slideLayout" Target="../slideLayouts/slideLayout36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70.xml"/></Relationships>
</file>

<file path=ppt/slides/_rels/slide79.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72.xml"/><Relationship Id="rId1" Type="http://schemas.openxmlformats.org/officeDocument/2006/relationships/slideLayout" Target="../slideLayouts/slideLayout370.xml"/></Relationships>
</file>

<file path=ppt/slides/_rels/slide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4.jpeg"/><Relationship Id="rId1" Type="http://schemas.openxmlformats.org/officeDocument/2006/relationships/slideLayout" Target="../slideLayouts/slideLayout126.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484.xml"/><Relationship Id="rId1" Type="http://schemas.openxmlformats.org/officeDocument/2006/relationships/themeOverride" Target="../theme/themeOverride3.xml"/><Relationship Id="rId4" Type="http://schemas.openxmlformats.org/officeDocument/2006/relationships/image" Target="../media/image123.png"/></Relationships>
</file>

<file path=ppt/slides/_rels/slide81.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74.xml"/><Relationship Id="rId1" Type="http://schemas.openxmlformats.org/officeDocument/2006/relationships/slideLayout" Target="../slideLayouts/slideLayout370.xml"/><Relationship Id="rId4" Type="http://schemas.openxmlformats.org/officeDocument/2006/relationships/image" Target="../media/image125.png"/></Relationships>
</file>

<file path=ppt/slides/_rels/slide8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5.xml"/><Relationship Id="rId1" Type="http://schemas.openxmlformats.org/officeDocument/2006/relationships/slideLayout" Target="../slideLayouts/slideLayout370.xml"/></Relationships>
</file>

<file path=ppt/slides/_rels/slide8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6.xml"/><Relationship Id="rId1" Type="http://schemas.openxmlformats.org/officeDocument/2006/relationships/slideLayout" Target="../slideLayouts/slideLayout36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6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6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6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6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67.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37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28.png"/><Relationship Id="rId4" Type="http://schemas.openxmlformats.org/officeDocument/2006/relationships/notesSlide" Target="../notesSlides/notesSlide82.xml"/></Relationships>
</file>

<file path=ppt/slides/_rels/slide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4.jpeg"/><Relationship Id="rId1" Type="http://schemas.openxmlformats.org/officeDocument/2006/relationships/slideLayout" Target="../slideLayouts/slideLayout12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7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7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7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84.xml"/></Relationships>
</file>

<file path=ppt/slides/_rels/slide94.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390.xml"/></Relationships>
</file>

<file path=ppt/slides/_rels/slide95.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390.xml"/></Relationships>
</file>

<file path=ppt/slides/_rels/slide96.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86.xml"/><Relationship Id="rId1" Type="http://schemas.openxmlformats.org/officeDocument/2006/relationships/slideLayout" Target="../slideLayouts/slideLayout390.xml"/></Relationships>
</file>

<file path=ppt/slides/_rels/slide97.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390.xml"/></Relationships>
</file>

<file path=ppt/slides/_rels/slide98.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39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9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Festus">
            <a:extLst>
              <a:ext uri="{FF2B5EF4-FFF2-40B4-BE49-F238E27FC236}">
                <a16:creationId xmlns:a16="http://schemas.microsoft.com/office/drawing/2014/main" id="{061E776F-6673-ED21-A01B-6197608BA42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9922" name="Title 4"/>
          <p:cNvSpPr>
            <a:spLocks noGrp="1"/>
          </p:cNvSpPr>
          <p:nvPr>
            <p:ph type="title" idx="4294967295"/>
          </p:nvPr>
        </p:nvSpPr>
        <p:spPr>
          <a:xfrm>
            <a:off x="333294" y="188640"/>
            <a:ext cx="7047018" cy="1143000"/>
          </a:xfrm>
        </p:spPr>
        <p:txBody>
          <a:bodyPr anchor="ctr"/>
          <a:lstStyle/>
          <a:p>
            <a:pPr algn="l">
              <a:defRPr/>
            </a:pPr>
            <a:r>
              <a:rPr lang="en-US" sz="7200" b="1" dirty="0">
                <a:solidFill>
                  <a:srgbClr val="FFFFFF"/>
                </a:solidFill>
                <a:effectLst>
                  <a:glow rad="228600">
                    <a:schemeClr val="bg2"/>
                  </a:glow>
                </a:effectLst>
                <a:latin typeface="Arial"/>
                <a:ea typeface="ＭＳ Ｐゴシック" charset="0"/>
                <a:cs typeface="Arial"/>
              </a:rPr>
              <a:t>Acts 20–28</a:t>
            </a:r>
          </a:p>
        </p:txBody>
      </p:sp>
      <p:sp>
        <p:nvSpPr>
          <p:cNvPr id="6" name="Rectangle 5">
            <a:extLst>
              <a:ext uri="{FF2B5EF4-FFF2-40B4-BE49-F238E27FC236}">
                <a16:creationId xmlns:a16="http://schemas.microsoft.com/office/drawing/2014/main" id="{779E60C4-850C-FEC7-F082-6C63F08C0B20}"/>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16947928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99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4977" name="Text Box 2"/>
          <p:cNvSpPr txBox="1">
            <a:spLocks noChangeArrowheads="1"/>
          </p:cNvSpPr>
          <p:nvPr/>
        </p:nvSpPr>
        <p:spPr bwMode="auto">
          <a:xfrm>
            <a:off x="8410583" y="44459"/>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a:solidFill>
                  <a:srgbClr val="000000"/>
                </a:solidFill>
                <a:latin typeface="Arial" charset="0"/>
                <a:cs typeface="Arial" charset="0"/>
              </a:rPr>
              <a:t>120</a:t>
            </a:r>
          </a:p>
        </p:txBody>
      </p:sp>
      <p:sp>
        <p:nvSpPr>
          <p:cNvPr id="254978" name="Text Box 3"/>
          <p:cNvSpPr txBox="1">
            <a:spLocks noChangeArrowheads="1"/>
          </p:cNvSpPr>
          <p:nvPr/>
        </p:nvSpPr>
        <p:spPr bwMode="auto">
          <a:xfrm>
            <a:off x="3347864" y="51995"/>
            <a:ext cx="1821155" cy="646276"/>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600" b="1" dirty="0">
                <a:solidFill>
                  <a:srgbClr val="FFFFFF"/>
                </a:solidFill>
                <a:latin typeface="Arial" charset="0"/>
                <a:ea typeface="Arial" charset="0"/>
                <a:cs typeface="Arial" charset="0"/>
              </a:rPr>
              <a:t>Acts</a:t>
            </a:r>
            <a:endParaRPr lang="en-US" sz="3600" dirty="0">
              <a:solidFill>
                <a:srgbClr val="FFFFFF"/>
              </a:solidFill>
              <a:latin typeface="Arial" charset="0"/>
              <a:ea typeface="Arial" charset="0"/>
              <a:cs typeface="Arial" charset="0"/>
            </a:endParaRPr>
          </a:p>
        </p:txBody>
      </p:sp>
      <p:grpSp>
        <p:nvGrpSpPr>
          <p:cNvPr id="254979" name="Group 43"/>
          <p:cNvGrpSpPr>
            <a:grpSpLocks/>
          </p:cNvGrpSpPr>
          <p:nvPr/>
        </p:nvGrpSpPr>
        <p:grpSpPr bwMode="auto">
          <a:xfrm>
            <a:off x="-76200" y="762000"/>
            <a:ext cx="9372600" cy="6096000"/>
            <a:chOff x="0" y="0"/>
            <a:chExt cx="4072" cy="3433"/>
          </a:xfrm>
        </p:grpSpPr>
        <p:grpSp>
          <p:nvGrpSpPr>
            <p:cNvPr id="254981" name="Group 18"/>
            <p:cNvGrpSpPr>
              <a:grpSpLocks/>
            </p:cNvGrpSpPr>
            <p:nvPr/>
          </p:nvGrpSpPr>
          <p:grpSpPr bwMode="auto">
            <a:xfrm>
              <a:off x="0" y="0"/>
              <a:ext cx="4072" cy="671"/>
              <a:chOff x="0" y="0"/>
              <a:chExt cx="4072" cy="671"/>
            </a:xfrm>
          </p:grpSpPr>
          <p:sp>
            <p:nvSpPr>
              <p:cNvPr id="255018" name="Rectangle 4"/>
              <p:cNvSpPr>
                <a:spLocks noChangeArrowheads="1"/>
              </p:cNvSpPr>
              <p:nvPr/>
            </p:nvSpPr>
            <p:spPr bwMode="auto">
              <a:xfrm>
                <a:off x="32" y="0"/>
                <a:ext cx="4008" cy="671"/>
              </a:xfrm>
              <a:prstGeom prst="rect">
                <a:avLst/>
              </a:prstGeom>
              <a:solidFill>
                <a:srgbClr val="990033"/>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sz="2800" b="1" dirty="0">
                    <a:solidFill>
                      <a:srgbClr val="FFFFFF"/>
                    </a:solidFill>
                    <a:latin typeface="Arial" charset="0"/>
                    <a:ea typeface="Arial" charset="0"/>
                    <a:cs typeface="Arial" charset="0"/>
                  </a:rPr>
                  <a:t> </a:t>
                </a:r>
              </a:p>
              <a:p>
                <a:pPr eaLnBrk="0" hangingPunct="0"/>
                <a:r>
                  <a:rPr lang="en-US" altLang="zh-CN" sz="3200" b="1" dirty="0">
                    <a:solidFill>
                      <a:srgbClr val="FFFFFF"/>
                    </a:solidFill>
                    <a:latin typeface="Arial" charset="0"/>
                    <a:ea typeface="Arial" charset="0"/>
                    <a:cs typeface="Arial" charset="0"/>
                  </a:rPr>
                  <a:t>Universal Savior Proclaimed in Sovereign Kingdom Progress</a:t>
                </a:r>
              </a:p>
              <a:p>
                <a:pPr eaLnBrk="0" hangingPunct="0"/>
                <a:r>
                  <a:rPr lang="en-US" altLang="zh-CN" sz="2800" b="1" dirty="0">
                    <a:solidFill>
                      <a:srgbClr val="FFFFFF"/>
                    </a:solidFill>
                    <a:latin typeface="Arial" charset="0"/>
                    <a:ea typeface="Arial" charset="0"/>
                    <a:cs typeface="Arial" charset="0"/>
                  </a:rPr>
                  <a:t> </a:t>
                </a:r>
              </a:p>
            </p:txBody>
          </p:sp>
          <p:sp>
            <p:nvSpPr>
              <p:cNvPr id="255019" name="Rectangle 17"/>
              <p:cNvSpPr>
                <a:spLocks noChangeArrowheads="1"/>
              </p:cNvSpPr>
              <p:nvPr/>
            </p:nvSpPr>
            <p:spPr bwMode="auto">
              <a:xfrm>
                <a:off x="0" y="0"/>
                <a:ext cx="4072" cy="67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82" name="Group 20"/>
            <p:cNvGrpSpPr>
              <a:grpSpLocks/>
            </p:cNvGrpSpPr>
            <p:nvPr/>
          </p:nvGrpSpPr>
          <p:grpSpPr bwMode="auto">
            <a:xfrm>
              <a:off x="0" y="671"/>
              <a:ext cx="1360" cy="633"/>
              <a:chOff x="0" y="671"/>
              <a:chExt cx="1360" cy="633"/>
            </a:xfrm>
          </p:grpSpPr>
          <p:sp>
            <p:nvSpPr>
              <p:cNvPr id="255016" name="Rectangle 5"/>
              <p:cNvSpPr>
                <a:spLocks noChangeArrowheads="1"/>
              </p:cNvSpPr>
              <p:nvPr/>
            </p:nvSpPr>
            <p:spPr bwMode="auto">
              <a:xfrm>
                <a:off x="32" y="671"/>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Jerusalem </a:t>
                </a:r>
              </a:p>
              <a:p>
                <a:pPr eaLnBrk="0" hangingPunct="0"/>
                <a:endParaRPr lang="en-US" altLang="zh-CN" b="1">
                  <a:solidFill>
                    <a:srgbClr val="000000"/>
                  </a:solidFill>
                  <a:latin typeface="Arial" charset="0"/>
                  <a:ea typeface="Arial" charset="0"/>
                  <a:cs typeface="Arial" charset="0"/>
                </a:endParaRPr>
              </a:p>
            </p:txBody>
          </p:sp>
          <p:sp>
            <p:nvSpPr>
              <p:cNvPr id="255017" name="Rectangle 19"/>
              <p:cNvSpPr>
                <a:spLocks noChangeArrowheads="1"/>
              </p:cNvSpPr>
              <p:nvPr/>
            </p:nvSpPr>
            <p:spPr bwMode="auto">
              <a:xfrm>
                <a:off x="0" y="671"/>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83" name="Group 22"/>
            <p:cNvGrpSpPr>
              <a:grpSpLocks/>
            </p:cNvGrpSpPr>
            <p:nvPr/>
          </p:nvGrpSpPr>
          <p:grpSpPr bwMode="auto">
            <a:xfrm>
              <a:off x="1360" y="671"/>
              <a:ext cx="1360" cy="633"/>
              <a:chOff x="1360" y="671"/>
              <a:chExt cx="1360" cy="633"/>
            </a:xfrm>
          </p:grpSpPr>
          <p:sp>
            <p:nvSpPr>
              <p:cNvPr id="255014" name="Rectangle 6"/>
              <p:cNvSpPr>
                <a:spLocks noChangeArrowheads="1"/>
              </p:cNvSpPr>
              <p:nvPr/>
            </p:nvSpPr>
            <p:spPr bwMode="auto">
              <a:xfrm>
                <a:off x="1392" y="671"/>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Judea and Samaria</a:t>
                </a:r>
              </a:p>
              <a:p>
                <a:pPr eaLnBrk="0" hangingPunct="0"/>
                <a:endParaRPr lang="en-US" altLang="zh-CN" b="1">
                  <a:solidFill>
                    <a:srgbClr val="000000"/>
                  </a:solidFill>
                  <a:latin typeface="Arial" charset="0"/>
                  <a:ea typeface="Arial" charset="0"/>
                  <a:cs typeface="Arial" charset="0"/>
                </a:endParaRPr>
              </a:p>
            </p:txBody>
          </p:sp>
          <p:sp>
            <p:nvSpPr>
              <p:cNvPr id="255015" name="Rectangle 21"/>
              <p:cNvSpPr>
                <a:spLocks noChangeArrowheads="1"/>
              </p:cNvSpPr>
              <p:nvPr/>
            </p:nvSpPr>
            <p:spPr bwMode="auto">
              <a:xfrm>
                <a:off x="1360" y="671"/>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84" name="Group 24"/>
            <p:cNvGrpSpPr>
              <a:grpSpLocks/>
            </p:cNvGrpSpPr>
            <p:nvPr/>
          </p:nvGrpSpPr>
          <p:grpSpPr bwMode="auto">
            <a:xfrm>
              <a:off x="2720" y="671"/>
              <a:ext cx="1352" cy="633"/>
              <a:chOff x="2720" y="671"/>
              <a:chExt cx="1352" cy="633"/>
            </a:xfrm>
          </p:grpSpPr>
          <p:sp>
            <p:nvSpPr>
              <p:cNvPr id="255012" name="Rectangle 7"/>
              <p:cNvSpPr>
                <a:spLocks noChangeArrowheads="1"/>
              </p:cNvSpPr>
              <p:nvPr/>
            </p:nvSpPr>
            <p:spPr bwMode="auto">
              <a:xfrm>
                <a:off x="2752" y="671"/>
                <a:ext cx="12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Uttermost Part</a:t>
                </a:r>
              </a:p>
              <a:p>
                <a:pPr eaLnBrk="0" hangingPunct="0"/>
                <a:r>
                  <a:rPr lang="en-US" altLang="zh-CN" b="1">
                    <a:solidFill>
                      <a:srgbClr val="000000"/>
                    </a:solidFill>
                    <a:latin typeface="Arial" charset="0"/>
                    <a:ea typeface="Arial" charset="0"/>
                    <a:cs typeface="Arial" charset="0"/>
                  </a:rPr>
                  <a:t> </a:t>
                </a:r>
              </a:p>
            </p:txBody>
          </p:sp>
          <p:sp>
            <p:nvSpPr>
              <p:cNvPr id="255013" name="Rectangle 23"/>
              <p:cNvSpPr>
                <a:spLocks noChangeArrowheads="1"/>
              </p:cNvSpPr>
              <p:nvPr/>
            </p:nvSpPr>
            <p:spPr bwMode="auto">
              <a:xfrm>
                <a:off x="2720" y="671"/>
                <a:ext cx="1352"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85" name="Group 26"/>
            <p:cNvGrpSpPr>
              <a:grpSpLocks/>
            </p:cNvGrpSpPr>
            <p:nvPr/>
          </p:nvGrpSpPr>
          <p:grpSpPr bwMode="auto">
            <a:xfrm>
              <a:off x="0" y="1304"/>
              <a:ext cx="1360" cy="633"/>
              <a:chOff x="0" y="1304"/>
              <a:chExt cx="1360" cy="633"/>
            </a:xfrm>
          </p:grpSpPr>
          <p:sp>
            <p:nvSpPr>
              <p:cNvPr id="255010" name="Rectangle 8"/>
              <p:cNvSpPr>
                <a:spLocks noChangeArrowheads="1"/>
              </p:cNvSpPr>
              <p:nvPr/>
            </p:nvSpPr>
            <p:spPr bwMode="auto">
              <a:xfrm>
                <a:off x="32" y="1304"/>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1:1–6:7 </a:t>
                </a:r>
              </a:p>
              <a:p>
                <a:pPr eaLnBrk="0" hangingPunct="0"/>
                <a:endParaRPr lang="en-US" altLang="zh-CN" b="1">
                  <a:solidFill>
                    <a:srgbClr val="000000"/>
                  </a:solidFill>
                  <a:latin typeface="Arial" charset="0"/>
                  <a:ea typeface="Arial" charset="0"/>
                  <a:cs typeface="Arial" charset="0"/>
                </a:endParaRPr>
              </a:p>
            </p:txBody>
          </p:sp>
          <p:sp>
            <p:nvSpPr>
              <p:cNvPr id="255011" name="Rectangle 25"/>
              <p:cNvSpPr>
                <a:spLocks noChangeArrowheads="1"/>
              </p:cNvSpPr>
              <p:nvPr/>
            </p:nvSpPr>
            <p:spPr bwMode="auto">
              <a:xfrm>
                <a:off x="0" y="1304"/>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86" name="Group 28"/>
            <p:cNvGrpSpPr>
              <a:grpSpLocks/>
            </p:cNvGrpSpPr>
            <p:nvPr/>
          </p:nvGrpSpPr>
          <p:grpSpPr bwMode="auto">
            <a:xfrm>
              <a:off x="1360" y="1304"/>
              <a:ext cx="1360" cy="633"/>
              <a:chOff x="1360" y="1304"/>
              <a:chExt cx="1360" cy="633"/>
            </a:xfrm>
          </p:grpSpPr>
          <p:sp>
            <p:nvSpPr>
              <p:cNvPr id="255008" name="Rectangle 9"/>
              <p:cNvSpPr>
                <a:spLocks noChangeArrowheads="1"/>
              </p:cNvSpPr>
              <p:nvPr/>
            </p:nvSpPr>
            <p:spPr bwMode="auto">
              <a:xfrm>
                <a:off x="1392" y="1304"/>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6:8–8:40</a:t>
                </a:r>
              </a:p>
              <a:p>
                <a:pPr eaLnBrk="0" hangingPunct="0"/>
                <a:endParaRPr lang="en-US" altLang="zh-CN" b="1">
                  <a:solidFill>
                    <a:srgbClr val="000000"/>
                  </a:solidFill>
                  <a:latin typeface="Arial" charset="0"/>
                  <a:ea typeface="Arial" charset="0"/>
                  <a:cs typeface="Arial" charset="0"/>
                </a:endParaRPr>
              </a:p>
            </p:txBody>
          </p:sp>
          <p:sp>
            <p:nvSpPr>
              <p:cNvPr id="255009" name="Rectangle 27"/>
              <p:cNvSpPr>
                <a:spLocks noChangeArrowheads="1"/>
              </p:cNvSpPr>
              <p:nvPr/>
            </p:nvSpPr>
            <p:spPr bwMode="auto">
              <a:xfrm>
                <a:off x="1360" y="1304"/>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87" name="Group 30"/>
            <p:cNvGrpSpPr>
              <a:grpSpLocks/>
            </p:cNvGrpSpPr>
            <p:nvPr/>
          </p:nvGrpSpPr>
          <p:grpSpPr bwMode="auto">
            <a:xfrm>
              <a:off x="2720" y="1304"/>
              <a:ext cx="1352" cy="633"/>
              <a:chOff x="2720" y="1304"/>
              <a:chExt cx="1352" cy="633"/>
            </a:xfrm>
          </p:grpSpPr>
          <p:sp>
            <p:nvSpPr>
              <p:cNvPr id="255006" name="Rectangle 10"/>
              <p:cNvSpPr>
                <a:spLocks noChangeArrowheads="1"/>
              </p:cNvSpPr>
              <p:nvPr/>
            </p:nvSpPr>
            <p:spPr bwMode="auto">
              <a:xfrm>
                <a:off x="2752" y="1304"/>
                <a:ext cx="12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Chapters 9–28</a:t>
                </a:r>
              </a:p>
              <a:p>
                <a:pPr eaLnBrk="0" hangingPunct="0"/>
                <a:r>
                  <a:rPr lang="en-US" altLang="zh-CN" b="1">
                    <a:solidFill>
                      <a:srgbClr val="000000"/>
                    </a:solidFill>
                    <a:latin typeface="Arial" charset="0"/>
                    <a:ea typeface="Arial" charset="0"/>
                    <a:cs typeface="Arial" charset="0"/>
                  </a:rPr>
                  <a:t> </a:t>
                </a:r>
              </a:p>
            </p:txBody>
          </p:sp>
          <p:sp>
            <p:nvSpPr>
              <p:cNvPr id="255007" name="Rectangle 29"/>
              <p:cNvSpPr>
                <a:spLocks noChangeArrowheads="1"/>
              </p:cNvSpPr>
              <p:nvPr/>
            </p:nvSpPr>
            <p:spPr bwMode="auto">
              <a:xfrm>
                <a:off x="2720" y="1304"/>
                <a:ext cx="1352"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88" name="Group 32"/>
            <p:cNvGrpSpPr>
              <a:grpSpLocks/>
            </p:cNvGrpSpPr>
            <p:nvPr/>
          </p:nvGrpSpPr>
          <p:grpSpPr bwMode="auto">
            <a:xfrm>
              <a:off x="0" y="1937"/>
              <a:ext cx="1360" cy="748"/>
              <a:chOff x="0" y="1937"/>
              <a:chExt cx="1360" cy="748"/>
            </a:xfrm>
          </p:grpSpPr>
          <p:sp>
            <p:nvSpPr>
              <p:cNvPr id="255004" name="Rectangle 11"/>
              <p:cNvSpPr>
                <a:spLocks noChangeArrowheads="1"/>
              </p:cNvSpPr>
              <p:nvPr/>
            </p:nvSpPr>
            <p:spPr bwMode="auto">
              <a:xfrm>
                <a:off x="32" y="1937"/>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Jews </a:t>
                </a:r>
              </a:p>
              <a:p>
                <a:pPr eaLnBrk="0" hangingPunct="0"/>
                <a:endParaRPr lang="en-US" altLang="zh-CN" b="1">
                  <a:solidFill>
                    <a:srgbClr val="000000"/>
                  </a:solidFill>
                  <a:latin typeface="Arial" charset="0"/>
                  <a:ea typeface="Arial" charset="0"/>
                  <a:cs typeface="Arial" charset="0"/>
                </a:endParaRPr>
              </a:p>
            </p:txBody>
          </p:sp>
          <p:sp>
            <p:nvSpPr>
              <p:cNvPr id="255005" name="Rectangle 31"/>
              <p:cNvSpPr>
                <a:spLocks noChangeArrowheads="1"/>
              </p:cNvSpPr>
              <p:nvPr/>
            </p:nvSpPr>
            <p:spPr bwMode="auto">
              <a:xfrm>
                <a:off x="0" y="1937"/>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89" name="Group 34"/>
            <p:cNvGrpSpPr>
              <a:grpSpLocks/>
            </p:cNvGrpSpPr>
            <p:nvPr/>
          </p:nvGrpSpPr>
          <p:grpSpPr bwMode="auto">
            <a:xfrm>
              <a:off x="1360" y="1937"/>
              <a:ext cx="1360" cy="748"/>
              <a:chOff x="1360" y="1937"/>
              <a:chExt cx="1360" cy="748"/>
            </a:xfrm>
          </p:grpSpPr>
          <p:sp>
            <p:nvSpPr>
              <p:cNvPr id="255002" name="Rectangle 12"/>
              <p:cNvSpPr>
                <a:spLocks noChangeArrowheads="1"/>
              </p:cNvSpPr>
              <p:nvPr/>
            </p:nvSpPr>
            <p:spPr bwMode="auto">
              <a:xfrm>
                <a:off x="1392" y="1937"/>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Samaritans </a:t>
                </a:r>
              </a:p>
              <a:p>
                <a:pPr eaLnBrk="0" hangingPunct="0"/>
                <a:r>
                  <a:rPr lang="en-US" altLang="zh-CN" b="1">
                    <a:solidFill>
                      <a:srgbClr val="000000"/>
                    </a:solidFill>
                    <a:latin typeface="Arial" charset="0"/>
                    <a:ea typeface="Arial" charset="0"/>
                    <a:cs typeface="Arial" charset="0"/>
                  </a:rPr>
                  <a:t>(mixed breeds)</a:t>
                </a:r>
              </a:p>
              <a:p>
                <a:pPr eaLnBrk="0" hangingPunct="0"/>
                <a:endParaRPr lang="en-US" altLang="zh-CN" b="1">
                  <a:solidFill>
                    <a:srgbClr val="000000"/>
                  </a:solidFill>
                  <a:latin typeface="Arial" charset="0"/>
                  <a:ea typeface="Arial" charset="0"/>
                  <a:cs typeface="Arial" charset="0"/>
                </a:endParaRPr>
              </a:p>
            </p:txBody>
          </p:sp>
          <p:sp>
            <p:nvSpPr>
              <p:cNvPr id="255003" name="Rectangle 33"/>
              <p:cNvSpPr>
                <a:spLocks noChangeArrowheads="1"/>
              </p:cNvSpPr>
              <p:nvPr/>
            </p:nvSpPr>
            <p:spPr bwMode="auto">
              <a:xfrm>
                <a:off x="1360" y="1937"/>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90" name="Group 36"/>
            <p:cNvGrpSpPr>
              <a:grpSpLocks/>
            </p:cNvGrpSpPr>
            <p:nvPr/>
          </p:nvGrpSpPr>
          <p:grpSpPr bwMode="auto">
            <a:xfrm>
              <a:off x="2720" y="1937"/>
              <a:ext cx="1352" cy="748"/>
              <a:chOff x="2720" y="1937"/>
              <a:chExt cx="1352" cy="748"/>
            </a:xfrm>
          </p:grpSpPr>
          <p:sp>
            <p:nvSpPr>
              <p:cNvPr id="255000" name="Rectangle 13"/>
              <p:cNvSpPr>
                <a:spLocks noChangeArrowheads="1"/>
              </p:cNvSpPr>
              <p:nvPr/>
            </p:nvSpPr>
            <p:spPr bwMode="auto">
              <a:xfrm>
                <a:off x="2752" y="1937"/>
                <a:ext cx="12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Gentiles</a:t>
                </a:r>
              </a:p>
              <a:p>
                <a:pPr eaLnBrk="0" hangingPunct="0"/>
                <a:r>
                  <a:rPr lang="en-US" altLang="zh-CN" b="1">
                    <a:solidFill>
                      <a:srgbClr val="000000"/>
                    </a:solidFill>
                    <a:latin typeface="Arial" charset="0"/>
                    <a:ea typeface="Arial" charset="0"/>
                    <a:cs typeface="Arial" charset="0"/>
                  </a:rPr>
                  <a:t> </a:t>
                </a:r>
              </a:p>
            </p:txBody>
          </p:sp>
          <p:sp>
            <p:nvSpPr>
              <p:cNvPr id="255001" name="Rectangle 35"/>
              <p:cNvSpPr>
                <a:spLocks noChangeArrowheads="1"/>
              </p:cNvSpPr>
              <p:nvPr/>
            </p:nvSpPr>
            <p:spPr bwMode="auto">
              <a:xfrm>
                <a:off x="2720" y="1937"/>
                <a:ext cx="1352"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91" name="Group 38"/>
            <p:cNvGrpSpPr>
              <a:grpSpLocks/>
            </p:cNvGrpSpPr>
            <p:nvPr/>
          </p:nvGrpSpPr>
          <p:grpSpPr bwMode="auto">
            <a:xfrm>
              <a:off x="0" y="2685"/>
              <a:ext cx="1360" cy="748"/>
              <a:chOff x="0" y="2685"/>
              <a:chExt cx="1360" cy="748"/>
            </a:xfrm>
          </p:grpSpPr>
          <p:sp>
            <p:nvSpPr>
              <p:cNvPr id="254998" name="Rectangle 14"/>
              <p:cNvSpPr>
                <a:spLocks noChangeArrowheads="1"/>
              </p:cNvSpPr>
              <p:nvPr/>
            </p:nvSpPr>
            <p:spPr bwMode="auto">
              <a:xfrm>
                <a:off x="32" y="2685"/>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AD 33-35</a:t>
                </a:r>
              </a:p>
              <a:p>
                <a:pPr eaLnBrk="0" hangingPunct="0"/>
                <a:r>
                  <a:rPr lang="en-US" altLang="zh-CN" b="1">
                    <a:solidFill>
                      <a:srgbClr val="000000"/>
                    </a:solidFill>
                    <a:latin typeface="Arial" charset="0"/>
                    <a:ea typeface="Arial" charset="0"/>
                    <a:cs typeface="Arial" charset="0"/>
                  </a:rPr>
                  <a:t>(2 years)</a:t>
                </a:r>
              </a:p>
              <a:p>
                <a:pPr eaLnBrk="0" hangingPunct="0"/>
                <a:r>
                  <a:rPr lang="en-US" altLang="zh-CN" b="1">
                    <a:solidFill>
                      <a:srgbClr val="000000"/>
                    </a:solidFill>
                    <a:latin typeface="Arial" charset="0"/>
                    <a:ea typeface="Arial" charset="0"/>
                    <a:cs typeface="Arial" charset="0"/>
                  </a:rPr>
                  <a:t> </a:t>
                </a:r>
              </a:p>
            </p:txBody>
          </p:sp>
          <p:sp>
            <p:nvSpPr>
              <p:cNvPr id="254999" name="Rectangle 37"/>
              <p:cNvSpPr>
                <a:spLocks noChangeArrowheads="1"/>
              </p:cNvSpPr>
              <p:nvPr/>
            </p:nvSpPr>
            <p:spPr bwMode="auto">
              <a:xfrm>
                <a:off x="0" y="2685"/>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92" name="Group 40"/>
            <p:cNvGrpSpPr>
              <a:grpSpLocks/>
            </p:cNvGrpSpPr>
            <p:nvPr/>
          </p:nvGrpSpPr>
          <p:grpSpPr bwMode="auto">
            <a:xfrm>
              <a:off x="1360" y="2685"/>
              <a:ext cx="1360" cy="748"/>
              <a:chOff x="1360" y="2685"/>
              <a:chExt cx="1360" cy="748"/>
            </a:xfrm>
          </p:grpSpPr>
          <p:sp>
            <p:nvSpPr>
              <p:cNvPr id="254996" name="Rectangle 15"/>
              <p:cNvSpPr>
                <a:spLocks noChangeArrowheads="1"/>
              </p:cNvSpPr>
              <p:nvPr/>
            </p:nvSpPr>
            <p:spPr bwMode="auto">
              <a:xfrm>
                <a:off x="1392" y="2685"/>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AD 35</a:t>
                </a:r>
              </a:p>
              <a:p>
                <a:pPr eaLnBrk="0" hangingPunct="0"/>
                <a:r>
                  <a:rPr lang="en-US" altLang="zh-CN" b="1">
                    <a:solidFill>
                      <a:srgbClr val="000000"/>
                    </a:solidFill>
                    <a:latin typeface="Arial" charset="0"/>
                    <a:ea typeface="Arial" charset="0"/>
                    <a:cs typeface="Arial" charset="0"/>
                  </a:rPr>
                  <a:t>(a few months)</a:t>
                </a:r>
              </a:p>
              <a:p>
                <a:pPr eaLnBrk="0" hangingPunct="0"/>
                <a:r>
                  <a:rPr lang="en-US" altLang="zh-CN" b="1">
                    <a:solidFill>
                      <a:srgbClr val="000000"/>
                    </a:solidFill>
                    <a:latin typeface="Arial" charset="0"/>
                    <a:ea typeface="Arial" charset="0"/>
                    <a:cs typeface="Arial" charset="0"/>
                  </a:rPr>
                  <a:t> </a:t>
                </a:r>
              </a:p>
            </p:txBody>
          </p:sp>
          <p:sp>
            <p:nvSpPr>
              <p:cNvPr id="254997" name="Rectangle 39"/>
              <p:cNvSpPr>
                <a:spLocks noChangeArrowheads="1"/>
              </p:cNvSpPr>
              <p:nvPr/>
            </p:nvSpPr>
            <p:spPr bwMode="auto">
              <a:xfrm>
                <a:off x="1360" y="2685"/>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nvGrpSpPr>
            <p:cNvPr id="254993" name="Group 42"/>
            <p:cNvGrpSpPr>
              <a:grpSpLocks/>
            </p:cNvGrpSpPr>
            <p:nvPr/>
          </p:nvGrpSpPr>
          <p:grpSpPr bwMode="auto">
            <a:xfrm>
              <a:off x="2720" y="2685"/>
              <a:ext cx="1352" cy="748"/>
              <a:chOff x="2720" y="2685"/>
              <a:chExt cx="1352" cy="748"/>
            </a:xfrm>
          </p:grpSpPr>
          <p:sp>
            <p:nvSpPr>
              <p:cNvPr id="254994" name="Rectangle 16"/>
              <p:cNvSpPr>
                <a:spLocks noChangeArrowheads="1"/>
              </p:cNvSpPr>
              <p:nvPr/>
            </p:nvSpPr>
            <p:spPr bwMode="auto">
              <a:xfrm>
                <a:off x="2752" y="2685"/>
                <a:ext cx="12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r>
                  <a:rPr lang="en-US" altLang="zh-CN" b="1">
                    <a:solidFill>
                      <a:srgbClr val="000000"/>
                    </a:solidFill>
                    <a:latin typeface="Arial" charset="0"/>
                    <a:ea typeface="Arial" charset="0"/>
                    <a:cs typeface="Arial" charset="0"/>
                  </a:rPr>
                  <a:t> </a:t>
                </a:r>
              </a:p>
              <a:p>
                <a:pPr eaLnBrk="0" hangingPunct="0"/>
                <a:r>
                  <a:rPr lang="en-US" altLang="zh-CN" b="1">
                    <a:solidFill>
                      <a:srgbClr val="000000"/>
                    </a:solidFill>
                    <a:latin typeface="Arial" charset="0"/>
                    <a:ea typeface="Arial" charset="0"/>
                    <a:cs typeface="Arial" charset="0"/>
                  </a:rPr>
                  <a:t>AD 35-62</a:t>
                </a:r>
              </a:p>
              <a:p>
                <a:pPr eaLnBrk="0" hangingPunct="0"/>
                <a:r>
                  <a:rPr lang="en-US" altLang="zh-CN" b="1">
                    <a:solidFill>
                      <a:srgbClr val="000000"/>
                    </a:solidFill>
                    <a:latin typeface="Arial" charset="0"/>
                    <a:ea typeface="Arial" charset="0"/>
                    <a:cs typeface="Arial" charset="0"/>
                  </a:rPr>
                  <a:t>(27 years)</a:t>
                </a:r>
              </a:p>
              <a:p>
                <a:pPr eaLnBrk="0" hangingPunct="0"/>
                <a:r>
                  <a:rPr lang="en-US" altLang="zh-CN" b="1">
                    <a:solidFill>
                      <a:srgbClr val="000000"/>
                    </a:solidFill>
                    <a:latin typeface="Arial" charset="0"/>
                    <a:ea typeface="Arial" charset="0"/>
                    <a:cs typeface="Arial" charset="0"/>
                  </a:rPr>
                  <a:t> </a:t>
                </a:r>
              </a:p>
            </p:txBody>
          </p:sp>
          <p:sp>
            <p:nvSpPr>
              <p:cNvPr id="254995" name="Rectangle 41"/>
              <p:cNvSpPr>
                <a:spLocks noChangeArrowheads="1"/>
              </p:cNvSpPr>
              <p:nvPr/>
            </p:nvSpPr>
            <p:spPr bwMode="auto">
              <a:xfrm>
                <a:off x="2720" y="2685"/>
                <a:ext cx="1352"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sz="2800">
                  <a:solidFill>
                    <a:srgbClr val="000000"/>
                  </a:solidFill>
                  <a:latin typeface="Arial" charset="0"/>
                  <a:cs typeface="Arial" charset="0"/>
                </a:endParaRPr>
              </a:p>
            </p:txBody>
          </p:sp>
        </p:grpSp>
      </p:grpSp>
      <p:sp>
        <p:nvSpPr>
          <p:cNvPr id="254980" name="Rectangle 44"/>
          <p:cNvSpPr>
            <a:spLocks noGrp="1" noChangeArrowheads="1"/>
          </p:cNvSpPr>
          <p:nvPr>
            <p:ph type="title" idx="4294967295"/>
          </p:nvPr>
        </p:nvSpPr>
        <p:spPr>
          <a:xfrm>
            <a:off x="0" y="0"/>
            <a:ext cx="3048000" cy="457200"/>
          </a:xfrm>
        </p:spPr>
        <p:txBody>
          <a:bodyPr/>
          <a:lstStyle/>
          <a:p>
            <a:pPr algn="l" eaLnBrk="1" hangingPunct="1"/>
            <a:r>
              <a:rPr lang="en-US" sz="2800">
                <a:latin typeface="Arial" charset="0"/>
                <a:ea typeface="ＭＳ Ｐゴシック" charset="0"/>
                <a:cs typeface="Arial" charset="0"/>
              </a:rPr>
              <a:t>Book Chart (Top)</a:t>
            </a:r>
            <a:endParaRPr lang="en-US" sz="4800">
              <a:latin typeface="Arial" charset="0"/>
              <a:ea typeface="ＭＳ Ｐゴシック" charset="0"/>
              <a:cs typeface="Arial" charset="0"/>
            </a:endParaRPr>
          </a:p>
        </p:txBody>
      </p:sp>
    </p:spTree>
    <p:extLst>
      <p:ext uri="{BB962C8B-B14F-4D97-AF65-F5344CB8AC3E}">
        <p14:creationId xmlns:p14="http://schemas.microsoft.com/office/powerpoint/2010/main" val="390258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4978"/>
                                        </p:tgtEl>
                                        <p:attrNameLst>
                                          <p:attrName>style.visibility</p:attrName>
                                        </p:attrNameLst>
                                      </p:cBhvr>
                                      <p:to>
                                        <p:strVal val="visible"/>
                                      </p:to>
                                    </p:set>
                                    <p:animEffect transition="in" filter="blinds(horizontal)">
                                      <p:cBhvr>
                                        <p:cTn id="7" dur="500"/>
                                        <p:tgtEl>
                                          <p:spTgt spid="2549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339675-405F-A042-BE3B-6E26E984AF10}"/>
              </a:ext>
            </a:extLst>
          </p:cNvPr>
          <p:cNvSpPr txBox="1"/>
          <p:nvPr/>
        </p:nvSpPr>
        <p:spPr>
          <a:xfrm>
            <a:off x="400834" y="957981"/>
            <a:ext cx="8374837"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23 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 therefore what we tell you. We have four men who are under a vow; </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24 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take these men and purify yourself along with them and pay their expenses, so that they may shave their heads. Thus all will know that there is nothing in what they have been told about you, but that you yourself also live in observance of the law. </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25 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But as for the Gentiles who have believed, we have sent a letter with our judgment that they should abstain from what has been sacrificed to idols, and from blood, and from what has been strangled,</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and from sexual immorality.’ </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26 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Then Paul took the men, and the next day he purified himself along with them and went into the temple, giving notice when the days of purification would be fulfilled and the offering presented for each one of them.”</a:t>
            </a:r>
            <a:endParaRPr kumimoji="0" lang="en-TH"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B9170831-6DB6-7442-A6F1-DD3869A0183B}"/>
              </a:ext>
            </a:extLst>
          </p:cNvPr>
          <p:cNvSpPr txBox="1"/>
          <p:nvPr/>
        </p:nvSpPr>
        <p:spPr>
          <a:xfrm>
            <a:off x="400834" y="143789"/>
            <a:ext cx="8374837" cy="646331"/>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Acts 21:23-26</a:t>
            </a:r>
            <a:endParaRPr kumimoji="0" lang="en-TH"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274380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o disprove these rumours Paul had gone to the temple with four men who were following the Jewish custom of Purification. – Slide 2">
            <a:extLst>
              <a:ext uri="{FF2B5EF4-FFF2-40B4-BE49-F238E27FC236}">
                <a16:creationId xmlns:a16="http://schemas.microsoft.com/office/drawing/2014/main" id="{4BF92864-9C84-6E49-8080-635A46C0D87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4C713BF-D7E5-EF4A-9210-03586D742EDB}"/>
              </a:ext>
            </a:extLst>
          </p:cNvPr>
          <p:cNvSpPr txBox="1"/>
          <p:nvPr/>
        </p:nvSpPr>
        <p:spPr>
          <a:xfrm>
            <a:off x="0" y="5042118"/>
            <a:ext cx="9144000" cy="1815882"/>
          </a:xfrm>
          <a:prstGeom prst="rect">
            <a:avLst/>
          </a:prstGeom>
          <a:solidFill>
            <a:srgbClr val="000000">
              <a:alpha val="56078"/>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TH" sz="28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Calibri" panose="020F0502020204030204" pitchFamily="34" charset="0"/>
              </a:rPr>
              <a:t>Nazirite Vow – a temporary vow to dedicate oneself to God by abstaining from meat and wine. Sacrifices are offered and one’s hair in cut at t</a:t>
            </a:r>
            <a:r>
              <a:rPr kumimoji="0" lang="en-US" sz="28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Calibri" panose="020F0502020204030204" pitchFamily="34" charset="0"/>
              </a:rPr>
              <a:t>he</a:t>
            </a:r>
            <a:r>
              <a:rPr kumimoji="0" lang="en-TH" sz="28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Calibri" panose="020F0502020204030204" pitchFamily="34" charset="0"/>
              </a:rPr>
              <a:t> end of the vow (Numbers 6:1-21). Paul himself followed this vow in Acts 18:18. </a:t>
            </a:r>
          </a:p>
        </p:txBody>
      </p:sp>
    </p:spTree>
    <p:extLst>
      <p:ext uri="{BB962C8B-B14F-4D97-AF65-F5344CB8AC3E}">
        <p14:creationId xmlns:p14="http://schemas.microsoft.com/office/powerpoint/2010/main" val="310552876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even days later some Jews from Asia saw Paul with Trophimus, a Gentile from Ephesus, and they mistakenly assumed Paul had taken him into a part of the Temple gentiles were forbidden to enter. They quickly gathered a mob. – Slide 3">
            <a:extLst>
              <a:ext uri="{FF2B5EF4-FFF2-40B4-BE49-F238E27FC236}">
                <a16:creationId xmlns:a16="http://schemas.microsoft.com/office/drawing/2014/main" id="{6A5D3882-9869-4B40-8499-12B050BD773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27702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085896-D7B1-F646-A785-D244AFB5C6CF}"/>
              </a:ext>
            </a:extLst>
          </p:cNvPr>
          <p:cNvSpPr txBox="1"/>
          <p:nvPr/>
        </p:nvSpPr>
        <p:spPr>
          <a:xfrm>
            <a:off x="276717" y="161609"/>
            <a:ext cx="8590565" cy="46474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Mobs are stirred by prejudice and exclusivism, not by reason and just charges. Religious </a:t>
            </a:r>
            <a:r>
              <a:rPr kumimoji="0" lang="en-GB"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fervor</a:t>
            </a:r>
            <a:r>
              <a:rPr kumimoji="0" lang="en-GB"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is as dangerous as political hatred.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John L. Ogilvie, </a:t>
            </a:r>
            <a:r>
              <a:rPr kumimoji="0" lang="en-GB" sz="24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Preacher’s Commentary: Acts</a:t>
            </a:r>
            <a:r>
              <a:rPr kumimoji="0" lang="en-GB"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br>
              <a:rPr kumimoji="0" lang="en-GB"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GB"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(Nashville: Thomas Nelson, 2010). </a:t>
            </a:r>
            <a:endParaRPr kumimoji="0" lang="en-TH"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03690305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When the mob saw the commander and the troops coming, they stopped beating Paul. The commander arrested Paul, had him bound with two chains. and ordered that he be taken to the fortress. The crowd followed behind, shouting, ‘Kill him, kill him!’ – Slide 6">
            <a:extLst>
              <a:ext uri="{FF2B5EF4-FFF2-40B4-BE49-F238E27FC236}">
                <a16:creationId xmlns:a16="http://schemas.microsoft.com/office/drawing/2014/main" id="{461697EF-3CE2-E942-8445-66F4165AF9D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63247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s Paul was about to be taken inside, the commander asked,‘Aren’t you the Egyptian who led a rebellion some time ago and took 4,000 rebels out into the desert?’ ‘No,’ Paul replied, ‘I am a Jew and a citizen of Tarsus in Cilicia. Please, let me talk to these people.’The commander agreed and the crowd went silent. – Slide 7">
            <a:extLst>
              <a:ext uri="{FF2B5EF4-FFF2-40B4-BE49-F238E27FC236}">
                <a16:creationId xmlns:a16="http://schemas.microsoft.com/office/drawing/2014/main" id="{A57ADA5F-846F-AB4B-9B8F-F09C02BB4DB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97F7836-D7FA-4497-A3E7-C0AACDB19F18}"/>
              </a:ext>
            </a:extLst>
          </p:cNvPr>
          <p:cNvSpPr txBox="1"/>
          <p:nvPr/>
        </p:nvSpPr>
        <p:spPr>
          <a:xfrm>
            <a:off x="0" y="5903893"/>
            <a:ext cx="9144000" cy="954107"/>
          </a:xfrm>
          <a:prstGeom prst="rect">
            <a:avLst/>
          </a:prstGeom>
          <a:solidFill>
            <a:srgbClr val="000000">
              <a:alpha val="56078"/>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Calibri" panose="020F0502020204030204" pitchFamily="34" charset="0"/>
              </a:rPr>
              <a:t> Paul makes his defense before the Jewish mob - Acts 21:27-22:21</a:t>
            </a:r>
          </a:p>
        </p:txBody>
      </p:sp>
    </p:spTree>
    <p:extLst>
      <p:ext uri="{BB962C8B-B14F-4D97-AF65-F5344CB8AC3E}">
        <p14:creationId xmlns:p14="http://schemas.microsoft.com/office/powerpoint/2010/main" val="229040319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3" descr="What Is The Greek Word For Witness">
            <a:extLst>
              <a:ext uri="{FF2B5EF4-FFF2-40B4-BE49-F238E27FC236}">
                <a16:creationId xmlns:a16="http://schemas.microsoft.com/office/drawing/2014/main" id="{A368FAC0-B56A-FF43-95E4-858D1B8681CF}"/>
              </a:ext>
            </a:extLst>
          </p:cNvPr>
          <p:cNvPicPr>
            <a:picLocks noChangeAspect="1" noChangeArrowheads="1"/>
          </p:cNvPicPr>
          <p:nvPr/>
        </p:nvPicPr>
        <p:blipFill>
          <a:blip r:embed="rId2" r:link="rId3" cstate="screen">
            <a:extLst>
              <a:ext uri="{28A0092B-C50C-407E-A947-70E740481C1C}">
                <a14:useLocalDpi xmlns:a14="http://schemas.microsoft.com/office/drawing/2010/main"/>
              </a:ext>
            </a:extLst>
          </a:blip>
          <a:srcRect/>
          <a:stretch>
            <a:fillRect/>
          </a:stretch>
        </p:blipFill>
        <p:spPr bwMode="auto">
          <a:xfrm>
            <a:off x="1147762" y="9525"/>
            <a:ext cx="6848475" cy="6848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42994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1D7BD3-19A8-C443-BD73-B6B6FB543B24}"/>
              </a:ext>
            </a:extLst>
          </p:cNvPr>
          <p:cNvSpPr txBox="1"/>
          <p:nvPr/>
        </p:nvSpPr>
        <p:spPr>
          <a:xfrm>
            <a:off x="452438" y="442913"/>
            <a:ext cx="8501062" cy="55707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TH" sz="3600" b="1" i="0"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PERSECUTION &amp; WITNESS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H"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TH"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Mark 13:9 – “</a:t>
            </a:r>
            <a:r>
              <a:rPr kumimoji="0" lang="en-GB"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they will deliver you over to councils, and you will be beaten in synagogues….and you will stand before governors and kings for my sake, </a:t>
            </a:r>
            <a:r>
              <a:rPr kumimoji="0" lang="en-GB"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to bear witness </a:t>
            </a:r>
            <a:r>
              <a:rPr kumimoji="0" lang="en-GB"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to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Paul witnesses boldly – Acts 22:-21 </a:t>
            </a:r>
            <a:r>
              <a:rPr kumimoji="0" lang="en-GB" sz="3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cf</a:t>
            </a:r>
            <a:r>
              <a:rPr kumimoji="0" lang="en-GB"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Acts 9:1-19 and Acts 26:12-23</a:t>
            </a:r>
            <a:endParaRPr kumimoji="0" lang="en-TH"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4476500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a:solidFill>
                <a:srgbClr val="000000"/>
              </a:solidFill>
              <a:latin typeface="Arial"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Acts 22</a:t>
            </a:r>
          </a:p>
        </p:txBody>
      </p:sp>
    </p:spTree>
    <p:extLst>
      <p:ext uri="{BB962C8B-B14F-4D97-AF65-F5344CB8AC3E}">
        <p14:creationId xmlns:p14="http://schemas.microsoft.com/office/powerpoint/2010/main" val="3546714647"/>
      </p:ext>
    </p:extLst>
  </p:cSld>
  <p:clrMapOvr>
    <a:overrideClrMapping bg1="lt1" tx1="dk1" bg2="lt2" tx2="dk2" accent1="accent1" accent2="accent2" accent3="accent3" accent4="accent4" accent5="accent5" accent6="accent6" hlink="hlink" folHlink="folHlink"/>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339675-405F-A042-BE3B-6E26E984AF10}"/>
              </a:ext>
            </a:extLst>
          </p:cNvPr>
          <p:cNvSpPr txBox="1"/>
          <p:nvPr/>
        </p:nvSpPr>
        <p:spPr>
          <a:xfrm>
            <a:off x="400834" y="957981"/>
            <a:ext cx="8374837"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“‘Brothers and fathers, hear the defense that I now make before you.’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2 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And when they heard that he was addressing them in the Hebrew language, they became even more quiet. And he said: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3 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 am a Jew, born in Tarsus in Cilicia, but brought up in this city, educated at the feet of Gamaliel according to the strict manner of the law of our fathers, being zealous for God as all of you are this day. </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4 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 persecuted this Way to the death, binding and delivering to prison both men and women, </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5 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as the high priest and the whole council of elders can bear me witness. From them I received letters to the brothers, and I journeyed toward Damascus to take those also who were there and bring them in bonds to Jerusalem to be punished.’”</a:t>
            </a:r>
          </a:p>
        </p:txBody>
      </p:sp>
      <p:sp>
        <p:nvSpPr>
          <p:cNvPr id="3" name="TextBox 2">
            <a:extLst>
              <a:ext uri="{FF2B5EF4-FFF2-40B4-BE49-F238E27FC236}">
                <a16:creationId xmlns:a16="http://schemas.microsoft.com/office/drawing/2014/main" id="{B9170831-6DB6-7442-A6F1-DD3869A0183B}"/>
              </a:ext>
            </a:extLst>
          </p:cNvPr>
          <p:cNvSpPr txBox="1"/>
          <p:nvPr/>
        </p:nvSpPr>
        <p:spPr>
          <a:xfrm>
            <a:off x="400834" y="143789"/>
            <a:ext cx="8374837" cy="646331"/>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Acts 22:1-5</a:t>
            </a:r>
            <a:endParaRPr kumimoji="0" lang="en-TH"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3951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584A4E-19FB-DC4E-9A36-E033CD6FB471}"/>
              </a:ext>
            </a:extLst>
          </p:cNvPr>
          <p:cNvGrpSpPr/>
          <p:nvPr/>
        </p:nvGrpSpPr>
        <p:grpSpPr>
          <a:xfrm>
            <a:off x="0" y="-43785"/>
            <a:ext cx="9144000" cy="6546850"/>
            <a:chOff x="0" y="-43785"/>
            <a:chExt cx="9144000" cy="6546850"/>
          </a:xfrm>
        </p:grpSpPr>
        <p:pic>
          <p:nvPicPr>
            <p:cNvPr id="21094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3785"/>
              <a:ext cx="9144000" cy="654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2">
              <a:extLst>
                <a:ext uri="{FF2B5EF4-FFF2-40B4-BE49-F238E27FC236}">
                  <a16:creationId xmlns:a16="http://schemas.microsoft.com/office/drawing/2014/main" id="{E040EF02-40A2-D74A-9DDE-F2A2ECC65A8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77441" b="89817"/>
            <a:stretch/>
          </p:blipFill>
          <p:spPr bwMode="auto">
            <a:xfrm>
              <a:off x="1619672" y="4115521"/>
              <a:ext cx="2062782" cy="66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10946" name="Picture 7" descr="j028934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86600" y="5181600"/>
            <a:ext cx="2362200" cy="151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0948" name="Rectangle 11"/>
          <p:cNvSpPr>
            <a:spLocks noGrp="1" noChangeArrowheads="1"/>
          </p:cNvSpPr>
          <p:nvPr>
            <p:ph type="title" idx="4294967295"/>
          </p:nvPr>
        </p:nvSpPr>
        <p:spPr>
          <a:xfrm>
            <a:off x="1736663" y="3932348"/>
            <a:ext cx="1828800" cy="762000"/>
          </a:xfrm>
          <a:solidFill>
            <a:srgbClr val="000099"/>
          </a:solidFill>
        </p:spPr>
        <p:txBody>
          <a:bodyPr/>
          <a:lstStyle/>
          <a:p>
            <a:pPr eaLnBrk="1" hangingPunct="1"/>
            <a:r>
              <a:rPr lang="en-US" b="1" dirty="0">
                <a:solidFill>
                  <a:srgbClr val="FFFFFF"/>
                </a:solidFill>
                <a:latin typeface="Times New Roman" charset="0"/>
                <a:ea typeface="ＭＳ Ｐゴシック" charset="0"/>
                <a:cs typeface="ＭＳ Ｐゴシック" charset="0"/>
              </a:rPr>
              <a:t>ACTS</a:t>
            </a:r>
            <a:endParaRPr lang="en-US" dirty="0">
              <a:latin typeface="Times New Roman" charset="0"/>
              <a:ea typeface="ＭＳ Ｐゴシック" charset="0"/>
              <a:cs typeface="ＭＳ Ｐゴシック" charset="0"/>
            </a:endParaRPr>
          </a:p>
        </p:txBody>
      </p:sp>
      <p:sp>
        <p:nvSpPr>
          <p:cNvPr id="6" name="Text Box 11"/>
          <p:cNvSpPr txBox="1">
            <a:spLocks noChangeArrowheads="1"/>
          </p:cNvSpPr>
          <p:nvPr/>
        </p:nvSpPr>
        <p:spPr bwMode="auto">
          <a:xfrm>
            <a:off x="-17810" y="6883832"/>
            <a:ext cx="2133600" cy="2478088"/>
          </a:xfrm>
          <a:prstGeom prst="rect">
            <a:avLst/>
          </a:prstGeom>
          <a:solidFill>
            <a:srgbClr val="FFFFFF"/>
          </a:solidFill>
          <a:ln w="12700" cap="sq">
            <a:noFill/>
            <a:miter lim="800000"/>
            <a:headEnd type="none" w="sm" len="sm"/>
            <a:tailEnd type="none" w="sm" len="sm"/>
          </a:ln>
        </p:spPr>
        <p:txBody>
          <a:bodyPr lIns="91387" tIns="45693" rIns="91387" bIns="45693">
            <a:spAutoFit/>
          </a:bodyPr>
          <a:lstStyle/>
          <a:p>
            <a:pPr>
              <a:spcAft>
                <a:spcPts val="600"/>
              </a:spcAft>
            </a:pPr>
            <a:r>
              <a:rPr lang="en-US" altLang="zh-CN" sz="1100">
                <a:solidFill>
                  <a:srgbClr val="000000"/>
                </a:solidFill>
                <a:latin typeface="Times New Roman" pitchFamily="18" charset="0"/>
              </a:rPr>
              <a:t>1 </a:t>
            </a:r>
            <a:r>
              <a:rPr lang="zh-CN" altLang="en-US" sz="1100">
                <a:solidFill>
                  <a:srgbClr val="000000"/>
                </a:solidFill>
                <a:latin typeface="Times New Roman" pitchFamily="18" charset="0"/>
              </a:rPr>
              <a:t>基督被接升天</a:t>
            </a:r>
          </a:p>
          <a:p>
            <a:pPr>
              <a:spcAft>
                <a:spcPts val="600"/>
              </a:spcAft>
            </a:pPr>
            <a:r>
              <a:rPr lang="en-US" altLang="zh-CN" sz="1100">
                <a:solidFill>
                  <a:srgbClr val="000000"/>
                </a:solidFill>
                <a:latin typeface="Times New Roman" pitchFamily="18" charset="0"/>
              </a:rPr>
              <a:t>2 </a:t>
            </a:r>
            <a:r>
              <a:rPr lang="zh-CN" altLang="en-US" sz="1100">
                <a:solidFill>
                  <a:srgbClr val="000000"/>
                </a:solidFill>
                <a:latin typeface="Times New Roman" pitchFamily="18" charset="0"/>
              </a:rPr>
              <a:t>圣灵的浇灌 </a:t>
            </a:r>
          </a:p>
          <a:p>
            <a:pPr>
              <a:spcAft>
                <a:spcPts val="600"/>
              </a:spcAft>
            </a:pPr>
            <a:r>
              <a:rPr lang="en-US" altLang="zh-CN" sz="1100">
                <a:solidFill>
                  <a:srgbClr val="000000"/>
                </a:solidFill>
                <a:latin typeface="Times New Roman" pitchFamily="18" charset="0"/>
              </a:rPr>
              <a:t>3 </a:t>
            </a:r>
            <a:r>
              <a:rPr lang="zh-CN" altLang="en-US" sz="1100">
                <a:solidFill>
                  <a:srgbClr val="000000"/>
                </a:solidFill>
                <a:latin typeface="Times New Roman" pitchFamily="18" charset="0"/>
              </a:rPr>
              <a:t>瘸腿的人得治愈</a:t>
            </a:r>
          </a:p>
          <a:p>
            <a:pPr>
              <a:spcAft>
                <a:spcPts val="600"/>
              </a:spcAft>
            </a:pPr>
            <a:r>
              <a:rPr lang="en-US" altLang="zh-CN" sz="1100">
                <a:solidFill>
                  <a:srgbClr val="000000"/>
                </a:solidFill>
                <a:latin typeface="Times New Roman" pitchFamily="18" charset="0"/>
              </a:rPr>
              <a:t>4 </a:t>
            </a:r>
            <a:r>
              <a:rPr lang="zh-CN" altLang="en-US" sz="1100">
                <a:solidFill>
                  <a:srgbClr val="000000"/>
                </a:solidFill>
                <a:latin typeface="Times New Roman" pitchFamily="18" charset="0"/>
              </a:rPr>
              <a:t>群众讲道的结果</a:t>
            </a:r>
          </a:p>
          <a:p>
            <a:pPr>
              <a:spcAft>
                <a:spcPts val="600"/>
              </a:spcAft>
            </a:pPr>
            <a:r>
              <a:rPr lang="en-US" altLang="zh-CN" sz="1100">
                <a:solidFill>
                  <a:srgbClr val="000000"/>
                </a:solidFill>
                <a:latin typeface="Times New Roman" pitchFamily="18" charset="0"/>
              </a:rPr>
              <a:t>5 </a:t>
            </a:r>
            <a:r>
              <a:rPr lang="zh-CN" altLang="en-US" sz="1100">
                <a:solidFill>
                  <a:srgbClr val="000000"/>
                </a:solidFill>
                <a:latin typeface="Times New Roman" pitchFamily="18" charset="0"/>
              </a:rPr>
              <a:t>撒非拉和亚拿尼亚被审判</a:t>
            </a:r>
          </a:p>
          <a:p>
            <a:pPr>
              <a:spcAft>
                <a:spcPts val="600"/>
              </a:spcAft>
            </a:pPr>
            <a:r>
              <a:rPr lang="en-US" altLang="zh-CN" sz="1100">
                <a:solidFill>
                  <a:srgbClr val="000000"/>
                </a:solidFill>
                <a:latin typeface="Times New Roman" pitchFamily="18" charset="0"/>
              </a:rPr>
              <a:t>6 </a:t>
            </a:r>
            <a:r>
              <a:rPr lang="zh-CN" altLang="en-US" sz="1100">
                <a:solidFill>
                  <a:srgbClr val="000000"/>
                </a:solidFill>
                <a:latin typeface="Times New Roman" pitchFamily="18" charset="0"/>
              </a:rPr>
              <a:t>拣选执事解决不义</a:t>
            </a:r>
          </a:p>
          <a:p>
            <a:pPr>
              <a:spcAft>
                <a:spcPts val="600"/>
              </a:spcAft>
            </a:pPr>
            <a:r>
              <a:rPr lang="en-US" altLang="zh-CN" sz="1100">
                <a:solidFill>
                  <a:srgbClr val="000000"/>
                </a:solidFill>
                <a:latin typeface="Times New Roman" pitchFamily="18" charset="0"/>
              </a:rPr>
              <a:t>7 </a:t>
            </a:r>
            <a:r>
              <a:rPr lang="zh-CN" altLang="en-US" sz="1100">
                <a:solidFill>
                  <a:srgbClr val="000000"/>
                </a:solidFill>
                <a:latin typeface="Times New Roman" pitchFamily="18" charset="0"/>
              </a:rPr>
              <a:t>司提反强烈的申辩</a:t>
            </a:r>
          </a:p>
          <a:p>
            <a:pPr>
              <a:spcAft>
                <a:spcPts val="600"/>
              </a:spcAft>
            </a:pPr>
            <a:r>
              <a:rPr lang="en-US" altLang="zh-CN" sz="1100">
                <a:solidFill>
                  <a:srgbClr val="000000"/>
                </a:solidFill>
                <a:latin typeface="Times New Roman" pitchFamily="18" charset="0"/>
              </a:rPr>
              <a:t>8 </a:t>
            </a:r>
            <a:r>
              <a:rPr lang="zh-CN" altLang="en-US" sz="1100">
                <a:solidFill>
                  <a:srgbClr val="000000"/>
                </a:solidFill>
                <a:latin typeface="Times New Roman" pitchFamily="18" charset="0"/>
              </a:rPr>
              <a:t>教会受逼迫而分散</a:t>
            </a:r>
          </a:p>
          <a:p>
            <a:pPr>
              <a:spcAft>
                <a:spcPts val="600"/>
              </a:spcAft>
            </a:pPr>
            <a:r>
              <a:rPr lang="en-US" altLang="zh-CN" sz="1100">
                <a:solidFill>
                  <a:srgbClr val="000000"/>
                </a:solidFill>
                <a:latin typeface="Times New Roman" pitchFamily="18" charset="0"/>
              </a:rPr>
              <a:t>9 </a:t>
            </a:r>
            <a:r>
              <a:rPr lang="zh-CN" altLang="en-US" sz="1100">
                <a:solidFill>
                  <a:srgbClr val="000000"/>
                </a:solidFill>
                <a:latin typeface="Times New Roman" pitchFamily="18" charset="0"/>
              </a:rPr>
              <a:t>扫罗接受福音</a:t>
            </a:r>
            <a:endParaRPr lang="en-US" altLang="zh-CN" sz="1100">
              <a:solidFill>
                <a:srgbClr val="000000"/>
              </a:solidFill>
              <a:latin typeface="Times New Roman" pitchFamily="18" charset="0"/>
            </a:endParaRPr>
          </a:p>
          <a:p>
            <a:pPr>
              <a:spcAft>
                <a:spcPts val="600"/>
              </a:spcAft>
            </a:pPr>
            <a:r>
              <a:rPr lang="en-US" altLang="zh-CN" sz="1100">
                <a:solidFill>
                  <a:srgbClr val="000000"/>
                </a:solidFill>
                <a:latin typeface="Times New Roman" pitchFamily="18" charset="0"/>
              </a:rPr>
              <a:t>10 </a:t>
            </a:r>
            <a:r>
              <a:rPr lang="zh-CN" altLang="en-US" sz="1100">
                <a:solidFill>
                  <a:srgbClr val="000000"/>
                </a:solidFill>
                <a:latin typeface="Times New Roman" pitchFamily="18" charset="0"/>
              </a:rPr>
              <a:t>福音传给哥尼流</a:t>
            </a:r>
          </a:p>
        </p:txBody>
      </p:sp>
      <p:sp>
        <p:nvSpPr>
          <p:cNvPr id="7" name="Text Box 13"/>
          <p:cNvSpPr txBox="1">
            <a:spLocks noChangeArrowheads="1"/>
          </p:cNvSpPr>
          <p:nvPr/>
        </p:nvSpPr>
        <p:spPr bwMode="auto">
          <a:xfrm>
            <a:off x="2115790" y="6883832"/>
            <a:ext cx="2057400" cy="2478088"/>
          </a:xfrm>
          <a:prstGeom prst="rect">
            <a:avLst/>
          </a:prstGeom>
          <a:solidFill>
            <a:srgbClr val="FFFFFF"/>
          </a:solidFill>
          <a:ln w="12700" cap="sq">
            <a:noFill/>
            <a:miter lim="800000"/>
            <a:headEnd type="none" w="sm" len="sm"/>
            <a:tailEnd type="none" w="sm" len="sm"/>
          </a:ln>
        </p:spPr>
        <p:txBody>
          <a:bodyPr lIns="91387" tIns="45693" rIns="91387" bIns="45693">
            <a:spAutoFit/>
          </a:bodyPr>
          <a:lstStyle/>
          <a:p>
            <a:pPr>
              <a:spcAft>
                <a:spcPts val="600"/>
              </a:spcAft>
            </a:pPr>
            <a:r>
              <a:rPr lang="en-US" altLang="zh-CN" sz="1100">
                <a:solidFill>
                  <a:srgbClr val="000000"/>
                </a:solidFill>
                <a:latin typeface="Times New Roman" pitchFamily="18" charset="0"/>
              </a:rPr>
              <a:t>11 </a:t>
            </a:r>
            <a:r>
              <a:rPr lang="zh-CN" altLang="en-US" sz="1100">
                <a:solidFill>
                  <a:srgbClr val="000000"/>
                </a:solidFill>
                <a:latin typeface="Times New Roman" pitchFamily="18" charset="0"/>
              </a:rPr>
              <a:t>辩解与外族人同赞美</a:t>
            </a:r>
          </a:p>
          <a:p>
            <a:pPr>
              <a:spcAft>
                <a:spcPts val="600"/>
              </a:spcAft>
            </a:pPr>
            <a:r>
              <a:rPr lang="en-US" altLang="zh-CN" sz="1100">
                <a:solidFill>
                  <a:srgbClr val="000000"/>
                </a:solidFill>
                <a:latin typeface="Times New Roman" pitchFamily="18" charset="0"/>
              </a:rPr>
              <a:t>12 </a:t>
            </a:r>
            <a:r>
              <a:rPr lang="zh-CN" altLang="en-US" sz="1100">
                <a:solidFill>
                  <a:srgbClr val="000000"/>
                </a:solidFill>
                <a:latin typeface="Times New Roman" pitchFamily="18" charset="0"/>
              </a:rPr>
              <a:t>逃出监狱</a:t>
            </a:r>
          </a:p>
          <a:p>
            <a:pPr>
              <a:spcAft>
                <a:spcPts val="600"/>
              </a:spcAft>
            </a:pPr>
            <a:r>
              <a:rPr lang="en-US" altLang="zh-CN" sz="1100">
                <a:solidFill>
                  <a:srgbClr val="000000"/>
                </a:solidFill>
                <a:latin typeface="Times New Roman" pitchFamily="18" charset="0"/>
              </a:rPr>
              <a:t>13 </a:t>
            </a:r>
            <a:r>
              <a:rPr lang="zh-CN" altLang="en-US" sz="1100">
                <a:solidFill>
                  <a:srgbClr val="000000"/>
                </a:solidFill>
                <a:latin typeface="Times New Roman" pitchFamily="18" charset="0"/>
              </a:rPr>
              <a:t>福音传到安提阿</a:t>
            </a:r>
          </a:p>
          <a:p>
            <a:pPr>
              <a:spcAft>
                <a:spcPts val="600"/>
              </a:spcAft>
            </a:pPr>
            <a:r>
              <a:rPr lang="en-US" altLang="zh-CN" sz="1100">
                <a:solidFill>
                  <a:srgbClr val="000000"/>
                </a:solidFill>
                <a:latin typeface="Times New Roman" pitchFamily="18" charset="0"/>
              </a:rPr>
              <a:t>14 </a:t>
            </a:r>
            <a:r>
              <a:rPr lang="zh-CN" altLang="en-US" sz="1100">
                <a:solidFill>
                  <a:srgbClr val="000000"/>
                </a:solidFill>
                <a:latin typeface="Times New Roman" pitchFamily="18" charset="0"/>
              </a:rPr>
              <a:t>慈爱与混乱混合了</a:t>
            </a:r>
          </a:p>
          <a:p>
            <a:pPr>
              <a:spcAft>
                <a:spcPts val="600"/>
              </a:spcAft>
            </a:pPr>
            <a:r>
              <a:rPr lang="en-US" altLang="zh-CN" sz="1100">
                <a:solidFill>
                  <a:srgbClr val="000000"/>
                </a:solidFill>
                <a:latin typeface="Times New Roman" pitchFamily="18" charset="0"/>
              </a:rPr>
              <a:t>15 </a:t>
            </a:r>
            <a:r>
              <a:rPr lang="zh-CN" altLang="en-US" sz="1100">
                <a:solidFill>
                  <a:srgbClr val="000000"/>
                </a:solidFill>
                <a:latin typeface="Times New Roman" pitchFamily="18" charset="0"/>
              </a:rPr>
              <a:t>耶路撒冷会议调查</a:t>
            </a:r>
          </a:p>
          <a:p>
            <a:pPr>
              <a:spcAft>
                <a:spcPts val="600"/>
              </a:spcAft>
            </a:pPr>
            <a:r>
              <a:rPr lang="en-US" altLang="zh-CN" sz="1100">
                <a:solidFill>
                  <a:srgbClr val="000000"/>
                </a:solidFill>
                <a:latin typeface="Times New Roman" pitchFamily="18" charset="0"/>
              </a:rPr>
              <a:t>16 </a:t>
            </a:r>
            <a:r>
              <a:rPr lang="zh-CN" altLang="en-US" sz="1100">
                <a:solidFill>
                  <a:srgbClr val="000000"/>
                </a:solidFill>
                <a:latin typeface="Times New Roman" pitchFamily="18" charset="0"/>
              </a:rPr>
              <a:t>对提摩太的割礼的需要</a:t>
            </a:r>
          </a:p>
          <a:p>
            <a:pPr>
              <a:spcAft>
                <a:spcPts val="600"/>
              </a:spcAft>
            </a:pPr>
            <a:r>
              <a:rPr lang="en-US" altLang="zh-CN" sz="1100">
                <a:solidFill>
                  <a:srgbClr val="000000"/>
                </a:solidFill>
                <a:latin typeface="Times New Roman" pitchFamily="18" charset="0"/>
              </a:rPr>
              <a:t>17 </a:t>
            </a:r>
            <a:r>
              <a:rPr lang="zh-CN" altLang="en-US" sz="1100">
                <a:solidFill>
                  <a:srgbClr val="000000"/>
                </a:solidFill>
                <a:latin typeface="Times New Roman" pitchFamily="18" charset="0"/>
              </a:rPr>
              <a:t>在雅典的宣教</a:t>
            </a:r>
          </a:p>
          <a:p>
            <a:pPr>
              <a:spcAft>
                <a:spcPts val="600"/>
              </a:spcAft>
            </a:pPr>
            <a:r>
              <a:rPr lang="en-US" altLang="zh-CN" sz="1100">
                <a:solidFill>
                  <a:srgbClr val="000000"/>
                </a:solidFill>
                <a:latin typeface="Times New Roman" pitchFamily="18" charset="0"/>
              </a:rPr>
              <a:t>18</a:t>
            </a:r>
            <a:r>
              <a:rPr lang="zh-CN" altLang="en-US" sz="1100">
                <a:solidFill>
                  <a:srgbClr val="000000"/>
                </a:solidFill>
                <a:latin typeface="Times New Roman" pitchFamily="18" charset="0"/>
              </a:rPr>
              <a:t>采访与亚居拉，百基拉</a:t>
            </a:r>
            <a:endParaRPr lang="en-US" altLang="zh-CN" sz="1100">
              <a:solidFill>
                <a:srgbClr val="000000"/>
              </a:solidFill>
              <a:latin typeface="Times New Roman" pitchFamily="18" charset="0"/>
            </a:endParaRPr>
          </a:p>
          <a:p>
            <a:pPr>
              <a:spcAft>
                <a:spcPts val="600"/>
              </a:spcAft>
            </a:pPr>
            <a:r>
              <a:rPr lang="en-US" altLang="zh-CN" sz="1100">
                <a:solidFill>
                  <a:srgbClr val="000000"/>
                </a:solidFill>
                <a:latin typeface="Times New Roman" pitchFamily="18" charset="0"/>
              </a:rPr>
              <a:t>19 </a:t>
            </a:r>
            <a:r>
              <a:rPr lang="zh-CN" altLang="en-US" sz="1100">
                <a:solidFill>
                  <a:srgbClr val="000000"/>
                </a:solidFill>
                <a:latin typeface="Times New Roman" pitchFamily="18" charset="0"/>
              </a:rPr>
              <a:t>在以弗所的新信徒</a:t>
            </a:r>
            <a:endParaRPr lang="en-US" altLang="zh-CN" sz="1100">
              <a:solidFill>
                <a:srgbClr val="000000"/>
              </a:solidFill>
              <a:latin typeface="Times New Roman" pitchFamily="18" charset="0"/>
            </a:endParaRPr>
          </a:p>
          <a:p>
            <a:pPr>
              <a:spcAft>
                <a:spcPts val="600"/>
              </a:spcAft>
            </a:pPr>
            <a:r>
              <a:rPr lang="en-US" altLang="zh-CN" sz="1100">
                <a:solidFill>
                  <a:srgbClr val="000000"/>
                </a:solidFill>
                <a:latin typeface="Times New Roman" pitchFamily="18" charset="0"/>
              </a:rPr>
              <a:t>20 </a:t>
            </a:r>
            <a:r>
              <a:rPr lang="zh-CN" altLang="en-US" sz="1100">
                <a:solidFill>
                  <a:srgbClr val="000000"/>
                </a:solidFill>
                <a:latin typeface="Times New Roman" pitchFamily="18" charset="0"/>
              </a:rPr>
              <a:t>以弗所的感人告别</a:t>
            </a:r>
          </a:p>
        </p:txBody>
      </p:sp>
      <p:sp>
        <p:nvSpPr>
          <p:cNvPr id="8" name="Text Box 14"/>
          <p:cNvSpPr txBox="1">
            <a:spLocks noChangeArrowheads="1"/>
          </p:cNvSpPr>
          <p:nvPr/>
        </p:nvSpPr>
        <p:spPr bwMode="auto">
          <a:xfrm>
            <a:off x="4173190" y="7041173"/>
            <a:ext cx="3048000" cy="1985159"/>
          </a:xfrm>
          <a:prstGeom prst="rect">
            <a:avLst/>
          </a:prstGeom>
          <a:solidFill>
            <a:srgbClr val="FFFFFF"/>
          </a:solidFill>
          <a:ln w="12700" cap="sq">
            <a:noFill/>
            <a:miter lim="800000"/>
            <a:headEnd type="none" w="sm" len="sm"/>
            <a:tailEnd type="none" w="sm" len="sm"/>
          </a:ln>
        </p:spPr>
        <p:txBody>
          <a:bodyPr lIns="91387" tIns="45693" rIns="91387" bIns="45693">
            <a:spAutoFit/>
          </a:bodyPr>
          <a:lstStyle/>
          <a:p>
            <a:pPr>
              <a:spcAft>
                <a:spcPts val="600"/>
              </a:spcAft>
            </a:pPr>
            <a:r>
              <a:rPr lang="en-US" altLang="zh-CN" sz="1100" dirty="0">
                <a:solidFill>
                  <a:srgbClr val="000000"/>
                </a:solidFill>
                <a:latin typeface="Times New Roman" pitchFamily="18" charset="0"/>
              </a:rPr>
              <a:t>21 </a:t>
            </a:r>
            <a:r>
              <a:rPr lang="zh-CN" altLang="en-US" sz="1100" dirty="0">
                <a:solidFill>
                  <a:srgbClr val="000000"/>
                </a:solidFill>
                <a:latin typeface="Times New Roman" pitchFamily="18" charset="0"/>
              </a:rPr>
              <a:t>圣灵警告保罗</a:t>
            </a:r>
          </a:p>
          <a:p>
            <a:pPr>
              <a:spcAft>
                <a:spcPts val="600"/>
              </a:spcAft>
            </a:pPr>
            <a:r>
              <a:rPr lang="en-US" altLang="zh-CN" sz="1100" dirty="0">
                <a:solidFill>
                  <a:srgbClr val="000000"/>
                </a:solidFill>
                <a:latin typeface="Times New Roman" pitchFamily="18" charset="0"/>
              </a:rPr>
              <a:t>22 </a:t>
            </a:r>
            <a:r>
              <a:rPr lang="zh-CN" altLang="en-US" sz="1100" dirty="0">
                <a:solidFill>
                  <a:srgbClr val="000000"/>
                </a:solidFill>
                <a:latin typeface="Times New Roman" pitchFamily="18" charset="0"/>
              </a:rPr>
              <a:t>保罗见证带来的后果</a:t>
            </a:r>
          </a:p>
          <a:p>
            <a:pPr>
              <a:spcAft>
                <a:spcPts val="600"/>
              </a:spcAft>
            </a:pPr>
            <a:r>
              <a:rPr lang="en-US" altLang="zh-CN" sz="1100" dirty="0">
                <a:solidFill>
                  <a:srgbClr val="000000"/>
                </a:solidFill>
                <a:latin typeface="Times New Roman" pitchFamily="18" charset="0"/>
              </a:rPr>
              <a:t>23 </a:t>
            </a:r>
            <a:r>
              <a:rPr lang="zh-CN" altLang="en-US" sz="1100" dirty="0">
                <a:solidFill>
                  <a:srgbClr val="000000"/>
                </a:solidFill>
                <a:latin typeface="Times New Roman" pitchFamily="18" charset="0"/>
              </a:rPr>
              <a:t>公议会的会议</a:t>
            </a:r>
          </a:p>
          <a:p>
            <a:pPr>
              <a:spcAft>
                <a:spcPts val="600"/>
              </a:spcAft>
            </a:pPr>
            <a:r>
              <a:rPr lang="en-US" altLang="zh-CN" sz="1100" dirty="0">
                <a:solidFill>
                  <a:srgbClr val="000000"/>
                </a:solidFill>
                <a:latin typeface="Times New Roman" pitchFamily="18" charset="0"/>
              </a:rPr>
              <a:t>24 </a:t>
            </a:r>
            <a:r>
              <a:rPr lang="zh-CN" altLang="en-US" sz="1100" dirty="0">
                <a:solidFill>
                  <a:srgbClr val="000000"/>
                </a:solidFill>
                <a:latin typeface="Times New Roman" pitchFamily="18" charset="0"/>
              </a:rPr>
              <a:t>在腓力斯前受审</a:t>
            </a:r>
          </a:p>
          <a:p>
            <a:pPr>
              <a:spcAft>
                <a:spcPts val="600"/>
              </a:spcAft>
            </a:pPr>
            <a:r>
              <a:rPr lang="en-US" altLang="zh-CN" sz="1100" dirty="0">
                <a:solidFill>
                  <a:srgbClr val="000000"/>
                </a:solidFill>
                <a:latin typeface="Times New Roman" pitchFamily="18" charset="0"/>
              </a:rPr>
              <a:t>25 </a:t>
            </a:r>
            <a:r>
              <a:rPr lang="zh-CN" altLang="en-US" sz="1100" dirty="0">
                <a:solidFill>
                  <a:srgbClr val="000000"/>
                </a:solidFill>
                <a:latin typeface="Times New Roman" pitchFamily="18" charset="0"/>
              </a:rPr>
              <a:t>向凯撒的迫切上诉</a:t>
            </a:r>
          </a:p>
          <a:p>
            <a:pPr>
              <a:spcAft>
                <a:spcPts val="600"/>
              </a:spcAft>
            </a:pPr>
            <a:r>
              <a:rPr lang="en-US" altLang="zh-CN" sz="1100" dirty="0">
                <a:solidFill>
                  <a:srgbClr val="000000"/>
                </a:solidFill>
                <a:latin typeface="Times New Roman" pitchFamily="18" charset="0"/>
              </a:rPr>
              <a:t>26 </a:t>
            </a:r>
            <a:r>
              <a:rPr lang="zh-CN" altLang="en-US" sz="1100" dirty="0">
                <a:solidFill>
                  <a:srgbClr val="000000"/>
                </a:solidFill>
                <a:latin typeface="Times New Roman" pitchFamily="18" charset="0"/>
              </a:rPr>
              <a:t>与亚基帕王辩解</a:t>
            </a:r>
          </a:p>
          <a:p>
            <a:pPr>
              <a:spcAft>
                <a:spcPts val="600"/>
              </a:spcAft>
            </a:pPr>
            <a:r>
              <a:rPr lang="en-US" altLang="zh-CN" sz="1100" dirty="0">
                <a:solidFill>
                  <a:srgbClr val="000000"/>
                </a:solidFill>
                <a:latin typeface="Times New Roman" pitchFamily="18" charset="0"/>
              </a:rPr>
              <a:t>27 </a:t>
            </a:r>
            <a:r>
              <a:rPr lang="zh-CN" altLang="en-US" sz="1100" dirty="0">
                <a:solidFill>
                  <a:srgbClr val="000000"/>
                </a:solidFill>
                <a:latin typeface="Times New Roman" pitchFamily="18" charset="0"/>
              </a:rPr>
              <a:t>从该撒利亚到马尔他岛</a:t>
            </a:r>
            <a:endParaRPr lang="en-US" altLang="zh-CN" sz="1100" dirty="0">
              <a:solidFill>
                <a:srgbClr val="000000"/>
              </a:solidFill>
              <a:latin typeface="Times New Roman" pitchFamily="18" charset="0"/>
            </a:endParaRPr>
          </a:p>
          <a:p>
            <a:pPr>
              <a:spcAft>
                <a:spcPts val="600"/>
              </a:spcAft>
            </a:pPr>
            <a:r>
              <a:rPr lang="en-US" altLang="zh-CN" sz="1100" dirty="0">
                <a:solidFill>
                  <a:srgbClr val="000000"/>
                </a:solidFill>
                <a:latin typeface="Times New Roman" pitchFamily="18" charset="0"/>
              </a:rPr>
              <a:t>28 Translation</a:t>
            </a:r>
            <a:endParaRPr lang="zh-CN" altLang="en-US" sz="1100" dirty="0">
              <a:solidFill>
                <a:srgbClr val="000000"/>
              </a:solidFill>
              <a:latin typeface="Times New Roman" pitchFamily="18" charset="0"/>
            </a:endParaRPr>
          </a:p>
        </p:txBody>
      </p:sp>
      <p:sp>
        <p:nvSpPr>
          <p:cNvPr id="10"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2400" b="1" kern="0" dirty="0">
                <a:solidFill>
                  <a:srgbClr val="FFFFFF"/>
                </a:solidFill>
                <a:latin typeface="Arial"/>
              </a:rPr>
              <a:t>Barry Huddleston, </a:t>
            </a:r>
            <a:r>
              <a:rPr lang="en-US" sz="2400" b="1" i="1" kern="0" dirty="0">
                <a:solidFill>
                  <a:srgbClr val="FFFFFF"/>
                </a:solidFill>
                <a:latin typeface="Arial"/>
              </a:rPr>
              <a:t>The Acrostic Bible</a:t>
            </a:r>
            <a:endParaRPr lang="en-US" sz="2400" b="1" kern="0" dirty="0">
              <a:solidFill>
                <a:srgbClr val="FFFFFF"/>
              </a:solidFill>
              <a:latin typeface="Arial"/>
            </a:endParaRPr>
          </a:p>
        </p:txBody>
      </p:sp>
    </p:spTree>
    <p:extLst>
      <p:ext uri="{BB962C8B-B14F-4D97-AF65-F5344CB8AC3E}">
        <p14:creationId xmlns:p14="http://schemas.microsoft.com/office/powerpoint/2010/main" val="160442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0948"/>
                                        </p:tgtEl>
                                        <p:attrNameLst>
                                          <p:attrName>style.visibility</p:attrName>
                                        </p:attrNameLst>
                                      </p:cBhvr>
                                      <p:to>
                                        <p:strVal val="visible"/>
                                      </p:to>
                                    </p:set>
                                    <p:animEffect transition="in" filter="wipe(down)">
                                      <p:cBhvr>
                                        <p:cTn id="7" dur="500"/>
                                        <p:tgtEl>
                                          <p:spTgt spid="210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8"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339675-405F-A042-BE3B-6E26E984AF10}"/>
              </a:ext>
            </a:extLst>
          </p:cNvPr>
          <p:cNvSpPr txBox="1"/>
          <p:nvPr/>
        </p:nvSpPr>
        <p:spPr>
          <a:xfrm>
            <a:off x="400834" y="957981"/>
            <a:ext cx="8374837"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6 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“As I was on my way and drew near to Damascus, about noon a great light from heaven suddenly shone around me. </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7 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And I fell to the ground and heard a voice saying to me, ‘Saul, Saul, why are you persecuting me?’ </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8 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And I answered, ‘Who are you, Lord?’ And he said to me, ‘I am Jesus of Nazareth, whom you are persecuting.’ </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9 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Now those who were with me saw the light but did not understand the voice of the one who was speaking to me. </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10 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And I said, ‘What shall I do, Lord?’ And the Lord said to me, ‘Rise, and go into Damascus, and there you will be told all that is appointed for you to do.’ </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11 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And since I could not see because of the brightness of that light, I was led by the hand by those who were with me, and came into Damascus.”</a:t>
            </a:r>
          </a:p>
        </p:txBody>
      </p:sp>
      <p:sp>
        <p:nvSpPr>
          <p:cNvPr id="3" name="TextBox 2">
            <a:extLst>
              <a:ext uri="{FF2B5EF4-FFF2-40B4-BE49-F238E27FC236}">
                <a16:creationId xmlns:a16="http://schemas.microsoft.com/office/drawing/2014/main" id="{B9170831-6DB6-7442-A6F1-DD3869A0183B}"/>
              </a:ext>
            </a:extLst>
          </p:cNvPr>
          <p:cNvSpPr txBox="1"/>
          <p:nvPr/>
        </p:nvSpPr>
        <p:spPr>
          <a:xfrm>
            <a:off x="400834" y="143789"/>
            <a:ext cx="8374837" cy="646331"/>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Acts 22:6-11</a:t>
            </a:r>
            <a:endParaRPr kumimoji="0" lang="en-TH"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696154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339675-405F-A042-BE3B-6E26E984AF10}"/>
              </a:ext>
            </a:extLst>
          </p:cNvPr>
          <p:cNvSpPr txBox="1"/>
          <p:nvPr/>
        </p:nvSpPr>
        <p:spPr>
          <a:xfrm>
            <a:off x="400834" y="957981"/>
            <a:ext cx="8374837"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12 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“And one Ananias, a devout man according to the law, well spoken of by all the Jews who lived there, </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13 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came to me, and standing by me said to me, ‘Brother Saul, receive your sight.’ And at that very hour I received my sight and saw him. </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14 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And he said, ‘The God of our fathers appointed you to know his will, to see the Righteous One and to hear a voice from his mouth; </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15 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for you will be a witness for him to everyone of what you have seen and heard. </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16 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And now why do you wait? Rise and be baptized and wash away your sins, calling on his name.’”</a:t>
            </a:r>
          </a:p>
        </p:txBody>
      </p:sp>
      <p:sp>
        <p:nvSpPr>
          <p:cNvPr id="3" name="TextBox 2">
            <a:extLst>
              <a:ext uri="{FF2B5EF4-FFF2-40B4-BE49-F238E27FC236}">
                <a16:creationId xmlns:a16="http://schemas.microsoft.com/office/drawing/2014/main" id="{B9170831-6DB6-7442-A6F1-DD3869A0183B}"/>
              </a:ext>
            </a:extLst>
          </p:cNvPr>
          <p:cNvSpPr txBox="1"/>
          <p:nvPr/>
        </p:nvSpPr>
        <p:spPr>
          <a:xfrm>
            <a:off x="400834" y="143789"/>
            <a:ext cx="8374837" cy="646331"/>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Acts 22:12-16</a:t>
            </a:r>
            <a:endParaRPr kumimoji="0" lang="en-TH"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8548205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339675-405F-A042-BE3B-6E26E984AF10}"/>
              </a:ext>
            </a:extLst>
          </p:cNvPr>
          <p:cNvSpPr txBox="1"/>
          <p:nvPr/>
        </p:nvSpPr>
        <p:spPr>
          <a:xfrm>
            <a:off x="400834" y="957981"/>
            <a:ext cx="8374837"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17 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“When I had returned to Jerusalem and was praying in the temple, I fell into a trance </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18 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and saw him saying to me, ‘Make haste and get out of Jerusalem quickly, because they will not accept your testimony about me.’ </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19 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And I said, ‘Lord, they themselves know that in one synagogue after another I imprisoned and beat those who believed in you. </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20 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And when the blood of Stephen your witness was being shed, I myself was standing by and approving and watching over the garments of those who killed him.’ </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21 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And he said to me, ‘Go, for I will send you far away to the Gentiles.’”</a:t>
            </a:r>
          </a:p>
        </p:txBody>
      </p:sp>
      <p:sp>
        <p:nvSpPr>
          <p:cNvPr id="3" name="TextBox 2">
            <a:extLst>
              <a:ext uri="{FF2B5EF4-FFF2-40B4-BE49-F238E27FC236}">
                <a16:creationId xmlns:a16="http://schemas.microsoft.com/office/drawing/2014/main" id="{B9170831-6DB6-7442-A6F1-DD3869A0183B}"/>
              </a:ext>
            </a:extLst>
          </p:cNvPr>
          <p:cNvSpPr txBox="1"/>
          <p:nvPr/>
        </p:nvSpPr>
        <p:spPr>
          <a:xfrm>
            <a:off x="400834" y="143789"/>
            <a:ext cx="8374837" cy="646331"/>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Acts 22:17-21</a:t>
            </a:r>
            <a:endParaRPr kumimoji="0" lang="en-TH"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9239171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339675-405F-A042-BE3B-6E26E984AF10}"/>
              </a:ext>
            </a:extLst>
          </p:cNvPr>
          <p:cNvSpPr txBox="1"/>
          <p:nvPr/>
        </p:nvSpPr>
        <p:spPr>
          <a:xfrm>
            <a:off x="400834" y="957981"/>
            <a:ext cx="8495740"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22 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“Up to this word they listened to him. Then they raised their voices and said, ’Away with such a fellow from the earth! For he should not be allowed to live.’ </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23 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And as they were shouting and throwing off their cloaks and flinging dust into the air, </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24 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tribune ordered him to be brought into the barracks, saying that he should be examined by flogging, to find out why they were shouting against him like this. </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25 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But when they had stretched him out for the whips, Paul said to the centurion who was standing by, ‘Is it lawful for you to flog a man who is a Roman citizen and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uncondemned</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sp>
        <p:nvSpPr>
          <p:cNvPr id="3" name="TextBox 2">
            <a:extLst>
              <a:ext uri="{FF2B5EF4-FFF2-40B4-BE49-F238E27FC236}">
                <a16:creationId xmlns:a16="http://schemas.microsoft.com/office/drawing/2014/main" id="{B9170831-6DB6-7442-A6F1-DD3869A0183B}"/>
              </a:ext>
            </a:extLst>
          </p:cNvPr>
          <p:cNvSpPr txBox="1"/>
          <p:nvPr/>
        </p:nvSpPr>
        <p:spPr>
          <a:xfrm>
            <a:off x="400834" y="143789"/>
            <a:ext cx="8374837" cy="646331"/>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Acts 22:22-25</a:t>
            </a:r>
            <a:endParaRPr kumimoji="0" lang="en-TH"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4992785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339675-405F-A042-BE3B-6E26E984AF10}"/>
              </a:ext>
            </a:extLst>
          </p:cNvPr>
          <p:cNvSpPr txBox="1"/>
          <p:nvPr/>
        </p:nvSpPr>
        <p:spPr>
          <a:xfrm>
            <a:off x="400834" y="957981"/>
            <a:ext cx="8495740"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26 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“When the centurion heard this, he went to the tribune and said to him, ‘What are you about to do? For this man is a Roman citizen.’ </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27 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 the tribune came and said to him, ‘Tell me, are you a Roman citizen?’ And he said, ‘Yes.’ </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28 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tribune answered, ‘I bought this citizenship for a large sum.’ Paul said, ‘But I am a citizen by birth.’ </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29 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 those who were about to examine him withdrew from him immediately, and the tribune also was afraid, for he realized that Paul was a Roman citizen and that he had bound him.”</a:t>
            </a:r>
          </a:p>
        </p:txBody>
      </p:sp>
      <p:sp>
        <p:nvSpPr>
          <p:cNvPr id="3" name="TextBox 2">
            <a:extLst>
              <a:ext uri="{FF2B5EF4-FFF2-40B4-BE49-F238E27FC236}">
                <a16:creationId xmlns:a16="http://schemas.microsoft.com/office/drawing/2014/main" id="{B9170831-6DB6-7442-A6F1-DD3869A0183B}"/>
              </a:ext>
            </a:extLst>
          </p:cNvPr>
          <p:cNvSpPr txBox="1"/>
          <p:nvPr/>
        </p:nvSpPr>
        <p:spPr>
          <a:xfrm>
            <a:off x="400834" y="143789"/>
            <a:ext cx="8374837" cy="646331"/>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Acts 22:26-29</a:t>
            </a:r>
            <a:endParaRPr kumimoji="0" lang="en-TH"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0082288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he commander brought Paul inside and ordered him to be lashed with whips to make him confess his crime. – Slide 10">
            <a:extLst>
              <a:ext uri="{FF2B5EF4-FFF2-40B4-BE49-F238E27FC236}">
                <a16:creationId xmlns:a16="http://schemas.microsoft.com/office/drawing/2014/main" id="{0CB57FA1-911C-F24D-91D4-7C554E8ACA1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E28E5D0-2DD5-4C92-BB36-D78B79B74945}"/>
              </a:ext>
            </a:extLst>
          </p:cNvPr>
          <p:cNvSpPr txBox="1"/>
          <p:nvPr/>
        </p:nvSpPr>
        <p:spPr>
          <a:xfrm>
            <a:off x="0" y="6307105"/>
            <a:ext cx="9144000" cy="523220"/>
          </a:xfrm>
          <a:prstGeom prst="rect">
            <a:avLst/>
          </a:prstGeom>
          <a:solidFill>
            <a:srgbClr val="000000">
              <a:alpha val="56078"/>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Calibri" panose="020F0502020204030204" pitchFamily="34" charset="0"/>
              </a:rPr>
              <a:t> Paul reveals his Roman citizenship - Acts 22:22-29</a:t>
            </a:r>
          </a:p>
        </p:txBody>
      </p:sp>
    </p:spTree>
    <p:extLst>
      <p:ext uri="{BB962C8B-B14F-4D97-AF65-F5344CB8AC3E}">
        <p14:creationId xmlns:p14="http://schemas.microsoft.com/office/powerpoint/2010/main" val="114981626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339675-405F-A042-BE3B-6E26E984AF10}"/>
              </a:ext>
            </a:extLst>
          </p:cNvPr>
          <p:cNvSpPr txBox="1"/>
          <p:nvPr/>
        </p:nvSpPr>
        <p:spPr>
          <a:xfrm>
            <a:off x="405733" y="1052736"/>
            <a:ext cx="7515808"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30 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“But on the next day, desiring to know the real reason why he was being accused by the Jews, he unbound him and commanded the chief priests and all the council to meet, and he brought Paul down and set him before them.”</a:t>
            </a:r>
          </a:p>
        </p:txBody>
      </p:sp>
      <p:sp>
        <p:nvSpPr>
          <p:cNvPr id="3" name="TextBox 2">
            <a:extLst>
              <a:ext uri="{FF2B5EF4-FFF2-40B4-BE49-F238E27FC236}">
                <a16:creationId xmlns:a16="http://schemas.microsoft.com/office/drawing/2014/main" id="{B9170831-6DB6-7442-A6F1-DD3869A0183B}"/>
              </a:ext>
            </a:extLst>
          </p:cNvPr>
          <p:cNvSpPr txBox="1"/>
          <p:nvPr/>
        </p:nvSpPr>
        <p:spPr>
          <a:xfrm>
            <a:off x="400834" y="143789"/>
            <a:ext cx="8374837" cy="646331"/>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Acts 22:30</a:t>
            </a:r>
            <a:endParaRPr kumimoji="0" lang="en-TH"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7757671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a:solidFill>
                <a:srgbClr val="000000"/>
              </a:solidFill>
              <a:latin typeface="Arial"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Acts 23</a:t>
            </a:r>
          </a:p>
        </p:txBody>
      </p:sp>
    </p:spTree>
    <p:extLst>
      <p:ext uri="{BB962C8B-B14F-4D97-AF65-F5344CB8AC3E}">
        <p14:creationId xmlns:p14="http://schemas.microsoft.com/office/powerpoint/2010/main" val="149891654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339675-405F-A042-BE3B-6E26E984AF10}"/>
              </a:ext>
            </a:extLst>
          </p:cNvPr>
          <p:cNvSpPr txBox="1"/>
          <p:nvPr/>
        </p:nvSpPr>
        <p:spPr>
          <a:xfrm>
            <a:off x="368560" y="904191"/>
            <a:ext cx="8743166"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panose="020B0604020202020204" pitchFamily="34" charset="0"/>
                <a:ea typeface="+mn-ea"/>
                <a:cs typeface="Arial" panose="020B0604020202020204" pitchFamily="34" charset="0"/>
              </a:rPr>
              <a:t>“</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And looking intently at the council, Paul said, ‘Brothers, I have lived my life before God in all good conscience up to this day.’ </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2 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And the high priest Ananias commanded those who stood by him to strike him on the mouth. </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3 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Then Paul said to him, ‘God is going to strike you, you whitewashed wall! Are you sitting to judge me according to the law, and yet contrary to the law you order me to be struck?’ </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4 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Those who stood by said, ‘Would you revile God's high priest?’ </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5 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And Paul said, ‘I did not know, brothers, that he was the high priest, for it is written, “You shall not speak evil of a ruler of your people.”’”</a:t>
            </a:r>
          </a:p>
        </p:txBody>
      </p:sp>
      <p:sp>
        <p:nvSpPr>
          <p:cNvPr id="3" name="TextBox 2">
            <a:extLst>
              <a:ext uri="{FF2B5EF4-FFF2-40B4-BE49-F238E27FC236}">
                <a16:creationId xmlns:a16="http://schemas.microsoft.com/office/drawing/2014/main" id="{B9170831-6DB6-7442-A6F1-DD3869A0183B}"/>
              </a:ext>
            </a:extLst>
          </p:cNvPr>
          <p:cNvSpPr txBox="1"/>
          <p:nvPr/>
        </p:nvSpPr>
        <p:spPr>
          <a:xfrm>
            <a:off x="400834" y="143789"/>
            <a:ext cx="8374837" cy="646331"/>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Acts 23:1-5</a:t>
            </a:r>
            <a:endParaRPr kumimoji="0" lang="en-TH"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3074025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339675-405F-A042-BE3B-6E26E984AF10}"/>
              </a:ext>
            </a:extLst>
          </p:cNvPr>
          <p:cNvSpPr txBox="1"/>
          <p:nvPr/>
        </p:nvSpPr>
        <p:spPr>
          <a:xfrm>
            <a:off x="357802" y="904191"/>
            <a:ext cx="8743166"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6 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“Now when Paul perceived that one part were Sadducees and the other Pharisees, he cried out in the council, ‘Brothers, I am a Pharisee, a son of Pharisees. It is with respect to the hope and the resurrection of the dead that I am on trial.’ </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7 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And when he had said this, a dissension arose between the Pharisees and the Sadducees, and the assembly was divided. </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8 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For the Sadducees say that there is no resurrection, nor angel, nor spirit, but the Pharisees acknowledge them all. </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9 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Then a great clamor arose, and some of the scribes of the Pharisees' party stood up and contended sharply, ‘We find nothing wrong in this man. What if a spirit or an angel spoke to him?’ </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10 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And when the dissension became violent, the tribune, afraid that Paul would be torn to pieces by them, commanded the soldiers to go down and take him away from among them by force and bring him into the barracks.”</a:t>
            </a:r>
          </a:p>
        </p:txBody>
      </p:sp>
      <p:sp>
        <p:nvSpPr>
          <p:cNvPr id="3" name="TextBox 2">
            <a:extLst>
              <a:ext uri="{FF2B5EF4-FFF2-40B4-BE49-F238E27FC236}">
                <a16:creationId xmlns:a16="http://schemas.microsoft.com/office/drawing/2014/main" id="{B9170831-6DB6-7442-A6F1-DD3869A0183B}"/>
              </a:ext>
            </a:extLst>
          </p:cNvPr>
          <p:cNvSpPr txBox="1"/>
          <p:nvPr/>
        </p:nvSpPr>
        <p:spPr>
          <a:xfrm>
            <a:off x="400834" y="143789"/>
            <a:ext cx="8374837" cy="646331"/>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Acts 23:6-10</a:t>
            </a:r>
            <a:endParaRPr kumimoji="0" lang="en-TH"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91931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4978" name="Picture 2" descr="http://outreachmagazine.com/wp-content/uploads/2018/04/18_0501_EVANGELSIM_5-Ways-to-Elevate-Evangelism_OldSize.jpg">
            <a:extLst>
              <a:ext uri="{FF2B5EF4-FFF2-40B4-BE49-F238E27FC236}">
                <a16:creationId xmlns:a16="http://schemas.microsoft.com/office/drawing/2014/main" id="{98E5098E-2DDD-394E-8B75-8BEF0AA2F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20186" cy="684014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Witnessing</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8642233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rgbClr val="70B096"/>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1D7BD3-19A8-C443-BD73-B6B6FB543B24}"/>
              </a:ext>
            </a:extLst>
          </p:cNvPr>
          <p:cNvSpPr txBox="1"/>
          <p:nvPr/>
        </p:nvSpPr>
        <p:spPr>
          <a:xfrm>
            <a:off x="276350" y="305068"/>
            <a:ext cx="8591299" cy="624786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TH" sz="40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TAKE COURAGE IN CHRIST</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TH"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TH"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Acts 2</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r>
              <a:rPr kumimoji="0" lang="en-TH" sz="4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:11 </a:t>
            </a:r>
            <a:r>
              <a:rPr kumimoji="0" lang="en-TH"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following night the Lord stood by him and said, “Take courage, for as you have testified to the facts about me in Jerusalem, so you must testify also in Rome.”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Hebrews 13:5 – “…for he has said, “I will never leave you nor forsake you.”</a:t>
            </a:r>
            <a:endParaRPr kumimoji="0" lang="en-TH"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7018288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6B747970-4E6A-6C43-ACEE-FB8870B72D06}"/>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1069379" y="0"/>
            <a:ext cx="7257875"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49029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1DDB81-F5C6-8149-A7CE-7954B4FA1DE3}"/>
              </a:ext>
            </a:extLst>
          </p:cNvPr>
          <p:cNvSpPr txBox="1"/>
          <p:nvPr/>
        </p:nvSpPr>
        <p:spPr>
          <a:xfrm>
            <a:off x="0" y="134667"/>
            <a:ext cx="9143999" cy="5078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TH" sz="2700" b="1" i="0" u="none" strike="noStrike" kern="1200" cap="none" spc="0" normalizeH="0" baseline="0" noProof="0" dirty="0">
                <a:ln>
                  <a:noFill/>
                </a:ln>
                <a:solidFill>
                  <a:srgbClr val="FFFFFF"/>
                </a:solidFill>
                <a:effectLst/>
                <a:uLnTx/>
                <a:uFillTx/>
                <a:latin typeface="Gill Sans MT" panose="020B0502020104020203"/>
                <a:ea typeface="+mn-ea"/>
                <a:cs typeface="+mn-cs"/>
              </a:rPr>
              <a:t>Video </a:t>
            </a:r>
            <a:r>
              <a:rPr kumimoji="0" lang="en-TH" sz="2700" b="1" i="0" u="none" strike="noStrike" kern="1200" cap="none" spc="0" normalizeH="0" baseline="0" noProof="0">
                <a:ln>
                  <a:noFill/>
                </a:ln>
                <a:solidFill>
                  <a:srgbClr val="FFFFFF"/>
                </a:solidFill>
                <a:effectLst/>
                <a:uLnTx/>
                <a:uFillTx/>
                <a:latin typeface="Gill Sans MT" panose="020B0502020104020203"/>
                <a:ea typeface="+mn-ea"/>
                <a:cs typeface="+mn-cs"/>
              </a:rPr>
              <a:t>testimony </a:t>
            </a:r>
            <a:r>
              <a:rPr kumimoji="0" lang="en-US" sz="2700" b="1" i="0" u="none" strike="noStrike" kern="1200" cap="none" spc="0" normalizeH="0" baseline="0" noProof="0" dirty="0">
                <a:ln>
                  <a:noFill/>
                </a:ln>
                <a:solidFill>
                  <a:srgbClr val="FFFFFF"/>
                </a:solidFill>
                <a:effectLst/>
                <a:uLnTx/>
                <a:uFillTx/>
                <a:latin typeface="Gill Sans MT" panose="020B0502020104020203"/>
                <a:ea typeface="+mn-ea"/>
                <a:cs typeface="+mn-cs"/>
              </a:rPr>
              <a:t>of </a:t>
            </a:r>
            <a:r>
              <a:rPr kumimoji="0" lang="en-TH" sz="2700" b="1" i="0" u="none" strike="noStrike" kern="1200" cap="none" spc="0" normalizeH="0" baseline="0" noProof="0">
                <a:ln>
                  <a:noFill/>
                </a:ln>
                <a:solidFill>
                  <a:srgbClr val="FFFFFF"/>
                </a:solidFill>
                <a:effectLst/>
                <a:uLnTx/>
                <a:uFillTx/>
                <a:latin typeface="Gill Sans MT" panose="020B0502020104020203"/>
                <a:ea typeface="+mn-ea"/>
                <a:cs typeface="+mn-cs"/>
              </a:rPr>
              <a:t>John </a:t>
            </a:r>
            <a:r>
              <a:rPr kumimoji="0" lang="en-TH" sz="2700" b="1" i="0" u="none" strike="noStrike" kern="1200" cap="none" spc="0" normalizeH="0" baseline="0" noProof="0" dirty="0">
                <a:ln>
                  <a:noFill/>
                </a:ln>
                <a:solidFill>
                  <a:srgbClr val="FFFFFF"/>
                </a:solidFill>
                <a:effectLst/>
                <a:uLnTx/>
                <a:uFillTx/>
                <a:latin typeface="Gill Sans MT" panose="020B0502020104020203"/>
                <a:ea typeface="+mn-ea"/>
                <a:cs typeface="+mn-cs"/>
              </a:rPr>
              <a:t>Monger</a:t>
            </a:r>
          </a:p>
        </p:txBody>
      </p:sp>
      <p:pic>
        <p:nvPicPr>
          <p:cNvPr id="3" name="Church Planting Initiative - Testimony - John Monger-2">
            <a:hlinkClick r:id="" action="ppaction://media"/>
            <a:extLst>
              <a:ext uri="{FF2B5EF4-FFF2-40B4-BE49-F238E27FC236}">
                <a16:creationId xmlns:a16="http://schemas.microsoft.com/office/drawing/2014/main" id="{6CB76EF9-E568-4557-B219-88FDA65A271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029" y="849085"/>
            <a:ext cx="9173029" cy="5159829"/>
          </a:xfrm>
          <a:prstGeom prst="rect">
            <a:avLst/>
          </a:prstGeom>
        </p:spPr>
      </p:pic>
    </p:spTree>
    <p:extLst>
      <p:ext uri="{BB962C8B-B14F-4D97-AF65-F5344CB8AC3E}">
        <p14:creationId xmlns:p14="http://schemas.microsoft.com/office/powerpoint/2010/main" val="90244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59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4" name="Picture 2" descr="Let us pray!">
            <a:extLst>
              <a:ext uri="{FF2B5EF4-FFF2-40B4-BE49-F238E27FC236}">
                <a16:creationId xmlns:a16="http://schemas.microsoft.com/office/drawing/2014/main" id="{E1E5FD81-4D2D-0248-9990-4E01BFC02BF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26380" y="2124211"/>
            <a:ext cx="5561861" cy="4653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60EB47B-70A8-3B47-9ADB-04F857F332F6}"/>
              </a:ext>
            </a:extLst>
          </p:cNvPr>
          <p:cNvSpPr txBox="1"/>
          <p:nvPr/>
        </p:nvSpPr>
        <p:spPr>
          <a:xfrm>
            <a:off x="3007310" y="582652"/>
            <a:ext cx="5679281" cy="8540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H" sz="4950" b="1" i="0" u="none" strike="noStrike" kern="1200" cap="none" spc="0" normalizeH="0" baseline="0" noProof="0" dirty="0">
                <a:ln>
                  <a:noFill/>
                </a:ln>
                <a:solidFill>
                  <a:srgbClr val="FFFFFF"/>
                </a:solidFill>
                <a:effectLst/>
                <a:uLnTx/>
                <a:uFillTx/>
                <a:latin typeface="Gill Sans MT" panose="020B0502020104020203"/>
                <a:ea typeface="+mn-ea"/>
                <a:cs typeface="+mn-cs"/>
              </a:rPr>
              <a:t>LET US PRAY</a:t>
            </a:r>
          </a:p>
        </p:txBody>
      </p:sp>
    </p:spTree>
    <p:extLst>
      <p:ext uri="{BB962C8B-B14F-4D97-AF65-F5344CB8AC3E}">
        <p14:creationId xmlns:p14="http://schemas.microsoft.com/office/powerpoint/2010/main" val="153948431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Why Ladakh needs tanks | ORF">
            <a:extLst>
              <a:ext uri="{FF2B5EF4-FFF2-40B4-BE49-F238E27FC236}">
                <a16:creationId xmlns:a16="http://schemas.microsoft.com/office/drawing/2014/main" id="{6A83523A-973C-4CD4-94AF-B11A7BB1A2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 y="-152831"/>
            <a:ext cx="9158437" cy="62443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BC6478F-0F9F-4EAE-9812-01EAD814A116}"/>
              </a:ext>
            </a:extLst>
          </p:cNvPr>
          <p:cNvSpPr txBox="1"/>
          <p:nvPr/>
        </p:nvSpPr>
        <p:spPr bwMode="auto">
          <a:xfrm>
            <a:off x="0" y="-19770"/>
            <a:ext cx="9160441" cy="1532883"/>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normAutofit/>
          </a:bodyPr>
          <a:lstStyle/>
          <a:p>
            <a:pPr marL="0" marR="0" lvl="0" indent="0" algn="ctr" defTabSz="457177" rtl="0" eaLnBrk="1" fontAlgn="auto" latinLnBrk="0" hangingPunct="1">
              <a:lnSpc>
                <a:spcPct val="90000"/>
              </a:lnSpc>
              <a:spcBef>
                <a:spcPts val="0"/>
              </a:spcBef>
              <a:spcAft>
                <a:spcPts val="0"/>
              </a:spcAft>
              <a:buClrTx/>
              <a:buSzTx/>
              <a:buFontTx/>
              <a:buNone/>
              <a:tabLst/>
              <a:defRPr/>
            </a:pPr>
            <a:r>
              <a:rPr kumimoji="0" lang="en-US" sz="4400" b="1" i="1"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rPr>
              <a:t>How Do I Defend Myself?</a:t>
            </a:r>
            <a:endParaRPr kumimoji="0" lang="en-US" sz="4400" b="0" i="1"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endParaRPr>
          </a:p>
          <a:p>
            <a:pPr marL="0" marR="0" lvl="0" indent="0" algn="ctr" defTabSz="457177" rtl="0" eaLnBrk="1" fontAlgn="auto" latinLnBrk="0" hangingPunct="1">
              <a:lnSpc>
                <a:spcPct val="9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rPr>
              <a:t>Standing strong in faith when persecuted for Christ</a:t>
            </a:r>
          </a:p>
        </p:txBody>
      </p:sp>
      <p:sp>
        <p:nvSpPr>
          <p:cNvPr id="9" name="TextBox 8">
            <a:extLst>
              <a:ext uri="{FF2B5EF4-FFF2-40B4-BE49-F238E27FC236}">
                <a16:creationId xmlns:a16="http://schemas.microsoft.com/office/drawing/2014/main" id="{4C5C1B9C-7980-4F12-8838-8A28830E3C59}"/>
              </a:ext>
            </a:extLst>
          </p:cNvPr>
          <p:cNvSpPr txBox="1"/>
          <p:nvPr/>
        </p:nvSpPr>
        <p:spPr>
          <a:xfrm>
            <a:off x="2702748" y="1513113"/>
            <a:ext cx="3756947" cy="646331"/>
          </a:xfrm>
          <a:prstGeom prst="rect">
            <a:avLst/>
          </a:prstGeom>
          <a:solidFill>
            <a:schemeClr val="bg1"/>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mn-cs"/>
              </a:rPr>
              <a:t>Acts 23:12–24:27</a:t>
            </a:r>
            <a:endParaRPr kumimoji="0" lang="en-US" sz="3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5" name="Rectangle 4">
            <a:extLst>
              <a:ext uri="{FF2B5EF4-FFF2-40B4-BE49-F238E27FC236}">
                <a16:creationId xmlns:a16="http://schemas.microsoft.com/office/drawing/2014/main" id="{DE2DF492-3ABF-C944-B6F8-CD2BA5747D35}"/>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343972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30E9A1-D389-4BDA-9451-B9E9A9E2D5A5}"/>
              </a:ext>
            </a:extLst>
          </p:cNvPr>
          <p:cNvSpPr txBox="1"/>
          <p:nvPr/>
        </p:nvSpPr>
        <p:spPr>
          <a:xfrm>
            <a:off x="288755" y="746006"/>
            <a:ext cx="8337887" cy="1054263"/>
          </a:xfrm>
          <a:prstGeom prst="rect">
            <a:avLst/>
          </a:prstGeom>
          <a:solidFill>
            <a:srgbClr val="860000"/>
          </a:solidFill>
        </p:spPr>
        <p:txBody>
          <a:bodyPr wrap="square">
            <a:spAutoFit/>
          </a:bodyPr>
          <a:lstStyle/>
          <a:p>
            <a:pPr marL="0" marR="0" lvl="0" indent="0" algn="l" defTabSz="457177"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rPr>
              <a:t>Recognize that you will receive unjust treatment because of your faith in Christ</a:t>
            </a:r>
            <a:endParaRPr kumimoji="0" lang="en-US" sz="28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endParaRPr>
          </a:p>
        </p:txBody>
      </p:sp>
      <p:pic>
        <p:nvPicPr>
          <p:cNvPr id="2050" name="Picture 2" descr="Shooting Range Target (Various designers) - Design and Violence">
            <a:extLst>
              <a:ext uri="{FF2B5EF4-FFF2-40B4-BE49-F238E27FC236}">
                <a16:creationId xmlns:a16="http://schemas.microsoft.com/office/drawing/2014/main" id="{6EB11673-3147-4853-BE85-AA07615FBB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5642" y="2596565"/>
            <a:ext cx="3132715" cy="3659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25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E0697A3-3D07-4D21-89C4-90E505AF352F}"/>
              </a:ext>
            </a:extLst>
          </p:cNvPr>
          <p:cNvSpPr txBox="1"/>
          <p:nvPr/>
        </p:nvSpPr>
        <p:spPr>
          <a:xfrm>
            <a:off x="12033" y="291769"/>
            <a:ext cx="4042612" cy="461665"/>
          </a:xfrm>
          <a:prstGeom prst="rect">
            <a:avLst/>
          </a:prstGeom>
          <a:solidFill>
            <a:srgbClr val="860000"/>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Jesus</a:t>
            </a:r>
            <a:endParaRPr kumimoji="0" lang="en-US" sz="2400" b="1"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9" name="TextBox 8">
            <a:extLst>
              <a:ext uri="{FF2B5EF4-FFF2-40B4-BE49-F238E27FC236}">
                <a16:creationId xmlns:a16="http://schemas.microsoft.com/office/drawing/2014/main" id="{9C4AE1F5-D363-455A-B9F6-C221AA674316}"/>
              </a:ext>
            </a:extLst>
          </p:cNvPr>
          <p:cNvSpPr txBox="1"/>
          <p:nvPr/>
        </p:nvSpPr>
        <p:spPr>
          <a:xfrm>
            <a:off x="4556880" y="291769"/>
            <a:ext cx="4378575" cy="461665"/>
          </a:xfrm>
          <a:prstGeom prst="rect">
            <a:avLst/>
          </a:prstGeom>
          <a:solidFill>
            <a:schemeClr val="accent6">
              <a:lumMod val="50000"/>
            </a:schemeClr>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Paul</a:t>
            </a:r>
            <a:endParaRPr kumimoji="0" lang="en-US" sz="2400" b="1"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28" name="Rectangle 27">
            <a:extLst>
              <a:ext uri="{FF2B5EF4-FFF2-40B4-BE49-F238E27FC236}">
                <a16:creationId xmlns:a16="http://schemas.microsoft.com/office/drawing/2014/main" id="{2049A747-4D6B-4A5F-8111-E1231BA1E601}"/>
              </a:ext>
            </a:extLst>
          </p:cNvPr>
          <p:cNvSpPr/>
          <p:nvPr/>
        </p:nvSpPr>
        <p:spPr bwMode="auto">
          <a:xfrm>
            <a:off x="12032" y="862006"/>
            <a:ext cx="4067671" cy="5888454"/>
          </a:xfrm>
          <a:prstGeom prst="rect">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 name="TextBox 6">
            <a:extLst>
              <a:ext uri="{FF2B5EF4-FFF2-40B4-BE49-F238E27FC236}">
                <a16:creationId xmlns:a16="http://schemas.microsoft.com/office/drawing/2014/main" id="{D8A07E5C-BD3F-4E69-99A6-2416B8F29293}"/>
              </a:ext>
            </a:extLst>
          </p:cNvPr>
          <p:cNvSpPr txBox="1"/>
          <p:nvPr/>
        </p:nvSpPr>
        <p:spPr>
          <a:xfrm>
            <a:off x="12032" y="929260"/>
            <a:ext cx="4066674" cy="1200329"/>
          </a:xfrm>
          <a:prstGeom prst="rect">
            <a:avLst/>
          </a:prstGeom>
          <a:noFill/>
          <a:ln>
            <a:noFill/>
          </a:ln>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Prophesies that Jews will deliver him over to Gentiles when he enters Jerusalem</a:t>
            </a:r>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3" name="TextBox 12">
            <a:extLst>
              <a:ext uri="{FF2B5EF4-FFF2-40B4-BE49-F238E27FC236}">
                <a16:creationId xmlns:a16="http://schemas.microsoft.com/office/drawing/2014/main" id="{09F874F3-398B-44A8-B6EA-AFAED1093AC0}"/>
              </a:ext>
            </a:extLst>
          </p:cNvPr>
          <p:cNvSpPr txBox="1"/>
          <p:nvPr/>
        </p:nvSpPr>
        <p:spPr>
          <a:xfrm>
            <a:off x="12032" y="2149444"/>
            <a:ext cx="4048630" cy="830997"/>
          </a:xfrm>
          <a:prstGeom prst="rect">
            <a:avLst/>
          </a:prstGeom>
          <a:noFill/>
          <a:ln>
            <a:noFill/>
          </a:ln>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endParaRPr>
          </a:p>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Enters temple to purify it</a:t>
            </a:r>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7" name="TextBox 16">
            <a:extLst>
              <a:ext uri="{FF2B5EF4-FFF2-40B4-BE49-F238E27FC236}">
                <a16:creationId xmlns:a16="http://schemas.microsoft.com/office/drawing/2014/main" id="{9AD293C6-0109-4338-88EE-7C73C2A9B6C9}"/>
              </a:ext>
            </a:extLst>
          </p:cNvPr>
          <p:cNvSpPr txBox="1"/>
          <p:nvPr/>
        </p:nvSpPr>
        <p:spPr>
          <a:xfrm>
            <a:off x="0" y="3291624"/>
            <a:ext cx="4042613" cy="461665"/>
          </a:xfrm>
          <a:prstGeom prst="rect">
            <a:avLst/>
          </a:prstGeom>
          <a:noFill/>
          <a:ln>
            <a:noFill/>
          </a:ln>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Priests seek to kill him</a:t>
            </a:r>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0" name="TextBox 19">
            <a:extLst>
              <a:ext uri="{FF2B5EF4-FFF2-40B4-BE49-F238E27FC236}">
                <a16:creationId xmlns:a16="http://schemas.microsoft.com/office/drawing/2014/main" id="{45FC48BA-C751-4F08-A1E2-DB7F9DF7BC17}"/>
              </a:ext>
            </a:extLst>
          </p:cNvPr>
          <p:cNvSpPr txBox="1"/>
          <p:nvPr/>
        </p:nvSpPr>
        <p:spPr>
          <a:xfrm>
            <a:off x="12032" y="3773722"/>
            <a:ext cx="4054644" cy="1200329"/>
          </a:xfrm>
          <a:prstGeom prst="rect">
            <a:avLst/>
          </a:prstGeom>
          <a:noFill/>
          <a:ln>
            <a:noFill/>
          </a:ln>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endParaRPr>
          </a:p>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New party has plot to kill him (Judas)</a:t>
            </a:r>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3" name="TextBox 22">
            <a:extLst>
              <a:ext uri="{FF2B5EF4-FFF2-40B4-BE49-F238E27FC236}">
                <a16:creationId xmlns:a16="http://schemas.microsoft.com/office/drawing/2014/main" id="{6291D944-8FC0-40DC-A11D-D5081D2352CB}"/>
              </a:ext>
            </a:extLst>
          </p:cNvPr>
          <p:cNvSpPr txBox="1"/>
          <p:nvPr/>
        </p:nvSpPr>
        <p:spPr>
          <a:xfrm>
            <a:off x="12032" y="4976877"/>
            <a:ext cx="3975440" cy="769441"/>
          </a:xfrm>
          <a:prstGeom prst="rect">
            <a:avLst/>
          </a:prstGeom>
          <a:noFill/>
          <a:ln>
            <a:noFill/>
          </a:ln>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endParaRPr>
          </a:p>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Romans arrest him and try him</a:t>
            </a:r>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9" name="Rectangle 28">
            <a:extLst>
              <a:ext uri="{FF2B5EF4-FFF2-40B4-BE49-F238E27FC236}">
                <a16:creationId xmlns:a16="http://schemas.microsoft.com/office/drawing/2014/main" id="{1E14BAEB-9BC1-46FA-9E40-1AB3E7C53576}"/>
              </a:ext>
            </a:extLst>
          </p:cNvPr>
          <p:cNvSpPr/>
          <p:nvPr/>
        </p:nvSpPr>
        <p:spPr bwMode="auto">
          <a:xfrm>
            <a:off x="4556880" y="862006"/>
            <a:ext cx="4471737" cy="6001841"/>
          </a:xfrm>
          <a:prstGeom prst="rect">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6" name="TextBox 25">
            <a:extLst>
              <a:ext uri="{FF2B5EF4-FFF2-40B4-BE49-F238E27FC236}">
                <a16:creationId xmlns:a16="http://schemas.microsoft.com/office/drawing/2014/main" id="{0CA498AA-037C-4DAB-87AB-9D534028161F}"/>
              </a:ext>
            </a:extLst>
          </p:cNvPr>
          <p:cNvSpPr txBox="1"/>
          <p:nvPr/>
        </p:nvSpPr>
        <p:spPr>
          <a:xfrm>
            <a:off x="12032" y="5746899"/>
            <a:ext cx="4048630" cy="1077218"/>
          </a:xfrm>
          <a:prstGeom prst="rect">
            <a:avLst/>
          </a:prstGeom>
          <a:noFill/>
          <a:ln>
            <a:noFill/>
          </a:ln>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endParaRPr>
          </a:p>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Jews accuse him of disrupting peace</a:t>
            </a:r>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1" name="TextBox 10">
            <a:extLst>
              <a:ext uri="{FF2B5EF4-FFF2-40B4-BE49-F238E27FC236}">
                <a16:creationId xmlns:a16="http://schemas.microsoft.com/office/drawing/2014/main" id="{A94FF2D4-41E5-40A2-B49C-DC118B6FA408}"/>
              </a:ext>
            </a:extLst>
          </p:cNvPr>
          <p:cNvSpPr txBox="1"/>
          <p:nvPr/>
        </p:nvSpPr>
        <p:spPr>
          <a:xfrm>
            <a:off x="4556879" y="929260"/>
            <a:ext cx="4471737" cy="1200329"/>
          </a:xfrm>
          <a:prstGeom prst="rect">
            <a:avLst/>
          </a:prstGeom>
          <a:noFill/>
          <a:ln>
            <a:noFill/>
          </a:ln>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Receives prophecy that Jews will deliver him over to Gentiles </a:t>
            </a:r>
          </a:p>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when he enters Jerusalem</a:t>
            </a:r>
            <a:endParaRPr kumimoji="0" lang="en-US" sz="2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5" name="TextBox 14">
            <a:extLst>
              <a:ext uri="{FF2B5EF4-FFF2-40B4-BE49-F238E27FC236}">
                <a16:creationId xmlns:a16="http://schemas.microsoft.com/office/drawing/2014/main" id="{48134DB3-17D2-4D44-83C3-C81B953BFA80}"/>
              </a:ext>
            </a:extLst>
          </p:cNvPr>
          <p:cNvSpPr txBox="1"/>
          <p:nvPr/>
        </p:nvSpPr>
        <p:spPr>
          <a:xfrm>
            <a:off x="4556880" y="2151196"/>
            <a:ext cx="4486858" cy="827919"/>
          </a:xfrm>
          <a:prstGeom prst="rect">
            <a:avLst/>
          </a:prstGeom>
          <a:noFill/>
          <a:ln>
            <a:noFill/>
          </a:ln>
        </p:spPr>
        <p:txBody>
          <a:bodyPr wrap="square">
            <a:spAutoFit/>
          </a:bodyPr>
          <a:lstStyle/>
          <a:p>
            <a:pPr marL="0" marR="0" lvl="0" indent="0" algn="l" defTabSz="457177" rtl="0" eaLnBrk="1" fontAlgn="auto" latinLnBrk="0" hangingPunct="1">
              <a:lnSpc>
                <a:spcPct val="115000"/>
              </a:lnSpc>
              <a:spcBef>
                <a:spcPts val="120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endParaRPr>
          </a:p>
          <a:p>
            <a:pPr marL="0" marR="0" lvl="0" indent="0" algn="l" defTabSz="457177"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Enters temple with vows of purity</a:t>
            </a:r>
          </a:p>
        </p:txBody>
      </p:sp>
      <p:sp>
        <p:nvSpPr>
          <p:cNvPr id="18" name="TextBox 17">
            <a:extLst>
              <a:ext uri="{FF2B5EF4-FFF2-40B4-BE49-F238E27FC236}">
                <a16:creationId xmlns:a16="http://schemas.microsoft.com/office/drawing/2014/main" id="{F7A13EBE-BE8E-47D7-B482-292305D4402B}"/>
              </a:ext>
            </a:extLst>
          </p:cNvPr>
          <p:cNvSpPr txBox="1"/>
          <p:nvPr/>
        </p:nvSpPr>
        <p:spPr>
          <a:xfrm>
            <a:off x="4556880" y="3291624"/>
            <a:ext cx="4471730" cy="461665"/>
          </a:xfrm>
          <a:prstGeom prst="rect">
            <a:avLst/>
          </a:prstGeom>
          <a:noFill/>
          <a:ln>
            <a:noFill/>
          </a:ln>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Priests seek to kill him</a:t>
            </a:r>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1" name="TextBox 20">
            <a:extLst>
              <a:ext uri="{FF2B5EF4-FFF2-40B4-BE49-F238E27FC236}">
                <a16:creationId xmlns:a16="http://schemas.microsoft.com/office/drawing/2014/main" id="{D01B4608-BC44-4A3E-AE55-A1F44BBA81B9}"/>
              </a:ext>
            </a:extLst>
          </p:cNvPr>
          <p:cNvSpPr txBox="1"/>
          <p:nvPr/>
        </p:nvSpPr>
        <p:spPr>
          <a:xfrm>
            <a:off x="4556880" y="3829866"/>
            <a:ext cx="4471736" cy="1138773"/>
          </a:xfrm>
          <a:prstGeom prst="rect">
            <a:avLst/>
          </a:prstGeom>
          <a:noFill/>
          <a:ln>
            <a:noFill/>
          </a:ln>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endParaRPr>
          </a:p>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New party has plot to kill him </a:t>
            </a:r>
          </a:p>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(40 vows)</a:t>
            </a:r>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4" name="TextBox 23">
            <a:extLst>
              <a:ext uri="{FF2B5EF4-FFF2-40B4-BE49-F238E27FC236}">
                <a16:creationId xmlns:a16="http://schemas.microsoft.com/office/drawing/2014/main" id="{365647BF-1B58-4F40-9D33-B230FA0DB04B}"/>
              </a:ext>
            </a:extLst>
          </p:cNvPr>
          <p:cNvSpPr txBox="1"/>
          <p:nvPr/>
        </p:nvSpPr>
        <p:spPr>
          <a:xfrm>
            <a:off x="4556879" y="4972867"/>
            <a:ext cx="4461627" cy="769441"/>
          </a:xfrm>
          <a:prstGeom prst="rect">
            <a:avLst/>
          </a:prstGeom>
          <a:noFill/>
          <a:ln>
            <a:noFill/>
          </a:ln>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endParaRPr>
          </a:p>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Romans arrest him and try him</a:t>
            </a:r>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7" name="TextBox 26">
            <a:extLst>
              <a:ext uri="{FF2B5EF4-FFF2-40B4-BE49-F238E27FC236}">
                <a16:creationId xmlns:a16="http://schemas.microsoft.com/office/drawing/2014/main" id="{0B205B19-60BE-48B2-81D7-86BCA4350611}"/>
              </a:ext>
            </a:extLst>
          </p:cNvPr>
          <p:cNvSpPr txBox="1"/>
          <p:nvPr/>
        </p:nvSpPr>
        <p:spPr>
          <a:xfrm>
            <a:off x="4556879" y="5742884"/>
            <a:ext cx="4461627" cy="1077218"/>
          </a:xfrm>
          <a:prstGeom prst="rect">
            <a:avLst/>
          </a:prstGeom>
          <a:noFill/>
          <a:ln>
            <a:noFill/>
          </a:ln>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endParaRPr>
          </a:p>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Jews accuse him of disrupting peace</a:t>
            </a:r>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17386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P spid="17" grpId="0"/>
      <p:bldP spid="20" grpId="0"/>
      <p:bldP spid="23" grpId="0" animBg="1"/>
      <p:bldP spid="26" grpId="0" animBg="1"/>
      <p:bldP spid="11" grpId="0"/>
      <p:bldP spid="15" grpId="0"/>
      <p:bldP spid="18" grpId="0"/>
      <p:bldP spid="21" grpId="0"/>
      <p:bldP spid="24" grpId="0" animBg="1"/>
      <p:bldP spid="27"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049A747-4D6B-4A5F-8111-E1231BA1E601}"/>
              </a:ext>
            </a:extLst>
          </p:cNvPr>
          <p:cNvSpPr/>
          <p:nvPr/>
        </p:nvSpPr>
        <p:spPr bwMode="auto">
          <a:xfrm>
            <a:off x="12032" y="870395"/>
            <a:ext cx="4067671" cy="5888454"/>
          </a:xfrm>
          <a:prstGeom prst="rect">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 name="TextBox 6">
            <a:extLst>
              <a:ext uri="{FF2B5EF4-FFF2-40B4-BE49-F238E27FC236}">
                <a16:creationId xmlns:a16="http://schemas.microsoft.com/office/drawing/2014/main" id="{D8A07E5C-BD3F-4E69-99A6-2416B8F29293}"/>
              </a:ext>
            </a:extLst>
          </p:cNvPr>
          <p:cNvSpPr txBox="1"/>
          <p:nvPr/>
        </p:nvSpPr>
        <p:spPr>
          <a:xfrm>
            <a:off x="24065" y="969546"/>
            <a:ext cx="4066674" cy="830997"/>
          </a:xfrm>
          <a:prstGeom prst="rect">
            <a:avLst/>
          </a:prstGeom>
          <a:noFill/>
          <a:ln>
            <a:noFill/>
          </a:ln>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Romans find no guilt to priests’ charges</a:t>
            </a:r>
            <a:endParaRPr kumimoji="0" lang="en-US" sz="3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3" name="TextBox 12">
            <a:extLst>
              <a:ext uri="{FF2B5EF4-FFF2-40B4-BE49-F238E27FC236}">
                <a16:creationId xmlns:a16="http://schemas.microsoft.com/office/drawing/2014/main" id="{09F874F3-398B-44A8-B6EA-AFAED1093AC0}"/>
              </a:ext>
            </a:extLst>
          </p:cNvPr>
          <p:cNvSpPr txBox="1"/>
          <p:nvPr/>
        </p:nvSpPr>
        <p:spPr>
          <a:xfrm>
            <a:off x="24060" y="2149444"/>
            <a:ext cx="4048630" cy="830997"/>
          </a:xfrm>
          <a:prstGeom prst="rect">
            <a:avLst/>
          </a:prstGeom>
          <a:noFill/>
          <a:ln>
            <a:noFill/>
          </a:ln>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Roman officials try to please Jews</a:t>
            </a:r>
            <a:endParaRPr kumimoji="0" lang="en-US" sz="3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7" name="TextBox 16">
            <a:extLst>
              <a:ext uri="{FF2B5EF4-FFF2-40B4-BE49-F238E27FC236}">
                <a16:creationId xmlns:a16="http://schemas.microsoft.com/office/drawing/2014/main" id="{9AD293C6-0109-4338-88EE-7C73C2A9B6C9}"/>
              </a:ext>
            </a:extLst>
          </p:cNvPr>
          <p:cNvSpPr txBox="1"/>
          <p:nvPr/>
        </p:nvSpPr>
        <p:spPr>
          <a:xfrm>
            <a:off x="36094" y="2991669"/>
            <a:ext cx="4042613" cy="738664"/>
          </a:xfrm>
          <a:prstGeom prst="rect">
            <a:avLst/>
          </a:prstGeom>
          <a:noFill/>
          <a:ln>
            <a:noFill/>
          </a:ln>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endParaRPr>
          </a:p>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Send Jesus to death</a:t>
            </a:r>
            <a:endParaRPr kumimoji="0" lang="en-US" sz="3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9" name="Rectangle 28">
            <a:extLst>
              <a:ext uri="{FF2B5EF4-FFF2-40B4-BE49-F238E27FC236}">
                <a16:creationId xmlns:a16="http://schemas.microsoft.com/office/drawing/2014/main" id="{1E14BAEB-9BC1-46FA-9E40-1AB3E7C53576}"/>
              </a:ext>
            </a:extLst>
          </p:cNvPr>
          <p:cNvSpPr/>
          <p:nvPr/>
        </p:nvSpPr>
        <p:spPr bwMode="auto">
          <a:xfrm>
            <a:off x="4572000" y="870395"/>
            <a:ext cx="4471737" cy="6001841"/>
          </a:xfrm>
          <a:prstGeom prst="rect">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1" name="TextBox 10">
            <a:extLst>
              <a:ext uri="{FF2B5EF4-FFF2-40B4-BE49-F238E27FC236}">
                <a16:creationId xmlns:a16="http://schemas.microsoft.com/office/drawing/2014/main" id="{A94FF2D4-41E5-40A2-B49C-DC118B6FA408}"/>
              </a:ext>
            </a:extLst>
          </p:cNvPr>
          <p:cNvSpPr txBox="1"/>
          <p:nvPr/>
        </p:nvSpPr>
        <p:spPr>
          <a:xfrm>
            <a:off x="4692534" y="929260"/>
            <a:ext cx="4066673" cy="830997"/>
          </a:xfrm>
          <a:prstGeom prst="rect">
            <a:avLst/>
          </a:prstGeom>
          <a:noFill/>
          <a:ln>
            <a:noFill/>
          </a:ln>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Romans find no guilt to priests’ charges</a:t>
            </a:r>
            <a:endParaRPr kumimoji="0" lang="en-US" sz="3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5" name="TextBox 14">
            <a:extLst>
              <a:ext uri="{FF2B5EF4-FFF2-40B4-BE49-F238E27FC236}">
                <a16:creationId xmlns:a16="http://schemas.microsoft.com/office/drawing/2014/main" id="{48134DB3-17D2-4D44-83C3-C81B953BFA80}"/>
              </a:ext>
            </a:extLst>
          </p:cNvPr>
          <p:cNvSpPr txBox="1"/>
          <p:nvPr/>
        </p:nvSpPr>
        <p:spPr>
          <a:xfrm>
            <a:off x="4692534" y="2151196"/>
            <a:ext cx="3994481" cy="830997"/>
          </a:xfrm>
          <a:prstGeom prst="rect">
            <a:avLst/>
          </a:prstGeom>
          <a:noFill/>
          <a:ln>
            <a:noFill/>
          </a:ln>
        </p:spPr>
        <p:txBody>
          <a:bodyPr wrap="square">
            <a:spAutoFit/>
          </a:bodyPr>
          <a:lstStyle/>
          <a:p>
            <a:pPr marL="0" marR="0" lvl="0" indent="0" algn="l" defTabSz="457177" rtl="0" eaLnBrk="1" fontAlgn="auto" latinLnBrk="0" hangingPunct="1">
              <a:lnSpc>
                <a:spcPct val="100000"/>
              </a:lnSpc>
              <a:spcBef>
                <a:spcPts val="120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Roman officials try to please Jews</a:t>
            </a:r>
            <a:endParaRPr kumimoji="0" lang="en-US" sz="32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F7A13EBE-BE8E-47D7-B482-292305D4402B}"/>
              </a:ext>
            </a:extLst>
          </p:cNvPr>
          <p:cNvSpPr txBox="1"/>
          <p:nvPr/>
        </p:nvSpPr>
        <p:spPr>
          <a:xfrm>
            <a:off x="4692534" y="3264745"/>
            <a:ext cx="3994480" cy="461665"/>
          </a:xfrm>
          <a:prstGeom prst="rect">
            <a:avLst/>
          </a:prstGeom>
          <a:noFill/>
          <a:ln>
            <a:noFill/>
          </a:ln>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Send Paul to Rome</a:t>
            </a:r>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6" name="TextBox 15">
            <a:extLst>
              <a:ext uri="{FF2B5EF4-FFF2-40B4-BE49-F238E27FC236}">
                <a16:creationId xmlns:a16="http://schemas.microsoft.com/office/drawing/2014/main" id="{412414FD-FFA8-CF4F-A688-59E72CAF8F31}"/>
              </a:ext>
            </a:extLst>
          </p:cNvPr>
          <p:cNvSpPr txBox="1"/>
          <p:nvPr/>
        </p:nvSpPr>
        <p:spPr>
          <a:xfrm>
            <a:off x="12033" y="291769"/>
            <a:ext cx="4042612" cy="461665"/>
          </a:xfrm>
          <a:prstGeom prst="rect">
            <a:avLst/>
          </a:prstGeom>
          <a:solidFill>
            <a:srgbClr val="860000"/>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Jesus</a:t>
            </a:r>
            <a:endParaRPr kumimoji="0" lang="en-US" sz="2400" b="1"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9" name="TextBox 18">
            <a:extLst>
              <a:ext uri="{FF2B5EF4-FFF2-40B4-BE49-F238E27FC236}">
                <a16:creationId xmlns:a16="http://schemas.microsoft.com/office/drawing/2014/main" id="{ED3323F4-72E9-A54A-8233-EFD1DB43825C}"/>
              </a:ext>
            </a:extLst>
          </p:cNvPr>
          <p:cNvSpPr txBox="1"/>
          <p:nvPr/>
        </p:nvSpPr>
        <p:spPr>
          <a:xfrm>
            <a:off x="4556880" y="291769"/>
            <a:ext cx="4378575" cy="461665"/>
          </a:xfrm>
          <a:prstGeom prst="rect">
            <a:avLst/>
          </a:prstGeom>
          <a:solidFill>
            <a:schemeClr val="accent6">
              <a:lumMod val="50000"/>
            </a:schemeClr>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Paul</a:t>
            </a:r>
            <a:endParaRPr kumimoji="0" lang="en-US" sz="2400" b="1" i="0" u="none" strike="noStrike" kern="1200" cap="none" spc="0" normalizeH="0" baseline="0" noProof="0" dirty="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1627398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P spid="17" grpId="0"/>
      <p:bldP spid="11" grpId="0"/>
      <p:bldP spid="15" grpId="0"/>
      <p:bldP spid="18"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79B09D-C7E9-4ED1-8AB9-737CB4FF944E}"/>
              </a:ext>
            </a:extLst>
          </p:cNvPr>
          <p:cNvSpPr txBox="1"/>
          <p:nvPr/>
        </p:nvSpPr>
        <p:spPr>
          <a:xfrm>
            <a:off x="216568" y="1301495"/>
            <a:ext cx="8698832" cy="2127505"/>
          </a:xfrm>
          <a:prstGeom prst="rect">
            <a:avLst/>
          </a:prstGeom>
          <a:noFill/>
        </p:spPr>
        <p:txBody>
          <a:bodyPr wrap="square">
            <a:spAutoFit/>
          </a:bodyPr>
          <a:lstStyle/>
          <a:p>
            <a:pPr marL="0" marR="342900" lvl="0" indent="0" algn="ctr" defTabSz="457177" rtl="0" eaLnBrk="1" fontAlgn="auto" latinLnBrk="0" hangingPunct="1">
              <a:lnSpc>
                <a:spcPct val="10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rPr>
              <a:t>1 Peter 4:12</a:t>
            </a:r>
            <a:endParaRPr kumimoji="0" lang="en-US" sz="32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endParaRPr>
          </a:p>
          <a:p>
            <a:pPr marL="0" marR="342900" lvl="0" indent="0" algn="ctr" defTabSz="457177" rtl="0" eaLnBrk="1" fontAlgn="auto" latinLnBrk="0" hangingPunct="1">
              <a:lnSpc>
                <a:spcPct val="105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rPr>
              <a:t>“Beloved, do not be </a:t>
            </a:r>
            <a:r>
              <a:rPr kumimoji="0" lang="en-US" sz="3200" b="0" i="0" u="sng"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rPr>
              <a:t>surprised</a:t>
            </a:r>
            <a:r>
              <a:rPr kumimoji="0" lang="en-US" sz="32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rPr>
              <a:t> at the fiery trial when it comes upon you to test you, as though something </a:t>
            </a:r>
            <a:r>
              <a:rPr kumimoji="0" lang="en-US" sz="3200" b="0" i="0" u="sng"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rPr>
              <a:t>strange</a:t>
            </a:r>
            <a:r>
              <a:rPr kumimoji="0" lang="en-US" sz="32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rPr>
              <a:t> were happening to you.”</a:t>
            </a:r>
          </a:p>
        </p:txBody>
      </p:sp>
    </p:spTree>
    <p:extLst>
      <p:ext uri="{BB962C8B-B14F-4D97-AF65-F5344CB8AC3E}">
        <p14:creationId xmlns:p14="http://schemas.microsoft.com/office/powerpoint/2010/main" val="157491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30E9A1-D389-4BDA-9451-B9E9A9E2D5A5}"/>
              </a:ext>
            </a:extLst>
          </p:cNvPr>
          <p:cNvSpPr txBox="1"/>
          <p:nvPr/>
        </p:nvSpPr>
        <p:spPr>
          <a:xfrm>
            <a:off x="288755" y="746006"/>
            <a:ext cx="8337887" cy="1054263"/>
          </a:xfrm>
          <a:prstGeom prst="rect">
            <a:avLst/>
          </a:prstGeom>
          <a:solidFill>
            <a:srgbClr val="860000"/>
          </a:solidFill>
        </p:spPr>
        <p:txBody>
          <a:bodyPr wrap="square">
            <a:spAutoFit/>
          </a:bodyPr>
          <a:lstStyle/>
          <a:p>
            <a:pPr marL="0" marR="0" lvl="0" indent="0" algn="l" defTabSz="457177"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rPr>
              <a:t>Recognize that you will receive unjust treatment because of your faith in Christ</a:t>
            </a:r>
            <a:endParaRPr kumimoji="0" lang="en-US" sz="28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endParaRPr>
          </a:p>
        </p:txBody>
      </p:sp>
      <p:pic>
        <p:nvPicPr>
          <p:cNvPr id="2050" name="Picture 2" descr="Shooting Range Target (Various designers) - Design and Violence">
            <a:extLst>
              <a:ext uri="{FF2B5EF4-FFF2-40B4-BE49-F238E27FC236}">
                <a16:creationId xmlns:a16="http://schemas.microsoft.com/office/drawing/2014/main" id="{6EB11673-3147-4853-BE85-AA07615FBB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5642" y="2596565"/>
            <a:ext cx="3132715" cy="36598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89F2644-91B7-43E6-955D-3158EEE52145}"/>
              </a:ext>
            </a:extLst>
          </p:cNvPr>
          <p:cNvSpPr txBox="1"/>
          <p:nvPr/>
        </p:nvSpPr>
        <p:spPr>
          <a:xfrm>
            <a:off x="878305" y="1894549"/>
            <a:ext cx="7062536" cy="1043619"/>
          </a:xfrm>
          <a:prstGeom prst="rect">
            <a:avLst/>
          </a:prstGeom>
          <a:solidFill>
            <a:schemeClr val="bg1"/>
          </a:solidFill>
        </p:spPr>
        <p:txBody>
          <a:bodyPr wrap="square">
            <a:spAutoFit/>
          </a:bodyPr>
          <a:lstStyle/>
          <a:p>
            <a:pPr marL="342900" marR="0" lvl="0" indent="-342900" algn="l" defTabSz="457177"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Some opponents are emotionally convinced you are an enemy (23:12-14, 21)</a:t>
            </a:r>
            <a:endParaRPr kumimoji="0" lang="en-US" sz="24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3316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0876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Witness Stand</a:t>
            </a:r>
          </a:p>
        </p:txBody>
      </p:sp>
      <p:pic>
        <p:nvPicPr>
          <p:cNvPr id="268290" name="Picture 2" descr="https://cdn.theatlantic.com/assets/media/img/mt/2019/04/RTR2XROE/lead_720_405.jpg?mod=1556028881">
            <a:extLst>
              <a:ext uri="{FF2B5EF4-FFF2-40B4-BE49-F238E27FC236}">
                <a16:creationId xmlns:a16="http://schemas.microsoft.com/office/drawing/2014/main" id="{65D7B923-8BE0-8346-883F-1BDEEA033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07" y="1700808"/>
            <a:ext cx="9208185" cy="51796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930B1483-C961-014B-A4DD-4BD96080FE1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952">
              <a:defRPr/>
            </a:pPr>
            <a:r>
              <a:rPr lang="en-US" sz="4800" b="1" dirty="0">
                <a:solidFill>
                  <a:srgbClr val="FFFFFF"/>
                </a:solidFill>
                <a:effectLst>
                  <a:glow rad="127000">
                    <a:srgbClr val="000000"/>
                  </a:glow>
                </a:effectLst>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177861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postles, The: Guthrie, Donald: 9780310254218: Amazon.com: Books">
            <a:extLst>
              <a:ext uri="{FF2B5EF4-FFF2-40B4-BE49-F238E27FC236}">
                <a16:creationId xmlns:a16="http://schemas.microsoft.com/office/drawing/2014/main" id="{50FE636E-1177-4A96-B8D1-522EF6E818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02" y="944229"/>
            <a:ext cx="3320196" cy="49753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D01E9C0-89C2-49F9-AFD0-6A6616A17BCD}"/>
              </a:ext>
            </a:extLst>
          </p:cNvPr>
          <p:cNvSpPr txBox="1"/>
          <p:nvPr/>
        </p:nvSpPr>
        <p:spPr>
          <a:xfrm>
            <a:off x="4271210" y="1264459"/>
            <a:ext cx="4572000" cy="3970318"/>
          </a:xfrm>
          <a:prstGeom prst="rect">
            <a:avLst/>
          </a:prstGeom>
          <a:no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mn-cs"/>
              </a:rPr>
              <a:t>“To make such an oath, they must have burned with intense hatred against the apostle, a hatred which must have been the accumulation of many years, in some cases probably going back to their reactions at the time of Paul’s conversion.”</a:t>
            </a:r>
            <a:endParaRPr kumimoji="0" lang="en-US" sz="2800" b="0" i="0" u="none" strike="noStrike" kern="1200" cap="none" spc="0" normalizeH="0" baseline="0" noProof="0" dirty="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387810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a:solidFill>
                <a:srgbClr val="000000"/>
              </a:solidFill>
              <a:latin typeface="Arial"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Acts 24</a:t>
            </a:r>
          </a:p>
        </p:txBody>
      </p:sp>
    </p:spTree>
    <p:extLst>
      <p:ext uri="{BB962C8B-B14F-4D97-AF65-F5344CB8AC3E}">
        <p14:creationId xmlns:p14="http://schemas.microsoft.com/office/powerpoint/2010/main" val="126782274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913" name="Picture 2" descr="Felix"/>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94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8243" name="Rectangle 3"/>
          <p:cNvSpPr>
            <a:spLocks noGrp="1" noRot="1" noChangeArrowheads="1"/>
          </p:cNvSpPr>
          <p:nvPr>
            <p:ph type="title"/>
          </p:nvPr>
        </p:nvSpPr>
        <p:spPr>
          <a:xfrm>
            <a:off x="457200" y="3657607"/>
            <a:ext cx="8458200" cy="3001963"/>
          </a:xfrm>
        </p:spPr>
        <p:txBody>
          <a:bodyPr/>
          <a:lstStyle/>
          <a:p>
            <a:pPr eaLnBrk="1" hangingPunct="1">
              <a:defRPr/>
            </a:pPr>
            <a:r>
              <a:rPr lang="en-US" dirty="0">
                <a:solidFill>
                  <a:schemeClr val="tx1"/>
                </a:solidFill>
                <a:latin typeface="Arial" charset="0"/>
                <a:ea typeface="ＭＳ Ｐゴシック" charset="0"/>
                <a:cs typeface="Arial" charset="0"/>
              </a:rPr>
              <a:t>Felix (</a:t>
            </a:r>
            <a:r>
              <a:rPr lang="en-US" sz="3600" dirty="0">
                <a:solidFill>
                  <a:schemeClr val="tx1"/>
                </a:solidFill>
                <a:latin typeface="Arial" charset="0"/>
                <a:ea typeface="ＭＳ Ｐゴシック" charset="0"/>
                <a:cs typeface="Arial" charset="0"/>
              </a:rPr>
              <a:t>AD </a:t>
            </a:r>
            <a:r>
              <a:rPr lang="en-US" dirty="0">
                <a:solidFill>
                  <a:schemeClr val="tx1"/>
                </a:solidFill>
                <a:latin typeface="Arial" charset="0"/>
                <a:ea typeface="ＭＳ Ｐゴシック" charset="0"/>
                <a:cs typeface="Arial" charset="0"/>
              </a:rPr>
              <a:t>52-59) tried Paul in Caesarea, imprisoning him from </a:t>
            </a:r>
            <a:r>
              <a:rPr lang="en-US" sz="3600" dirty="0">
                <a:solidFill>
                  <a:schemeClr val="tx1"/>
                </a:solidFill>
                <a:latin typeface="Arial" charset="0"/>
                <a:ea typeface="ＭＳ Ｐゴシック" charset="0"/>
                <a:cs typeface="Arial" charset="0"/>
              </a:rPr>
              <a:t>AD </a:t>
            </a:r>
            <a:r>
              <a:rPr lang="en-US" dirty="0">
                <a:solidFill>
                  <a:schemeClr val="tx1"/>
                </a:solidFill>
                <a:latin typeface="Arial" charset="0"/>
                <a:ea typeface="ＭＳ Ｐゴシック" charset="0"/>
                <a:cs typeface="Arial" charset="0"/>
              </a:rPr>
              <a:t>57-59 (Acts 24).  Felix did not find Paul guilty but still confined him.</a:t>
            </a:r>
          </a:p>
        </p:txBody>
      </p:sp>
      <p:sp>
        <p:nvSpPr>
          <p:cNvPr id="138244" name="Text Box 4"/>
          <p:cNvSpPr txBox="1">
            <a:spLocks noChangeArrowheads="1"/>
          </p:cNvSpPr>
          <p:nvPr/>
        </p:nvSpPr>
        <p:spPr bwMode="auto">
          <a:xfrm>
            <a:off x="8382001" y="55566"/>
            <a:ext cx="712232" cy="45739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lIns="91334" tIns="45667" rIns="91334" bIns="45667">
            <a:spAutoFit/>
          </a:bodyPr>
          <a:lstStyle/>
          <a:p>
            <a:pPr algn="l" eaLnBrk="0" hangingPunct="0">
              <a:defRPr/>
            </a:pPr>
            <a:r>
              <a:rPr lang="en-US" b="1" dirty="0">
                <a:latin typeface="Arial"/>
                <a:ea typeface="+mn-ea"/>
                <a:cs typeface="Arial"/>
              </a:rPr>
              <a:t>129</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30E9A1-D389-4BDA-9451-B9E9A9E2D5A5}"/>
              </a:ext>
            </a:extLst>
          </p:cNvPr>
          <p:cNvSpPr txBox="1"/>
          <p:nvPr/>
        </p:nvSpPr>
        <p:spPr>
          <a:xfrm>
            <a:off x="288755" y="746006"/>
            <a:ext cx="8337887" cy="1054263"/>
          </a:xfrm>
          <a:prstGeom prst="rect">
            <a:avLst/>
          </a:prstGeom>
          <a:solidFill>
            <a:srgbClr val="860000"/>
          </a:solidFill>
        </p:spPr>
        <p:txBody>
          <a:bodyPr wrap="square">
            <a:spAutoFit/>
          </a:bodyPr>
          <a:lstStyle/>
          <a:p>
            <a:pPr marL="0" marR="0" lvl="0" indent="0" algn="l" defTabSz="457177"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rPr>
              <a:t>Recognize that you will receive unjust treatment because of your faith in Christ</a:t>
            </a:r>
            <a:endParaRPr kumimoji="0" lang="en-US" sz="28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endParaRPr>
          </a:p>
        </p:txBody>
      </p:sp>
      <p:pic>
        <p:nvPicPr>
          <p:cNvPr id="2050" name="Picture 2" descr="Shooting Range Target (Various designers) - Design and Violence">
            <a:extLst>
              <a:ext uri="{FF2B5EF4-FFF2-40B4-BE49-F238E27FC236}">
                <a16:creationId xmlns:a16="http://schemas.microsoft.com/office/drawing/2014/main" id="{6EB11673-3147-4853-BE85-AA07615FBB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5642" y="2596565"/>
            <a:ext cx="3132715" cy="36598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89F2644-91B7-43E6-955D-3158EEE52145}"/>
              </a:ext>
            </a:extLst>
          </p:cNvPr>
          <p:cNvSpPr txBox="1"/>
          <p:nvPr/>
        </p:nvSpPr>
        <p:spPr>
          <a:xfrm>
            <a:off x="878305" y="1894549"/>
            <a:ext cx="7062536" cy="1043619"/>
          </a:xfrm>
          <a:prstGeom prst="rect">
            <a:avLst/>
          </a:prstGeom>
          <a:solidFill>
            <a:schemeClr val="bg1"/>
          </a:solidFill>
        </p:spPr>
        <p:txBody>
          <a:bodyPr wrap="square">
            <a:spAutoFit/>
          </a:bodyPr>
          <a:lstStyle/>
          <a:p>
            <a:pPr marL="342900" marR="0" lvl="0" indent="-342900" algn="l" defTabSz="457177"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Some opponents are emotionally convinced you are an enemy (23:12-14, 21)</a:t>
            </a:r>
            <a:endParaRPr kumimoji="0" lang="en-US" sz="24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1F55B06A-EABE-4856-8B54-C5B85EB94252}"/>
              </a:ext>
            </a:extLst>
          </p:cNvPr>
          <p:cNvSpPr txBox="1"/>
          <p:nvPr/>
        </p:nvSpPr>
        <p:spPr>
          <a:xfrm>
            <a:off x="878305" y="3073647"/>
            <a:ext cx="7062536" cy="1043619"/>
          </a:xfrm>
          <a:prstGeom prst="rect">
            <a:avLst/>
          </a:prstGeom>
          <a:solidFill>
            <a:schemeClr val="bg1"/>
          </a:solidFill>
        </p:spPr>
        <p:txBody>
          <a:bodyPr wrap="square">
            <a:spAutoFit/>
          </a:bodyPr>
          <a:lstStyle/>
          <a:p>
            <a:pPr marL="342900" marR="0" lvl="0" indent="-342900" algn="l" defTabSz="457177"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Some opponents make intricate plans for your demise (23:15)</a:t>
            </a:r>
            <a:endParaRPr kumimoji="0" lang="en-US" sz="24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D9E61066-DD1D-4374-8AE5-9F757753B9E4}"/>
              </a:ext>
            </a:extLst>
          </p:cNvPr>
          <p:cNvSpPr txBox="1"/>
          <p:nvPr/>
        </p:nvSpPr>
        <p:spPr>
          <a:xfrm>
            <a:off x="878305" y="4252746"/>
            <a:ext cx="7062536" cy="1043619"/>
          </a:xfrm>
          <a:prstGeom prst="rect">
            <a:avLst/>
          </a:prstGeom>
          <a:solidFill>
            <a:schemeClr val="bg1"/>
          </a:solidFill>
        </p:spPr>
        <p:txBody>
          <a:bodyPr wrap="square">
            <a:spAutoFit/>
          </a:bodyPr>
          <a:lstStyle/>
          <a:p>
            <a:pPr marL="342900" marR="0" lvl="0" indent="-342900" algn="l" defTabSz="457177"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Some opponents make false or exaggerated claims of your guilt (24:1-9)</a:t>
            </a:r>
            <a:endParaRPr kumimoji="0" lang="en-US" sz="24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7134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30E9A1-D389-4BDA-9451-B9E9A9E2D5A5}"/>
              </a:ext>
            </a:extLst>
          </p:cNvPr>
          <p:cNvSpPr txBox="1"/>
          <p:nvPr/>
        </p:nvSpPr>
        <p:spPr>
          <a:xfrm>
            <a:off x="288755" y="746006"/>
            <a:ext cx="8337887" cy="1054263"/>
          </a:xfrm>
          <a:prstGeom prst="rect">
            <a:avLst/>
          </a:prstGeom>
          <a:solidFill>
            <a:srgbClr val="860000"/>
          </a:solidFill>
        </p:spPr>
        <p:txBody>
          <a:bodyPr wrap="square">
            <a:spAutoFit/>
          </a:bodyPr>
          <a:lstStyle/>
          <a:p>
            <a:pPr marL="0" marR="0" lvl="0" indent="0" algn="l" defTabSz="457177"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rPr>
              <a:t>Recognize that you will receive unjust treatment because of your faith in Christ</a:t>
            </a:r>
            <a:endParaRPr kumimoji="0" lang="en-US" sz="28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7E05A626-6CE4-46E6-B430-191F1D7079A3}"/>
              </a:ext>
            </a:extLst>
          </p:cNvPr>
          <p:cNvSpPr txBox="1"/>
          <p:nvPr/>
        </p:nvSpPr>
        <p:spPr>
          <a:xfrm>
            <a:off x="288755" y="2230358"/>
            <a:ext cx="4114803" cy="548099"/>
          </a:xfrm>
          <a:prstGeom prst="rect">
            <a:avLst/>
          </a:prstGeom>
          <a:solidFill>
            <a:srgbClr val="860000"/>
          </a:solidFill>
        </p:spPr>
        <p:txBody>
          <a:bodyPr wrap="square">
            <a:spAutoFit/>
          </a:bodyPr>
          <a:lstStyle/>
          <a:p>
            <a:pPr marL="0" marR="0" lvl="0" indent="0" algn="l" defTabSz="457177"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rPr>
              <a:t>Rely on God to protect you</a:t>
            </a:r>
            <a:endParaRPr kumimoji="0" lang="en-US" sz="24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A810327-DCF5-48CC-BDA6-BA17A8C43BC1}"/>
              </a:ext>
            </a:extLst>
          </p:cNvPr>
          <p:cNvSpPr txBox="1"/>
          <p:nvPr/>
        </p:nvSpPr>
        <p:spPr>
          <a:xfrm>
            <a:off x="619625" y="3017456"/>
            <a:ext cx="8139363" cy="548099"/>
          </a:xfrm>
          <a:prstGeom prst="rect">
            <a:avLst/>
          </a:prstGeom>
          <a:solidFill>
            <a:schemeClr val="bg1"/>
          </a:solidFill>
        </p:spPr>
        <p:txBody>
          <a:bodyPr wrap="square">
            <a:spAutoFit/>
          </a:bodyPr>
          <a:lstStyle/>
          <a:p>
            <a:pPr marL="342900" marR="0" lvl="0" indent="-342900" algn="l" defTabSz="457177"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He protects us with unexpected advocates (23:16-22)</a:t>
            </a:r>
            <a:endParaRPr kumimoji="0" lang="en-US" sz="24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endParaRPr>
          </a:p>
        </p:txBody>
      </p:sp>
      <p:pic>
        <p:nvPicPr>
          <p:cNvPr id="4098" name="Picture 2" descr="Golden shield retro design Royalty Free Vector Image">
            <a:extLst>
              <a:ext uri="{FF2B5EF4-FFF2-40B4-BE49-F238E27FC236}">
                <a16:creationId xmlns:a16="http://schemas.microsoft.com/office/drawing/2014/main" id="{3650AE38-210D-45C7-AD43-FBE4DFFF7B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710" t="10877" r="9712" b="15614"/>
          <a:stretch/>
        </p:blipFill>
        <p:spPr bwMode="auto">
          <a:xfrm>
            <a:off x="6930189" y="4456486"/>
            <a:ext cx="2057401" cy="216050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0136AE2-D622-42EA-A34E-CDD7D7C7CA38}"/>
              </a:ext>
            </a:extLst>
          </p:cNvPr>
          <p:cNvSpPr txBox="1"/>
          <p:nvPr/>
        </p:nvSpPr>
        <p:spPr>
          <a:xfrm>
            <a:off x="619626" y="3669153"/>
            <a:ext cx="8139362" cy="548099"/>
          </a:xfrm>
          <a:prstGeom prst="rect">
            <a:avLst/>
          </a:prstGeom>
          <a:solidFill>
            <a:schemeClr val="bg1"/>
          </a:solidFill>
        </p:spPr>
        <p:txBody>
          <a:bodyPr wrap="square">
            <a:spAutoFit/>
          </a:bodyPr>
          <a:lstStyle/>
          <a:p>
            <a:pPr marL="342900" marR="0" lvl="0" indent="-342900" algn="l" defTabSz="457177"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He protects us with government rules (23:23-30)</a:t>
            </a:r>
            <a:endParaRPr kumimoji="0" lang="en-US" sz="24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45432829-C78A-481E-B4B2-D0416F169C0E}"/>
              </a:ext>
            </a:extLst>
          </p:cNvPr>
          <p:cNvSpPr txBox="1"/>
          <p:nvPr/>
        </p:nvSpPr>
        <p:spPr>
          <a:xfrm>
            <a:off x="607593" y="4326455"/>
            <a:ext cx="8151395" cy="1043619"/>
          </a:xfrm>
          <a:prstGeom prst="rect">
            <a:avLst/>
          </a:prstGeom>
          <a:solidFill>
            <a:schemeClr val="bg1"/>
          </a:solidFill>
        </p:spPr>
        <p:txBody>
          <a:bodyPr wrap="square">
            <a:spAutoFit/>
          </a:bodyPr>
          <a:lstStyle/>
          <a:p>
            <a:pPr marL="342900" marR="0" lvl="0" indent="-342900" algn="l" defTabSz="457177"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He protects us with human political ploys (24:22-23, 27)</a:t>
            </a:r>
            <a:endParaRPr kumimoji="0" lang="en-US" sz="24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5211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animBg="1"/>
      <p:bldP spid="14"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30E9A1-D389-4BDA-9451-B9E9A9E2D5A5}"/>
              </a:ext>
            </a:extLst>
          </p:cNvPr>
          <p:cNvSpPr txBox="1"/>
          <p:nvPr/>
        </p:nvSpPr>
        <p:spPr>
          <a:xfrm>
            <a:off x="288755" y="746006"/>
            <a:ext cx="8337887" cy="1054263"/>
          </a:xfrm>
          <a:prstGeom prst="rect">
            <a:avLst/>
          </a:prstGeom>
          <a:solidFill>
            <a:srgbClr val="860000"/>
          </a:solidFill>
        </p:spPr>
        <p:txBody>
          <a:bodyPr wrap="square">
            <a:spAutoFit/>
          </a:bodyPr>
          <a:lstStyle/>
          <a:p>
            <a:pPr marL="0" marR="0" lvl="0" indent="0" algn="l" defTabSz="457177"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rPr>
              <a:t>Recognize that you will receive unjust treatment because of your faith in Christ</a:t>
            </a:r>
            <a:endParaRPr kumimoji="0" lang="en-US" sz="28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7E05A626-6CE4-46E6-B430-191F1D7079A3}"/>
              </a:ext>
            </a:extLst>
          </p:cNvPr>
          <p:cNvSpPr txBox="1"/>
          <p:nvPr/>
        </p:nvSpPr>
        <p:spPr>
          <a:xfrm>
            <a:off x="288755" y="2230358"/>
            <a:ext cx="4114803" cy="548099"/>
          </a:xfrm>
          <a:prstGeom prst="rect">
            <a:avLst/>
          </a:prstGeom>
          <a:solidFill>
            <a:srgbClr val="860000"/>
          </a:solidFill>
        </p:spPr>
        <p:txBody>
          <a:bodyPr wrap="square">
            <a:spAutoFit/>
          </a:bodyPr>
          <a:lstStyle/>
          <a:p>
            <a:pPr marL="0" marR="0" lvl="0" indent="0" algn="l" defTabSz="457177"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rPr>
              <a:t>Rely on God to protect you</a:t>
            </a:r>
            <a:endParaRPr kumimoji="0" lang="en-US" sz="24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06487F22-09C7-4BBA-B8C8-B42F9043410D}"/>
              </a:ext>
            </a:extLst>
          </p:cNvPr>
          <p:cNvSpPr txBox="1"/>
          <p:nvPr/>
        </p:nvSpPr>
        <p:spPr>
          <a:xfrm>
            <a:off x="288754" y="3192336"/>
            <a:ext cx="5546561" cy="548099"/>
          </a:xfrm>
          <a:prstGeom prst="rect">
            <a:avLst/>
          </a:prstGeom>
          <a:solidFill>
            <a:srgbClr val="860000"/>
          </a:solidFill>
        </p:spPr>
        <p:txBody>
          <a:bodyPr wrap="square">
            <a:spAutoFit/>
          </a:bodyPr>
          <a:lstStyle/>
          <a:p>
            <a:pPr marL="0" marR="0" lvl="0" indent="0" algn="l" defTabSz="457177"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rPr>
              <a:t>Ready yourself to explain your faith</a:t>
            </a:r>
            <a:endParaRPr kumimoji="0" lang="en-US" sz="2400" b="0" i="0" u="none" strike="noStrike" kern="1200" cap="none" spc="0" normalizeH="0" baseline="0" noProof="0" dirty="0">
              <a:ln>
                <a:noFill/>
              </a:ln>
              <a:solidFill>
                <a:srgbClr val="FFFFFF"/>
              </a:solidFill>
              <a:effectLst/>
              <a:uLnTx/>
              <a:uFillTx/>
              <a:latin typeface="Times New Roman"/>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9A2F8E04-0CED-49CD-846B-C7F596AD2FD5}"/>
              </a:ext>
            </a:extLst>
          </p:cNvPr>
          <p:cNvSpPr txBox="1"/>
          <p:nvPr/>
        </p:nvSpPr>
        <p:spPr>
          <a:xfrm>
            <a:off x="655722" y="3896474"/>
            <a:ext cx="6057900" cy="548099"/>
          </a:xfrm>
          <a:prstGeom prst="rect">
            <a:avLst/>
          </a:prstGeom>
          <a:solidFill>
            <a:schemeClr val="bg1"/>
          </a:solidFill>
        </p:spPr>
        <p:txBody>
          <a:bodyPr wrap="square">
            <a:spAutoFit/>
          </a:bodyPr>
          <a:lstStyle/>
          <a:p>
            <a:pPr marL="342900" marR="0" lvl="0" indent="-342900" algn="l" defTabSz="457177"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Expose what is false (24:10-13, 17-20)</a:t>
            </a:r>
            <a:endParaRPr kumimoji="0" lang="en-US" sz="24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endParaRPr>
          </a:p>
        </p:txBody>
      </p:sp>
      <p:pic>
        <p:nvPicPr>
          <p:cNvPr id="5122" name="Picture 2" descr="Titan 4 Valve Edition C Trumpet - Stomvi USA">
            <a:extLst>
              <a:ext uri="{FF2B5EF4-FFF2-40B4-BE49-F238E27FC236}">
                <a16:creationId xmlns:a16="http://schemas.microsoft.com/office/drawing/2014/main" id="{3642C90F-2011-4F44-A6E7-6838924F00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816" t="27192" r="5658" b="28596"/>
          <a:stretch/>
        </p:blipFill>
        <p:spPr bwMode="auto">
          <a:xfrm>
            <a:off x="2502194" y="5241122"/>
            <a:ext cx="4139612" cy="16048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47E75D4-856F-4D07-8162-83D709803147}"/>
              </a:ext>
            </a:extLst>
          </p:cNvPr>
          <p:cNvSpPr txBox="1"/>
          <p:nvPr/>
        </p:nvSpPr>
        <p:spPr>
          <a:xfrm>
            <a:off x="655722" y="4568798"/>
            <a:ext cx="6569246" cy="548099"/>
          </a:xfrm>
          <a:prstGeom prst="rect">
            <a:avLst/>
          </a:prstGeom>
          <a:solidFill>
            <a:schemeClr val="bg1"/>
          </a:solidFill>
        </p:spPr>
        <p:txBody>
          <a:bodyPr wrap="square">
            <a:spAutoFit/>
          </a:bodyPr>
          <a:lstStyle/>
          <a:p>
            <a:pPr marL="342900" marR="0" lvl="0" indent="-342900" algn="l" defTabSz="457177"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rPr>
              <a:t>Explain what is true (24:14-16, 21, 24-26)</a:t>
            </a:r>
            <a:endParaRPr kumimoji="0" lang="en-US" sz="2400" b="0" i="0" u="none" strike="noStrike" kern="1200" cap="none" spc="0" normalizeH="0" baseline="0" noProof="0" dirty="0">
              <a:ln>
                <a:noFill/>
              </a:ln>
              <a:solidFill>
                <a:srgbClr val="000000"/>
              </a:solidFill>
              <a:effectLst/>
              <a:uLnTx/>
              <a:uFillTx/>
              <a:latin typeface="Times New Roman"/>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4044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a:solidFill>
                <a:srgbClr val="000000"/>
              </a:solidFill>
              <a:latin typeface="Arial"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Acts 25</a:t>
            </a:r>
          </a:p>
        </p:txBody>
      </p:sp>
    </p:spTree>
    <p:extLst>
      <p:ext uri="{BB962C8B-B14F-4D97-AF65-F5344CB8AC3E}">
        <p14:creationId xmlns:p14="http://schemas.microsoft.com/office/powerpoint/2010/main" val="213438840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1" name="Picture 2" descr="Fes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0291" name="Rectangle 3"/>
          <p:cNvSpPr>
            <a:spLocks noGrp="1" noRot="1" noChangeArrowheads="1"/>
          </p:cNvSpPr>
          <p:nvPr>
            <p:ph type="title"/>
          </p:nvPr>
        </p:nvSpPr>
        <p:spPr>
          <a:xfrm>
            <a:off x="0" y="5486400"/>
            <a:ext cx="9220200" cy="1143000"/>
          </a:xfrm>
        </p:spPr>
        <p:txBody>
          <a:bodyPr/>
          <a:lstStyle/>
          <a:p>
            <a:pPr eaLnBrk="1" hangingPunct="1">
              <a:defRPr/>
            </a:pPr>
            <a:r>
              <a:rPr lang="en-US" dirty="0">
                <a:solidFill>
                  <a:schemeClr val="tx1"/>
                </a:solidFill>
                <a:latin typeface="Arial" charset="0"/>
                <a:ea typeface="ＭＳ Ｐゴシック" charset="0"/>
                <a:cs typeface="Arial" charset="0"/>
              </a:rPr>
              <a:t>Porcius Festus also tried Paul and found him innocent (Acts 25)</a:t>
            </a:r>
          </a:p>
        </p:txBody>
      </p:sp>
      <p:sp>
        <p:nvSpPr>
          <p:cNvPr id="140292" name="Text Box 4"/>
          <p:cNvSpPr txBox="1">
            <a:spLocks noChangeArrowheads="1"/>
          </p:cNvSpPr>
          <p:nvPr/>
        </p:nvSpPr>
        <p:spPr bwMode="auto">
          <a:xfrm>
            <a:off x="8597900" y="55566"/>
            <a:ext cx="712232" cy="45739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lIns="91334" tIns="45667" rIns="91334" bIns="45667">
            <a:spAutoFit/>
          </a:bodyPr>
          <a:lstStyle/>
          <a:p>
            <a:pPr algn="l" eaLnBrk="0" hangingPunct="0">
              <a:defRPr/>
            </a:pPr>
            <a:r>
              <a:rPr lang="en-US" b="1">
                <a:latin typeface="Arial"/>
                <a:ea typeface="+mn-ea"/>
                <a:cs typeface="Arial"/>
              </a:rPr>
              <a:t>129</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E5E13D4A-498F-4EC5-AB36-340569F92F83}"/>
              </a:ext>
            </a:extLst>
          </p:cNvPr>
          <p:cNvSpPr txBox="1">
            <a:spLocks noChangeArrowheads="1"/>
          </p:cNvSpPr>
          <p:nvPr/>
        </p:nvSpPr>
        <p:spPr bwMode="auto">
          <a:xfrm>
            <a:off x="-1" y="6092825"/>
            <a:ext cx="9204403"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Matt Lyle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a:t>
            </a:r>
          </a:p>
        </p:txBody>
      </p:sp>
      <p:sp>
        <p:nvSpPr>
          <p:cNvPr id="7" name="Rectangle 2">
            <a:extLst>
              <a:ext uri="{FF2B5EF4-FFF2-40B4-BE49-F238E27FC236}">
                <a16:creationId xmlns:a16="http://schemas.microsoft.com/office/drawing/2014/main" id="{0C8D80FE-9FC9-42F5-87A6-E4CBDE5B634F}"/>
              </a:ext>
            </a:extLst>
          </p:cNvPr>
          <p:cNvSpPr txBox="1">
            <a:spLocks noChangeArrowheads="1"/>
          </p:cNvSpPr>
          <p:nvPr/>
        </p:nvSpPr>
        <p:spPr bwMode="auto">
          <a:xfrm>
            <a:off x="226594" y="221416"/>
            <a:ext cx="6931819" cy="2057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0" b="1" i="1"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Following GOD Sets us FREE</a:t>
            </a:r>
            <a:endParaRPr kumimoji="0" lang="en-US" sz="2800" b="0"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Rectangle 2">
            <a:extLst>
              <a:ext uri="{FF2B5EF4-FFF2-40B4-BE49-F238E27FC236}">
                <a16:creationId xmlns:a16="http://schemas.microsoft.com/office/drawing/2014/main" id="{74F35080-48AE-4BB7-AB25-EACD534953B3}"/>
              </a:ext>
            </a:extLst>
          </p:cNvPr>
          <p:cNvSpPr txBox="1">
            <a:spLocks noChangeArrowheads="1"/>
          </p:cNvSpPr>
          <p:nvPr/>
        </p:nvSpPr>
        <p:spPr bwMode="auto">
          <a:xfrm>
            <a:off x="1323474" y="3520407"/>
            <a:ext cx="3470473" cy="765175"/>
          </a:xfrm>
          <a:prstGeom prst="rect">
            <a:avLst/>
          </a:prstGeom>
          <a:noFill/>
          <a:ln w="38100">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25–26</a:t>
            </a:r>
          </a:p>
        </p:txBody>
      </p:sp>
    </p:spTree>
    <p:extLst>
      <p:ext uri="{BB962C8B-B14F-4D97-AF65-F5344CB8AC3E}">
        <p14:creationId xmlns:p14="http://schemas.microsoft.com/office/powerpoint/2010/main" val="28194261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5195912A-4E7D-43FB-BA8D-B8EC6ACF5100}"/>
              </a:ext>
            </a:extLst>
          </p:cNvPr>
          <p:cNvSpPr txBox="1">
            <a:spLocks noChangeArrowheads="1"/>
          </p:cNvSpPr>
          <p:nvPr/>
        </p:nvSpPr>
        <p:spPr bwMode="auto">
          <a:xfrm>
            <a:off x="419100" y="377826"/>
            <a:ext cx="4453689" cy="141487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0" b="1" i="1"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Waiting</a:t>
            </a:r>
            <a:endParaRPr kumimoji="0" lang="en-US" sz="2800" b="0"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638378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should we be </a:t>
            </a:r>
            <a:r>
              <a:rPr lang="en-US" sz="5400" b="1" dirty="0">
                <a:solidFill>
                  <a:srgbClr val="FFFF00"/>
                </a:solidFill>
                <a:effectLst>
                  <a:glow rad="127000">
                    <a:schemeClr val="tx1"/>
                  </a:glow>
                </a:effectLst>
                <a:latin typeface="Arial" charset="0"/>
                <a:ea typeface="ＭＳ Ｐゴシック" charset="0"/>
                <a:cs typeface="ＭＳ Ｐゴシック" charset="0"/>
              </a:rPr>
              <a:t>witnessing</a:t>
            </a:r>
            <a:r>
              <a:rPr lang="en-US" sz="5400" b="1" dirty="0">
                <a:effectLst>
                  <a:glow rad="127000">
                    <a:schemeClr val="tx1"/>
                  </a:glow>
                </a:effectLst>
                <a:latin typeface="Arial" charset="0"/>
                <a:ea typeface="ＭＳ Ｐゴシック" charset="0"/>
                <a:cs typeface="ＭＳ Ｐゴシック" charset="0"/>
              </a:rPr>
              <a:t>?</a:t>
            </a:r>
          </a:p>
        </p:txBody>
      </p:sp>
      <p:pic>
        <p:nvPicPr>
          <p:cNvPr id="256002" name="Picture 2" descr="https://growingfaith.com.au/images/made/images/uploads/evangelism_682_341_int_c1_c_c__1.jpg">
            <a:extLst>
              <a:ext uri="{FF2B5EF4-FFF2-40B4-BE49-F238E27FC236}">
                <a16:creationId xmlns:a16="http://schemas.microsoft.com/office/drawing/2014/main" id="{10C49B43-A0B8-EC46-BDF3-37983843D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a:extLst>
              <a:ext uri="{FF2B5EF4-FFF2-40B4-BE49-F238E27FC236}">
                <a16:creationId xmlns:a16="http://schemas.microsoft.com/office/drawing/2014/main" id="{78D5E0A4-4451-934E-9539-8F9CC95FA789}"/>
              </a:ext>
            </a:extLst>
          </p:cNvPr>
          <p:cNvSpPr txBox="1">
            <a:spLocks noChangeArrowheads="1"/>
          </p:cNvSpPr>
          <p:nvPr/>
        </p:nvSpPr>
        <p:spPr bwMode="auto">
          <a:xfrm rot="20315979">
            <a:off x="5042085" y="1846813"/>
            <a:ext cx="4075277" cy="923223"/>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5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3 reasons</a:t>
            </a:r>
            <a:endParaRPr kumimoji="0" lang="en-US" sz="5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5" name="Rectangle 2">
            <a:extLst>
              <a:ext uri="{FF2B5EF4-FFF2-40B4-BE49-F238E27FC236}">
                <a16:creationId xmlns:a16="http://schemas.microsoft.com/office/drawing/2014/main" id="{693D3101-F1AE-E846-A839-4C4196D36BB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311001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73AF23-6243-4400-9107-CB203B277347}"/>
              </a:ext>
            </a:extLst>
          </p:cNvPr>
          <p:cNvPicPr>
            <a:picLocks noChangeAspect="1"/>
          </p:cNvPicPr>
          <p:nvPr/>
        </p:nvPicPr>
        <p:blipFill>
          <a:blip r:embed="rId3"/>
          <a:stretch>
            <a:fillRect/>
          </a:stretch>
        </p:blipFill>
        <p:spPr>
          <a:xfrm>
            <a:off x="0" y="478404"/>
            <a:ext cx="9144000" cy="6379595"/>
          </a:xfrm>
          <a:prstGeom prst="rect">
            <a:avLst/>
          </a:prstGeom>
        </p:spPr>
      </p:pic>
      <p:grpSp>
        <p:nvGrpSpPr>
          <p:cNvPr id="3" name="Group 2">
            <a:extLst>
              <a:ext uri="{FF2B5EF4-FFF2-40B4-BE49-F238E27FC236}">
                <a16:creationId xmlns:a16="http://schemas.microsoft.com/office/drawing/2014/main" id="{0AE18D14-61DC-4672-B79E-9EB27CD4BAA3}"/>
              </a:ext>
            </a:extLst>
          </p:cNvPr>
          <p:cNvGrpSpPr/>
          <p:nvPr/>
        </p:nvGrpSpPr>
        <p:grpSpPr>
          <a:xfrm>
            <a:off x="6268749" y="1924440"/>
            <a:ext cx="834758" cy="676038"/>
            <a:chOff x="3453579" y="4038601"/>
            <a:chExt cx="834758" cy="676038"/>
          </a:xfrm>
        </p:grpSpPr>
        <p:sp>
          <p:nvSpPr>
            <p:cNvPr id="4" name="Arrow: Right 3">
              <a:extLst>
                <a:ext uri="{FF2B5EF4-FFF2-40B4-BE49-F238E27FC236}">
                  <a16:creationId xmlns:a16="http://schemas.microsoft.com/office/drawing/2014/main" id="{35F7591D-2066-49DF-9147-426AA002DE7F}"/>
                </a:ext>
              </a:extLst>
            </p:cNvPr>
            <p:cNvSpPr/>
            <p:nvPr/>
          </p:nvSpPr>
          <p:spPr>
            <a:xfrm>
              <a:off x="3453579" y="4038601"/>
              <a:ext cx="834758" cy="321988"/>
            </a:xfrm>
            <a:prstGeom prst="rightArrow">
              <a:avLst>
                <a:gd name="adj1" fmla="val 59709"/>
                <a:gd name="adj2" fmla="val 77565"/>
              </a:avLst>
            </a:prstGeom>
            <a:solidFill>
              <a:srgbClr val="002060"/>
            </a:solidFill>
            <a:ln w="25400" cap="flat" cmpd="sng" algn="ctr">
              <a:noFill/>
              <a:prstDash val="solid"/>
            </a:ln>
            <a:effectLst/>
          </p:spPr>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srgbClr val="FFFFFF"/>
                </a:solidFill>
                <a:effectLst/>
                <a:uLnTx/>
                <a:uFillTx/>
                <a:latin typeface="Times New Roman"/>
                <a:ea typeface="ＭＳ Ｐゴシック" charset="0"/>
                <a:cs typeface="+mn-cs"/>
              </a:endParaRPr>
            </a:p>
          </p:txBody>
        </p:sp>
        <p:sp>
          <p:nvSpPr>
            <p:cNvPr id="5" name="Arrow: Right 4">
              <a:extLst>
                <a:ext uri="{FF2B5EF4-FFF2-40B4-BE49-F238E27FC236}">
                  <a16:creationId xmlns:a16="http://schemas.microsoft.com/office/drawing/2014/main" id="{6A3C57BB-5BE7-4553-9BAF-5037C4931CAC}"/>
                </a:ext>
              </a:extLst>
            </p:cNvPr>
            <p:cNvSpPr/>
            <p:nvPr/>
          </p:nvSpPr>
          <p:spPr>
            <a:xfrm>
              <a:off x="3453579" y="4392651"/>
              <a:ext cx="834758" cy="321988"/>
            </a:xfrm>
            <a:prstGeom prst="rightArrow">
              <a:avLst>
                <a:gd name="adj1" fmla="val 59709"/>
                <a:gd name="adj2" fmla="val 77565"/>
              </a:avLst>
            </a:prstGeom>
            <a:solidFill>
              <a:srgbClr val="002060"/>
            </a:solidFill>
            <a:ln w="25400" cap="flat" cmpd="sng" algn="ctr">
              <a:noFill/>
              <a:prstDash val="solid"/>
            </a:ln>
            <a:effectLst/>
          </p:spPr>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srgbClr val="FFFFFF"/>
                </a:solidFill>
                <a:effectLst/>
                <a:uLnTx/>
                <a:uFillTx/>
                <a:latin typeface="Times New Roman"/>
                <a:ea typeface="ＭＳ Ｐゴシック" charset="0"/>
                <a:cs typeface="+mn-cs"/>
              </a:endParaRPr>
            </a:p>
          </p:txBody>
        </p:sp>
      </p:grpSp>
      <p:sp>
        <p:nvSpPr>
          <p:cNvPr id="6" name="TextBox 5">
            <a:extLst>
              <a:ext uri="{FF2B5EF4-FFF2-40B4-BE49-F238E27FC236}">
                <a16:creationId xmlns:a16="http://schemas.microsoft.com/office/drawing/2014/main" id="{59621AC2-457A-4E08-A6EF-96993CAE424B}"/>
              </a:ext>
            </a:extLst>
          </p:cNvPr>
          <p:cNvSpPr txBox="1"/>
          <p:nvPr/>
        </p:nvSpPr>
        <p:spPr>
          <a:xfrm>
            <a:off x="685800" y="1621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ＭＳ Ｐゴシック" charset="0"/>
                <a:cs typeface="+mn-cs"/>
              </a:rPr>
              <a:t>GOOD NE    WS</a:t>
            </a:r>
          </a:p>
        </p:txBody>
      </p:sp>
      <p:sp>
        <p:nvSpPr>
          <p:cNvPr id="7" name="TextBox 6">
            <a:extLst>
              <a:ext uri="{FF2B5EF4-FFF2-40B4-BE49-F238E27FC236}">
                <a16:creationId xmlns:a16="http://schemas.microsoft.com/office/drawing/2014/main" id="{5FBF646C-3715-4FEB-8B56-36BAE28F2DE1}"/>
              </a:ext>
            </a:extLst>
          </p:cNvPr>
          <p:cNvSpPr txBox="1"/>
          <p:nvPr/>
        </p:nvSpPr>
        <p:spPr>
          <a:xfrm>
            <a:off x="399852" y="2764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ＭＳ Ｐゴシック" charset="0"/>
                <a:cs typeface="+mn-cs"/>
              </a:rPr>
              <a:t>ON THE MO    VE</a:t>
            </a:r>
          </a:p>
        </p:txBody>
      </p:sp>
      <p:sp>
        <p:nvSpPr>
          <p:cNvPr id="8" name="Rectangle 7">
            <a:extLst>
              <a:ext uri="{FF2B5EF4-FFF2-40B4-BE49-F238E27FC236}">
                <a16:creationId xmlns:a16="http://schemas.microsoft.com/office/drawing/2014/main" id="{C9C4589E-E85B-440A-9601-010539B3E279}"/>
              </a:ext>
            </a:extLst>
          </p:cNvPr>
          <p:cNvSpPr/>
          <p:nvPr/>
        </p:nvSpPr>
        <p:spPr>
          <a:xfrm>
            <a:off x="0" y="0"/>
            <a:ext cx="9144000" cy="478405"/>
          </a:xfrm>
          <a:prstGeom prst="rect">
            <a:avLst/>
          </a:prstGeom>
          <a:solidFill>
            <a:srgbClr val="002060"/>
          </a:solidFill>
          <a:ln w="3175" cap="flat" cmpd="sng" algn="ctr">
            <a:solidFill>
              <a:srgbClr val="002060"/>
            </a:solidFill>
            <a:prstDash val="solid"/>
          </a:ln>
          <a:effectLst/>
        </p:spPr>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ＭＳ Ｐゴシック" charset="0"/>
              <a:cs typeface="+mn-cs"/>
            </a:endParaRPr>
          </a:p>
        </p:txBody>
      </p:sp>
      <p:grpSp>
        <p:nvGrpSpPr>
          <p:cNvPr id="9" name="Group 8">
            <a:extLst>
              <a:ext uri="{FF2B5EF4-FFF2-40B4-BE49-F238E27FC236}">
                <a16:creationId xmlns:a16="http://schemas.microsoft.com/office/drawing/2014/main" id="{91CA0140-FC92-4CE0-AA78-349C52B27368}"/>
              </a:ext>
            </a:extLst>
          </p:cNvPr>
          <p:cNvGrpSpPr/>
          <p:nvPr/>
        </p:nvGrpSpPr>
        <p:grpSpPr>
          <a:xfrm>
            <a:off x="6268749" y="2980090"/>
            <a:ext cx="834758" cy="676038"/>
            <a:chOff x="3453579" y="4038601"/>
            <a:chExt cx="834758" cy="676038"/>
          </a:xfrm>
        </p:grpSpPr>
        <p:sp>
          <p:nvSpPr>
            <p:cNvPr id="10" name="Arrow: Right 9">
              <a:extLst>
                <a:ext uri="{FF2B5EF4-FFF2-40B4-BE49-F238E27FC236}">
                  <a16:creationId xmlns:a16="http://schemas.microsoft.com/office/drawing/2014/main" id="{B5260A1B-9D9D-4EDC-9697-96D4A59A1760}"/>
                </a:ext>
              </a:extLst>
            </p:cNvPr>
            <p:cNvSpPr/>
            <p:nvPr/>
          </p:nvSpPr>
          <p:spPr>
            <a:xfrm>
              <a:off x="3453579" y="4038601"/>
              <a:ext cx="834758" cy="321988"/>
            </a:xfrm>
            <a:prstGeom prst="rightArrow">
              <a:avLst>
                <a:gd name="adj1" fmla="val 59709"/>
                <a:gd name="adj2" fmla="val 77565"/>
              </a:avLst>
            </a:prstGeom>
            <a:solidFill>
              <a:srgbClr val="002060"/>
            </a:solidFill>
            <a:ln w="25400" cap="flat" cmpd="sng" algn="ctr">
              <a:noFill/>
              <a:prstDash val="solid"/>
            </a:ln>
            <a:effectLst/>
          </p:spPr>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srgbClr val="FFFFFF"/>
                </a:solidFill>
                <a:effectLst/>
                <a:uLnTx/>
                <a:uFillTx/>
                <a:latin typeface="Times New Roman"/>
                <a:ea typeface="ＭＳ Ｐゴシック" charset="0"/>
                <a:cs typeface="+mn-cs"/>
              </a:endParaRPr>
            </a:p>
          </p:txBody>
        </p:sp>
        <p:sp>
          <p:nvSpPr>
            <p:cNvPr id="11" name="Arrow: Right 10">
              <a:extLst>
                <a:ext uri="{FF2B5EF4-FFF2-40B4-BE49-F238E27FC236}">
                  <a16:creationId xmlns:a16="http://schemas.microsoft.com/office/drawing/2014/main" id="{7AF873B7-2D21-4D1D-AE16-1E91EA68A7DF}"/>
                </a:ext>
              </a:extLst>
            </p:cNvPr>
            <p:cNvSpPr/>
            <p:nvPr/>
          </p:nvSpPr>
          <p:spPr>
            <a:xfrm>
              <a:off x="3453579" y="4392651"/>
              <a:ext cx="834758" cy="321988"/>
            </a:xfrm>
            <a:prstGeom prst="rightArrow">
              <a:avLst>
                <a:gd name="adj1" fmla="val 59709"/>
                <a:gd name="adj2" fmla="val 77565"/>
              </a:avLst>
            </a:prstGeom>
            <a:solidFill>
              <a:srgbClr val="002060"/>
            </a:solidFill>
            <a:ln w="25400" cap="flat" cmpd="sng" algn="ctr">
              <a:noFill/>
              <a:prstDash val="solid"/>
            </a:ln>
            <a:effectLst/>
          </p:spPr>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srgbClr val="FFFFFF"/>
                </a:solidFill>
                <a:effectLst/>
                <a:uLnTx/>
                <a:uFillTx/>
                <a:latin typeface="Times New Roman"/>
                <a:ea typeface="ＭＳ Ｐゴシック" charset="0"/>
                <a:cs typeface="+mn-cs"/>
              </a:endParaRPr>
            </a:p>
          </p:txBody>
        </p:sp>
      </p:grpSp>
      <p:sp>
        <p:nvSpPr>
          <p:cNvPr id="12" name="TextBox 11">
            <a:extLst>
              <a:ext uri="{FF2B5EF4-FFF2-40B4-BE49-F238E27FC236}">
                <a16:creationId xmlns:a16="http://schemas.microsoft.com/office/drawing/2014/main" id="{AE44AD85-A116-4C3C-B88A-F9E612902A1C}"/>
              </a:ext>
            </a:extLst>
          </p:cNvPr>
          <p:cNvSpPr txBox="1"/>
          <p:nvPr/>
        </p:nvSpPr>
        <p:spPr>
          <a:xfrm>
            <a:off x="2763297" y="3916175"/>
            <a:ext cx="5561355" cy="1077218"/>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ＭＳ Ｐゴシック" charset="0"/>
                <a:cs typeface="+mn-cs"/>
              </a:rPr>
              <a:t>God’s work through the early church in</a:t>
            </a:r>
          </a:p>
        </p:txBody>
      </p:sp>
      <p:sp>
        <p:nvSpPr>
          <p:cNvPr id="13" name="TextBox 12">
            <a:extLst>
              <a:ext uri="{FF2B5EF4-FFF2-40B4-BE49-F238E27FC236}">
                <a16:creationId xmlns:a16="http://schemas.microsoft.com/office/drawing/2014/main" id="{9830FFCA-91FB-4F35-99CB-17049AACC176}"/>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ＭＳ Ｐゴシック" charset="0"/>
                <a:cs typeface="+mn-cs"/>
              </a:rPr>
              <a:t>Acts</a:t>
            </a:r>
            <a:endParaRPr kumimoji="0" lang="en-US" sz="8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ＭＳ Ｐゴシック" charset="0"/>
              <a:cs typeface="+mn-cs"/>
            </a:endParaRPr>
          </a:p>
        </p:txBody>
      </p:sp>
    </p:spTree>
    <p:extLst>
      <p:ext uri="{BB962C8B-B14F-4D97-AF65-F5344CB8AC3E}">
        <p14:creationId xmlns:p14="http://schemas.microsoft.com/office/powerpoint/2010/main" val="370523330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051ACC0-F395-4673-AA3A-BFF88D5F5B53}"/>
              </a:ext>
            </a:extLst>
          </p:cNvPr>
          <p:cNvSpPr txBox="1">
            <a:spLocks noChangeArrowheads="1"/>
          </p:cNvSpPr>
          <p:nvPr/>
        </p:nvSpPr>
        <p:spPr bwMode="auto">
          <a:xfrm>
            <a:off x="2230582" y="175348"/>
            <a:ext cx="3408218"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15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Caesarea </a:t>
            </a:r>
            <a:endParaRPr kumimoji="0" lang="en-US" sz="1800" b="0" i="0" u="none" strike="noStrike" kern="1200" cap="none" spc="-15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Star: 5 Points 5">
            <a:extLst>
              <a:ext uri="{FF2B5EF4-FFF2-40B4-BE49-F238E27FC236}">
                <a16:creationId xmlns:a16="http://schemas.microsoft.com/office/drawing/2014/main" id="{09BC6909-CA58-48B5-98BA-02716D74D0DD}"/>
              </a:ext>
            </a:extLst>
          </p:cNvPr>
          <p:cNvSpPr/>
          <p:nvPr/>
        </p:nvSpPr>
        <p:spPr bwMode="auto">
          <a:xfrm>
            <a:off x="3422073" y="3283527"/>
            <a:ext cx="512618" cy="471055"/>
          </a:xfrm>
          <a:prstGeom prst="star5">
            <a:avLst/>
          </a:prstGeom>
          <a:solidFill>
            <a:srgbClr val="FF0000"/>
          </a:solidFill>
          <a:ln w="9525"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7" name="Rectangle 2">
            <a:extLst>
              <a:ext uri="{FF2B5EF4-FFF2-40B4-BE49-F238E27FC236}">
                <a16:creationId xmlns:a16="http://schemas.microsoft.com/office/drawing/2014/main" id="{7E73157C-EC4C-484B-B326-359A0F02596C}"/>
              </a:ext>
            </a:extLst>
          </p:cNvPr>
          <p:cNvSpPr txBox="1">
            <a:spLocks noChangeArrowheads="1"/>
          </p:cNvSpPr>
          <p:nvPr/>
        </p:nvSpPr>
        <p:spPr bwMode="auto">
          <a:xfrm>
            <a:off x="3020291" y="3952300"/>
            <a:ext cx="3408218"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15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Jerusalem</a:t>
            </a:r>
            <a:endParaRPr kumimoji="0" lang="en-US" sz="1800" b="0" i="0" u="none" strike="noStrike" kern="1200" cap="none" spc="-15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Star: 5 Points 7">
            <a:extLst>
              <a:ext uri="{FF2B5EF4-FFF2-40B4-BE49-F238E27FC236}">
                <a16:creationId xmlns:a16="http://schemas.microsoft.com/office/drawing/2014/main" id="{006596C3-5F34-4885-BF1C-545706F0FB30}"/>
              </a:ext>
            </a:extLst>
          </p:cNvPr>
          <p:cNvSpPr/>
          <p:nvPr/>
        </p:nvSpPr>
        <p:spPr bwMode="auto">
          <a:xfrm>
            <a:off x="4731327" y="623744"/>
            <a:ext cx="512618" cy="471055"/>
          </a:xfrm>
          <a:prstGeom prst="star5">
            <a:avLst/>
          </a:prstGeom>
          <a:solidFill>
            <a:srgbClr val="FF0000"/>
          </a:solidFill>
          <a:ln w="9525"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 name="Down Arrow 8">
            <a:extLst>
              <a:ext uri="{FF2B5EF4-FFF2-40B4-BE49-F238E27FC236}">
                <a16:creationId xmlns:a16="http://schemas.microsoft.com/office/drawing/2014/main" id="{B3129A2A-775B-5947-9C51-B006E6215E12}"/>
              </a:ext>
            </a:extLst>
          </p:cNvPr>
          <p:cNvSpPr/>
          <p:nvPr/>
        </p:nvSpPr>
        <p:spPr bwMode="auto">
          <a:xfrm rot="7466840">
            <a:off x="3348234" y="2456267"/>
            <a:ext cx="457657" cy="549729"/>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0" name="Down Arrow 9">
            <a:extLst>
              <a:ext uri="{FF2B5EF4-FFF2-40B4-BE49-F238E27FC236}">
                <a16:creationId xmlns:a16="http://schemas.microsoft.com/office/drawing/2014/main" id="{0C4D359B-4783-2145-91BA-85D7052B9940}"/>
              </a:ext>
            </a:extLst>
          </p:cNvPr>
          <p:cNvSpPr/>
          <p:nvPr/>
        </p:nvSpPr>
        <p:spPr bwMode="auto">
          <a:xfrm rot="14396715">
            <a:off x="3958220" y="940526"/>
            <a:ext cx="457657" cy="549729"/>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409161792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060909"/>
        </a:soli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AD0995A-97FA-4FF8-B9C5-DB96A99BA0B3}"/>
              </a:ext>
            </a:extLst>
          </p:cNvPr>
          <p:cNvSpPr txBox="1">
            <a:spLocks noChangeArrowheads="1"/>
          </p:cNvSpPr>
          <p:nvPr/>
        </p:nvSpPr>
        <p:spPr bwMode="auto">
          <a:xfrm>
            <a:off x="4998028" y="850947"/>
            <a:ext cx="3740728"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Paul Speaks</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6A4F0C92-2BBD-4815-B9C9-726119327D0F}"/>
              </a:ext>
            </a:extLst>
          </p:cNvPr>
          <p:cNvSpPr txBox="1">
            <a:spLocks noChangeArrowheads="1"/>
          </p:cNvSpPr>
          <p:nvPr/>
        </p:nvSpPr>
        <p:spPr bwMode="auto">
          <a:xfrm>
            <a:off x="4998028" y="1904465"/>
            <a:ext cx="3740728"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to the crowd </a:t>
            </a:r>
          </a:p>
        </p:txBody>
      </p:sp>
      <p:sp>
        <p:nvSpPr>
          <p:cNvPr id="6" name="Rectangle 2">
            <a:extLst>
              <a:ext uri="{FF2B5EF4-FFF2-40B4-BE49-F238E27FC236}">
                <a16:creationId xmlns:a16="http://schemas.microsoft.com/office/drawing/2014/main" id="{CC6449E0-75E7-43C6-8B09-88A0D4BCC018}"/>
              </a:ext>
            </a:extLst>
          </p:cNvPr>
          <p:cNvSpPr txBox="1">
            <a:spLocks noChangeArrowheads="1"/>
          </p:cNvSpPr>
          <p:nvPr/>
        </p:nvSpPr>
        <p:spPr bwMode="auto">
          <a:xfrm>
            <a:off x="2490355" y="2957983"/>
            <a:ext cx="6248401"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15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to the High Council </a:t>
            </a:r>
          </a:p>
        </p:txBody>
      </p:sp>
      <p:sp>
        <p:nvSpPr>
          <p:cNvPr id="7" name="Rectangle 2">
            <a:extLst>
              <a:ext uri="{FF2B5EF4-FFF2-40B4-BE49-F238E27FC236}">
                <a16:creationId xmlns:a16="http://schemas.microsoft.com/office/drawing/2014/main" id="{0C007666-FA76-47AD-BF2F-19ED6CC90FC6}"/>
              </a:ext>
            </a:extLst>
          </p:cNvPr>
          <p:cNvSpPr txBox="1">
            <a:spLocks noChangeArrowheads="1"/>
          </p:cNvSpPr>
          <p:nvPr/>
        </p:nvSpPr>
        <p:spPr bwMode="auto">
          <a:xfrm>
            <a:off x="2490354" y="4011501"/>
            <a:ext cx="6248401"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to Governor Felix</a:t>
            </a:r>
          </a:p>
        </p:txBody>
      </p:sp>
      <p:sp>
        <p:nvSpPr>
          <p:cNvPr id="9" name="TextBox 8">
            <a:extLst>
              <a:ext uri="{FF2B5EF4-FFF2-40B4-BE49-F238E27FC236}">
                <a16:creationId xmlns:a16="http://schemas.microsoft.com/office/drawing/2014/main" id="{61C8D7AD-4DB8-4671-9EA5-1E6E52ECBF87}"/>
              </a:ext>
            </a:extLst>
          </p:cNvPr>
          <p:cNvSpPr txBox="1"/>
          <p:nvPr/>
        </p:nvSpPr>
        <p:spPr>
          <a:xfrm>
            <a:off x="171449" y="4851299"/>
            <a:ext cx="8567306" cy="181588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Acts 24:27</a:t>
            </a: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After two years went by in this way, Felix was succeeded by Porcius Festus. And because Felix wanted to gain favor with the Jewish people, he left Paul in prison.</a:t>
            </a:r>
          </a:p>
        </p:txBody>
      </p:sp>
    </p:spTree>
    <p:extLst>
      <p:ext uri="{BB962C8B-B14F-4D97-AF65-F5344CB8AC3E}">
        <p14:creationId xmlns:p14="http://schemas.microsoft.com/office/powerpoint/2010/main" val="371215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E5E13D4A-498F-4EC5-AB36-340569F92F83}"/>
              </a:ext>
            </a:extLst>
          </p:cNvPr>
          <p:cNvSpPr txBox="1">
            <a:spLocks noChangeArrowheads="1"/>
          </p:cNvSpPr>
          <p:nvPr/>
        </p:nvSpPr>
        <p:spPr bwMode="auto">
          <a:xfrm>
            <a:off x="-1" y="6092825"/>
            <a:ext cx="9204403"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Matt Lyle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a:t>
            </a:r>
          </a:p>
        </p:txBody>
      </p:sp>
      <p:sp>
        <p:nvSpPr>
          <p:cNvPr id="7" name="Rectangle 2">
            <a:extLst>
              <a:ext uri="{FF2B5EF4-FFF2-40B4-BE49-F238E27FC236}">
                <a16:creationId xmlns:a16="http://schemas.microsoft.com/office/drawing/2014/main" id="{0C8D80FE-9FC9-42F5-87A6-E4CBDE5B634F}"/>
              </a:ext>
            </a:extLst>
          </p:cNvPr>
          <p:cNvSpPr txBox="1">
            <a:spLocks noChangeArrowheads="1"/>
          </p:cNvSpPr>
          <p:nvPr/>
        </p:nvSpPr>
        <p:spPr bwMode="auto">
          <a:xfrm>
            <a:off x="226594" y="221416"/>
            <a:ext cx="6931819" cy="2057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0" b="1" i="1"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Following GOD Sets us FREE</a:t>
            </a:r>
            <a:endParaRPr kumimoji="0" lang="en-US" sz="2800" b="0"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Rectangle 2">
            <a:extLst>
              <a:ext uri="{FF2B5EF4-FFF2-40B4-BE49-F238E27FC236}">
                <a16:creationId xmlns:a16="http://schemas.microsoft.com/office/drawing/2014/main" id="{74F35080-48AE-4BB7-AB25-EACD534953B3}"/>
              </a:ext>
            </a:extLst>
          </p:cNvPr>
          <p:cNvSpPr txBox="1">
            <a:spLocks noChangeArrowheads="1"/>
          </p:cNvSpPr>
          <p:nvPr/>
        </p:nvSpPr>
        <p:spPr bwMode="auto">
          <a:xfrm>
            <a:off x="1323474" y="3520407"/>
            <a:ext cx="3470473" cy="765175"/>
          </a:xfrm>
          <a:prstGeom prst="rect">
            <a:avLst/>
          </a:prstGeom>
          <a:noFill/>
          <a:ln w="38100">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25–26</a:t>
            </a:r>
          </a:p>
        </p:txBody>
      </p:sp>
    </p:spTree>
    <p:extLst>
      <p:ext uri="{BB962C8B-B14F-4D97-AF65-F5344CB8AC3E}">
        <p14:creationId xmlns:p14="http://schemas.microsoft.com/office/powerpoint/2010/main" val="46137096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5D20479-C89E-429B-B243-CD626B7AA2B0}"/>
              </a:ext>
            </a:extLst>
          </p:cNvPr>
          <p:cNvSpPr txBox="1">
            <a:spLocks noChangeArrowheads="1"/>
          </p:cNvSpPr>
          <p:nvPr/>
        </p:nvSpPr>
        <p:spPr bwMode="auto">
          <a:xfrm>
            <a:off x="1" y="0"/>
            <a:ext cx="9144000" cy="1100138"/>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Changing of the Guard</a:t>
            </a:r>
            <a:endParaRPr kumimoji="0" lang="en-US" sz="2400" b="0"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7F193355-F182-4666-8636-AB14A8DB22AA}"/>
              </a:ext>
            </a:extLst>
          </p:cNvPr>
          <p:cNvSpPr txBox="1">
            <a:spLocks noChangeArrowheads="1"/>
          </p:cNvSpPr>
          <p:nvPr/>
        </p:nvSpPr>
        <p:spPr bwMode="auto">
          <a:xfrm>
            <a:off x="4640263" y="1100138"/>
            <a:ext cx="4503737" cy="909772"/>
          </a:xfrm>
          <a:prstGeom prst="rect">
            <a:avLst/>
          </a:prstGeom>
          <a:solidFill>
            <a:srgbClr val="000000">
              <a:alpha val="40000"/>
            </a:srgbClr>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Felix =&gt; Festus</a:t>
            </a:r>
          </a:p>
        </p:txBody>
      </p:sp>
    </p:spTree>
    <p:extLst>
      <p:ext uri="{BB962C8B-B14F-4D97-AF65-F5344CB8AC3E}">
        <p14:creationId xmlns:p14="http://schemas.microsoft.com/office/powerpoint/2010/main" val="23339112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1DBB00EA-8CAB-4B59-8F41-F449A2AA5293}"/>
              </a:ext>
            </a:extLst>
          </p:cNvPr>
          <p:cNvSpPr txBox="1">
            <a:spLocks noChangeArrowheads="1"/>
          </p:cNvSpPr>
          <p:nvPr/>
        </p:nvSpPr>
        <p:spPr bwMode="auto">
          <a:xfrm>
            <a:off x="2230582" y="175348"/>
            <a:ext cx="3408218"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15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Caesarea </a:t>
            </a:r>
            <a:endParaRPr kumimoji="0" lang="en-US" sz="1800" b="0" i="0" u="none" strike="noStrike" kern="1200" cap="none" spc="-15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Star: 5 Points 7">
            <a:extLst>
              <a:ext uri="{FF2B5EF4-FFF2-40B4-BE49-F238E27FC236}">
                <a16:creationId xmlns:a16="http://schemas.microsoft.com/office/drawing/2014/main" id="{9E002709-2A9B-4824-A016-F413BC6BA46E}"/>
              </a:ext>
            </a:extLst>
          </p:cNvPr>
          <p:cNvSpPr/>
          <p:nvPr/>
        </p:nvSpPr>
        <p:spPr bwMode="auto">
          <a:xfrm>
            <a:off x="3422073" y="3283527"/>
            <a:ext cx="512618" cy="471055"/>
          </a:xfrm>
          <a:prstGeom prst="star5">
            <a:avLst/>
          </a:prstGeom>
          <a:solidFill>
            <a:srgbClr val="FF0000"/>
          </a:solidFill>
          <a:ln w="9525"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 name="Rectangle 2">
            <a:extLst>
              <a:ext uri="{FF2B5EF4-FFF2-40B4-BE49-F238E27FC236}">
                <a16:creationId xmlns:a16="http://schemas.microsoft.com/office/drawing/2014/main" id="{AD52CA53-7893-4A00-BF45-9DC46F53D81F}"/>
              </a:ext>
            </a:extLst>
          </p:cNvPr>
          <p:cNvSpPr txBox="1">
            <a:spLocks noChangeArrowheads="1"/>
          </p:cNvSpPr>
          <p:nvPr/>
        </p:nvSpPr>
        <p:spPr bwMode="auto">
          <a:xfrm>
            <a:off x="3020291" y="3952300"/>
            <a:ext cx="3408218"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15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Jerusalem</a:t>
            </a:r>
            <a:endParaRPr kumimoji="0" lang="en-US" sz="1800" b="0" i="0" u="none" strike="noStrike" kern="1200" cap="none" spc="-15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0" name="Star: 5 Points 9">
            <a:extLst>
              <a:ext uri="{FF2B5EF4-FFF2-40B4-BE49-F238E27FC236}">
                <a16:creationId xmlns:a16="http://schemas.microsoft.com/office/drawing/2014/main" id="{D8B51BBF-4D13-472E-B84E-3CEA2BA33CBC}"/>
              </a:ext>
            </a:extLst>
          </p:cNvPr>
          <p:cNvSpPr/>
          <p:nvPr/>
        </p:nvSpPr>
        <p:spPr bwMode="auto">
          <a:xfrm>
            <a:off x="4731327" y="623744"/>
            <a:ext cx="512618" cy="471055"/>
          </a:xfrm>
          <a:prstGeom prst="star5">
            <a:avLst/>
          </a:prstGeom>
          <a:solidFill>
            <a:srgbClr val="FF0000"/>
          </a:solidFill>
          <a:ln w="9525"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2" name="Down Arrow 1">
            <a:extLst>
              <a:ext uri="{FF2B5EF4-FFF2-40B4-BE49-F238E27FC236}">
                <a16:creationId xmlns:a16="http://schemas.microsoft.com/office/drawing/2014/main" id="{42D5CC9D-718B-644B-8EEC-DBA29BD028A7}"/>
              </a:ext>
            </a:extLst>
          </p:cNvPr>
          <p:cNvSpPr/>
          <p:nvPr/>
        </p:nvSpPr>
        <p:spPr bwMode="auto">
          <a:xfrm rot="18549634">
            <a:off x="3348234" y="2456267"/>
            <a:ext cx="457657" cy="549729"/>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1" name="Down Arrow 10">
            <a:extLst>
              <a:ext uri="{FF2B5EF4-FFF2-40B4-BE49-F238E27FC236}">
                <a16:creationId xmlns:a16="http://schemas.microsoft.com/office/drawing/2014/main" id="{F73A0E43-C958-3B4A-ABBB-A2C4D685CD3F}"/>
              </a:ext>
            </a:extLst>
          </p:cNvPr>
          <p:cNvSpPr/>
          <p:nvPr/>
        </p:nvSpPr>
        <p:spPr bwMode="auto">
          <a:xfrm rot="3582518">
            <a:off x="3958220" y="940526"/>
            <a:ext cx="457657" cy="549729"/>
          </a:xfrm>
          <a:prstGeom prst="down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277945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FF573B6-D428-47E7-880B-9E4B2B85FE0C}"/>
              </a:ext>
            </a:extLst>
          </p:cNvPr>
          <p:cNvSpPr txBox="1">
            <a:spLocks noChangeArrowheads="1"/>
          </p:cNvSpPr>
          <p:nvPr/>
        </p:nvSpPr>
        <p:spPr bwMode="auto">
          <a:xfrm>
            <a:off x="4998028" y="850947"/>
            <a:ext cx="3740728"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Not Guilt</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y</a:t>
            </a:r>
            <a:r>
              <a:rPr kumimoji="0" lang="en-US" sz="44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3" name="Rectangle 2">
            <a:extLst>
              <a:ext uri="{FF2B5EF4-FFF2-40B4-BE49-F238E27FC236}">
                <a16:creationId xmlns:a16="http://schemas.microsoft.com/office/drawing/2014/main" id="{2E983B51-D4D9-4D8C-B347-B76EA32E34B9}"/>
              </a:ext>
            </a:extLst>
          </p:cNvPr>
          <p:cNvSpPr txBox="1">
            <a:spLocks noChangeArrowheads="1"/>
          </p:cNvSpPr>
          <p:nvPr/>
        </p:nvSpPr>
        <p:spPr bwMode="auto">
          <a:xfrm>
            <a:off x="4998028" y="1904465"/>
            <a:ext cx="3740728"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Jewish Laws</a:t>
            </a:r>
          </a:p>
        </p:txBody>
      </p:sp>
      <p:sp>
        <p:nvSpPr>
          <p:cNvPr id="4" name="Rectangle 2">
            <a:extLst>
              <a:ext uri="{FF2B5EF4-FFF2-40B4-BE49-F238E27FC236}">
                <a16:creationId xmlns:a16="http://schemas.microsoft.com/office/drawing/2014/main" id="{B6E85645-B6B4-4EFB-9744-1FEC57E245E8}"/>
              </a:ext>
            </a:extLst>
          </p:cNvPr>
          <p:cNvSpPr txBox="1">
            <a:spLocks noChangeArrowheads="1"/>
          </p:cNvSpPr>
          <p:nvPr/>
        </p:nvSpPr>
        <p:spPr bwMode="auto">
          <a:xfrm>
            <a:off x="2490355" y="2957983"/>
            <a:ext cx="6248401"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15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Temple</a:t>
            </a:r>
          </a:p>
        </p:txBody>
      </p:sp>
      <p:sp>
        <p:nvSpPr>
          <p:cNvPr id="5" name="Rectangle 2">
            <a:extLst>
              <a:ext uri="{FF2B5EF4-FFF2-40B4-BE49-F238E27FC236}">
                <a16:creationId xmlns:a16="http://schemas.microsoft.com/office/drawing/2014/main" id="{EDDF909D-5528-485D-AC64-7288FB3150F1}"/>
              </a:ext>
            </a:extLst>
          </p:cNvPr>
          <p:cNvSpPr txBox="1">
            <a:spLocks noChangeArrowheads="1"/>
          </p:cNvSpPr>
          <p:nvPr/>
        </p:nvSpPr>
        <p:spPr bwMode="auto">
          <a:xfrm>
            <a:off x="2490354" y="4011501"/>
            <a:ext cx="6248401"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Roman Government</a:t>
            </a:r>
          </a:p>
        </p:txBody>
      </p:sp>
    </p:spTree>
    <p:extLst>
      <p:ext uri="{BB962C8B-B14F-4D97-AF65-F5344CB8AC3E}">
        <p14:creationId xmlns:p14="http://schemas.microsoft.com/office/powerpoint/2010/main" val="4169555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FF573B6-D428-47E7-880B-9E4B2B85FE0C}"/>
              </a:ext>
            </a:extLst>
          </p:cNvPr>
          <p:cNvSpPr txBox="1">
            <a:spLocks noChangeArrowheads="1"/>
          </p:cNvSpPr>
          <p:nvPr/>
        </p:nvSpPr>
        <p:spPr bwMode="auto">
          <a:xfrm>
            <a:off x="5769552" y="1022397"/>
            <a:ext cx="3048000"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Baseless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Charges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24:5-6</a:t>
            </a:r>
          </a:p>
        </p:txBody>
      </p:sp>
      <p:sp>
        <p:nvSpPr>
          <p:cNvPr id="5" name="Rectangle 2">
            <a:extLst>
              <a:ext uri="{FF2B5EF4-FFF2-40B4-BE49-F238E27FC236}">
                <a16:creationId xmlns:a16="http://schemas.microsoft.com/office/drawing/2014/main" id="{EDDF909D-5528-485D-AC64-7288FB3150F1}"/>
              </a:ext>
            </a:extLst>
          </p:cNvPr>
          <p:cNvSpPr txBox="1">
            <a:spLocks noChangeArrowheads="1"/>
          </p:cNvSpPr>
          <p:nvPr/>
        </p:nvSpPr>
        <p:spPr bwMode="auto">
          <a:xfrm>
            <a:off x="421697" y="4163901"/>
            <a:ext cx="8033905"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Cause Riots</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Leader of Nazarenes</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Desecrating Temple</a:t>
            </a:r>
          </a:p>
        </p:txBody>
      </p:sp>
    </p:spTree>
    <p:extLst>
      <p:ext uri="{BB962C8B-B14F-4D97-AF65-F5344CB8AC3E}">
        <p14:creationId xmlns:p14="http://schemas.microsoft.com/office/powerpoint/2010/main" val="157245974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D5F3542-0ABE-47F3-8906-3F79FF388FF6}"/>
              </a:ext>
            </a:extLst>
          </p:cNvPr>
          <p:cNvSpPr txBox="1">
            <a:spLocks noChangeArrowheads="1"/>
          </p:cNvSpPr>
          <p:nvPr/>
        </p:nvSpPr>
        <p:spPr bwMode="auto">
          <a:xfrm>
            <a:off x="1" y="0"/>
            <a:ext cx="9144000" cy="1100138"/>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Changing of the Guard</a:t>
            </a:r>
            <a:endParaRPr kumimoji="0" lang="en-US" sz="2400" b="0"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7BEB1BC0-40A0-412A-8529-454FF7E907E5}"/>
              </a:ext>
            </a:extLst>
          </p:cNvPr>
          <p:cNvSpPr txBox="1">
            <a:spLocks noChangeArrowheads="1"/>
          </p:cNvSpPr>
          <p:nvPr/>
        </p:nvSpPr>
        <p:spPr bwMode="auto">
          <a:xfrm>
            <a:off x="4640263" y="1100137"/>
            <a:ext cx="4503737" cy="1410833"/>
          </a:xfrm>
          <a:prstGeom prst="rect">
            <a:avLst/>
          </a:prstGeom>
          <a:solidFill>
            <a:srgbClr val="000000">
              <a:alpha val="40000"/>
            </a:srgbClr>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Festus</a:t>
            </a:r>
            <a:r>
              <a:rPr kumimoji="0" lang="el-GR"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Report</a:t>
            </a:r>
          </a:p>
        </p:txBody>
      </p:sp>
    </p:spTree>
    <p:extLst>
      <p:ext uri="{BB962C8B-B14F-4D97-AF65-F5344CB8AC3E}">
        <p14:creationId xmlns:p14="http://schemas.microsoft.com/office/powerpoint/2010/main" val="275097598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04AD63-41F0-4EA1-AD2E-99485D36A814}"/>
              </a:ext>
            </a:extLst>
          </p:cNvPr>
          <p:cNvPicPr>
            <a:picLocks noChangeAspect="1"/>
          </p:cNvPicPr>
          <p:nvPr/>
        </p:nvPicPr>
        <p:blipFill>
          <a:blip r:embed="rId3"/>
          <a:stretch>
            <a:fillRect/>
          </a:stretch>
        </p:blipFill>
        <p:spPr>
          <a:xfrm>
            <a:off x="1146880" y="1100138"/>
            <a:ext cx="6850240" cy="5141495"/>
          </a:xfrm>
          <a:prstGeom prst="rect">
            <a:avLst/>
          </a:prstGeom>
        </p:spPr>
      </p:pic>
      <p:sp>
        <p:nvSpPr>
          <p:cNvPr id="6" name="Rectangle 2">
            <a:extLst>
              <a:ext uri="{FF2B5EF4-FFF2-40B4-BE49-F238E27FC236}">
                <a16:creationId xmlns:a16="http://schemas.microsoft.com/office/drawing/2014/main" id="{5936E7D7-1634-431F-B2BB-C52FB2E4B5EA}"/>
              </a:ext>
            </a:extLst>
          </p:cNvPr>
          <p:cNvSpPr txBox="1">
            <a:spLocks noChangeArrowheads="1"/>
          </p:cNvSpPr>
          <p:nvPr/>
        </p:nvSpPr>
        <p:spPr bwMode="auto">
          <a:xfrm>
            <a:off x="1" y="80210"/>
            <a:ext cx="9144000" cy="8502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Appeal to Caesar</a:t>
            </a:r>
            <a:endParaRPr kumimoji="0" lang="en-US" sz="2400" b="0"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619172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2" name="Picture 4" descr="https://www.triumph30.org/wp-content/uploads/2018/06/Friendship-evangelism.png">
            <a:extLst>
              <a:ext uri="{FF2B5EF4-FFF2-40B4-BE49-F238E27FC236}">
                <a16:creationId xmlns:a16="http://schemas.microsoft.com/office/drawing/2014/main" id="{8A53420F-9611-0C4F-864C-6BF267E31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576" y="2896336"/>
            <a:ext cx="6372200" cy="3961664"/>
          </a:xfrm>
          <a:prstGeom prst="rect">
            <a:avLst/>
          </a:prstGeom>
          <a:noFill/>
          <a:extLst>
            <a:ext uri="{909E8E84-426E-40DD-AFC4-6F175D3DCCD1}">
              <a14:hiddenFill xmlns:a14="http://schemas.microsoft.com/office/drawing/2010/main">
                <a:solidFill>
                  <a:srgbClr val="FFFFFF"/>
                </a:solidFill>
              </a14:hiddenFill>
            </a:ext>
          </a:extLst>
        </p:spPr>
      </p:pic>
      <p:pic>
        <p:nvPicPr>
          <p:cNvPr id="263174" name="Picture 6" descr="Related image">
            <a:extLst>
              <a:ext uri="{FF2B5EF4-FFF2-40B4-BE49-F238E27FC236}">
                <a16:creationId xmlns:a16="http://schemas.microsoft.com/office/drawing/2014/main" id="{C7703982-FDD4-8945-B063-184917B51C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58"/>
          <a:stretch/>
        </p:blipFill>
        <p:spPr bwMode="auto">
          <a:xfrm>
            <a:off x="3635896" y="1736812"/>
            <a:ext cx="5976117" cy="3384376"/>
          </a:xfrm>
          <a:prstGeom prst="rect">
            <a:avLst/>
          </a:prstGeom>
          <a:noFill/>
          <a:extLst>
            <a:ext uri="{909E8E84-426E-40DD-AFC4-6F175D3DCCD1}">
              <a14:hiddenFill xmlns:a14="http://schemas.microsoft.com/office/drawing/2010/main">
                <a:solidFill>
                  <a:srgbClr val="FFFFFF"/>
                </a:solidFill>
              </a14:hiddenFill>
            </a:ext>
          </a:extLst>
        </p:spPr>
      </p:pic>
      <p:pic>
        <p:nvPicPr>
          <p:cNvPr id="263176" name="Picture 8" descr="Related image">
            <a:extLst>
              <a:ext uri="{FF2B5EF4-FFF2-40B4-BE49-F238E27FC236}">
                <a16:creationId xmlns:a16="http://schemas.microsoft.com/office/drawing/2014/main" id="{D06F4324-26D8-5C4A-B8C7-935A638B11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26" r="22024"/>
          <a:stretch/>
        </p:blipFill>
        <p:spPr bwMode="auto">
          <a:xfrm>
            <a:off x="4932040" y="3789040"/>
            <a:ext cx="4536504" cy="292100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2371104"/>
          </a:xfrm>
          <a:effectLst>
            <a:outerShdw blurRad="63500" dist="35921" dir="2700000" algn="ctr" rotWithShape="0">
              <a:schemeClr val="tx2">
                <a:alpha val="74998"/>
              </a:schemeClr>
            </a:outerShdw>
          </a:effectLst>
        </p:spPr>
        <p:txBody>
          <a:bodyPr anchor="t"/>
          <a:lstStyle/>
          <a:p>
            <a:pPr marL="492125" indent="-492125" algn="l">
              <a:defRPr/>
            </a:pPr>
            <a:r>
              <a:rPr lang="en-US" b="1" dirty="0">
                <a:effectLst>
                  <a:glow rad="127000">
                    <a:schemeClr val="tx1"/>
                  </a:glow>
                </a:effectLst>
                <a:latin typeface="Arial" charset="0"/>
                <a:ea typeface="ＭＳ Ｐゴシック" charset="0"/>
                <a:cs typeface="ＭＳ Ｐゴシック" charset="0"/>
              </a:rPr>
              <a:t>I. God has gone ahead of us so we can begin where we </a:t>
            </a:r>
            <a:r>
              <a:rPr lang="en-US" b="1" dirty="0">
                <a:solidFill>
                  <a:srgbClr val="FFFF00"/>
                </a:solidFill>
                <a:effectLst>
                  <a:glow rad="127000">
                    <a:schemeClr val="tx1"/>
                  </a:glow>
                </a:effectLst>
                <a:latin typeface="Arial" charset="0"/>
                <a:ea typeface="ＭＳ Ｐゴシック" charset="0"/>
                <a:cs typeface="ＭＳ Ｐゴシック" charset="0"/>
              </a:rPr>
              <a:t>are</a:t>
            </a:r>
            <a:r>
              <a:rPr lang="en-US" b="1" dirty="0">
                <a:effectLst>
                  <a:glow rad="127000">
                    <a:schemeClr val="tx1"/>
                  </a:glow>
                </a:effectLst>
                <a:latin typeface="Arial" charset="0"/>
                <a:ea typeface="ＭＳ Ｐゴシック" charset="0"/>
                <a:cs typeface="ＭＳ Ｐゴシック" charset="0"/>
              </a:rPr>
              <a:t> (Acts 1:1–6:7). </a:t>
            </a:r>
          </a:p>
        </p:txBody>
      </p:sp>
    </p:spTree>
    <p:extLst>
      <p:ext uri="{BB962C8B-B14F-4D97-AF65-F5344CB8AC3E}">
        <p14:creationId xmlns:p14="http://schemas.microsoft.com/office/powerpoint/2010/main" val="3119595014"/>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FC7CEC6-8911-463E-869B-358AA429058B}"/>
              </a:ext>
            </a:extLst>
          </p:cNvPr>
          <p:cNvSpPr txBox="1">
            <a:spLocks noChangeArrowheads="1"/>
          </p:cNvSpPr>
          <p:nvPr/>
        </p:nvSpPr>
        <p:spPr bwMode="auto">
          <a:xfrm>
            <a:off x="675773" y="281573"/>
            <a:ext cx="8355932" cy="141487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1"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Wait is Over</a:t>
            </a:r>
            <a:endParaRPr kumimoji="0" lang="en-US" sz="2800" b="0"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6ACD0BA9-D8D3-4947-8893-EA0D9E9F4F3C}"/>
              </a:ext>
            </a:extLst>
          </p:cNvPr>
          <p:cNvSpPr txBox="1">
            <a:spLocks noChangeArrowheads="1"/>
          </p:cNvSpPr>
          <p:nvPr/>
        </p:nvSpPr>
        <p:spPr bwMode="auto">
          <a:xfrm>
            <a:off x="336886" y="2721560"/>
            <a:ext cx="8217568" cy="37464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sng"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23:11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That night the Lord appeared to Paul and said, “Be encouraged, Paul. Just as you have been a witness to me here in Jerusalem, you must preach the Good News in Rome as well.”</a:t>
            </a:r>
          </a:p>
        </p:txBody>
      </p:sp>
    </p:spTree>
    <p:extLst>
      <p:ext uri="{BB962C8B-B14F-4D97-AF65-F5344CB8AC3E}">
        <p14:creationId xmlns:p14="http://schemas.microsoft.com/office/powerpoint/2010/main" val="353761149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0495CB7-7C97-40B5-9315-CB09675DCF3D}"/>
              </a:ext>
            </a:extLst>
          </p:cNvPr>
          <p:cNvSpPr txBox="1">
            <a:spLocks noChangeArrowheads="1"/>
          </p:cNvSpPr>
          <p:nvPr/>
        </p:nvSpPr>
        <p:spPr bwMode="auto">
          <a:xfrm>
            <a:off x="675773" y="281573"/>
            <a:ext cx="8355932" cy="141487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1"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Wait is Over</a:t>
            </a:r>
            <a:endParaRPr kumimoji="0" lang="en-US" sz="2800" b="0"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82366994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C2B5426-6B31-436F-9A58-3E120CAEFFE1}"/>
              </a:ext>
            </a:extLst>
          </p:cNvPr>
          <p:cNvSpPr txBox="1">
            <a:spLocks noChangeArrowheads="1"/>
          </p:cNvSpPr>
          <p:nvPr/>
        </p:nvSpPr>
        <p:spPr bwMode="auto">
          <a:xfrm>
            <a:off x="274720" y="137194"/>
            <a:ext cx="8355932" cy="141487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World will not Understand</a:t>
            </a:r>
            <a:endParaRPr kumimoji="0" lang="en-US" sz="2000" b="0"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nvGrpSpPr>
          <p:cNvPr id="8" name="Group 7">
            <a:extLst>
              <a:ext uri="{FF2B5EF4-FFF2-40B4-BE49-F238E27FC236}">
                <a16:creationId xmlns:a16="http://schemas.microsoft.com/office/drawing/2014/main" id="{B00C0066-419A-4501-B9A1-8C876304E213}"/>
              </a:ext>
            </a:extLst>
          </p:cNvPr>
          <p:cNvGrpSpPr/>
          <p:nvPr/>
        </p:nvGrpSpPr>
        <p:grpSpPr>
          <a:xfrm>
            <a:off x="845127" y="2946401"/>
            <a:ext cx="7453745" cy="1693332"/>
            <a:chOff x="637309" y="2946401"/>
            <a:chExt cx="7453745" cy="1693332"/>
          </a:xfrm>
        </p:grpSpPr>
        <p:sp>
          <p:nvSpPr>
            <p:cNvPr id="7" name="TextBox 6">
              <a:extLst>
                <a:ext uri="{FF2B5EF4-FFF2-40B4-BE49-F238E27FC236}">
                  <a16:creationId xmlns:a16="http://schemas.microsoft.com/office/drawing/2014/main" id="{071BED10-1789-4F0D-8A3D-6137F1521E22}"/>
                </a:ext>
              </a:extLst>
            </p:cNvPr>
            <p:cNvSpPr txBox="1"/>
            <p:nvPr/>
          </p:nvSpPr>
          <p:spPr>
            <a:xfrm>
              <a:off x="637309" y="2946401"/>
              <a:ext cx="7453745" cy="1693332"/>
            </a:xfrm>
            <a:prstGeom prst="rect">
              <a:avLst/>
            </a:prstGeom>
            <a:solidFill>
              <a:schemeClr val="tx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a:ea typeface="+mn-ea"/>
                  <a:cs typeface="+mn-cs"/>
                </a:rPr>
                <a:t>=</a:t>
              </a:r>
            </a:p>
          </p:txBody>
        </p:sp>
        <p:sp>
          <p:nvSpPr>
            <p:cNvPr id="5" name="TextBox 4">
              <a:extLst>
                <a:ext uri="{FF2B5EF4-FFF2-40B4-BE49-F238E27FC236}">
                  <a16:creationId xmlns:a16="http://schemas.microsoft.com/office/drawing/2014/main" id="{FE2EB7AF-0B15-4C2A-A360-CB0F473AB25C}"/>
                </a:ext>
              </a:extLst>
            </p:cNvPr>
            <p:cNvSpPr txBox="1"/>
            <p:nvPr/>
          </p:nvSpPr>
          <p:spPr>
            <a:xfrm>
              <a:off x="869415" y="3096491"/>
              <a:ext cx="2441821" cy="1414879"/>
            </a:xfrm>
            <a:prstGeom prst="rect">
              <a:avLst/>
            </a:prstGeom>
            <a:solidFill>
              <a:schemeClr val="tx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a:ea typeface="+mn-ea"/>
                  <a:cs typeface="+mn-cs"/>
                </a:rPr>
                <a:t>King Agrippa</a:t>
              </a:r>
            </a:p>
          </p:txBody>
        </p:sp>
        <p:sp>
          <p:nvSpPr>
            <p:cNvPr id="6" name="TextBox 5">
              <a:extLst>
                <a:ext uri="{FF2B5EF4-FFF2-40B4-BE49-F238E27FC236}">
                  <a16:creationId xmlns:a16="http://schemas.microsoft.com/office/drawing/2014/main" id="{C94D4464-2D15-4F65-BB1D-8030502CC956}"/>
                </a:ext>
              </a:extLst>
            </p:cNvPr>
            <p:cNvSpPr txBox="1"/>
            <p:nvPr/>
          </p:nvSpPr>
          <p:spPr>
            <a:xfrm>
              <a:off x="5649233" y="3096491"/>
              <a:ext cx="2441821" cy="1414879"/>
            </a:xfrm>
            <a:prstGeom prst="rect">
              <a:avLst/>
            </a:prstGeom>
            <a:solidFill>
              <a:schemeClr val="tx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a:ea typeface="+mn-ea"/>
                  <a:cs typeface="+mn-cs"/>
                </a:rPr>
                <a:t>King Herod Agrippa II</a:t>
              </a:r>
            </a:p>
          </p:txBody>
        </p:sp>
      </p:grpSp>
    </p:spTree>
    <p:extLst>
      <p:ext uri="{BB962C8B-B14F-4D97-AF65-F5344CB8AC3E}">
        <p14:creationId xmlns:p14="http://schemas.microsoft.com/office/powerpoint/2010/main" val="221229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497305" y="152400"/>
            <a:ext cx="806918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Herods of the Bible</a:t>
            </a:r>
          </a:p>
        </p:txBody>
      </p:sp>
      <p:graphicFrame>
        <p:nvGraphicFramePr>
          <p:cNvPr id="3" name="Diagram 2">
            <a:extLst>
              <a:ext uri="{FF2B5EF4-FFF2-40B4-BE49-F238E27FC236}">
                <a16:creationId xmlns:a16="http://schemas.microsoft.com/office/drawing/2014/main" id="{63EE5184-0C31-4522-8E67-811D6EA16ECD}"/>
              </a:ext>
            </a:extLst>
          </p:cNvPr>
          <p:cNvGraphicFramePr/>
          <p:nvPr/>
        </p:nvGraphicFramePr>
        <p:xfrm>
          <a:off x="3527884" y="1417639"/>
          <a:ext cx="4428492" cy="1003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FA023ACD-875E-45F0-AF21-1E3B331A2758}"/>
              </a:ext>
            </a:extLst>
          </p:cNvPr>
          <p:cNvGrpSpPr/>
          <p:nvPr/>
        </p:nvGrpSpPr>
        <p:grpSpPr>
          <a:xfrm>
            <a:off x="2303748" y="2348880"/>
            <a:ext cx="5220580" cy="2090263"/>
            <a:chOff x="-648580" y="3393870"/>
            <a:chExt cx="5220580" cy="2090263"/>
          </a:xfrm>
        </p:grpSpPr>
        <p:sp>
          <p:nvSpPr>
            <p:cNvPr id="5" name="TextBox 4">
              <a:extLst>
                <a:ext uri="{FF2B5EF4-FFF2-40B4-BE49-F238E27FC236}">
                  <a16:creationId xmlns:a16="http://schemas.microsoft.com/office/drawing/2014/main" id="{B9F57CE5-34FB-46E0-B0B7-C54E99180EFA}"/>
                </a:ext>
              </a:extLst>
            </p:cNvPr>
            <p:cNvSpPr txBox="1"/>
            <p:nvPr/>
          </p:nvSpPr>
          <p:spPr>
            <a:xfrm>
              <a:off x="-648580" y="4653136"/>
              <a:ext cx="5220580" cy="830997"/>
            </a:xfrm>
            <a:prstGeom prst="rect">
              <a:avLst/>
            </a:prstGeom>
            <a:solidFill>
              <a:srgbClr val="FFFF00"/>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Met wise men</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Killed babies in Bethlehem</a:t>
              </a:r>
            </a:p>
          </p:txBody>
        </p:sp>
        <p:cxnSp>
          <p:nvCxnSpPr>
            <p:cNvPr id="6" name="Connector: Elbow 5">
              <a:extLst>
                <a:ext uri="{FF2B5EF4-FFF2-40B4-BE49-F238E27FC236}">
                  <a16:creationId xmlns:a16="http://schemas.microsoft.com/office/drawing/2014/main" id="{9CF57BBA-4DE7-4B6D-919C-A017E10F7A85}"/>
                </a:ext>
              </a:extLst>
            </p:cNvPr>
            <p:cNvCxnSpPr>
              <a:cxnSpLocks/>
            </p:cNvCxnSpPr>
            <p:nvPr/>
          </p:nvCxnSpPr>
          <p:spPr>
            <a:xfrm rot="5400000">
              <a:off x="1665114" y="3744472"/>
              <a:ext cx="1259266" cy="558062"/>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0686452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497305" y="152400"/>
            <a:ext cx="806918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Herods of the Bible</a:t>
            </a:r>
          </a:p>
        </p:txBody>
      </p:sp>
      <p:graphicFrame>
        <p:nvGraphicFramePr>
          <p:cNvPr id="3" name="Diagram 2">
            <a:extLst>
              <a:ext uri="{FF2B5EF4-FFF2-40B4-BE49-F238E27FC236}">
                <a16:creationId xmlns:a16="http://schemas.microsoft.com/office/drawing/2014/main" id="{D9F43B72-1901-429E-9AC0-045B4637432F}"/>
              </a:ext>
            </a:extLst>
          </p:cNvPr>
          <p:cNvGraphicFramePr/>
          <p:nvPr/>
        </p:nvGraphicFramePr>
        <p:xfrm>
          <a:off x="1484243" y="1400936"/>
          <a:ext cx="6915505" cy="2712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34796A16-401B-41A0-9ED7-BE0F5D6834EE}"/>
              </a:ext>
            </a:extLst>
          </p:cNvPr>
          <p:cNvGrpSpPr/>
          <p:nvPr/>
        </p:nvGrpSpPr>
        <p:grpSpPr>
          <a:xfrm>
            <a:off x="575556" y="3933056"/>
            <a:ext cx="3996444" cy="2289740"/>
            <a:chOff x="575556" y="3933056"/>
            <a:chExt cx="3996444" cy="2289740"/>
          </a:xfrm>
        </p:grpSpPr>
        <p:sp>
          <p:nvSpPr>
            <p:cNvPr id="5" name="TextBox 4">
              <a:extLst>
                <a:ext uri="{FF2B5EF4-FFF2-40B4-BE49-F238E27FC236}">
                  <a16:creationId xmlns:a16="http://schemas.microsoft.com/office/drawing/2014/main" id="{2BE62571-CFED-4C10-8C09-658880997060}"/>
                </a:ext>
              </a:extLst>
            </p:cNvPr>
            <p:cNvSpPr txBox="1"/>
            <p:nvPr/>
          </p:nvSpPr>
          <p:spPr>
            <a:xfrm>
              <a:off x="575556" y="4653136"/>
              <a:ext cx="3996444" cy="1569660"/>
            </a:xfrm>
            <a:prstGeom prst="rect">
              <a:avLst/>
            </a:prstGeom>
            <a:solidFill>
              <a:srgbClr val="FFFF00"/>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Caused Joseph to return to Nazareth (when returning from Egypt)</a:t>
              </a:r>
            </a:p>
          </p:txBody>
        </p:sp>
        <p:cxnSp>
          <p:nvCxnSpPr>
            <p:cNvPr id="6" name="Connector: Elbow 5">
              <a:extLst>
                <a:ext uri="{FF2B5EF4-FFF2-40B4-BE49-F238E27FC236}">
                  <a16:creationId xmlns:a16="http://schemas.microsoft.com/office/drawing/2014/main" id="{E1D909D3-2437-4A3E-938A-C97733D781B3}"/>
                </a:ext>
              </a:extLst>
            </p:cNvPr>
            <p:cNvCxnSpPr/>
            <p:nvPr/>
          </p:nvCxnSpPr>
          <p:spPr>
            <a:xfrm rot="5400000">
              <a:off x="1925706" y="4023066"/>
              <a:ext cx="720080" cy="540060"/>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2760436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497305" y="152400"/>
            <a:ext cx="806918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Herods of the Bible</a:t>
            </a:r>
          </a:p>
        </p:txBody>
      </p:sp>
      <p:graphicFrame>
        <p:nvGraphicFramePr>
          <p:cNvPr id="3" name="Diagram 2">
            <a:extLst>
              <a:ext uri="{FF2B5EF4-FFF2-40B4-BE49-F238E27FC236}">
                <a16:creationId xmlns:a16="http://schemas.microsoft.com/office/drawing/2014/main" id="{4E2A7A7E-524A-4A70-A6B6-FDDEA1D8DF2A}"/>
              </a:ext>
            </a:extLst>
          </p:cNvPr>
          <p:cNvGraphicFramePr/>
          <p:nvPr/>
        </p:nvGraphicFramePr>
        <p:xfrm>
          <a:off x="1484243" y="1400936"/>
          <a:ext cx="6915505" cy="2712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F5893567-2082-4584-BB22-694478BEF499}"/>
              </a:ext>
            </a:extLst>
          </p:cNvPr>
          <p:cNvGrpSpPr/>
          <p:nvPr/>
        </p:nvGrpSpPr>
        <p:grpSpPr>
          <a:xfrm>
            <a:off x="287525" y="3969060"/>
            <a:ext cx="8568951" cy="1181745"/>
            <a:chOff x="-1822165" y="3933056"/>
            <a:chExt cx="7834325" cy="1181745"/>
          </a:xfrm>
        </p:grpSpPr>
        <p:sp>
          <p:nvSpPr>
            <p:cNvPr id="5" name="TextBox 4">
              <a:extLst>
                <a:ext uri="{FF2B5EF4-FFF2-40B4-BE49-F238E27FC236}">
                  <a16:creationId xmlns:a16="http://schemas.microsoft.com/office/drawing/2014/main" id="{C5B831DB-B32D-4FD2-99A4-2140F66E6107}"/>
                </a:ext>
              </a:extLst>
            </p:cNvPr>
            <p:cNvSpPr txBox="1"/>
            <p:nvPr/>
          </p:nvSpPr>
          <p:spPr>
            <a:xfrm>
              <a:off x="-1822165" y="4653136"/>
              <a:ext cx="7834325" cy="461665"/>
            </a:xfrm>
            <a:prstGeom prst="rect">
              <a:avLst/>
            </a:prstGeom>
            <a:solidFill>
              <a:srgbClr val="FFFF00"/>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Wife, Herodias, left him for his brother Antipas</a:t>
              </a:r>
            </a:p>
          </p:txBody>
        </p:sp>
        <p:cxnSp>
          <p:nvCxnSpPr>
            <p:cNvPr id="6" name="Connector: Elbow 5">
              <a:extLst>
                <a:ext uri="{FF2B5EF4-FFF2-40B4-BE49-F238E27FC236}">
                  <a16:creationId xmlns:a16="http://schemas.microsoft.com/office/drawing/2014/main" id="{600D0E35-5010-4178-855C-5FE79F61E4FA}"/>
                </a:ext>
              </a:extLst>
            </p:cNvPr>
            <p:cNvCxnSpPr/>
            <p:nvPr/>
          </p:nvCxnSpPr>
          <p:spPr>
            <a:xfrm rot="5400000">
              <a:off x="1925706" y="4023066"/>
              <a:ext cx="720080" cy="540060"/>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692145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497305" y="152400"/>
            <a:ext cx="806918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Herods of the Bible</a:t>
            </a:r>
          </a:p>
        </p:txBody>
      </p:sp>
      <p:graphicFrame>
        <p:nvGraphicFramePr>
          <p:cNvPr id="3" name="Diagram 2">
            <a:extLst>
              <a:ext uri="{FF2B5EF4-FFF2-40B4-BE49-F238E27FC236}">
                <a16:creationId xmlns:a16="http://schemas.microsoft.com/office/drawing/2014/main" id="{B1773C7D-D88D-4A6B-9BBE-4937DBE173F4}"/>
              </a:ext>
            </a:extLst>
          </p:cNvPr>
          <p:cNvGraphicFramePr/>
          <p:nvPr/>
        </p:nvGraphicFramePr>
        <p:xfrm>
          <a:off x="1484243" y="1400936"/>
          <a:ext cx="6915505" cy="2712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799E2BF4-7A83-4E33-AE58-ED01C9D6D359}"/>
              </a:ext>
            </a:extLst>
          </p:cNvPr>
          <p:cNvGrpSpPr/>
          <p:nvPr/>
        </p:nvGrpSpPr>
        <p:grpSpPr>
          <a:xfrm>
            <a:off x="287524" y="3983576"/>
            <a:ext cx="8399276" cy="1519655"/>
            <a:chOff x="-4501008" y="3933056"/>
            <a:chExt cx="8399276" cy="1519655"/>
          </a:xfrm>
        </p:grpSpPr>
        <p:cxnSp>
          <p:nvCxnSpPr>
            <p:cNvPr id="5" name="Connector: Elbow 4">
              <a:extLst>
                <a:ext uri="{FF2B5EF4-FFF2-40B4-BE49-F238E27FC236}">
                  <a16:creationId xmlns:a16="http://schemas.microsoft.com/office/drawing/2014/main" id="{B0460AAD-BB18-460E-9B7B-39B80D527301}"/>
                </a:ext>
              </a:extLst>
            </p:cNvPr>
            <p:cNvCxnSpPr/>
            <p:nvPr/>
          </p:nvCxnSpPr>
          <p:spPr>
            <a:xfrm rot="5400000">
              <a:off x="1925706" y="4023066"/>
              <a:ext cx="720080" cy="540060"/>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13C7EAE-8606-4FA0-9DE9-4CD663DE21D9}"/>
                </a:ext>
              </a:extLst>
            </p:cNvPr>
            <p:cNvSpPr txBox="1"/>
            <p:nvPr/>
          </p:nvSpPr>
          <p:spPr>
            <a:xfrm>
              <a:off x="-4501008" y="4252382"/>
              <a:ext cx="8399276" cy="1200329"/>
            </a:xfrm>
            <a:prstGeom prst="rect">
              <a:avLst/>
            </a:prstGeom>
            <a:solidFill>
              <a:srgbClr val="FFFF00"/>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Married his brother's wife, Herodias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Executed John the Baptist</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Presided over Jesus’ trial</a:t>
              </a:r>
            </a:p>
          </p:txBody>
        </p:sp>
      </p:grpSp>
    </p:spTree>
    <p:extLst>
      <p:ext uri="{BB962C8B-B14F-4D97-AF65-F5344CB8AC3E}">
        <p14:creationId xmlns:p14="http://schemas.microsoft.com/office/powerpoint/2010/main" val="209957337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497305" y="152400"/>
            <a:ext cx="806918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Herods of the Bible</a:t>
            </a:r>
          </a:p>
        </p:txBody>
      </p:sp>
      <p:graphicFrame>
        <p:nvGraphicFramePr>
          <p:cNvPr id="3" name="Diagram 2">
            <a:extLst>
              <a:ext uri="{FF2B5EF4-FFF2-40B4-BE49-F238E27FC236}">
                <a16:creationId xmlns:a16="http://schemas.microsoft.com/office/drawing/2014/main" id="{447F5F87-8A45-480C-B29C-BB07B92D47E3}"/>
              </a:ext>
            </a:extLst>
          </p:cNvPr>
          <p:cNvGraphicFramePr/>
          <p:nvPr/>
        </p:nvGraphicFramePr>
        <p:xfrm>
          <a:off x="287524" y="1400936"/>
          <a:ext cx="8712968" cy="2748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a:extLst>
              <a:ext uri="{FF2B5EF4-FFF2-40B4-BE49-F238E27FC236}">
                <a16:creationId xmlns:a16="http://schemas.microsoft.com/office/drawing/2014/main" id="{BFA96E69-094B-4EB0-84C3-8641C603D156}"/>
              </a:ext>
            </a:extLst>
          </p:cNvPr>
          <p:cNvGrpSpPr/>
          <p:nvPr/>
        </p:nvGrpSpPr>
        <p:grpSpPr>
          <a:xfrm>
            <a:off x="1288520" y="5097383"/>
            <a:ext cx="6595848" cy="659393"/>
            <a:chOff x="1288520" y="5259336"/>
            <a:chExt cx="6595848" cy="659393"/>
          </a:xfrm>
        </p:grpSpPr>
        <p:cxnSp>
          <p:nvCxnSpPr>
            <p:cNvPr id="11" name="Connector: Elbow 10">
              <a:extLst>
                <a:ext uri="{FF2B5EF4-FFF2-40B4-BE49-F238E27FC236}">
                  <a16:creationId xmlns:a16="http://schemas.microsoft.com/office/drawing/2014/main" id="{7B2DBA15-9316-49FB-BE19-AF724A86A215}"/>
                </a:ext>
              </a:extLst>
            </p:cNvPr>
            <p:cNvCxnSpPr>
              <a:cxnSpLocks/>
            </p:cNvCxnSpPr>
            <p:nvPr/>
          </p:nvCxnSpPr>
          <p:spPr>
            <a:xfrm>
              <a:off x="1288520" y="5259336"/>
              <a:ext cx="680040" cy="493882"/>
            </a:xfrm>
            <a:prstGeom prst="bentConnector3">
              <a:avLst>
                <a:gd name="adj1" fmla="val -8975"/>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8F08481-8AF6-4FFE-83AD-10BCF750E2E3}"/>
                </a:ext>
              </a:extLst>
            </p:cNvPr>
            <p:cNvSpPr txBox="1"/>
            <p:nvPr/>
          </p:nvSpPr>
          <p:spPr>
            <a:xfrm>
              <a:off x="1615636" y="5457064"/>
              <a:ext cx="6268732" cy="461665"/>
            </a:xfrm>
            <a:prstGeom prst="rect">
              <a:avLst/>
            </a:prstGeom>
            <a:solidFill>
              <a:srgbClr val="FFFF00"/>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Persecuted Christians (in Acts 12)</a:t>
              </a:r>
            </a:p>
          </p:txBody>
        </p:sp>
      </p:grpSp>
      <p:grpSp>
        <p:nvGrpSpPr>
          <p:cNvPr id="4" name="Group 3">
            <a:extLst>
              <a:ext uri="{FF2B5EF4-FFF2-40B4-BE49-F238E27FC236}">
                <a16:creationId xmlns:a16="http://schemas.microsoft.com/office/drawing/2014/main" id="{238DCC1E-E68E-4CD5-8DB6-A9BD7880845A}"/>
              </a:ext>
            </a:extLst>
          </p:cNvPr>
          <p:cNvGrpSpPr/>
          <p:nvPr/>
        </p:nvGrpSpPr>
        <p:grpSpPr>
          <a:xfrm>
            <a:off x="275793" y="3889554"/>
            <a:ext cx="1879903" cy="1251234"/>
            <a:chOff x="275793" y="3863724"/>
            <a:chExt cx="1879903" cy="1251234"/>
          </a:xfrm>
        </p:grpSpPr>
        <p:cxnSp>
          <p:nvCxnSpPr>
            <p:cNvPr id="5" name="Straight Connector 4">
              <a:extLst>
                <a:ext uri="{FF2B5EF4-FFF2-40B4-BE49-F238E27FC236}">
                  <a16:creationId xmlns:a16="http://schemas.microsoft.com/office/drawing/2014/main" id="{7C9C54DD-64A1-4A4F-AF27-F698A95F59AD}"/>
                </a:ext>
              </a:extLst>
            </p:cNvPr>
            <p:cNvCxnSpPr/>
            <p:nvPr/>
          </p:nvCxnSpPr>
          <p:spPr>
            <a:xfrm>
              <a:off x="1215744" y="3863724"/>
              <a:ext cx="0" cy="65824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5533B15-66AC-4F5C-A814-F14C5FD37761}"/>
                </a:ext>
              </a:extLst>
            </p:cNvPr>
            <p:cNvGrpSpPr/>
            <p:nvPr/>
          </p:nvGrpSpPr>
          <p:grpSpPr>
            <a:xfrm>
              <a:off x="275793" y="4158965"/>
              <a:ext cx="1879903" cy="955993"/>
              <a:chOff x="4506" y="1394999"/>
              <a:chExt cx="1879903" cy="955993"/>
            </a:xfrm>
          </p:grpSpPr>
          <p:sp>
            <p:nvSpPr>
              <p:cNvPr id="7" name="Rectangle 6">
                <a:extLst>
                  <a:ext uri="{FF2B5EF4-FFF2-40B4-BE49-F238E27FC236}">
                    <a16:creationId xmlns:a16="http://schemas.microsoft.com/office/drawing/2014/main" id="{4AD9A1B1-B662-4F22-8C04-F32959C3A1C8}"/>
                  </a:ext>
                </a:extLst>
              </p:cNvPr>
              <p:cNvSpPr/>
              <p:nvPr/>
            </p:nvSpPr>
            <p:spPr>
              <a:xfrm>
                <a:off x="4506" y="1394999"/>
                <a:ext cx="1879903" cy="939951"/>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TextBox 7">
                <a:extLst>
                  <a:ext uri="{FF2B5EF4-FFF2-40B4-BE49-F238E27FC236}">
                    <a16:creationId xmlns:a16="http://schemas.microsoft.com/office/drawing/2014/main" id="{1165BC50-66FD-4DAC-8B1D-D1625A3D9492}"/>
                  </a:ext>
                </a:extLst>
              </p:cNvPr>
              <p:cNvSpPr txBox="1"/>
              <p:nvPr/>
            </p:nvSpPr>
            <p:spPr>
              <a:xfrm>
                <a:off x="4506" y="1411041"/>
                <a:ext cx="1879903" cy="9399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Herod Agrippa I</a:t>
                </a:r>
              </a:p>
            </p:txBody>
          </p:sp>
        </p:grpSp>
      </p:grpSp>
    </p:spTree>
    <p:extLst>
      <p:ext uri="{BB962C8B-B14F-4D97-AF65-F5344CB8AC3E}">
        <p14:creationId xmlns:p14="http://schemas.microsoft.com/office/powerpoint/2010/main" val="241108487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497305" y="152400"/>
            <a:ext cx="806918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Herods of the Bible</a:t>
            </a:r>
          </a:p>
        </p:txBody>
      </p:sp>
      <p:graphicFrame>
        <p:nvGraphicFramePr>
          <p:cNvPr id="3" name="Diagram 2">
            <a:extLst>
              <a:ext uri="{FF2B5EF4-FFF2-40B4-BE49-F238E27FC236}">
                <a16:creationId xmlns:a16="http://schemas.microsoft.com/office/drawing/2014/main" id="{447F5F87-8A45-480C-B29C-BB07B92D47E3}"/>
              </a:ext>
            </a:extLst>
          </p:cNvPr>
          <p:cNvGraphicFramePr/>
          <p:nvPr/>
        </p:nvGraphicFramePr>
        <p:xfrm>
          <a:off x="287524" y="1400936"/>
          <a:ext cx="8712968" cy="2748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238DCC1E-E68E-4CD5-8DB6-A9BD7880845A}"/>
              </a:ext>
            </a:extLst>
          </p:cNvPr>
          <p:cNvGrpSpPr/>
          <p:nvPr/>
        </p:nvGrpSpPr>
        <p:grpSpPr>
          <a:xfrm>
            <a:off x="275793" y="3889554"/>
            <a:ext cx="1879903" cy="1251234"/>
            <a:chOff x="275793" y="3863724"/>
            <a:chExt cx="1879903" cy="1251234"/>
          </a:xfrm>
        </p:grpSpPr>
        <p:cxnSp>
          <p:nvCxnSpPr>
            <p:cNvPr id="5" name="Straight Connector 4">
              <a:extLst>
                <a:ext uri="{FF2B5EF4-FFF2-40B4-BE49-F238E27FC236}">
                  <a16:creationId xmlns:a16="http://schemas.microsoft.com/office/drawing/2014/main" id="{7C9C54DD-64A1-4A4F-AF27-F698A95F59AD}"/>
                </a:ext>
              </a:extLst>
            </p:cNvPr>
            <p:cNvCxnSpPr/>
            <p:nvPr/>
          </p:nvCxnSpPr>
          <p:spPr>
            <a:xfrm>
              <a:off x="1215744" y="3863724"/>
              <a:ext cx="0" cy="65824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5533B15-66AC-4F5C-A814-F14C5FD37761}"/>
                </a:ext>
              </a:extLst>
            </p:cNvPr>
            <p:cNvGrpSpPr/>
            <p:nvPr/>
          </p:nvGrpSpPr>
          <p:grpSpPr>
            <a:xfrm>
              <a:off x="275793" y="4158965"/>
              <a:ext cx="1879903" cy="955993"/>
              <a:chOff x="4506" y="1394999"/>
              <a:chExt cx="1879903" cy="955993"/>
            </a:xfrm>
          </p:grpSpPr>
          <p:sp>
            <p:nvSpPr>
              <p:cNvPr id="7" name="Rectangle 6">
                <a:extLst>
                  <a:ext uri="{FF2B5EF4-FFF2-40B4-BE49-F238E27FC236}">
                    <a16:creationId xmlns:a16="http://schemas.microsoft.com/office/drawing/2014/main" id="{4AD9A1B1-B662-4F22-8C04-F32959C3A1C8}"/>
                  </a:ext>
                </a:extLst>
              </p:cNvPr>
              <p:cNvSpPr/>
              <p:nvPr/>
            </p:nvSpPr>
            <p:spPr>
              <a:xfrm>
                <a:off x="4506" y="1394999"/>
                <a:ext cx="1879903" cy="939951"/>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hueOff val="0"/>
                      <a:satOff val="0"/>
                      <a:lumOff val="0"/>
                      <a:alphaOff val="0"/>
                    </a:srgbClr>
                  </a:solidFill>
                  <a:effectLst/>
                  <a:uLnTx/>
                  <a:uFillTx/>
                  <a:latin typeface="Times New Roman"/>
                  <a:ea typeface="+mn-ea"/>
                  <a:cs typeface="+mn-cs"/>
                </a:endParaRPr>
              </a:p>
            </p:txBody>
          </p:sp>
          <p:sp>
            <p:nvSpPr>
              <p:cNvPr id="8" name="TextBox 7">
                <a:extLst>
                  <a:ext uri="{FF2B5EF4-FFF2-40B4-BE49-F238E27FC236}">
                    <a16:creationId xmlns:a16="http://schemas.microsoft.com/office/drawing/2014/main" id="{1165BC50-66FD-4DAC-8B1D-D1625A3D9492}"/>
                  </a:ext>
                </a:extLst>
              </p:cNvPr>
              <p:cNvSpPr txBox="1"/>
              <p:nvPr/>
            </p:nvSpPr>
            <p:spPr>
              <a:xfrm>
                <a:off x="4506" y="1411041"/>
                <a:ext cx="1879903" cy="9399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Herod Agrippa I</a:t>
                </a:r>
              </a:p>
            </p:txBody>
          </p:sp>
        </p:grpSp>
      </p:grpSp>
      <p:grpSp>
        <p:nvGrpSpPr>
          <p:cNvPr id="19" name="Group 18">
            <a:extLst>
              <a:ext uri="{FF2B5EF4-FFF2-40B4-BE49-F238E27FC236}">
                <a16:creationId xmlns:a16="http://schemas.microsoft.com/office/drawing/2014/main" id="{71AB1CFA-4991-4851-864B-C7EC11F06005}"/>
              </a:ext>
            </a:extLst>
          </p:cNvPr>
          <p:cNvGrpSpPr/>
          <p:nvPr/>
        </p:nvGrpSpPr>
        <p:grpSpPr>
          <a:xfrm>
            <a:off x="2167427" y="4897250"/>
            <a:ext cx="4969482" cy="1569663"/>
            <a:chOff x="1993255" y="5987337"/>
            <a:chExt cx="4969482" cy="587857"/>
          </a:xfrm>
        </p:grpSpPr>
        <p:cxnSp>
          <p:nvCxnSpPr>
            <p:cNvPr id="11" name="Connector: Elbow 10">
              <a:extLst>
                <a:ext uri="{FF2B5EF4-FFF2-40B4-BE49-F238E27FC236}">
                  <a16:creationId xmlns:a16="http://schemas.microsoft.com/office/drawing/2014/main" id="{7B2DBA15-9316-49FB-BE19-AF724A86A215}"/>
                </a:ext>
              </a:extLst>
            </p:cNvPr>
            <p:cNvCxnSpPr>
              <a:cxnSpLocks/>
            </p:cNvCxnSpPr>
            <p:nvPr/>
          </p:nvCxnSpPr>
          <p:spPr>
            <a:xfrm>
              <a:off x="1993255" y="6365136"/>
              <a:ext cx="1016558" cy="12700"/>
            </a:xfrm>
            <a:prstGeom prst="bentConnector3">
              <a:avLst>
                <a:gd name="adj1" fmla="val 97001"/>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8F08481-8AF6-4FFE-83AD-10BCF750E2E3}"/>
                </a:ext>
              </a:extLst>
            </p:cNvPr>
            <p:cNvSpPr txBox="1"/>
            <p:nvPr/>
          </p:nvSpPr>
          <p:spPr>
            <a:xfrm>
              <a:off x="2489376" y="5987337"/>
              <a:ext cx="4473361" cy="587857"/>
            </a:xfrm>
            <a:prstGeom prst="rect">
              <a:avLst/>
            </a:prstGeom>
            <a:solidFill>
              <a:srgbClr val="FFFF00"/>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Listened to Paul’s defense           (Acts 25–26)</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Sisters Bernice and Drusilla (married to Felix)</a:t>
              </a:r>
            </a:p>
          </p:txBody>
        </p:sp>
      </p:grpSp>
      <p:grpSp>
        <p:nvGrpSpPr>
          <p:cNvPr id="14" name="Group 13">
            <a:extLst>
              <a:ext uri="{FF2B5EF4-FFF2-40B4-BE49-F238E27FC236}">
                <a16:creationId xmlns:a16="http://schemas.microsoft.com/office/drawing/2014/main" id="{57C6E39A-6F59-4FF5-9963-0452522C4C1F}"/>
              </a:ext>
            </a:extLst>
          </p:cNvPr>
          <p:cNvGrpSpPr/>
          <p:nvPr/>
        </p:nvGrpSpPr>
        <p:grpSpPr>
          <a:xfrm>
            <a:off x="287524" y="5124746"/>
            <a:ext cx="1879903" cy="1251234"/>
            <a:chOff x="275793" y="3863724"/>
            <a:chExt cx="1879903" cy="1251234"/>
          </a:xfrm>
        </p:grpSpPr>
        <p:cxnSp>
          <p:nvCxnSpPr>
            <p:cNvPr id="15" name="Straight Connector 14">
              <a:extLst>
                <a:ext uri="{FF2B5EF4-FFF2-40B4-BE49-F238E27FC236}">
                  <a16:creationId xmlns:a16="http://schemas.microsoft.com/office/drawing/2014/main" id="{FA173030-6019-4B09-AFCE-D6E6F3F7C7FF}"/>
                </a:ext>
              </a:extLst>
            </p:cNvPr>
            <p:cNvCxnSpPr/>
            <p:nvPr/>
          </p:nvCxnSpPr>
          <p:spPr>
            <a:xfrm>
              <a:off x="1215744" y="3863724"/>
              <a:ext cx="0" cy="65824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B79FC9F1-73E2-419C-A3A9-057CB3543697}"/>
                </a:ext>
              </a:extLst>
            </p:cNvPr>
            <p:cNvGrpSpPr/>
            <p:nvPr/>
          </p:nvGrpSpPr>
          <p:grpSpPr>
            <a:xfrm>
              <a:off x="275793" y="4158965"/>
              <a:ext cx="1879903" cy="955993"/>
              <a:chOff x="4506" y="1394999"/>
              <a:chExt cx="1879903" cy="955993"/>
            </a:xfrm>
          </p:grpSpPr>
          <p:sp>
            <p:nvSpPr>
              <p:cNvPr id="17" name="Rectangle 16">
                <a:extLst>
                  <a:ext uri="{FF2B5EF4-FFF2-40B4-BE49-F238E27FC236}">
                    <a16:creationId xmlns:a16="http://schemas.microsoft.com/office/drawing/2014/main" id="{D97366D6-1AED-416A-8463-04A24D92D44B}"/>
                  </a:ext>
                </a:extLst>
              </p:cNvPr>
              <p:cNvSpPr/>
              <p:nvPr/>
            </p:nvSpPr>
            <p:spPr>
              <a:xfrm>
                <a:off x="4506" y="1394999"/>
                <a:ext cx="1879903" cy="939951"/>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hueOff val="0"/>
                      <a:satOff val="0"/>
                      <a:lumOff val="0"/>
                      <a:alphaOff val="0"/>
                    </a:srgbClr>
                  </a:solidFill>
                  <a:effectLst/>
                  <a:uLnTx/>
                  <a:uFillTx/>
                  <a:latin typeface="Times New Roman"/>
                  <a:ea typeface="+mn-ea"/>
                  <a:cs typeface="+mn-cs"/>
                </a:endParaRPr>
              </a:p>
            </p:txBody>
          </p:sp>
          <p:sp>
            <p:nvSpPr>
              <p:cNvPr id="18" name="TextBox 17">
                <a:extLst>
                  <a:ext uri="{FF2B5EF4-FFF2-40B4-BE49-F238E27FC236}">
                    <a16:creationId xmlns:a16="http://schemas.microsoft.com/office/drawing/2014/main" id="{3E59D263-1070-4A5A-B96A-B6A938625AF3}"/>
                  </a:ext>
                </a:extLst>
              </p:cNvPr>
              <p:cNvSpPr txBox="1"/>
              <p:nvPr/>
            </p:nvSpPr>
            <p:spPr>
              <a:xfrm>
                <a:off x="4506" y="1411041"/>
                <a:ext cx="1879903" cy="9399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Herod Agrippa II</a:t>
                </a:r>
              </a:p>
            </p:txBody>
          </p:sp>
        </p:grpSp>
      </p:grpSp>
    </p:spTree>
    <p:extLst>
      <p:ext uri="{BB962C8B-B14F-4D97-AF65-F5344CB8AC3E}">
        <p14:creationId xmlns:p14="http://schemas.microsoft.com/office/powerpoint/2010/main" val="190287228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gradFill>
          <a:gsLst>
            <a:gs pos="100000">
              <a:srgbClr val="B1EEF6"/>
            </a:gs>
            <a:gs pos="100000">
              <a:srgbClr val="F8D1A7"/>
            </a:gs>
          </a:gsLst>
          <a:lin ang="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475A34-6588-4B02-A7BA-E053318C40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93571" y="0"/>
            <a:ext cx="5450429" cy="6858000"/>
          </a:xfrm>
          <a:prstGeom prst="rect">
            <a:avLst/>
          </a:prstGeom>
        </p:spPr>
      </p:pic>
      <p:sp>
        <p:nvSpPr>
          <p:cNvPr id="6" name="Rectangle 2">
            <a:extLst>
              <a:ext uri="{FF2B5EF4-FFF2-40B4-BE49-F238E27FC236}">
                <a16:creationId xmlns:a16="http://schemas.microsoft.com/office/drawing/2014/main" id="{AEA83978-2906-4B5D-96C9-6B979537D2FE}"/>
              </a:ext>
            </a:extLst>
          </p:cNvPr>
          <p:cNvSpPr txBox="1">
            <a:spLocks noChangeArrowheads="1"/>
          </p:cNvSpPr>
          <p:nvPr/>
        </p:nvSpPr>
        <p:spPr bwMode="auto">
          <a:xfrm>
            <a:off x="464886" y="123833"/>
            <a:ext cx="4755482" cy="141487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1"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Agrippa II</a:t>
            </a:r>
            <a:endParaRPr kumimoji="0" lang="en-US" sz="2800" b="0"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4" name="Rectangle: Rounded Corners 3">
            <a:extLst>
              <a:ext uri="{FF2B5EF4-FFF2-40B4-BE49-F238E27FC236}">
                <a16:creationId xmlns:a16="http://schemas.microsoft.com/office/drawing/2014/main" id="{2F04F690-1AB5-4745-969F-8E70A9D6AE9E}"/>
              </a:ext>
            </a:extLst>
          </p:cNvPr>
          <p:cNvSpPr/>
          <p:nvPr/>
        </p:nvSpPr>
        <p:spPr bwMode="auto">
          <a:xfrm>
            <a:off x="6747164" y="0"/>
            <a:ext cx="1108364" cy="831273"/>
          </a:xfrm>
          <a:prstGeom prst="roundRect">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 name="TextBox 7">
            <a:extLst>
              <a:ext uri="{FF2B5EF4-FFF2-40B4-BE49-F238E27FC236}">
                <a16:creationId xmlns:a16="http://schemas.microsoft.com/office/drawing/2014/main" id="{79B29318-91B7-4A77-99FD-0304B7409CEC}"/>
              </a:ext>
            </a:extLst>
          </p:cNvPr>
          <p:cNvSpPr txBox="1"/>
          <p:nvPr/>
        </p:nvSpPr>
        <p:spPr>
          <a:xfrm>
            <a:off x="98639" y="1843861"/>
            <a:ext cx="5914234" cy="1938992"/>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AD 48-53: Agrippa II 1</a:t>
            </a:r>
            <a:r>
              <a:rPr kumimoji="0" lang="en-US" sz="2400" b="1" i="0" u="none" strike="noStrike" kern="1200" cap="none" spc="0" normalizeH="0" baseline="30000" noProof="0" dirty="0">
                <a:ln>
                  <a:noFill/>
                </a:ln>
                <a:solidFill>
                  <a:prstClr val="black"/>
                </a:solidFill>
                <a:effectLst/>
                <a:uLnTx/>
                <a:uFillTx/>
                <a:latin typeface="Arial" panose="020B0604020202020204" pitchFamily="34" charset="0"/>
                <a:ea typeface="ＭＳ Ｐゴシック" charset="0"/>
                <a:cs typeface="+mn-cs"/>
              </a:rPr>
              <a:t>st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  kingdom</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AD 53</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AD 61</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Roman governor                                        (Felix / Festus)</a:t>
            </a:r>
          </a:p>
        </p:txBody>
      </p:sp>
      <p:grpSp>
        <p:nvGrpSpPr>
          <p:cNvPr id="13" name="Group 12">
            <a:extLst>
              <a:ext uri="{FF2B5EF4-FFF2-40B4-BE49-F238E27FC236}">
                <a16:creationId xmlns:a16="http://schemas.microsoft.com/office/drawing/2014/main" id="{08860146-349B-45F3-9926-3D68D3BC7E76}"/>
              </a:ext>
            </a:extLst>
          </p:cNvPr>
          <p:cNvGrpSpPr/>
          <p:nvPr/>
        </p:nvGrpSpPr>
        <p:grpSpPr>
          <a:xfrm>
            <a:off x="6783261" y="225345"/>
            <a:ext cx="2262100" cy="2565716"/>
            <a:chOff x="6783261" y="225345"/>
            <a:chExt cx="2262100" cy="2565716"/>
          </a:xfrm>
        </p:grpSpPr>
        <p:sp>
          <p:nvSpPr>
            <p:cNvPr id="9" name="Rectangle: Rounded Corners 8">
              <a:extLst>
                <a:ext uri="{FF2B5EF4-FFF2-40B4-BE49-F238E27FC236}">
                  <a16:creationId xmlns:a16="http://schemas.microsoft.com/office/drawing/2014/main" id="{6F3E2F88-9530-4F2C-8CE0-8A7BFDAC4AB3}"/>
                </a:ext>
              </a:extLst>
            </p:cNvPr>
            <p:cNvSpPr/>
            <p:nvPr/>
          </p:nvSpPr>
          <p:spPr bwMode="auto">
            <a:xfrm>
              <a:off x="6783261" y="896661"/>
              <a:ext cx="2262100" cy="1894400"/>
            </a:xfrm>
            <a:prstGeom prst="roundRect">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2" name="Rectangle: Rounded Corners 11">
              <a:extLst>
                <a:ext uri="{FF2B5EF4-FFF2-40B4-BE49-F238E27FC236}">
                  <a16:creationId xmlns:a16="http://schemas.microsoft.com/office/drawing/2014/main" id="{80A53887-47BD-44B2-8A00-E84944052A0B}"/>
                </a:ext>
              </a:extLst>
            </p:cNvPr>
            <p:cNvSpPr/>
            <p:nvPr/>
          </p:nvSpPr>
          <p:spPr bwMode="auto">
            <a:xfrm>
              <a:off x="7301346" y="225345"/>
              <a:ext cx="774197" cy="671316"/>
            </a:xfrm>
            <a:prstGeom prst="roundRect">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grpSp>
        <p:nvGrpSpPr>
          <p:cNvPr id="14" name="Group 13">
            <a:extLst>
              <a:ext uri="{FF2B5EF4-FFF2-40B4-BE49-F238E27FC236}">
                <a16:creationId xmlns:a16="http://schemas.microsoft.com/office/drawing/2014/main" id="{E111F105-5964-4EF7-A3E6-A27783C0C382}"/>
              </a:ext>
            </a:extLst>
          </p:cNvPr>
          <p:cNvGrpSpPr/>
          <p:nvPr/>
        </p:nvGrpSpPr>
        <p:grpSpPr>
          <a:xfrm>
            <a:off x="6036923" y="1622934"/>
            <a:ext cx="1266409" cy="3922922"/>
            <a:chOff x="7272358" y="-295137"/>
            <a:chExt cx="1266409" cy="3922922"/>
          </a:xfrm>
        </p:grpSpPr>
        <p:sp>
          <p:nvSpPr>
            <p:cNvPr id="15" name="Rectangle: Rounded Corners 14">
              <a:extLst>
                <a:ext uri="{FF2B5EF4-FFF2-40B4-BE49-F238E27FC236}">
                  <a16:creationId xmlns:a16="http://schemas.microsoft.com/office/drawing/2014/main" id="{8AA416F8-D8E2-4869-AD87-E4BBADB5CCC0}"/>
                </a:ext>
              </a:extLst>
            </p:cNvPr>
            <p:cNvSpPr/>
            <p:nvPr/>
          </p:nvSpPr>
          <p:spPr bwMode="auto">
            <a:xfrm>
              <a:off x="7562195" y="2431950"/>
              <a:ext cx="976572" cy="1195835"/>
            </a:xfrm>
            <a:prstGeom prst="roundRect">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6" name="Rectangle: Rounded Corners 15">
              <a:extLst>
                <a:ext uri="{FF2B5EF4-FFF2-40B4-BE49-F238E27FC236}">
                  <a16:creationId xmlns:a16="http://schemas.microsoft.com/office/drawing/2014/main" id="{8525DA5F-411C-45C8-ABD2-AA936333E6BA}"/>
                </a:ext>
              </a:extLst>
            </p:cNvPr>
            <p:cNvSpPr/>
            <p:nvPr/>
          </p:nvSpPr>
          <p:spPr bwMode="auto">
            <a:xfrm>
              <a:off x="7272358" y="-295137"/>
              <a:ext cx="710241" cy="1435162"/>
            </a:xfrm>
            <a:prstGeom prst="roundRect">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grpSp>
      <p:sp>
        <p:nvSpPr>
          <p:cNvPr id="17" name="Rectangle: Rounded Corners 16">
            <a:extLst>
              <a:ext uri="{FF2B5EF4-FFF2-40B4-BE49-F238E27FC236}">
                <a16:creationId xmlns:a16="http://schemas.microsoft.com/office/drawing/2014/main" id="{04CC8CF5-F80B-4CDC-B690-B3619541F7E3}"/>
              </a:ext>
            </a:extLst>
          </p:cNvPr>
          <p:cNvSpPr/>
          <p:nvPr/>
        </p:nvSpPr>
        <p:spPr bwMode="auto">
          <a:xfrm rot="2025220">
            <a:off x="4472468" y="2518611"/>
            <a:ext cx="2568122" cy="4205753"/>
          </a:xfrm>
          <a:prstGeom prst="roundRect">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374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fade">
                                      <p:cBhvr>
                                        <p:cTn id="18" dur="500"/>
                                        <p:tgtEl>
                                          <p:spTgt spid="8">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Effect transition="in" filter="fade">
                                      <p:cBhvr>
                                        <p:cTn id="29" dur="500"/>
                                        <p:tgtEl>
                                          <p:spTgt spid="8">
                                            <p:txEl>
                                              <p:pRg st="2" end="2"/>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fade">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https://www.triumph30.org/wp-content/uploads/2017/08/Evangelism.jpg">
            <a:extLst>
              <a:ext uri="{FF2B5EF4-FFF2-40B4-BE49-F238E27FC236}">
                <a16:creationId xmlns:a16="http://schemas.microsoft.com/office/drawing/2014/main" id="{AD6DFA43-FEA4-A144-AAAA-CE2E1E4085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2167979"/>
            <a:ext cx="6237064" cy="473934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1163"/>
            <a:ext cx="9144000" cy="2370043"/>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 God gets the glory when we witness outside our </a:t>
            </a:r>
            <a:r>
              <a:rPr lang="en-US" b="1" dirty="0">
                <a:solidFill>
                  <a:srgbClr val="FFFF00"/>
                </a:solidFill>
                <a:effectLst>
                  <a:glow rad="127000">
                    <a:schemeClr val="tx1"/>
                  </a:glow>
                </a:effectLst>
                <a:latin typeface="Arial" charset="0"/>
                <a:ea typeface="ＭＳ Ｐゴシック" charset="0"/>
                <a:cs typeface="ＭＳ Ｐゴシック" charset="0"/>
              </a:rPr>
              <a:t>comfort</a:t>
            </a:r>
            <a:r>
              <a:rPr lang="en-US" b="1" dirty="0">
                <a:effectLst>
                  <a:glow rad="127000">
                    <a:schemeClr val="tx1"/>
                  </a:glow>
                </a:effectLst>
                <a:latin typeface="Arial" charset="0"/>
                <a:ea typeface="ＭＳ Ｐゴシック" charset="0"/>
                <a:cs typeface="ＭＳ Ｐゴシック" charset="0"/>
              </a:rPr>
              <a:t> zone (Acts 6:8–8:40). </a:t>
            </a:r>
          </a:p>
        </p:txBody>
      </p:sp>
    </p:spTree>
    <p:extLst>
      <p:ext uri="{BB962C8B-B14F-4D97-AF65-F5344CB8AC3E}">
        <p14:creationId xmlns:p14="http://schemas.microsoft.com/office/powerpoint/2010/main" val="1883242124"/>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B46481-789D-48FB-B5AC-F71D7BFCB47A}"/>
              </a:ext>
            </a:extLst>
          </p:cNvPr>
          <p:cNvPicPr>
            <a:picLocks noChangeAspect="1"/>
          </p:cNvPicPr>
          <p:nvPr/>
        </p:nvPicPr>
        <p:blipFill>
          <a:blip r:embed="rId3"/>
          <a:stretch>
            <a:fillRect/>
          </a:stretch>
        </p:blipFill>
        <p:spPr>
          <a:xfrm>
            <a:off x="3193448" y="1704622"/>
            <a:ext cx="3162195" cy="4861875"/>
          </a:xfrm>
          <a:prstGeom prst="rect">
            <a:avLst/>
          </a:prstGeom>
        </p:spPr>
      </p:pic>
      <p:sp>
        <p:nvSpPr>
          <p:cNvPr id="4" name="Rectangle 2">
            <a:extLst>
              <a:ext uri="{FF2B5EF4-FFF2-40B4-BE49-F238E27FC236}">
                <a16:creationId xmlns:a16="http://schemas.microsoft.com/office/drawing/2014/main" id="{D3EBFD56-7909-4903-A1DE-38997D644863}"/>
              </a:ext>
            </a:extLst>
          </p:cNvPr>
          <p:cNvSpPr txBox="1">
            <a:spLocks noChangeArrowheads="1"/>
          </p:cNvSpPr>
          <p:nvPr/>
        </p:nvSpPr>
        <p:spPr bwMode="auto">
          <a:xfrm>
            <a:off x="274720" y="137194"/>
            <a:ext cx="8355932" cy="141487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World will not Understand</a:t>
            </a:r>
            <a:endParaRPr kumimoji="0" lang="en-US" sz="2000" b="0"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71990875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idx="4294967295"/>
          </p:nvPr>
        </p:nvSpPr>
        <p:spPr>
          <a:xfrm>
            <a:off x="0" y="22225"/>
            <a:ext cx="9144000" cy="909638"/>
          </a:xfrm>
          <a:prstGeom prst="rect">
            <a:avLst/>
          </a:prstGeo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Truth</a:t>
            </a:r>
          </a:p>
        </p:txBody>
      </p:sp>
      <p:sp>
        <p:nvSpPr>
          <p:cNvPr id="5" name="Rectangle 2"/>
          <p:cNvSpPr txBox="1">
            <a:spLocks noChangeArrowheads="1"/>
          </p:cNvSpPr>
          <p:nvPr/>
        </p:nvSpPr>
        <p:spPr bwMode="auto">
          <a:xfrm>
            <a:off x="1415336" y="2505609"/>
            <a:ext cx="6313327" cy="18467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…a dead man named Jesus, who Paul insists is alive.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
        <p:nvSpPr>
          <p:cNvPr id="6" name="Rectangle 2"/>
          <p:cNvSpPr txBox="1">
            <a:spLocks noChangeArrowheads="1"/>
          </p:cNvSpPr>
          <p:nvPr/>
        </p:nvSpPr>
        <p:spPr bwMode="auto">
          <a:xfrm>
            <a:off x="177800" y="5907172"/>
            <a:ext cx="88265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25:19b</a:t>
            </a:r>
          </a:p>
        </p:txBody>
      </p:sp>
      <p:pic>
        <p:nvPicPr>
          <p:cNvPr id="19" name="Picture 18">
            <a:extLst>
              <a:ext uri="{FF2B5EF4-FFF2-40B4-BE49-F238E27FC236}">
                <a16:creationId xmlns:a16="http://schemas.microsoft.com/office/drawing/2014/main" id="{F992C3A3-B36F-4B08-96AC-15E249FF8AD4}"/>
              </a:ext>
            </a:extLst>
          </p:cNvPr>
          <p:cNvPicPr>
            <a:picLocks noChangeAspect="1"/>
          </p:cNvPicPr>
          <p:nvPr/>
        </p:nvPicPr>
        <p:blipFill>
          <a:blip r:embed="rId3" cstate="email">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286355" y="165882"/>
            <a:ext cx="1663943" cy="584745"/>
          </a:xfrm>
          <a:prstGeom prst="rect">
            <a:avLst/>
          </a:prstGeom>
        </p:spPr>
      </p:pic>
      <p:pic>
        <p:nvPicPr>
          <p:cNvPr id="22" name="Picture 21">
            <a:extLst>
              <a:ext uri="{FF2B5EF4-FFF2-40B4-BE49-F238E27FC236}">
                <a16:creationId xmlns:a16="http://schemas.microsoft.com/office/drawing/2014/main" id="{ED052B8F-50AE-4A75-B13D-817894325E4A}"/>
              </a:ext>
            </a:extLst>
          </p:cNvPr>
          <p:cNvPicPr>
            <a:picLocks noChangeAspect="1"/>
          </p:cNvPicPr>
          <p:nvPr/>
        </p:nvPicPr>
        <p:blipFill>
          <a:blip r:embed="rId3" cstate="email">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7110252" y="184076"/>
            <a:ext cx="1663943" cy="584745"/>
          </a:xfrm>
          <a:prstGeom prst="rect">
            <a:avLst/>
          </a:prstGeom>
        </p:spPr>
      </p:pic>
    </p:spTree>
    <p:extLst>
      <p:ext uri="{BB962C8B-B14F-4D97-AF65-F5344CB8AC3E}">
        <p14:creationId xmlns:p14="http://schemas.microsoft.com/office/powerpoint/2010/main" val="317784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177800" y="36993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idx="4294967295"/>
          </p:nvPr>
        </p:nvSpPr>
        <p:spPr>
          <a:xfrm>
            <a:off x="0" y="22225"/>
            <a:ext cx="9144000" cy="909638"/>
          </a:xfrm>
          <a:prstGeom prst="rect">
            <a:avLst/>
          </a:prstGeo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Truth</a:t>
            </a:r>
          </a:p>
        </p:txBody>
      </p:sp>
      <p:sp>
        <p:nvSpPr>
          <p:cNvPr id="5" name="Rectangle 2"/>
          <p:cNvSpPr txBox="1">
            <a:spLocks noChangeArrowheads="1"/>
          </p:cNvSpPr>
          <p:nvPr/>
        </p:nvSpPr>
        <p:spPr bwMode="auto">
          <a:xfrm>
            <a:off x="158750" y="1582218"/>
            <a:ext cx="8826500" cy="41619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30000" noProof="0" dirty="0">
                <a:ln>
                  <a:noFill/>
                </a:ln>
                <a:solidFill>
                  <a:srgbClr val="FFFFFF"/>
                </a:solidFill>
                <a:effectLst/>
                <a:uLnTx/>
                <a:uFillTx/>
                <a:latin typeface="Arial"/>
                <a:ea typeface="ＭＳ Ｐゴシック" pitchFamily="-108" charset="-128"/>
                <a:cs typeface="Arial"/>
              </a:rPr>
              <a:t>5</a:t>
            </a:r>
            <a:r>
              <a:rPr kumimoji="0" lang="en-US"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He was seen by Peter and then by the Twelve. </a:t>
            </a:r>
            <a:r>
              <a:rPr kumimoji="0" lang="en-US" sz="3600" b="1" i="0" u="none" strike="noStrike" kern="1200" cap="none" spc="0" normalizeH="0" baseline="30000" noProof="0" dirty="0">
                <a:ln>
                  <a:noFill/>
                </a:ln>
                <a:solidFill>
                  <a:srgbClr val="FFFFFF"/>
                </a:solidFill>
                <a:effectLst/>
                <a:uLnTx/>
                <a:uFillTx/>
                <a:latin typeface="Arial"/>
                <a:ea typeface="ＭＳ Ｐゴシック" pitchFamily="-108" charset="-128"/>
                <a:cs typeface="Arial"/>
              </a:rPr>
              <a:t>6</a:t>
            </a:r>
            <a:r>
              <a:rPr kumimoji="0" lang="en-US"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After that, he was seen by more than 500 of his followers at one time, most of whom are still alive, though some have died. </a:t>
            </a:r>
            <a:r>
              <a:rPr kumimoji="0" lang="en-US" sz="3600" b="1" i="0" u="none" strike="noStrike" kern="1200" cap="none" spc="0" normalizeH="0" baseline="30000" noProof="0" dirty="0">
                <a:ln>
                  <a:noFill/>
                </a:ln>
                <a:solidFill>
                  <a:srgbClr val="FFFFFF"/>
                </a:solidFill>
                <a:effectLst/>
                <a:uLnTx/>
                <a:uFillTx/>
                <a:latin typeface="Arial"/>
                <a:ea typeface="ＭＳ Ｐゴシック" pitchFamily="-108" charset="-128"/>
                <a:cs typeface="Arial"/>
              </a:rPr>
              <a:t>7</a:t>
            </a:r>
            <a:r>
              <a:rPr kumimoji="0" lang="en-US"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Then he was seen by James and later by all the apostles.</a:t>
            </a:r>
          </a:p>
        </p:txBody>
      </p:sp>
      <p:sp>
        <p:nvSpPr>
          <p:cNvPr id="6" name="Rectangle 2"/>
          <p:cNvSpPr txBox="1">
            <a:spLocks noChangeArrowheads="1"/>
          </p:cNvSpPr>
          <p:nvPr/>
        </p:nvSpPr>
        <p:spPr bwMode="auto">
          <a:xfrm>
            <a:off x="177800" y="5907172"/>
            <a:ext cx="88265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 15:5-7 NLT</a:t>
            </a:r>
          </a:p>
        </p:txBody>
      </p:sp>
      <p:pic>
        <p:nvPicPr>
          <p:cNvPr id="19" name="Picture 18">
            <a:extLst>
              <a:ext uri="{FF2B5EF4-FFF2-40B4-BE49-F238E27FC236}">
                <a16:creationId xmlns:a16="http://schemas.microsoft.com/office/drawing/2014/main" id="{F992C3A3-B36F-4B08-96AC-15E249FF8AD4}"/>
              </a:ext>
            </a:extLst>
          </p:cNvPr>
          <p:cNvPicPr>
            <a:picLocks noChangeAspect="1"/>
          </p:cNvPicPr>
          <p:nvPr/>
        </p:nvPicPr>
        <p:blipFill>
          <a:blip r:embed="rId3" cstate="email">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286355" y="165882"/>
            <a:ext cx="1663943" cy="584745"/>
          </a:xfrm>
          <a:prstGeom prst="rect">
            <a:avLst/>
          </a:prstGeom>
        </p:spPr>
      </p:pic>
      <p:pic>
        <p:nvPicPr>
          <p:cNvPr id="22" name="Picture 21">
            <a:extLst>
              <a:ext uri="{FF2B5EF4-FFF2-40B4-BE49-F238E27FC236}">
                <a16:creationId xmlns:a16="http://schemas.microsoft.com/office/drawing/2014/main" id="{ED052B8F-50AE-4A75-B13D-817894325E4A}"/>
              </a:ext>
            </a:extLst>
          </p:cNvPr>
          <p:cNvPicPr>
            <a:picLocks noChangeAspect="1"/>
          </p:cNvPicPr>
          <p:nvPr/>
        </p:nvPicPr>
        <p:blipFill>
          <a:blip r:embed="rId3" cstate="email">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7110252" y="184076"/>
            <a:ext cx="1663943" cy="584745"/>
          </a:xfrm>
          <a:prstGeom prst="rect">
            <a:avLst/>
          </a:prstGeom>
        </p:spPr>
      </p:pic>
    </p:spTree>
    <p:extLst>
      <p:ext uri="{BB962C8B-B14F-4D97-AF65-F5344CB8AC3E}">
        <p14:creationId xmlns:p14="http://schemas.microsoft.com/office/powerpoint/2010/main" val="2506378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B46481-789D-48FB-B5AC-F71D7BFCB47A}"/>
              </a:ext>
            </a:extLst>
          </p:cNvPr>
          <p:cNvPicPr>
            <a:picLocks noChangeAspect="1"/>
          </p:cNvPicPr>
          <p:nvPr/>
        </p:nvPicPr>
        <p:blipFill>
          <a:blip r:embed="rId3"/>
          <a:stretch>
            <a:fillRect/>
          </a:stretch>
        </p:blipFill>
        <p:spPr>
          <a:xfrm>
            <a:off x="3193448" y="1704622"/>
            <a:ext cx="3162195" cy="4861875"/>
          </a:xfrm>
          <a:prstGeom prst="rect">
            <a:avLst/>
          </a:prstGeom>
        </p:spPr>
      </p:pic>
      <p:sp>
        <p:nvSpPr>
          <p:cNvPr id="4" name="Rectangle 2">
            <a:extLst>
              <a:ext uri="{FF2B5EF4-FFF2-40B4-BE49-F238E27FC236}">
                <a16:creationId xmlns:a16="http://schemas.microsoft.com/office/drawing/2014/main" id="{D3EBFD56-7909-4903-A1DE-38997D644863}"/>
              </a:ext>
            </a:extLst>
          </p:cNvPr>
          <p:cNvSpPr txBox="1">
            <a:spLocks noChangeArrowheads="1"/>
          </p:cNvSpPr>
          <p:nvPr/>
        </p:nvSpPr>
        <p:spPr bwMode="auto">
          <a:xfrm>
            <a:off x="274720" y="137194"/>
            <a:ext cx="8355932" cy="141487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World will not Understand</a:t>
            </a:r>
            <a:endParaRPr kumimoji="0" lang="en-US" sz="2000" b="0"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538976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8A8F96F8-4E94-456C-89FA-3895DE24D05D}"/>
              </a:ext>
            </a:extLst>
          </p:cNvPr>
          <p:cNvSpPr txBox="1">
            <a:spLocks noChangeArrowheads="1"/>
          </p:cNvSpPr>
          <p:nvPr/>
        </p:nvSpPr>
        <p:spPr bwMode="auto">
          <a:xfrm>
            <a:off x="4998028" y="850947"/>
            <a:ext cx="3740728"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Paul S</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a:t>
            </a:r>
            <a:r>
              <a:rPr kumimoji="0" lang="en-US" sz="44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eaks</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6" name="Rectangle 2">
            <a:extLst>
              <a:ext uri="{FF2B5EF4-FFF2-40B4-BE49-F238E27FC236}">
                <a16:creationId xmlns:a16="http://schemas.microsoft.com/office/drawing/2014/main" id="{A89A97FC-4E40-416A-81FA-D06A0FA7B72F}"/>
              </a:ext>
            </a:extLst>
          </p:cNvPr>
          <p:cNvSpPr txBox="1">
            <a:spLocks noChangeArrowheads="1"/>
          </p:cNvSpPr>
          <p:nvPr/>
        </p:nvSpPr>
        <p:spPr bwMode="auto">
          <a:xfrm>
            <a:off x="4998028" y="1904465"/>
            <a:ext cx="3740728"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to the crowd </a:t>
            </a:r>
          </a:p>
        </p:txBody>
      </p:sp>
      <p:sp>
        <p:nvSpPr>
          <p:cNvPr id="7" name="Rectangle 2">
            <a:extLst>
              <a:ext uri="{FF2B5EF4-FFF2-40B4-BE49-F238E27FC236}">
                <a16:creationId xmlns:a16="http://schemas.microsoft.com/office/drawing/2014/main" id="{1CBD4599-7008-4D54-83DE-B8E742412D8D}"/>
              </a:ext>
            </a:extLst>
          </p:cNvPr>
          <p:cNvSpPr txBox="1">
            <a:spLocks noChangeArrowheads="1"/>
          </p:cNvSpPr>
          <p:nvPr/>
        </p:nvSpPr>
        <p:spPr bwMode="auto">
          <a:xfrm>
            <a:off x="2490355" y="2957983"/>
            <a:ext cx="6248401"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15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to the High Council </a:t>
            </a:r>
          </a:p>
        </p:txBody>
      </p:sp>
      <p:sp>
        <p:nvSpPr>
          <p:cNvPr id="8" name="Rectangle 2">
            <a:extLst>
              <a:ext uri="{FF2B5EF4-FFF2-40B4-BE49-F238E27FC236}">
                <a16:creationId xmlns:a16="http://schemas.microsoft.com/office/drawing/2014/main" id="{4C1F9393-37C1-411B-9A1B-55233332F09C}"/>
              </a:ext>
            </a:extLst>
          </p:cNvPr>
          <p:cNvSpPr txBox="1">
            <a:spLocks noChangeArrowheads="1"/>
          </p:cNvSpPr>
          <p:nvPr/>
        </p:nvSpPr>
        <p:spPr bwMode="auto">
          <a:xfrm>
            <a:off x="2490354" y="4011501"/>
            <a:ext cx="6248401"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to Governor Felix</a:t>
            </a:r>
          </a:p>
        </p:txBody>
      </p:sp>
      <p:sp>
        <p:nvSpPr>
          <p:cNvPr id="9" name="Rectangle 2">
            <a:extLst>
              <a:ext uri="{FF2B5EF4-FFF2-40B4-BE49-F238E27FC236}">
                <a16:creationId xmlns:a16="http://schemas.microsoft.com/office/drawing/2014/main" id="{1A296736-2E19-4A3E-8EEF-59B96412263B}"/>
              </a:ext>
            </a:extLst>
          </p:cNvPr>
          <p:cNvSpPr txBox="1">
            <a:spLocks noChangeArrowheads="1"/>
          </p:cNvSpPr>
          <p:nvPr/>
        </p:nvSpPr>
        <p:spPr bwMode="auto">
          <a:xfrm>
            <a:off x="2490354" y="5035074"/>
            <a:ext cx="6248401"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to King Agrippa</a:t>
            </a:r>
          </a:p>
        </p:txBody>
      </p:sp>
    </p:spTree>
    <p:extLst>
      <p:ext uri="{BB962C8B-B14F-4D97-AF65-F5344CB8AC3E}">
        <p14:creationId xmlns:p14="http://schemas.microsoft.com/office/powerpoint/2010/main" val="418334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talian conceptualist Salvatore Garau, via Instagram.">
            <a:extLst>
              <a:ext uri="{FF2B5EF4-FFF2-40B4-BE49-F238E27FC236}">
                <a16:creationId xmlns:a16="http://schemas.microsoft.com/office/drawing/2014/main" id="{CE44D28A-709D-4333-B5FD-F5E3DD4894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C8B235D-8ADB-4E71-91AA-DBD7AF5B8C4B}"/>
              </a:ext>
            </a:extLst>
          </p:cNvPr>
          <p:cNvSpPr txBox="1">
            <a:spLocks noChangeArrowheads="1"/>
          </p:cNvSpPr>
          <p:nvPr/>
        </p:nvSpPr>
        <p:spPr bwMode="auto">
          <a:xfrm>
            <a:off x="4236720" y="502385"/>
            <a:ext cx="4547756"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Invisible sculpture sold for SGD24K</a:t>
            </a:r>
          </a:p>
        </p:txBody>
      </p:sp>
    </p:spTree>
    <p:extLst>
      <p:ext uri="{BB962C8B-B14F-4D97-AF65-F5344CB8AC3E}">
        <p14:creationId xmlns:p14="http://schemas.microsoft.com/office/powerpoint/2010/main" val="230528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a:solidFill>
                <a:srgbClr val="000000"/>
              </a:solidFill>
              <a:latin typeface="Arial"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Acts 26</a:t>
            </a:r>
          </a:p>
        </p:txBody>
      </p:sp>
    </p:spTree>
    <p:extLst>
      <p:ext uri="{BB962C8B-B14F-4D97-AF65-F5344CB8AC3E}">
        <p14:creationId xmlns:p14="http://schemas.microsoft.com/office/powerpoint/2010/main" val="361358280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09" name="Picture 2" descr="Agrippa II"/>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3006731"/>
            <a:ext cx="5029200" cy="385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7" name="Rectangle 3"/>
          <p:cNvSpPr>
            <a:spLocks noGrp="1" noRot="1" noChangeArrowheads="1"/>
          </p:cNvSpPr>
          <p:nvPr>
            <p:ph type="title"/>
          </p:nvPr>
        </p:nvSpPr>
        <p:spPr>
          <a:xfrm>
            <a:off x="3124200" y="0"/>
            <a:ext cx="6019800" cy="3068638"/>
          </a:xfrm>
        </p:spPr>
        <p:txBody>
          <a:bodyPr/>
          <a:lstStyle/>
          <a:p>
            <a:pPr eaLnBrk="1" hangingPunct="1">
              <a:defRPr/>
            </a:pPr>
            <a:r>
              <a:rPr lang="en-US" sz="4000" dirty="0">
                <a:latin typeface="Arial" charset="0"/>
                <a:ea typeface="ＭＳ Ｐゴシック" charset="0"/>
                <a:cs typeface="Arial" charset="0"/>
              </a:rPr>
              <a:t>Herod</a:t>
            </a:r>
            <a:r>
              <a:rPr lang="uk-UA" altLang="ja-JP" sz="4000" dirty="0">
                <a:latin typeface="Arial" charset="0"/>
                <a:ea typeface="ＭＳ Ｐゴシック" charset="0"/>
                <a:cs typeface="Arial" charset="0"/>
              </a:rPr>
              <a:t>'</a:t>
            </a:r>
            <a:r>
              <a:rPr lang="en-US" altLang="ja-JP" sz="4000" dirty="0">
                <a:latin typeface="Arial" charset="0"/>
                <a:ea typeface="ＭＳ Ｐゴシック" charset="0"/>
                <a:cs typeface="Arial" charset="0"/>
              </a:rPr>
              <a:t>s Great Grandson, King Agrippa II, also found Paul innocent </a:t>
            </a:r>
            <a:br>
              <a:rPr lang="en-US" altLang="ja-JP" sz="4000" dirty="0">
                <a:latin typeface="Arial" charset="0"/>
                <a:ea typeface="ＭＳ Ｐゴシック" charset="0"/>
                <a:cs typeface="Arial" charset="0"/>
              </a:rPr>
            </a:br>
            <a:r>
              <a:rPr lang="en-US" altLang="ja-JP" sz="4000" dirty="0">
                <a:latin typeface="Arial" charset="0"/>
                <a:ea typeface="ＭＳ Ｐゴシック" charset="0"/>
                <a:cs typeface="Arial" charset="0"/>
              </a:rPr>
              <a:t>(Acts 26:31)</a:t>
            </a:r>
            <a:endParaRPr lang="en-US" sz="4000" dirty="0">
              <a:latin typeface="Arial" charset="0"/>
              <a:ea typeface="ＭＳ Ｐゴシック" charset="0"/>
              <a:cs typeface="Arial" charset="0"/>
            </a:endParaRPr>
          </a:p>
        </p:txBody>
      </p:sp>
      <p:pic>
        <p:nvPicPr>
          <p:cNvPr id="427011"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l="69984" t="16667" r="4462" b="43333"/>
          <a:stretch>
            <a:fillRect/>
          </a:stretch>
        </p:blipFill>
        <p:spPr bwMode="auto">
          <a:xfrm>
            <a:off x="1" y="-44624"/>
            <a:ext cx="3200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7012" name="Text Box 5"/>
          <p:cNvSpPr txBox="1">
            <a:spLocks noChangeArrowheads="1"/>
          </p:cNvSpPr>
          <p:nvPr/>
        </p:nvSpPr>
        <p:spPr bwMode="auto">
          <a:xfrm>
            <a:off x="0" y="6516159"/>
            <a:ext cx="3200401" cy="369225"/>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tabLst>
                <a:tab pos="211455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2114550" algn="l"/>
              </a:tabLst>
              <a:defRPr sz="2400">
                <a:solidFill>
                  <a:schemeClr val="tx1"/>
                </a:solidFill>
                <a:latin typeface="Times New Roman" charset="0"/>
                <a:ea typeface="ＭＳ Ｐゴシック" charset="0"/>
              </a:defRPr>
            </a:lvl2pPr>
            <a:lvl3pPr marL="1143000" indent="-228600" eaLnBrk="0" hangingPunct="0">
              <a:tabLst>
                <a:tab pos="2114550" algn="l"/>
              </a:tabLst>
              <a:defRPr sz="2400">
                <a:solidFill>
                  <a:schemeClr val="tx1"/>
                </a:solidFill>
                <a:latin typeface="Times New Roman" charset="0"/>
                <a:ea typeface="ＭＳ Ｐゴシック" charset="0"/>
              </a:defRPr>
            </a:lvl3pPr>
            <a:lvl4pPr marL="1600200" indent="-228600" eaLnBrk="0" hangingPunct="0">
              <a:tabLst>
                <a:tab pos="2114550" algn="l"/>
              </a:tabLst>
              <a:defRPr sz="2400">
                <a:solidFill>
                  <a:schemeClr val="tx1"/>
                </a:solidFill>
                <a:latin typeface="Times New Roman" charset="0"/>
                <a:ea typeface="ＭＳ Ｐゴシック" charset="0"/>
              </a:defRPr>
            </a:lvl4pPr>
            <a:lvl5pPr marL="2057400" indent="-228600" eaLnBrk="0" hangingPunct="0">
              <a:tabLst>
                <a:tab pos="2114550" algn="l"/>
              </a:tabLst>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tabLst>
                <a:tab pos="2114550" algn="l"/>
              </a:tabLst>
              <a:defRPr sz="2400">
                <a:solidFill>
                  <a:schemeClr val="tx1"/>
                </a:solidFill>
                <a:latin typeface="Times New Roman" charset="0"/>
                <a:ea typeface="ＭＳ Ｐゴシック" charset="0"/>
              </a:defRPr>
            </a:lvl9pPr>
          </a:lstStyle>
          <a:p>
            <a:pPr eaLnBrk="1" hangingPunct="1"/>
            <a:r>
              <a:rPr lang="en-US" altLang="zh-CN" sz="1800" dirty="0">
                <a:solidFill>
                  <a:schemeClr val="bg2"/>
                </a:solidFill>
                <a:latin typeface="Arial" charset="0"/>
                <a:cs typeface="Arial" charset="0"/>
              </a:rPr>
              <a:t> </a:t>
            </a:r>
            <a:r>
              <a:rPr lang="en-US" altLang="zh-CN" sz="1400" i="1" dirty="0">
                <a:solidFill>
                  <a:schemeClr val="bg2"/>
                </a:solidFill>
                <a:latin typeface="Arial" charset="0"/>
                <a:cs typeface="Arial" charset="0"/>
              </a:rPr>
              <a:t>Bible Visual Resource Book, </a:t>
            </a:r>
            <a:r>
              <a:rPr lang="en-US" altLang="zh-CN" sz="1400" dirty="0">
                <a:solidFill>
                  <a:schemeClr val="bg2"/>
                </a:solidFill>
                <a:latin typeface="Arial" charset="0"/>
                <a:cs typeface="Arial" charset="0"/>
              </a:rPr>
              <a:t>181</a:t>
            </a:r>
            <a:endParaRPr lang="en-US" sz="1400" dirty="0">
              <a:solidFill>
                <a:schemeClr val="bg2"/>
              </a:solidFill>
              <a:latin typeface="Arial" charset="0"/>
              <a:cs typeface="Arial" charset="0"/>
            </a:endParaRPr>
          </a:p>
        </p:txBody>
      </p:sp>
      <p:sp>
        <p:nvSpPr>
          <p:cNvPr id="427013" name="Text Box 6"/>
          <p:cNvSpPr txBox="1">
            <a:spLocks noChangeArrowheads="1"/>
          </p:cNvSpPr>
          <p:nvPr/>
        </p:nvSpPr>
        <p:spPr bwMode="auto">
          <a:xfrm>
            <a:off x="8382000" y="5"/>
            <a:ext cx="717550"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b="1">
                <a:latin typeface="Arial" charset="0"/>
                <a:cs typeface="Arial" charset="0"/>
              </a:rPr>
              <a:t>129</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7" name="Picture 2" descr="Agripp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3338"/>
            <a:ext cx="9144000" cy="6900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9058" name="Rectangle 3" descr="Brown marble"/>
          <p:cNvSpPr>
            <a:spLocks noGrp="1" noRot="1" noChangeArrowheads="1"/>
          </p:cNvSpPr>
          <p:nvPr>
            <p:ph type="title"/>
          </p:nvPr>
        </p:nvSpPr>
        <p:spPr>
          <a:xfrm>
            <a:off x="0" y="5334000"/>
            <a:ext cx="5181600" cy="1600200"/>
          </a:xfrm>
          <a:blipFill dpi="0" rotWithShape="1">
            <a:blip r:embed="rId4"/>
            <a:srcRect/>
            <a:tile tx="0" ty="0" sx="100000" sy="100000" flip="none" algn="tl"/>
          </a:blipFill>
        </p:spPr>
        <p:txBody>
          <a:bodyPr/>
          <a:lstStyle/>
          <a:p>
            <a:pPr eaLnBrk="1" hangingPunct="1"/>
            <a:r>
              <a:rPr lang="en-US" dirty="0">
                <a:solidFill>
                  <a:schemeClr val="tx1"/>
                </a:solidFill>
                <a:effectLst/>
                <a:latin typeface="Arial" charset="0"/>
                <a:ea typeface="ＭＳ Ｐゴシック" charset="0"/>
                <a:cs typeface="Arial" charset="0"/>
              </a:rPr>
              <a:t>Paul Before Herod Agrippa II</a:t>
            </a:r>
          </a:p>
        </p:txBody>
      </p:sp>
      <p:sp>
        <p:nvSpPr>
          <p:cNvPr id="429059" name="Text Box 4"/>
          <p:cNvSpPr txBox="1">
            <a:spLocks noChangeArrowheads="1"/>
          </p:cNvSpPr>
          <p:nvPr/>
        </p:nvSpPr>
        <p:spPr bwMode="auto">
          <a:xfrm>
            <a:off x="8398154" y="166696"/>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2"/>
                </a:solidFill>
                <a:latin typeface="Arial" charset="0"/>
                <a:cs typeface="Arial" charset="0"/>
              </a:rPr>
              <a:t>129</a:t>
            </a:r>
            <a:endParaRPr lang="en-US" b="1">
              <a:latin typeface="Arial" charset="0"/>
              <a:cs typeface="Arial" charset="0"/>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1A296736-2E19-4A3E-8EEF-59B96412263B}"/>
              </a:ext>
            </a:extLst>
          </p:cNvPr>
          <p:cNvSpPr txBox="1">
            <a:spLocks noChangeArrowheads="1"/>
          </p:cNvSpPr>
          <p:nvPr/>
        </p:nvSpPr>
        <p:spPr bwMode="auto">
          <a:xfrm>
            <a:off x="4922520" y="1330035"/>
            <a:ext cx="4014355"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Paul before King Agrippa</a:t>
            </a:r>
          </a:p>
        </p:txBody>
      </p:sp>
      <p:sp>
        <p:nvSpPr>
          <p:cNvPr id="10" name="Rectangle 2">
            <a:extLst>
              <a:ext uri="{FF2B5EF4-FFF2-40B4-BE49-F238E27FC236}">
                <a16:creationId xmlns:a16="http://schemas.microsoft.com/office/drawing/2014/main" id="{54482727-5916-413F-8A77-98E56A475F99}"/>
              </a:ext>
            </a:extLst>
          </p:cNvPr>
          <p:cNvSpPr txBox="1">
            <a:spLocks noChangeArrowheads="1"/>
          </p:cNvSpPr>
          <p:nvPr/>
        </p:nvSpPr>
        <p:spPr bwMode="auto">
          <a:xfrm>
            <a:off x="5176405" y="558622"/>
            <a:ext cx="4014354"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26</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1" name="Rectangle 2">
            <a:extLst>
              <a:ext uri="{FF2B5EF4-FFF2-40B4-BE49-F238E27FC236}">
                <a16:creationId xmlns:a16="http://schemas.microsoft.com/office/drawing/2014/main" id="{9F3A149C-76C7-4AD4-A164-40BDAB307B9C}"/>
              </a:ext>
            </a:extLst>
          </p:cNvPr>
          <p:cNvSpPr txBox="1">
            <a:spLocks noChangeArrowheads="1"/>
          </p:cNvSpPr>
          <p:nvPr/>
        </p:nvSpPr>
        <p:spPr bwMode="auto">
          <a:xfrm>
            <a:off x="441960" y="4631173"/>
            <a:ext cx="8494915"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Personal Testimony</a:t>
            </a:r>
          </a:p>
        </p:txBody>
      </p:sp>
    </p:spTree>
    <p:extLst>
      <p:ext uri="{BB962C8B-B14F-4D97-AF65-F5344CB8AC3E}">
        <p14:creationId xmlns:p14="http://schemas.microsoft.com/office/powerpoint/2010/main" val="314719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2155080"/>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III. God will use us to spread the kingdom to the last </a:t>
            </a:r>
            <a:r>
              <a:rPr lang="en-US" b="1" dirty="0">
                <a:solidFill>
                  <a:srgbClr val="FFFF00"/>
                </a:solidFill>
                <a:effectLst>
                  <a:glow rad="127000">
                    <a:schemeClr val="tx1"/>
                  </a:glow>
                </a:effectLst>
                <a:latin typeface="Arial" charset="0"/>
                <a:ea typeface="ＭＳ Ｐゴシック" charset="0"/>
                <a:cs typeface="ＭＳ Ｐゴシック" charset="0"/>
              </a:rPr>
              <a:t>unreached</a:t>
            </a:r>
            <a:r>
              <a:rPr lang="en-US" b="1" dirty="0">
                <a:effectLst>
                  <a:glow rad="127000">
                    <a:schemeClr val="tx1"/>
                  </a:glow>
                </a:effectLst>
                <a:latin typeface="Arial" charset="0"/>
                <a:ea typeface="ＭＳ Ｐゴシック" charset="0"/>
                <a:cs typeface="ＭＳ Ｐゴシック" charset="0"/>
              </a:rPr>
              <a:t> place (Acts 9–28). </a:t>
            </a:r>
          </a:p>
        </p:txBody>
      </p:sp>
      <p:pic>
        <p:nvPicPr>
          <p:cNvPr id="266242" name="Picture 2" descr="https://dg.imgix.net/the-supremacy-of-god-in-world-evangelism-part-1-6hb4b404-en/landscape/the-supremacy-of-god-in-world-evangelism-part-1-6hb4b404.jpg?ts=1485985070&amp;ixlib=rails-3.0.2&amp;auto=format%2Ccompress&amp;fit=min&amp;w=700&amp;h=394&amp;dpr=2&amp;ch=Width%2CDPR">
            <a:extLst>
              <a:ext uri="{FF2B5EF4-FFF2-40B4-BE49-F238E27FC236}">
                <a16:creationId xmlns:a16="http://schemas.microsoft.com/office/drawing/2014/main" id="{826B9A99-F381-2A47-80B9-8A9C6A66C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7" y="2204864"/>
            <a:ext cx="9168341" cy="5157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130981"/>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1A296736-2E19-4A3E-8EEF-59B96412263B}"/>
              </a:ext>
            </a:extLst>
          </p:cNvPr>
          <p:cNvSpPr txBox="1">
            <a:spLocks noChangeArrowheads="1"/>
          </p:cNvSpPr>
          <p:nvPr/>
        </p:nvSpPr>
        <p:spPr bwMode="auto">
          <a:xfrm>
            <a:off x="4922520" y="1330035"/>
            <a:ext cx="4014355"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Paul before King Agrippa</a:t>
            </a:r>
          </a:p>
        </p:txBody>
      </p:sp>
      <p:sp>
        <p:nvSpPr>
          <p:cNvPr id="11" name="Rectangle 2">
            <a:extLst>
              <a:ext uri="{FF2B5EF4-FFF2-40B4-BE49-F238E27FC236}">
                <a16:creationId xmlns:a16="http://schemas.microsoft.com/office/drawing/2014/main" id="{9F3A149C-76C7-4AD4-A164-40BDAB307B9C}"/>
              </a:ext>
            </a:extLst>
          </p:cNvPr>
          <p:cNvSpPr txBox="1">
            <a:spLocks noChangeArrowheads="1"/>
          </p:cNvSpPr>
          <p:nvPr/>
        </p:nvSpPr>
        <p:spPr bwMode="auto">
          <a:xfrm>
            <a:off x="208547" y="4631173"/>
            <a:ext cx="8982211" cy="206546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vv. 1-3: acknowledges Agrippa as expert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vv. 4-5: mentions background as Pharisee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vv. 6-8: hope in fulfillment of God’s promise</a:t>
            </a:r>
          </a:p>
        </p:txBody>
      </p:sp>
      <p:sp>
        <p:nvSpPr>
          <p:cNvPr id="5" name="Rectangle 2">
            <a:extLst>
              <a:ext uri="{FF2B5EF4-FFF2-40B4-BE49-F238E27FC236}">
                <a16:creationId xmlns:a16="http://schemas.microsoft.com/office/drawing/2014/main" id="{E9994989-AEBF-4EA3-86D9-56792B243234}"/>
              </a:ext>
            </a:extLst>
          </p:cNvPr>
          <p:cNvSpPr txBox="1">
            <a:spLocks noChangeArrowheads="1"/>
          </p:cNvSpPr>
          <p:nvPr/>
        </p:nvSpPr>
        <p:spPr bwMode="auto">
          <a:xfrm>
            <a:off x="3816836" y="3849339"/>
            <a:ext cx="2654968"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Introduction</a:t>
            </a:r>
          </a:p>
        </p:txBody>
      </p:sp>
      <p:sp>
        <p:nvSpPr>
          <p:cNvPr id="6" name="Rectangle 2">
            <a:extLst>
              <a:ext uri="{FF2B5EF4-FFF2-40B4-BE49-F238E27FC236}">
                <a16:creationId xmlns:a16="http://schemas.microsoft.com/office/drawing/2014/main" id="{E771B94C-970E-9D4E-8835-A02A10A1323D}"/>
              </a:ext>
            </a:extLst>
          </p:cNvPr>
          <p:cNvSpPr txBox="1">
            <a:spLocks noChangeArrowheads="1"/>
          </p:cNvSpPr>
          <p:nvPr/>
        </p:nvSpPr>
        <p:spPr bwMode="auto">
          <a:xfrm>
            <a:off x="5176405" y="558622"/>
            <a:ext cx="4014354"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26</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68135117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1A296736-2E19-4A3E-8EEF-59B96412263B}"/>
              </a:ext>
            </a:extLst>
          </p:cNvPr>
          <p:cNvSpPr txBox="1">
            <a:spLocks noChangeArrowheads="1"/>
          </p:cNvSpPr>
          <p:nvPr/>
        </p:nvSpPr>
        <p:spPr bwMode="auto">
          <a:xfrm>
            <a:off x="4922520" y="1330035"/>
            <a:ext cx="4014355"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Paul before King Agrippa</a:t>
            </a:r>
          </a:p>
        </p:txBody>
      </p:sp>
      <p:sp>
        <p:nvSpPr>
          <p:cNvPr id="11" name="Rectangle 2">
            <a:extLst>
              <a:ext uri="{FF2B5EF4-FFF2-40B4-BE49-F238E27FC236}">
                <a16:creationId xmlns:a16="http://schemas.microsoft.com/office/drawing/2014/main" id="{9F3A149C-76C7-4AD4-A164-40BDAB307B9C}"/>
              </a:ext>
            </a:extLst>
          </p:cNvPr>
          <p:cNvSpPr txBox="1">
            <a:spLocks noChangeArrowheads="1"/>
          </p:cNvSpPr>
          <p:nvPr/>
        </p:nvSpPr>
        <p:spPr bwMode="auto">
          <a:xfrm>
            <a:off x="208548" y="4631173"/>
            <a:ext cx="8728328"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vv. 9-11:   persecuted Christians</a:t>
            </a:r>
          </a:p>
        </p:txBody>
      </p:sp>
      <p:sp>
        <p:nvSpPr>
          <p:cNvPr id="5" name="Rectangle 2">
            <a:extLst>
              <a:ext uri="{FF2B5EF4-FFF2-40B4-BE49-F238E27FC236}">
                <a16:creationId xmlns:a16="http://schemas.microsoft.com/office/drawing/2014/main" id="{345E603B-9764-4FD7-82D2-F26A03E5ED11}"/>
              </a:ext>
            </a:extLst>
          </p:cNvPr>
          <p:cNvSpPr txBox="1">
            <a:spLocks noChangeArrowheads="1"/>
          </p:cNvSpPr>
          <p:nvPr/>
        </p:nvSpPr>
        <p:spPr bwMode="auto">
          <a:xfrm>
            <a:off x="3080085" y="3849339"/>
            <a:ext cx="4751106"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Pre-Conversion Life</a:t>
            </a:r>
          </a:p>
        </p:txBody>
      </p:sp>
      <p:sp>
        <p:nvSpPr>
          <p:cNvPr id="6" name="Rectangle 2">
            <a:extLst>
              <a:ext uri="{FF2B5EF4-FFF2-40B4-BE49-F238E27FC236}">
                <a16:creationId xmlns:a16="http://schemas.microsoft.com/office/drawing/2014/main" id="{E1A4A971-E387-FE44-B61F-66FDBBCC9075}"/>
              </a:ext>
            </a:extLst>
          </p:cNvPr>
          <p:cNvSpPr txBox="1">
            <a:spLocks noChangeArrowheads="1"/>
          </p:cNvSpPr>
          <p:nvPr/>
        </p:nvSpPr>
        <p:spPr bwMode="auto">
          <a:xfrm>
            <a:off x="5176405" y="558622"/>
            <a:ext cx="4014354"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26</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3499543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1A296736-2E19-4A3E-8EEF-59B96412263B}"/>
              </a:ext>
            </a:extLst>
          </p:cNvPr>
          <p:cNvSpPr txBox="1">
            <a:spLocks noChangeArrowheads="1"/>
          </p:cNvSpPr>
          <p:nvPr/>
        </p:nvSpPr>
        <p:spPr bwMode="auto">
          <a:xfrm>
            <a:off x="4922520" y="1330035"/>
            <a:ext cx="4014355"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Paul before King Agrippa</a:t>
            </a:r>
          </a:p>
        </p:txBody>
      </p:sp>
      <p:sp>
        <p:nvSpPr>
          <p:cNvPr id="11" name="Rectangle 2">
            <a:extLst>
              <a:ext uri="{FF2B5EF4-FFF2-40B4-BE49-F238E27FC236}">
                <a16:creationId xmlns:a16="http://schemas.microsoft.com/office/drawing/2014/main" id="{9F3A149C-76C7-4AD4-A164-40BDAB307B9C}"/>
              </a:ext>
            </a:extLst>
          </p:cNvPr>
          <p:cNvSpPr txBox="1">
            <a:spLocks noChangeArrowheads="1"/>
          </p:cNvSpPr>
          <p:nvPr/>
        </p:nvSpPr>
        <p:spPr bwMode="auto">
          <a:xfrm>
            <a:off x="208548" y="4631173"/>
            <a:ext cx="8728328"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vv. 9-11:   persecuted Christians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vv. 12-18: meeting Jesus</a:t>
            </a:r>
          </a:p>
        </p:txBody>
      </p:sp>
      <p:sp>
        <p:nvSpPr>
          <p:cNvPr id="5" name="Rectangle 2">
            <a:extLst>
              <a:ext uri="{FF2B5EF4-FFF2-40B4-BE49-F238E27FC236}">
                <a16:creationId xmlns:a16="http://schemas.microsoft.com/office/drawing/2014/main" id="{76CD5B6E-4063-482E-8C24-D470D28CFE72}"/>
              </a:ext>
            </a:extLst>
          </p:cNvPr>
          <p:cNvSpPr txBox="1">
            <a:spLocks noChangeArrowheads="1"/>
          </p:cNvSpPr>
          <p:nvPr/>
        </p:nvSpPr>
        <p:spPr bwMode="auto">
          <a:xfrm>
            <a:off x="3080085" y="3849339"/>
            <a:ext cx="4751106"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Conversion</a:t>
            </a:r>
          </a:p>
        </p:txBody>
      </p:sp>
      <p:sp>
        <p:nvSpPr>
          <p:cNvPr id="6" name="Rectangle 2">
            <a:extLst>
              <a:ext uri="{FF2B5EF4-FFF2-40B4-BE49-F238E27FC236}">
                <a16:creationId xmlns:a16="http://schemas.microsoft.com/office/drawing/2014/main" id="{E4B2C826-BB2A-1645-A541-ADC9F1C7D565}"/>
              </a:ext>
            </a:extLst>
          </p:cNvPr>
          <p:cNvSpPr txBox="1">
            <a:spLocks noChangeArrowheads="1"/>
          </p:cNvSpPr>
          <p:nvPr/>
        </p:nvSpPr>
        <p:spPr bwMode="auto">
          <a:xfrm>
            <a:off x="5176405" y="558622"/>
            <a:ext cx="4014354"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26</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9468697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1A296736-2E19-4A3E-8EEF-59B96412263B}"/>
              </a:ext>
            </a:extLst>
          </p:cNvPr>
          <p:cNvSpPr txBox="1">
            <a:spLocks noChangeArrowheads="1"/>
          </p:cNvSpPr>
          <p:nvPr/>
        </p:nvSpPr>
        <p:spPr bwMode="auto">
          <a:xfrm>
            <a:off x="4922520" y="1330035"/>
            <a:ext cx="4014355"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Paul before King Agrippa</a:t>
            </a:r>
          </a:p>
        </p:txBody>
      </p:sp>
      <p:sp>
        <p:nvSpPr>
          <p:cNvPr id="11" name="Rectangle 2">
            <a:extLst>
              <a:ext uri="{FF2B5EF4-FFF2-40B4-BE49-F238E27FC236}">
                <a16:creationId xmlns:a16="http://schemas.microsoft.com/office/drawing/2014/main" id="{9F3A149C-76C7-4AD4-A164-40BDAB307B9C}"/>
              </a:ext>
            </a:extLst>
          </p:cNvPr>
          <p:cNvSpPr txBox="1">
            <a:spLocks noChangeArrowheads="1"/>
          </p:cNvSpPr>
          <p:nvPr/>
        </p:nvSpPr>
        <p:spPr bwMode="auto">
          <a:xfrm>
            <a:off x="208548" y="4631172"/>
            <a:ext cx="8728328" cy="16682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vv. 9-11:   persecuted Christians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vv. 12-18: meeting Jesus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vv. 19-23: positive results </a:t>
            </a:r>
          </a:p>
        </p:txBody>
      </p:sp>
      <p:sp>
        <p:nvSpPr>
          <p:cNvPr id="5" name="Rectangle 2">
            <a:extLst>
              <a:ext uri="{FF2B5EF4-FFF2-40B4-BE49-F238E27FC236}">
                <a16:creationId xmlns:a16="http://schemas.microsoft.com/office/drawing/2014/main" id="{76CD5B6E-4063-482E-8C24-D470D28CFE72}"/>
              </a:ext>
            </a:extLst>
          </p:cNvPr>
          <p:cNvSpPr txBox="1">
            <a:spLocks noChangeArrowheads="1"/>
          </p:cNvSpPr>
          <p:nvPr/>
        </p:nvSpPr>
        <p:spPr bwMode="auto">
          <a:xfrm>
            <a:off x="3080085" y="3849339"/>
            <a:ext cx="4751106"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Post-Conversion Life</a:t>
            </a:r>
          </a:p>
        </p:txBody>
      </p:sp>
      <p:sp>
        <p:nvSpPr>
          <p:cNvPr id="6" name="Rectangle 2">
            <a:extLst>
              <a:ext uri="{FF2B5EF4-FFF2-40B4-BE49-F238E27FC236}">
                <a16:creationId xmlns:a16="http://schemas.microsoft.com/office/drawing/2014/main" id="{D77BD5AD-F401-2549-896F-421E2CBB4801}"/>
              </a:ext>
            </a:extLst>
          </p:cNvPr>
          <p:cNvSpPr txBox="1">
            <a:spLocks noChangeArrowheads="1"/>
          </p:cNvSpPr>
          <p:nvPr/>
        </p:nvSpPr>
        <p:spPr bwMode="auto">
          <a:xfrm>
            <a:off x="5176405" y="558622"/>
            <a:ext cx="4014354"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26</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29616511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idx="4294967295"/>
          </p:nvPr>
        </p:nvSpPr>
        <p:spPr>
          <a:xfrm>
            <a:off x="0" y="22225"/>
            <a:ext cx="9144000" cy="909638"/>
          </a:xfrm>
          <a:prstGeom prst="rect">
            <a:avLst/>
          </a:prstGeo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Truth</a:t>
            </a:r>
          </a:p>
        </p:txBody>
      </p:sp>
      <p:sp>
        <p:nvSpPr>
          <p:cNvPr id="5" name="Rectangle 2"/>
          <p:cNvSpPr txBox="1">
            <a:spLocks noChangeArrowheads="1"/>
          </p:cNvSpPr>
          <p:nvPr/>
        </p:nvSpPr>
        <p:spPr bwMode="auto">
          <a:xfrm>
            <a:off x="88900" y="2222021"/>
            <a:ext cx="8966200" cy="29552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I preached first to those in Damascus, then in Jerusalem and throughout all Judea, and also to the Gentiles, </a:t>
            </a:r>
          </a:p>
        </p:txBody>
      </p:sp>
      <p:sp>
        <p:nvSpPr>
          <p:cNvPr id="6" name="Rectangle 2"/>
          <p:cNvSpPr txBox="1">
            <a:spLocks noChangeArrowheads="1"/>
          </p:cNvSpPr>
          <p:nvPr/>
        </p:nvSpPr>
        <p:spPr bwMode="auto">
          <a:xfrm>
            <a:off x="177800" y="5907172"/>
            <a:ext cx="88265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26:20</a:t>
            </a:r>
          </a:p>
        </p:txBody>
      </p:sp>
      <p:pic>
        <p:nvPicPr>
          <p:cNvPr id="19" name="Picture 18">
            <a:extLst>
              <a:ext uri="{FF2B5EF4-FFF2-40B4-BE49-F238E27FC236}">
                <a16:creationId xmlns:a16="http://schemas.microsoft.com/office/drawing/2014/main" id="{F992C3A3-B36F-4B08-96AC-15E249FF8AD4}"/>
              </a:ext>
            </a:extLst>
          </p:cNvPr>
          <p:cNvPicPr>
            <a:picLocks noChangeAspect="1"/>
          </p:cNvPicPr>
          <p:nvPr/>
        </p:nvPicPr>
        <p:blipFill>
          <a:blip r:embed="rId3" cstate="email">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286355" y="165882"/>
            <a:ext cx="1663943" cy="584745"/>
          </a:xfrm>
          <a:prstGeom prst="rect">
            <a:avLst/>
          </a:prstGeom>
        </p:spPr>
      </p:pic>
      <p:pic>
        <p:nvPicPr>
          <p:cNvPr id="22" name="Picture 21">
            <a:extLst>
              <a:ext uri="{FF2B5EF4-FFF2-40B4-BE49-F238E27FC236}">
                <a16:creationId xmlns:a16="http://schemas.microsoft.com/office/drawing/2014/main" id="{ED052B8F-50AE-4A75-B13D-817894325E4A}"/>
              </a:ext>
            </a:extLst>
          </p:cNvPr>
          <p:cNvPicPr>
            <a:picLocks noChangeAspect="1"/>
          </p:cNvPicPr>
          <p:nvPr/>
        </p:nvPicPr>
        <p:blipFill>
          <a:blip r:embed="rId3" cstate="email">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7110252" y="184076"/>
            <a:ext cx="1663943" cy="584745"/>
          </a:xfrm>
          <a:prstGeom prst="rect">
            <a:avLst/>
          </a:prstGeom>
        </p:spPr>
      </p:pic>
    </p:spTree>
    <p:extLst>
      <p:ext uri="{BB962C8B-B14F-4D97-AF65-F5344CB8AC3E}">
        <p14:creationId xmlns:p14="http://schemas.microsoft.com/office/powerpoint/2010/main" val="3099039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idx="4294967295"/>
          </p:nvPr>
        </p:nvSpPr>
        <p:spPr>
          <a:xfrm>
            <a:off x="0" y="22225"/>
            <a:ext cx="9144000" cy="909638"/>
          </a:xfrm>
          <a:prstGeom prst="rect">
            <a:avLst/>
          </a:prstGeo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Truth</a:t>
            </a:r>
          </a:p>
        </p:txBody>
      </p:sp>
      <p:sp>
        <p:nvSpPr>
          <p:cNvPr id="5" name="Rectangle 2"/>
          <p:cNvSpPr txBox="1">
            <a:spLocks noChangeArrowheads="1"/>
          </p:cNvSpPr>
          <p:nvPr/>
        </p:nvSpPr>
        <p:spPr bwMode="auto">
          <a:xfrm>
            <a:off x="38100" y="1428446"/>
            <a:ext cx="8966200" cy="18467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I preached first to those in Damascus, then in Jerusalem and throughout all Judea, and also to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the Gentiles, </a:t>
            </a:r>
            <a:r>
              <a:rPr kumimoji="0" lang="en-US" sz="4000" b="1" i="0" u="none" strike="noStrike" kern="1200" cap="none" spc="0" normalizeH="0" baseline="0" noProof="0" dirty="0">
                <a:ln>
                  <a:noFill/>
                </a:ln>
                <a:solidFill>
                  <a:srgbClr val="FFFF00"/>
                </a:solidFill>
                <a:effectLst/>
                <a:uLnTx/>
                <a:uFillTx/>
                <a:latin typeface="Arial"/>
                <a:ea typeface="ＭＳ Ｐゴシック" pitchFamily="-108" charset="-128"/>
                <a:cs typeface="Arial"/>
              </a:rPr>
              <a:t>that all must repent of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a:ea typeface="ＭＳ Ｐゴシック" pitchFamily="-108" charset="-128"/>
                <a:cs typeface="Arial"/>
              </a:rPr>
              <a:t>their sins and turn to God—and prove they have changed by the good things they do. </a:t>
            </a:r>
          </a:p>
        </p:txBody>
      </p:sp>
      <p:sp>
        <p:nvSpPr>
          <p:cNvPr id="6" name="Rectangle 2"/>
          <p:cNvSpPr txBox="1">
            <a:spLocks noChangeArrowheads="1"/>
          </p:cNvSpPr>
          <p:nvPr/>
        </p:nvSpPr>
        <p:spPr bwMode="auto">
          <a:xfrm>
            <a:off x="177800" y="5907172"/>
            <a:ext cx="88265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26:20</a:t>
            </a:r>
          </a:p>
        </p:txBody>
      </p:sp>
      <p:pic>
        <p:nvPicPr>
          <p:cNvPr id="19" name="Picture 18">
            <a:extLst>
              <a:ext uri="{FF2B5EF4-FFF2-40B4-BE49-F238E27FC236}">
                <a16:creationId xmlns:a16="http://schemas.microsoft.com/office/drawing/2014/main" id="{F992C3A3-B36F-4B08-96AC-15E249FF8AD4}"/>
              </a:ext>
            </a:extLst>
          </p:cNvPr>
          <p:cNvPicPr>
            <a:picLocks noChangeAspect="1"/>
          </p:cNvPicPr>
          <p:nvPr/>
        </p:nvPicPr>
        <p:blipFill>
          <a:blip r:embed="rId3" cstate="email">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286355" y="165882"/>
            <a:ext cx="1663943" cy="584745"/>
          </a:xfrm>
          <a:prstGeom prst="rect">
            <a:avLst/>
          </a:prstGeom>
        </p:spPr>
      </p:pic>
      <p:pic>
        <p:nvPicPr>
          <p:cNvPr id="22" name="Picture 21">
            <a:extLst>
              <a:ext uri="{FF2B5EF4-FFF2-40B4-BE49-F238E27FC236}">
                <a16:creationId xmlns:a16="http://schemas.microsoft.com/office/drawing/2014/main" id="{ED052B8F-50AE-4A75-B13D-817894325E4A}"/>
              </a:ext>
            </a:extLst>
          </p:cNvPr>
          <p:cNvPicPr>
            <a:picLocks noChangeAspect="1"/>
          </p:cNvPicPr>
          <p:nvPr/>
        </p:nvPicPr>
        <p:blipFill>
          <a:blip r:embed="rId3" cstate="email">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7110252" y="184076"/>
            <a:ext cx="1663943" cy="584745"/>
          </a:xfrm>
          <a:prstGeom prst="rect">
            <a:avLst/>
          </a:prstGeom>
        </p:spPr>
      </p:pic>
    </p:spTree>
    <p:extLst>
      <p:ext uri="{BB962C8B-B14F-4D97-AF65-F5344CB8AC3E}">
        <p14:creationId xmlns:p14="http://schemas.microsoft.com/office/powerpoint/2010/main" val="72879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idx="4294967295"/>
          </p:nvPr>
        </p:nvSpPr>
        <p:spPr>
          <a:xfrm>
            <a:off x="0" y="22225"/>
            <a:ext cx="9144000" cy="909638"/>
          </a:xfrm>
          <a:prstGeom prst="rect">
            <a:avLst/>
          </a:prstGeo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Truth</a:t>
            </a:r>
          </a:p>
        </p:txBody>
      </p:sp>
      <p:sp>
        <p:nvSpPr>
          <p:cNvPr id="5" name="Rectangle 2"/>
          <p:cNvSpPr txBox="1">
            <a:spLocks noChangeArrowheads="1"/>
          </p:cNvSpPr>
          <p:nvPr/>
        </p:nvSpPr>
        <p:spPr bwMode="auto">
          <a:xfrm>
            <a:off x="112294" y="1332193"/>
            <a:ext cx="9031706" cy="550358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uLnTx/>
                <a:uFillTx/>
                <a:latin typeface="Arial"/>
                <a:ea typeface="ＭＳ Ｐゴシック" pitchFamily="-108" charset="-128"/>
                <a:cs typeface="Arial"/>
              </a:rPr>
              <a:t>Matt 3:2</a:t>
            </a:r>
            <a:r>
              <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“Repent of your sins and turn to God, for the Kingdom of Heaven is near.”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uLnTx/>
                <a:uFillTx/>
                <a:latin typeface="Arial"/>
                <a:ea typeface="ＭＳ Ｐゴシック" pitchFamily="-108" charset="-128"/>
                <a:cs typeface="Arial"/>
              </a:rPr>
              <a:t>Matt 4:17</a:t>
            </a:r>
            <a:r>
              <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From then on Jesus began to preach, “Repent of your sins and turn to God, for the Kingdom of Heaven is near.”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sng" strike="noStrike" kern="1200" cap="none" spc="0" normalizeH="0" baseline="0" noProof="0" dirty="0">
              <a:ln>
                <a:noFill/>
              </a:ln>
              <a:solidFill>
                <a:srgbClr val="FFFFFF"/>
              </a:solidFill>
              <a:effectLst/>
              <a:uLnTx/>
              <a:uFillTx/>
              <a:latin typeface="Arial"/>
              <a:ea typeface="ＭＳ Ｐゴシック" pitchFamily="-108" charset="-128"/>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uLnTx/>
                <a:uFillTx/>
                <a:latin typeface="Arial"/>
                <a:ea typeface="ＭＳ Ｐゴシック" pitchFamily="-108" charset="-128"/>
                <a:cs typeface="Arial"/>
              </a:rPr>
              <a:t>Acts 2:38</a:t>
            </a:r>
            <a:r>
              <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Peter replied, “Each of you must repent of your sins and turn to God and be baptized in the name of Jesus Christ for the forgiveness of your sins.”</a:t>
            </a:r>
            <a:endParaRPr kumimoji="0" lang="en-US" sz="3200" b="1" i="0" u="sng" strike="noStrike" kern="1200" cap="none" spc="0" normalizeH="0" baseline="0" noProof="0" dirty="0">
              <a:ln>
                <a:noFill/>
              </a:ln>
              <a:solidFill>
                <a:srgbClr val="FFFF00"/>
              </a:solidFill>
              <a:effectLst/>
              <a:uLnTx/>
              <a:uFillTx/>
              <a:latin typeface="Arial"/>
              <a:ea typeface="ＭＳ Ｐゴシック" pitchFamily="-108" charset="-128"/>
              <a:cs typeface="Arial"/>
            </a:endParaRPr>
          </a:p>
        </p:txBody>
      </p:sp>
      <p:pic>
        <p:nvPicPr>
          <p:cNvPr id="19" name="Picture 18">
            <a:extLst>
              <a:ext uri="{FF2B5EF4-FFF2-40B4-BE49-F238E27FC236}">
                <a16:creationId xmlns:a16="http://schemas.microsoft.com/office/drawing/2014/main" id="{F992C3A3-B36F-4B08-96AC-15E249FF8AD4}"/>
              </a:ext>
            </a:extLst>
          </p:cNvPr>
          <p:cNvPicPr>
            <a:picLocks noChangeAspect="1"/>
          </p:cNvPicPr>
          <p:nvPr/>
        </p:nvPicPr>
        <p:blipFill>
          <a:blip r:embed="rId3" cstate="email">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286355" y="165882"/>
            <a:ext cx="1663943" cy="584745"/>
          </a:xfrm>
          <a:prstGeom prst="rect">
            <a:avLst/>
          </a:prstGeom>
        </p:spPr>
      </p:pic>
      <p:pic>
        <p:nvPicPr>
          <p:cNvPr id="22" name="Picture 21">
            <a:extLst>
              <a:ext uri="{FF2B5EF4-FFF2-40B4-BE49-F238E27FC236}">
                <a16:creationId xmlns:a16="http://schemas.microsoft.com/office/drawing/2014/main" id="{ED052B8F-50AE-4A75-B13D-817894325E4A}"/>
              </a:ext>
            </a:extLst>
          </p:cNvPr>
          <p:cNvPicPr>
            <a:picLocks noChangeAspect="1"/>
          </p:cNvPicPr>
          <p:nvPr/>
        </p:nvPicPr>
        <p:blipFill>
          <a:blip r:embed="rId3" cstate="email">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7110252" y="184076"/>
            <a:ext cx="1663943" cy="584745"/>
          </a:xfrm>
          <a:prstGeom prst="rect">
            <a:avLst/>
          </a:prstGeom>
        </p:spPr>
      </p:pic>
    </p:spTree>
    <p:extLst>
      <p:ext uri="{BB962C8B-B14F-4D97-AF65-F5344CB8AC3E}">
        <p14:creationId xmlns:p14="http://schemas.microsoft.com/office/powerpoint/2010/main" val="3693078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idx="4294967295"/>
          </p:nvPr>
        </p:nvSpPr>
        <p:spPr>
          <a:xfrm>
            <a:off x="0" y="22225"/>
            <a:ext cx="9144000" cy="909638"/>
          </a:xfrm>
          <a:prstGeom prst="rect">
            <a:avLst/>
          </a:prstGeo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Truth</a:t>
            </a:r>
          </a:p>
        </p:txBody>
      </p:sp>
      <p:sp>
        <p:nvSpPr>
          <p:cNvPr id="5" name="Rectangle 2"/>
          <p:cNvSpPr txBox="1">
            <a:spLocks noChangeArrowheads="1"/>
          </p:cNvSpPr>
          <p:nvPr/>
        </p:nvSpPr>
        <p:spPr bwMode="auto">
          <a:xfrm>
            <a:off x="38100" y="1428446"/>
            <a:ext cx="8966200" cy="18467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I preached first to those in Damascus, then in Jerusalem and throughout all Judea, and also to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the Gentiles, </a:t>
            </a:r>
            <a:r>
              <a:rPr kumimoji="0" lang="en-US" sz="4000" b="1" i="0" u="none" strike="noStrike" kern="1200" cap="none" spc="0" normalizeH="0" baseline="0" noProof="0" dirty="0">
                <a:ln>
                  <a:noFill/>
                </a:ln>
                <a:solidFill>
                  <a:srgbClr val="FFFF00"/>
                </a:solidFill>
                <a:effectLst/>
                <a:uLnTx/>
                <a:uFillTx/>
                <a:latin typeface="Arial"/>
                <a:ea typeface="ＭＳ Ｐゴシック" pitchFamily="-108" charset="-128"/>
                <a:cs typeface="Arial"/>
              </a:rPr>
              <a:t>that all must repent of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Arial"/>
                <a:ea typeface="ＭＳ Ｐゴシック" pitchFamily="-108" charset="-128"/>
                <a:cs typeface="Arial"/>
              </a:rPr>
              <a:t>their sins and turn to God—and prove they have changed by the good things they do. </a:t>
            </a:r>
          </a:p>
        </p:txBody>
      </p:sp>
      <p:sp>
        <p:nvSpPr>
          <p:cNvPr id="6" name="Rectangle 2"/>
          <p:cNvSpPr txBox="1">
            <a:spLocks noChangeArrowheads="1"/>
          </p:cNvSpPr>
          <p:nvPr/>
        </p:nvSpPr>
        <p:spPr bwMode="auto">
          <a:xfrm>
            <a:off x="177800" y="5907172"/>
            <a:ext cx="88265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26:20</a:t>
            </a:r>
          </a:p>
        </p:txBody>
      </p:sp>
      <p:pic>
        <p:nvPicPr>
          <p:cNvPr id="19" name="Picture 18">
            <a:extLst>
              <a:ext uri="{FF2B5EF4-FFF2-40B4-BE49-F238E27FC236}">
                <a16:creationId xmlns:a16="http://schemas.microsoft.com/office/drawing/2014/main" id="{F992C3A3-B36F-4B08-96AC-15E249FF8AD4}"/>
              </a:ext>
            </a:extLst>
          </p:cNvPr>
          <p:cNvPicPr>
            <a:picLocks noChangeAspect="1"/>
          </p:cNvPicPr>
          <p:nvPr/>
        </p:nvPicPr>
        <p:blipFill>
          <a:blip r:embed="rId3" cstate="email">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286355" y="165882"/>
            <a:ext cx="1663943" cy="584745"/>
          </a:xfrm>
          <a:prstGeom prst="rect">
            <a:avLst/>
          </a:prstGeom>
        </p:spPr>
      </p:pic>
      <p:pic>
        <p:nvPicPr>
          <p:cNvPr id="22" name="Picture 21">
            <a:extLst>
              <a:ext uri="{FF2B5EF4-FFF2-40B4-BE49-F238E27FC236}">
                <a16:creationId xmlns:a16="http://schemas.microsoft.com/office/drawing/2014/main" id="{ED052B8F-50AE-4A75-B13D-817894325E4A}"/>
              </a:ext>
            </a:extLst>
          </p:cNvPr>
          <p:cNvPicPr>
            <a:picLocks noChangeAspect="1"/>
          </p:cNvPicPr>
          <p:nvPr/>
        </p:nvPicPr>
        <p:blipFill>
          <a:blip r:embed="rId3" cstate="email">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7110252" y="184076"/>
            <a:ext cx="1663943" cy="584745"/>
          </a:xfrm>
          <a:prstGeom prst="rect">
            <a:avLst/>
          </a:prstGeom>
        </p:spPr>
      </p:pic>
    </p:spTree>
    <p:extLst>
      <p:ext uri="{BB962C8B-B14F-4D97-AF65-F5344CB8AC3E}">
        <p14:creationId xmlns:p14="http://schemas.microsoft.com/office/powerpoint/2010/main" val="156011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1A296736-2E19-4A3E-8EEF-59B96412263B}"/>
              </a:ext>
            </a:extLst>
          </p:cNvPr>
          <p:cNvSpPr txBox="1">
            <a:spLocks noChangeArrowheads="1"/>
          </p:cNvSpPr>
          <p:nvPr/>
        </p:nvSpPr>
        <p:spPr bwMode="auto">
          <a:xfrm>
            <a:off x="4922520" y="1330035"/>
            <a:ext cx="4014355"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Paul before King Agrippa</a:t>
            </a:r>
          </a:p>
        </p:txBody>
      </p:sp>
      <p:sp>
        <p:nvSpPr>
          <p:cNvPr id="11" name="Rectangle 2">
            <a:extLst>
              <a:ext uri="{FF2B5EF4-FFF2-40B4-BE49-F238E27FC236}">
                <a16:creationId xmlns:a16="http://schemas.microsoft.com/office/drawing/2014/main" id="{9F3A149C-76C7-4AD4-A164-40BDAB307B9C}"/>
              </a:ext>
            </a:extLst>
          </p:cNvPr>
          <p:cNvSpPr txBox="1">
            <a:spLocks noChangeArrowheads="1"/>
          </p:cNvSpPr>
          <p:nvPr/>
        </p:nvSpPr>
        <p:spPr bwMode="auto">
          <a:xfrm>
            <a:off x="208548" y="4631172"/>
            <a:ext cx="8728328" cy="22268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vv. 9-11:   persecuted Christians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vv. 12-18: meeting Jesus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vv. 19-23: positive results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v. 29:      	 that everyone might believe </a:t>
            </a:r>
          </a:p>
        </p:txBody>
      </p:sp>
      <p:sp>
        <p:nvSpPr>
          <p:cNvPr id="5" name="Rectangle 2">
            <a:extLst>
              <a:ext uri="{FF2B5EF4-FFF2-40B4-BE49-F238E27FC236}">
                <a16:creationId xmlns:a16="http://schemas.microsoft.com/office/drawing/2014/main" id="{76CD5B6E-4063-482E-8C24-D470D28CFE72}"/>
              </a:ext>
            </a:extLst>
          </p:cNvPr>
          <p:cNvSpPr txBox="1">
            <a:spLocks noChangeArrowheads="1"/>
          </p:cNvSpPr>
          <p:nvPr/>
        </p:nvSpPr>
        <p:spPr bwMode="auto">
          <a:xfrm>
            <a:off x="3080085" y="3849339"/>
            <a:ext cx="4751106"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Conclusion</a:t>
            </a:r>
          </a:p>
        </p:txBody>
      </p:sp>
      <p:sp>
        <p:nvSpPr>
          <p:cNvPr id="6" name="Rectangle 2">
            <a:extLst>
              <a:ext uri="{FF2B5EF4-FFF2-40B4-BE49-F238E27FC236}">
                <a16:creationId xmlns:a16="http://schemas.microsoft.com/office/drawing/2014/main" id="{FADDF4D0-F818-3243-BBF8-0547304E3312}"/>
              </a:ext>
            </a:extLst>
          </p:cNvPr>
          <p:cNvSpPr txBox="1">
            <a:spLocks noChangeArrowheads="1"/>
          </p:cNvSpPr>
          <p:nvPr/>
        </p:nvSpPr>
        <p:spPr bwMode="auto">
          <a:xfrm>
            <a:off x="5176405" y="558622"/>
            <a:ext cx="4014354"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26</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73594978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1A296736-2E19-4A3E-8EEF-59B96412263B}"/>
              </a:ext>
            </a:extLst>
          </p:cNvPr>
          <p:cNvSpPr txBox="1">
            <a:spLocks noChangeArrowheads="1"/>
          </p:cNvSpPr>
          <p:nvPr/>
        </p:nvSpPr>
        <p:spPr bwMode="auto">
          <a:xfrm>
            <a:off x="4922520" y="1330035"/>
            <a:ext cx="4014355"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Paul before King Agrippa</a:t>
            </a:r>
          </a:p>
        </p:txBody>
      </p:sp>
      <p:sp>
        <p:nvSpPr>
          <p:cNvPr id="11" name="Rectangle 2">
            <a:extLst>
              <a:ext uri="{FF2B5EF4-FFF2-40B4-BE49-F238E27FC236}">
                <a16:creationId xmlns:a16="http://schemas.microsoft.com/office/drawing/2014/main" id="{9F3A149C-76C7-4AD4-A164-40BDAB307B9C}"/>
              </a:ext>
            </a:extLst>
          </p:cNvPr>
          <p:cNvSpPr txBox="1">
            <a:spLocks noChangeArrowheads="1"/>
          </p:cNvSpPr>
          <p:nvPr/>
        </p:nvSpPr>
        <p:spPr bwMode="auto">
          <a:xfrm>
            <a:off x="208547" y="4631173"/>
            <a:ext cx="8982211"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Hope in the resurrection is fulfilled in Jesus</a:t>
            </a:r>
          </a:p>
        </p:txBody>
      </p:sp>
      <p:sp>
        <p:nvSpPr>
          <p:cNvPr id="5" name="Rectangle 2">
            <a:extLst>
              <a:ext uri="{FF2B5EF4-FFF2-40B4-BE49-F238E27FC236}">
                <a16:creationId xmlns:a16="http://schemas.microsoft.com/office/drawing/2014/main" id="{76CD5B6E-4063-482E-8C24-D470D28CFE72}"/>
              </a:ext>
            </a:extLst>
          </p:cNvPr>
          <p:cNvSpPr txBox="1">
            <a:spLocks noChangeArrowheads="1"/>
          </p:cNvSpPr>
          <p:nvPr/>
        </p:nvSpPr>
        <p:spPr bwMode="auto">
          <a:xfrm>
            <a:off x="3080085" y="3849339"/>
            <a:ext cx="4751106"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Thesis</a:t>
            </a:r>
          </a:p>
        </p:txBody>
      </p:sp>
      <p:sp>
        <p:nvSpPr>
          <p:cNvPr id="6" name="Rectangle 2">
            <a:extLst>
              <a:ext uri="{FF2B5EF4-FFF2-40B4-BE49-F238E27FC236}">
                <a16:creationId xmlns:a16="http://schemas.microsoft.com/office/drawing/2014/main" id="{6EEA0BE6-B3D0-C648-B46D-D093629AAE5E}"/>
              </a:ext>
            </a:extLst>
          </p:cNvPr>
          <p:cNvSpPr txBox="1">
            <a:spLocks noChangeArrowheads="1"/>
          </p:cNvSpPr>
          <p:nvPr/>
        </p:nvSpPr>
        <p:spPr bwMode="auto">
          <a:xfrm>
            <a:off x="5176405" y="558622"/>
            <a:ext cx="4014354"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26</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084681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a:extLst>
              <a:ext uri="{FF2B5EF4-FFF2-40B4-BE49-F238E27FC236}">
                <a16:creationId xmlns:a16="http://schemas.microsoft.com/office/drawing/2014/main" id="{0196CE12-1C55-3B48-884C-5CAF22DE3C61}"/>
              </a:ext>
            </a:extLst>
          </p:cNvPr>
          <p:cNvSpPr/>
          <p:nvPr/>
        </p:nvSpPr>
        <p:spPr bwMode="auto">
          <a:xfrm>
            <a:off x="-54260" y="100867"/>
            <a:ext cx="9252519" cy="6732000"/>
          </a:xfrm>
          <a:prstGeom prst="notchedRightArrow">
            <a:avLst/>
          </a:prstGeom>
          <a:gradFill flip="none" rotWithShape="1">
            <a:gsLst>
              <a:gs pos="97000">
                <a:schemeClr val="tx1"/>
              </a:gs>
              <a:gs pos="34000">
                <a:srgbClr val="7030A0"/>
              </a:gs>
            </a:gsLst>
            <a:path path="circle">
              <a:fillToRect l="100000" t="100000"/>
            </a:path>
            <a:tileRect r="-100000" b="-100000"/>
          </a:gra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00098" name="Rectangle 2"/>
          <p:cNvSpPr>
            <a:spLocks noGrp="1" noChangeArrowheads="1"/>
          </p:cNvSpPr>
          <p:nvPr>
            <p:ph type="ctrTitle"/>
          </p:nvPr>
        </p:nvSpPr>
        <p:spPr>
          <a:xfrm>
            <a:off x="360040" y="232008"/>
            <a:ext cx="8244408" cy="769349"/>
          </a:xfrm>
          <a:effectLst>
            <a:outerShdw blurRad="63500" dist="35921" dir="2700000" algn="ctr" rotWithShape="0">
              <a:schemeClr val="tx2">
                <a:alpha val="74998"/>
              </a:schemeClr>
            </a:outerShdw>
          </a:effectLst>
        </p:spPr>
        <p:txBody>
          <a:bodyPr/>
          <a:lstStyle/>
          <a:p>
            <a:pPr algn="l">
              <a:defRPr/>
            </a:pPr>
            <a:r>
              <a:rPr lang="en-US" sz="4800" b="1" dirty="0">
                <a:effectLst>
                  <a:glow rad="127000">
                    <a:schemeClr val="tx1"/>
                  </a:glow>
                </a:effectLst>
                <a:latin typeface="Arial" charset="0"/>
                <a:ea typeface="ＭＳ Ｐゴシック" charset="0"/>
                <a:cs typeface="ＭＳ Ｐゴシック" charset="0"/>
              </a:rPr>
              <a:t>Main Idea of the Book</a:t>
            </a:r>
          </a:p>
        </p:txBody>
      </p:sp>
      <p:sp>
        <p:nvSpPr>
          <p:cNvPr id="3" name="Rectangle 2"/>
          <p:cNvSpPr txBox="1">
            <a:spLocks noChangeArrowheads="1"/>
          </p:cNvSpPr>
          <p:nvPr/>
        </p:nvSpPr>
        <p:spPr bwMode="auto">
          <a:xfrm>
            <a:off x="1535832" y="1756533"/>
            <a:ext cx="7056784" cy="3344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part of </a:t>
            </a:r>
            <a:r>
              <a:rPr kumimoji="0" lang="en-US" sz="40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God’s plan</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to bring the kingdom message to all people.</a:t>
            </a:r>
          </a:p>
        </p:txBody>
      </p:sp>
      <p:sp>
        <p:nvSpPr>
          <p:cNvPr id="5" name="Rectangle 2">
            <a:extLst>
              <a:ext uri="{FF2B5EF4-FFF2-40B4-BE49-F238E27FC236}">
                <a16:creationId xmlns:a16="http://schemas.microsoft.com/office/drawing/2014/main" id="{11C0ED1F-E17E-A747-BFB6-25D9B1DDAFD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34789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B46481-789D-48FB-B5AC-F71D7BFCB47A}"/>
              </a:ext>
            </a:extLst>
          </p:cNvPr>
          <p:cNvPicPr>
            <a:picLocks noChangeAspect="1"/>
          </p:cNvPicPr>
          <p:nvPr/>
        </p:nvPicPr>
        <p:blipFill>
          <a:blip r:embed="rId3"/>
          <a:stretch>
            <a:fillRect/>
          </a:stretch>
        </p:blipFill>
        <p:spPr>
          <a:xfrm>
            <a:off x="3193448" y="1704622"/>
            <a:ext cx="3162195" cy="4861875"/>
          </a:xfrm>
          <a:prstGeom prst="rect">
            <a:avLst/>
          </a:prstGeom>
        </p:spPr>
      </p:pic>
      <p:sp>
        <p:nvSpPr>
          <p:cNvPr id="4" name="Rectangle 2">
            <a:extLst>
              <a:ext uri="{FF2B5EF4-FFF2-40B4-BE49-F238E27FC236}">
                <a16:creationId xmlns:a16="http://schemas.microsoft.com/office/drawing/2014/main" id="{D3EBFD56-7909-4903-A1DE-38997D644863}"/>
              </a:ext>
            </a:extLst>
          </p:cNvPr>
          <p:cNvSpPr txBox="1">
            <a:spLocks noChangeArrowheads="1"/>
          </p:cNvSpPr>
          <p:nvPr/>
        </p:nvSpPr>
        <p:spPr bwMode="auto">
          <a:xfrm>
            <a:off x="274720" y="137194"/>
            <a:ext cx="8355932" cy="141487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World will not Understand</a:t>
            </a:r>
            <a:endParaRPr kumimoji="0" lang="en-US" sz="2000" b="0"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99429676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E05F1F-E601-4F41-B5BB-C9AF3DCC602D}"/>
              </a:ext>
            </a:extLst>
          </p:cNvPr>
          <p:cNvSpPr txBox="1"/>
          <p:nvPr/>
        </p:nvSpPr>
        <p:spPr>
          <a:xfrm>
            <a:off x="363072" y="681856"/>
            <a:ext cx="8358032" cy="144655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system-ui"/>
                <a:ea typeface="ＭＳ Ｐゴシック" charset="0"/>
                <a:cs typeface="+mn-cs"/>
              </a:rPr>
              <a:t>“Do you think you can persuade me to be a Christian?”</a:t>
            </a:r>
            <a:endParaRPr kumimoji="0" lang="en-US" sz="4400" b="1" i="0" u="none" strike="noStrike" kern="1200" cap="none" spc="0" normalizeH="0" baseline="0" noProof="0" dirty="0">
              <a:ln>
                <a:noFill/>
              </a:ln>
              <a:solidFill>
                <a:srgbClr val="FFFFFF"/>
              </a:solidFill>
              <a:effectLst/>
              <a:uLnTx/>
              <a:uFillTx/>
              <a:latin typeface="Times New Roman" charset="0"/>
              <a:ea typeface="ＭＳ Ｐゴシック" charset="0"/>
              <a:cs typeface="+mn-cs"/>
            </a:endParaRPr>
          </a:p>
        </p:txBody>
      </p:sp>
      <p:sp>
        <p:nvSpPr>
          <p:cNvPr id="4" name="TextBox 3">
            <a:extLst>
              <a:ext uri="{FF2B5EF4-FFF2-40B4-BE49-F238E27FC236}">
                <a16:creationId xmlns:a16="http://schemas.microsoft.com/office/drawing/2014/main" id="{0DB3A939-D2AE-4048-A112-4A06BF8F86AF}"/>
              </a:ext>
            </a:extLst>
          </p:cNvPr>
          <p:cNvSpPr txBox="1"/>
          <p:nvPr/>
        </p:nvSpPr>
        <p:spPr>
          <a:xfrm>
            <a:off x="419879" y="2698269"/>
            <a:ext cx="8244418" cy="347787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system-ui"/>
                <a:ea typeface="ＭＳ Ｐゴシック" charset="0"/>
                <a:cs typeface="+mn-cs"/>
              </a:rPr>
              <a:t>“If someone asks about your hope as a believer, always be ready to explain it. But do this in a gentle and respectful way”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system-ui"/>
                <a:ea typeface="ＭＳ Ｐゴシック" charset="0"/>
                <a:cs typeface="+mn-cs"/>
              </a:rPr>
              <a:t>(1 Peter 3:15-16 </a:t>
            </a:r>
            <a:r>
              <a:rPr kumimoji="0" lang="en-US" sz="4000" b="1" i="0" u="none" strike="noStrike" kern="1200" cap="none" spc="0" normalizeH="0" baseline="0" noProof="0" dirty="0">
                <a:ln>
                  <a:noFill/>
                </a:ln>
                <a:solidFill>
                  <a:srgbClr val="FFFFFF"/>
                </a:solidFill>
                <a:effectLst/>
                <a:uLnTx/>
                <a:uFillTx/>
                <a:latin typeface="system-ui"/>
                <a:ea typeface="ＭＳ Ｐゴシック" charset="0"/>
                <a:cs typeface="+mn-cs"/>
              </a:rPr>
              <a:t>NLT</a:t>
            </a:r>
            <a:r>
              <a:rPr kumimoji="0" lang="en-US" sz="4400" b="1" i="0" u="none" strike="noStrike" kern="1200" cap="none" spc="0" normalizeH="0" baseline="0" noProof="0" dirty="0">
                <a:ln>
                  <a:noFill/>
                </a:ln>
                <a:solidFill>
                  <a:srgbClr val="FFFFFF"/>
                </a:solidFill>
                <a:effectLst/>
                <a:uLnTx/>
                <a:uFillTx/>
                <a:latin typeface="system-ui"/>
                <a:ea typeface="ＭＳ Ｐゴシック" charset="0"/>
                <a:cs typeface="+mn-cs"/>
              </a:rPr>
              <a:t>).</a:t>
            </a:r>
          </a:p>
        </p:txBody>
      </p:sp>
    </p:spTree>
    <p:extLst>
      <p:ext uri="{BB962C8B-B14F-4D97-AF65-F5344CB8AC3E}">
        <p14:creationId xmlns:p14="http://schemas.microsoft.com/office/powerpoint/2010/main" val="413862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F60AA5-315B-4893-9FFF-18A8872FBC06}"/>
              </a:ext>
            </a:extLst>
          </p:cNvPr>
          <p:cNvSpPr txBox="1"/>
          <p:nvPr/>
        </p:nvSpPr>
        <p:spPr>
          <a:xfrm>
            <a:off x="804554" y="681856"/>
            <a:ext cx="8114857" cy="76944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system-ui"/>
                <a:ea typeface="ＭＳ Ｐゴシック" charset="0"/>
                <a:cs typeface="+mn-cs"/>
              </a:rPr>
              <a:t>Be ready to explain . . .</a:t>
            </a:r>
            <a:endParaRPr kumimoji="0" lang="en-US" sz="4400" b="1" i="0" u="none" strike="noStrike" kern="1200" cap="none" spc="0" normalizeH="0" baseline="0" noProof="0" dirty="0">
              <a:ln>
                <a:noFill/>
              </a:ln>
              <a:solidFill>
                <a:srgbClr val="FFFFFF"/>
              </a:solidFill>
              <a:effectLst/>
              <a:uLnTx/>
              <a:uFillTx/>
              <a:latin typeface="Times New Roman" charset="0"/>
              <a:ea typeface="ＭＳ Ｐゴシック" charset="0"/>
              <a:cs typeface="+mn-cs"/>
            </a:endParaRPr>
          </a:p>
        </p:txBody>
      </p:sp>
      <p:sp>
        <p:nvSpPr>
          <p:cNvPr id="3" name="TextBox 2">
            <a:extLst>
              <a:ext uri="{FF2B5EF4-FFF2-40B4-BE49-F238E27FC236}">
                <a16:creationId xmlns:a16="http://schemas.microsoft.com/office/drawing/2014/main" id="{939CB909-313F-8440-9374-CD0D5BF7EEC7}"/>
              </a:ext>
            </a:extLst>
          </p:cNvPr>
          <p:cNvSpPr txBox="1"/>
          <p:nvPr/>
        </p:nvSpPr>
        <p:spPr>
          <a:xfrm>
            <a:off x="363071" y="3438504"/>
            <a:ext cx="8421869" cy="2123658"/>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system-ui"/>
                <a:ea typeface="ＭＳ Ｐゴシック" charset="0"/>
                <a:cs typeface="+mn-cs"/>
              </a:rPr>
              <a:t>Download </a:t>
            </a:r>
            <a:br>
              <a:rPr kumimoji="0" lang="en-US" sz="4400" b="1" i="0" u="none" strike="noStrike" kern="1200" cap="none" spc="0" normalizeH="0" baseline="0" noProof="0" dirty="0">
                <a:ln>
                  <a:noFill/>
                </a:ln>
                <a:solidFill>
                  <a:srgbClr val="FFFFFF"/>
                </a:solidFill>
                <a:effectLst/>
                <a:uLnTx/>
                <a:uFillTx/>
                <a:latin typeface="system-ui"/>
                <a:ea typeface="ＭＳ Ｐゴシック" charset="0"/>
                <a:cs typeface="+mn-cs"/>
              </a:rPr>
            </a:br>
            <a:r>
              <a:rPr kumimoji="0" lang="en-US" sz="4400" b="1" i="0" u="none" strike="noStrike" kern="1200" cap="none" spc="0" normalizeH="0" baseline="0" noProof="0" dirty="0">
                <a:ln>
                  <a:noFill/>
                </a:ln>
                <a:solidFill>
                  <a:srgbClr val="FFFFFF"/>
                </a:solidFill>
                <a:effectLst/>
                <a:uLnTx/>
                <a:uFillTx/>
                <a:latin typeface="system-ui"/>
                <a:ea typeface="ＭＳ Ｐゴシック" charset="0"/>
                <a:cs typeface="+mn-cs"/>
              </a:rPr>
              <a:t>“02-How to Share Your Testimony” at BibleStudyDownloads.org</a:t>
            </a:r>
            <a:endParaRPr kumimoji="0" lang="en-US" sz="4400" b="1" i="0" u="none" strike="noStrike" kern="1200" cap="none" spc="0" normalizeH="0" baseline="0" noProof="0" dirty="0">
              <a:ln>
                <a:noFill/>
              </a:ln>
              <a:solidFill>
                <a:srgbClr val="FFFFFF"/>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23010944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a:solidFill>
                <a:srgbClr val="000000"/>
              </a:solidFill>
              <a:latin typeface="Arial"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Acts 27</a:t>
            </a:r>
          </a:p>
        </p:txBody>
      </p:sp>
    </p:spTree>
    <p:extLst>
      <p:ext uri="{BB962C8B-B14F-4D97-AF65-F5344CB8AC3E}">
        <p14:creationId xmlns:p14="http://schemas.microsoft.com/office/powerpoint/2010/main" val="21899841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1105" name="Picture 2"/>
          <p:cNvPicPr>
            <a:picLocks noChangeAspect="1" noChangeArrowheads="1"/>
          </p:cNvPicPr>
          <p:nvPr/>
        </p:nvPicPr>
        <p:blipFill>
          <a:blip r:embed="rId3">
            <a:lum bright="-16000" contrast="20000"/>
            <a:extLst>
              <a:ext uri="{28A0092B-C50C-407E-A947-70E740481C1C}">
                <a14:useLocalDpi xmlns:a14="http://schemas.microsoft.com/office/drawing/2010/main"/>
              </a:ext>
            </a:extLst>
          </a:blip>
          <a:srcRect/>
          <a:stretch>
            <a:fillRect/>
          </a:stretch>
        </p:blipFill>
        <p:spPr bwMode="auto">
          <a:xfrm>
            <a:off x="0" y="838206"/>
            <a:ext cx="9144000" cy="582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1106" name="Text Box 5"/>
          <p:cNvSpPr txBox="1">
            <a:spLocks noChangeArrowheads="1"/>
          </p:cNvSpPr>
          <p:nvPr/>
        </p:nvSpPr>
        <p:spPr bwMode="auto">
          <a:xfrm>
            <a:off x="8458205" y="76206"/>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a:latin typeface="Arial" charset="0"/>
                <a:cs typeface="Arial" charset="0"/>
              </a:rPr>
              <a:t>141</a:t>
            </a:r>
          </a:p>
        </p:txBody>
      </p:sp>
      <p:sp>
        <p:nvSpPr>
          <p:cNvPr id="431107" name="Rectangle 6"/>
          <p:cNvSpPr>
            <a:spLocks noGrp="1" noChangeArrowheads="1"/>
          </p:cNvSpPr>
          <p:nvPr>
            <p:ph type="title" idx="4294967295"/>
          </p:nvPr>
        </p:nvSpPr>
        <p:spPr>
          <a:xfrm>
            <a:off x="1042988" y="233381"/>
            <a:ext cx="7345362" cy="522287"/>
          </a:xfrm>
          <a:solidFill>
            <a:schemeClr val="hlink"/>
          </a:solidFill>
          <a:ln w="12700" cap="sq">
            <a:solidFill>
              <a:schemeClr val="tx1"/>
            </a:solidFill>
            <a:miter lim="800000"/>
            <a:headEnd/>
            <a:tailEnd/>
          </a:ln>
        </p:spPr>
        <p:txBody>
          <a:bodyPr lIns="91334" tIns="45667" rIns="91334" bIns="45667">
            <a:spAutoFit/>
          </a:bodyPr>
          <a:lstStyle/>
          <a:p>
            <a:pPr eaLnBrk="1" hangingPunct="1"/>
            <a:r>
              <a:rPr lang="en-US" sz="2800" b="1" dirty="0">
                <a:solidFill>
                  <a:srgbClr val="FFFFFF"/>
                </a:solidFill>
                <a:latin typeface="Arial" charset="0"/>
                <a:ea typeface="ＭＳ Ｐゴシック" charset="0"/>
                <a:cs typeface="Arial" charset="0"/>
              </a:rPr>
              <a:t>Paul</a:t>
            </a:r>
            <a:r>
              <a:rPr lang="uk-UA" altLang="ja-JP" sz="2800" b="1" dirty="0">
                <a:solidFill>
                  <a:srgbClr val="FFFFFF"/>
                </a:solidFill>
                <a:latin typeface="Arial" charset="0"/>
                <a:ea typeface="ＭＳ Ｐゴシック" charset="0"/>
                <a:cs typeface="Arial" charset="0"/>
              </a:rPr>
              <a:t>'</a:t>
            </a:r>
            <a:r>
              <a:rPr lang="en-US" altLang="ja-JP" sz="2800" b="1" dirty="0">
                <a:solidFill>
                  <a:srgbClr val="FFFFFF"/>
                </a:solidFill>
                <a:latin typeface="Arial" charset="0"/>
                <a:ea typeface="ＭＳ Ｐゴシック" charset="0"/>
                <a:cs typeface="Arial" charset="0"/>
              </a:rPr>
              <a:t>s Journey to Rome (Acts 27–28)</a:t>
            </a:r>
            <a:endParaRPr lang="en-US" sz="2800" b="1" dirty="0">
              <a:solidFill>
                <a:srgbClr val="FFFFFF"/>
              </a:solidFill>
              <a:latin typeface="Arial" charset="0"/>
              <a:ea typeface="ＭＳ Ｐゴシック" charset="0"/>
              <a:cs typeface="Arial" charset="0"/>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ossilhd.com/wp-content/uploads/2012/11/ship1.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27373" y="0"/>
            <a:ext cx="9005339" cy="6781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609600" y="805576"/>
            <a:ext cx="4800600" cy="2862322"/>
          </a:xfrm>
          <a:prstGeom prst="rect">
            <a:avLst/>
          </a:prstGeom>
          <a:noFill/>
        </p:spPr>
        <p:txBody>
          <a:bodyPr wrap="square" rtlCol="0">
            <a:spAutoFit/>
          </a:bodyPr>
          <a:lstStyle/>
          <a:p>
            <a:pPr algn="l" fontAlgn="auto">
              <a:spcBef>
                <a:spcPts val="0"/>
              </a:spcBef>
              <a:spcAft>
                <a:spcPts val="0"/>
              </a:spcAft>
            </a:pPr>
            <a:r>
              <a:rPr lang="en-US" sz="6000" b="1" i="1" dirty="0">
                <a:solidFill>
                  <a:srgbClr val="C00000"/>
                </a:solidFill>
                <a:latin typeface="Times New Roman" panose="02020603050405020304" pitchFamily="18" charset="0"/>
                <a:cs typeface="Times New Roman" panose="02020603050405020304" pitchFamily="18" charset="0"/>
              </a:rPr>
              <a:t>What is the </a:t>
            </a:r>
          </a:p>
          <a:p>
            <a:pPr algn="l" fontAlgn="auto">
              <a:spcBef>
                <a:spcPts val="0"/>
              </a:spcBef>
              <a:spcAft>
                <a:spcPts val="0"/>
              </a:spcAft>
            </a:pPr>
            <a:r>
              <a:rPr lang="en-US" sz="6000" b="1" i="1" dirty="0">
                <a:solidFill>
                  <a:srgbClr val="C00000"/>
                </a:solidFill>
                <a:latin typeface="Times New Roman" panose="02020603050405020304" pitchFamily="18" charset="0"/>
                <a:cs typeface="Times New Roman" panose="02020603050405020304" pitchFamily="18" charset="0"/>
              </a:rPr>
              <a:t>purpose of </a:t>
            </a:r>
          </a:p>
          <a:p>
            <a:pPr algn="l" fontAlgn="auto">
              <a:spcBef>
                <a:spcPts val="0"/>
              </a:spcBef>
              <a:spcAft>
                <a:spcPts val="0"/>
              </a:spcAft>
            </a:pPr>
            <a:r>
              <a:rPr lang="en-US" sz="6000" b="1" i="1" dirty="0">
                <a:solidFill>
                  <a:srgbClr val="C00000"/>
                </a:solidFill>
                <a:latin typeface="Times New Roman" panose="02020603050405020304" pitchFamily="18" charset="0"/>
                <a:cs typeface="Times New Roman" panose="02020603050405020304" pitchFamily="18" charset="0"/>
              </a:rPr>
              <a:t>Acts 27?</a:t>
            </a:r>
          </a:p>
        </p:txBody>
      </p:sp>
      <p:sp>
        <p:nvSpPr>
          <p:cNvPr id="4" name="Rounded Rectangle 3"/>
          <p:cNvSpPr/>
          <p:nvPr/>
        </p:nvSpPr>
        <p:spPr>
          <a:xfrm>
            <a:off x="4211960" y="5661248"/>
            <a:ext cx="4668416" cy="931168"/>
          </a:xfrm>
          <a:prstGeom prst="roundRect">
            <a:avLst/>
          </a:prstGeom>
          <a:solidFill>
            <a:srgbClr val="8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3600" dirty="0">
                <a:solidFill>
                  <a:prstClr val="white"/>
                </a:solidFill>
                <a:latin typeface="Constantia"/>
              </a:rPr>
              <a:t>Ken Hornok, </a:t>
            </a:r>
            <a:r>
              <a:rPr lang="en-US" sz="1800" dirty="0" err="1">
                <a:solidFill>
                  <a:prstClr val="white"/>
                </a:solidFill>
                <a:latin typeface="Constantia"/>
              </a:rPr>
              <a:t>ThM</a:t>
            </a:r>
            <a:endParaRPr lang="en-US" sz="1800" dirty="0">
              <a:solidFill>
                <a:prstClr val="white"/>
              </a:solidFill>
              <a:latin typeface="Constantia"/>
            </a:endParaRPr>
          </a:p>
          <a:p>
            <a:pPr fontAlgn="auto">
              <a:spcBef>
                <a:spcPts val="0"/>
              </a:spcBef>
              <a:spcAft>
                <a:spcPts val="0"/>
              </a:spcAft>
            </a:pPr>
            <a:r>
              <a:rPr lang="en-US" sz="1800" dirty="0">
                <a:solidFill>
                  <a:prstClr val="white"/>
                </a:solidFill>
                <a:latin typeface="Constantia"/>
              </a:rPr>
              <a:t>©2016</a:t>
            </a:r>
          </a:p>
        </p:txBody>
      </p:sp>
    </p:spTree>
    <p:extLst>
      <p:ext uri="{BB962C8B-B14F-4D97-AF65-F5344CB8AC3E}">
        <p14:creationId xmlns:p14="http://schemas.microsoft.com/office/powerpoint/2010/main" val="9416410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carm.org/images/mappaulsjourneytorome.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326" y="762000"/>
            <a:ext cx="9113113" cy="55499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54652826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0538" y="0"/>
            <a:ext cx="8763000" cy="5715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3600" dirty="0">
              <a:solidFill>
                <a:srgbClr val="FFFF00"/>
              </a:solidFill>
              <a:latin typeface="Arial Narrow"/>
            </a:endParaRPr>
          </a:p>
          <a:p>
            <a:pPr fontAlgn="auto">
              <a:spcBef>
                <a:spcPts val="0"/>
              </a:spcBef>
              <a:spcAft>
                <a:spcPts val="0"/>
              </a:spcAft>
            </a:pPr>
            <a:r>
              <a:rPr lang="en-US" sz="3600" dirty="0">
                <a:solidFill>
                  <a:srgbClr val="FFFF00"/>
                </a:solidFill>
                <a:latin typeface="Arial Narrow"/>
              </a:rPr>
              <a:t>This is one of the longest chapters in the book.</a:t>
            </a:r>
          </a:p>
          <a:p>
            <a:pPr fontAlgn="auto">
              <a:spcBef>
                <a:spcPts val="0"/>
              </a:spcBef>
              <a:spcAft>
                <a:spcPts val="0"/>
              </a:spcAft>
            </a:pPr>
            <a:endParaRPr lang="en-US" sz="3600" dirty="0">
              <a:solidFill>
                <a:srgbClr val="FFFF00"/>
              </a:solidFill>
              <a:latin typeface="Arial Narrow"/>
            </a:endParaRPr>
          </a:p>
          <a:p>
            <a:pPr fontAlgn="auto">
              <a:spcBef>
                <a:spcPts val="0"/>
              </a:spcBef>
              <a:spcAft>
                <a:spcPts val="0"/>
              </a:spcAft>
            </a:pPr>
            <a:r>
              <a:rPr lang="en-US" sz="3600" dirty="0">
                <a:solidFill>
                  <a:srgbClr val="FFC000"/>
                </a:solidFill>
                <a:latin typeface="Arial Narrow"/>
              </a:rPr>
              <a:t>From start to finish this chapter is the story</a:t>
            </a:r>
          </a:p>
          <a:p>
            <a:pPr fontAlgn="auto">
              <a:spcBef>
                <a:spcPts val="0"/>
              </a:spcBef>
              <a:spcAft>
                <a:spcPts val="0"/>
              </a:spcAft>
            </a:pPr>
            <a:r>
              <a:rPr lang="en-US" sz="3600" dirty="0">
                <a:solidFill>
                  <a:srgbClr val="FFC000"/>
                </a:solidFill>
                <a:latin typeface="Arial Narrow"/>
              </a:rPr>
              <a:t>of a voyage gone bad; it has nothing </a:t>
            </a:r>
          </a:p>
          <a:p>
            <a:pPr fontAlgn="auto">
              <a:spcBef>
                <a:spcPts val="0"/>
              </a:spcBef>
              <a:spcAft>
                <a:spcPts val="0"/>
              </a:spcAft>
            </a:pPr>
            <a:r>
              <a:rPr lang="en-US" sz="3600" dirty="0">
                <a:solidFill>
                  <a:srgbClr val="FFC000"/>
                </a:solidFill>
                <a:latin typeface="Arial Narrow"/>
              </a:rPr>
              <a:t>to do with mission work or church planting, </a:t>
            </a:r>
          </a:p>
          <a:p>
            <a:pPr fontAlgn="auto">
              <a:spcBef>
                <a:spcPts val="0"/>
              </a:spcBef>
              <a:spcAft>
                <a:spcPts val="0"/>
              </a:spcAft>
            </a:pPr>
            <a:r>
              <a:rPr lang="en-US" sz="3600" dirty="0">
                <a:solidFill>
                  <a:srgbClr val="FFC000"/>
                </a:solidFill>
                <a:latin typeface="Arial Narrow"/>
              </a:rPr>
              <a:t>as previously mentioned.</a:t>
            </a:r>
          </a:p>
          <a:p>
            <a:pPr fontAlgn="auto">
              <a:spcBef>
                <a:spcPts val="0"/>
              </a:spcBef>
              <a:spcAft>
                <a:spcPts val="0"/>
              </a:spcAft>
            </a:pPr>
            <a:endParaRPr lang="en-US" sz="3600" dirty="0">
              <a:solidFill>
                <a:srgbClr val="FFC000"/>
              </a:solidFill>
              <a:latin typeface="Arial Narrow"/>
            </a:endParaRPr>
          </a:p>
          <a:p>
            <a:pPr fontAlgn="auto">
              <a:spcBef>
                <a:spcPts val="0"/>
              </a:spcBef>
              <a:spcAft>
                <a:spcPts val="0"/>
              </a:spcAft>
            </a:pPr>
            <a:r>
              <a:rPr lang="en-US" sz="4400" b="1" i="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What then is the purpose of </a:t>
            </a:r>
          </a:p>
          <a:p>
            <a:pPr fontAlgn="auto">
              <a:spcBef>
                <a:spcPts val="0"/>
              </a:spcBef>
              <a:spcAft>
                <a:spcPts val="0"/>
              </a:spcAft>
            </a:pPr>
            <a:r>
              <a:rPr lang="en-US" sz="4400" b="1" i="1" dirty="0">
                <a:solidFill>
                  <a:srgbClr val="FFFF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this chapter?</a:t>
            </a:r>
          </a:p>
          <a:p>
            <a:pPr fontAlgn="auto">
              <a:spcBef>
                <a:spcPts val="0"/>
              </a:spcBef>
              <a:spcAft>
                <a:spcPts val="0"/>
              </a:spcAft>
            </a:pPr>
            <a:r>
              <a:rPr lang="en-US" sz="3600" dirty="0">
                <a:solidFill>
                  <a:srgbClr val="FFFFFF"/>
                </a:solidFill>
                <a:latin typeface="Arial Narrow"/>
              </a:rPr>
              <a:t> </a:t>
            </a:r>
          </a:p>
        </p:txBody>
      </p:sp>
    </p:spTree>
    <p:extLst>
      <p:ext uri="{BB962C8B-B14F-4D97-AF65-F5344CB8AC3E}">
        <p14:creationId xmlns:p14="http://schemas.microsoft.com/office/powerpoint/2010/main" val="92899656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ossilhd.com/wp-content/uploads/2012/11/ship1.jpeg"/>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artisticChalkSketch/>
                    </a14:imgEffect>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6658" y="-304800"/>
            <a:ext cx="9032712" cy="716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152400" y="304800"/>
            <a:ext cx="8763000" cy="1569660"/>
          </a:xfrm>
          <a:prstGeom prst="rect">
            <a:avLst/>
          </a:prstGeom>
          <a:noFill/>
        </p:spPr>
        <p:txBody>
          <a:bodyPr wrap="square" rtlCol="0">
            <a:spAutoFit/>
          </a:bodyPr>
          <a:lstStyle/>
          <a:p>
            <a:pPr marL="538163" indent="-538163" algn="l" fontAlgn="auto">
              <a:spcBef>
                <a:spcPts val="0"/>
              </a:spcBef>
              <a:spcAft>
                <a:spcPts val="0"/>
              </a:spcAft>
            </a:pPr>
            <a:r>
              <a:rPr lang="en-US" sz="3200" b="1" dirty="0">
                <a:solidFill>
                  <a:srgbClr val="C00000"/>
                </a:solidFill>
                <a:latin typeface="Arial"/>
                <a:cs typeface="Arial"/>
              </a:rPr>
              <a:t>—	</a:t>
            </a:r>
            <a:r>
              <a:rPr lang="en-US" sz="3200" b="1" dirty="0">
                <a:solidFill>
                  <a:srgbClr val="C00000"/>
                </a:solidFill>
                <a:effectLst>
                  <a:outerShdw blurRad="38100" dist="38100" dir="2700000" algn="tl">
                    <a:srgbClr val="000000">
                      <a:alpha val="43137"/>
                    </a:srgbClr>
                  </a:outerShdw>
                </a:effectLst>
                <a:latin typeface="Arial"/>
                <a:cs typeface="Arial"/>
              </a:rPr>
              <a:t>It shows that natural forces cannot prevent Paul from fulfilling God’s will of testifying in Rome.</a:t>
            </a:r>
          </a:p>
        </p:txBody>
      </p:sp>
      <p:sp>
        <p:nvSpPr>
          <p:cNvPr id="4" name="TextBox 3"/>
          <p:cNvSpPr txBox="1"/>
          <p:nvPr/>
        </p:nvSpPr>
        <p:spPr>
          <a:xfrm>
            <a:off x="69541" y="2399437"/>
            <a:ext cx="8880313" cy="1569660"/>
          </a:xfrm>
          <a:prstGeom prst="rect">
            <a:avLst/>
          </a:prstGeom>
          <a:noFill/>
        </p:spPr>
        <p:txBody>
          <a:bodyPr wrap="square" rtlCol="0">
            <a:spAutoFit/>
          </a:bodyPr>
          <a:lstStyle/>
          <a:p>
            <a:pPr marL="538163" indent="-538163" algn="l" fontAlgn="auto">
              <a:spcBef>
                <a:spcPts val="0"/>
              </a:spcBef>
              <a:spcAft>
                <a:spcPts val="0"/>
              </a:spcAft>
            </a:pPr>
            <a:r>
              <a:rPr lang="en-US" sz="3200" b="1" dirty="0">
                <a:solidFill>
                  <a:prstClr val="black"/>
                </a:solidFill>
                <a:latin typeface="Arial"/>
                <a:cs typeface="Arial"/>
              </a:rPr>
              <a:t>—	It shows that God sovereignly protects His servants to complete their God-given tasks.</a:t>
            </a:r>
          </a:p>
        </p:txBody>
      </p:sp>
    </p:spTree>
    <p:extLst>
      <p:ext uri="{BB962C8B-B14F-4D97-AF65-F5344CB8AC3E}">
        <p14:creationId xmlns:p14="http://schemas.microsoft.com/office/powerpoint/2010/main" val="242755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heel(1)">
                                      <p:cBhvr>
                                        <p:cTn id="15"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ossilhd.com/wp-content/uploads/2012/11/ship1.jpeg"/>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artisticChalkSketch/>
                    </a14:imgEffect>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1" y="-304800"/>
            <a:ext cx="9032712" cy="716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152400" y="304800"/>
            <a:ext cx="8763000" cy="1569660"/>
          </a:xfrm>
          <a:prstGeom prst="rect">
            <a:avLst/>
          </a:prstGeom>
          <a:noFill/>
        </p:spPr>
        <p:txBody>
          <a:bodyPr wrap="square" rtlCol="0">
            <a:spAutoFit/>
          </a:bodyPr>
          <a:lstStyle/>
          <a:p>
            <a:pPr marL="538163" indent="-538163" algn="l" fontAlgn="auto">
              <a:spcBef>
                <a:spcPts val="0"/>
              </a:spcBef>
              <a:spcAft>
                <a:spcPts val="0"/>
              </a:spcAft>
            </a:pPr>
            <a:r>
              <a:rPr lang="en-US" sz="3200" b="1" dirty="0">
                <a:solidFill>
                  <a:srgbClr val="C00000"/>
                </a:solidFill>
                <a:latin typeface="Arial"/>
                <a:cs typeface="Arial"/>
              </a:rPr>
              <a:t>—	</a:t>
            </a:r>
            <a:r>
              <a:rPr lang="en-US" sz="3200" b="1" dirty="0">
                <a:solidFill>
                  <a:srgbClr val="C00000"/>
                </a:solidFill>
                <a:effectLst>
                  <a:outerShdw blurRad="38100" dist="38100" dir="2700000" algn="tl">
                    <a:srgbClr val="000000">
                      <a:alpha val="43137"/>
                    </a:srgbClr>
                  </a:outerShdw>
                </a:effectLst>
                <a:latin typeface="Arial"/>
                <a:cs typeface="Arial"/>
              </a:rPr>
              <a:t>It shows Paul’s wisdom in practical matters of life as well as his faith and confidence in God’s protection.</a:t>
            </a:r>
          </a:p>
        </p:txBody>
      </p:sp>
      <p:sp>
        <p:nvSpPr>
          <p:cNvPr id="4" name="TextBox 3"/>
          <p:cNvSpPr txBox="1"/>
          <p:nvPr/>
        </p:nvSpPr>
        <p:spPr>
          <a:xfrm>
            <a:off x="93743" y="2209800"/>
            <a:ext cx="8880313" cy="1569660"/>
          </a:xfrm>
          <a:prstGeom prst="rect">
            <a:avLst/>
          </a:prstGeom>
          <a:noFill/>
        </p:spPr>
        <p:txBody>
          <a:bodyPr wrap="square" rtlCol="0">
            <a:spAutoFit/>
          </a:bodyPr>
          <a:lstStyle/>
          <a:p>
            <a:pPr marL="538163" indent="-538163" algn="l" fontAlgn="auto">
              <a:spcBef>
                <a:spcPts val="0"/>
              </a:spcBef>
              <a:spcAft>
                <a:spcPts val="0"/>
              </a:spcAft>
            </a:pPr>
            <a:r>
              <a:rPr lang="en-US" sz="3200" b="1" dirty="0">
                <a:solidFill>
                  <a:prstClr val="black"/>
                </a:solidFill>
                <a:latin typeface="Arial"/>
                <a:cs typeface="Arial"/>
              </a:rPr>
              <a:t>—	It shows that when Paul’s counsel is disregarded, both the cargo and the ship are lost.</a:t>
            </a:r>
          </a:p>
        </p:txBody>
      </p:sp>
    </p:spTree>
    <p:extLst>
      <p:ext uri="{BB962C8B-B14F-4D97-AF65-F5344CB8AC3E}">
        <p14:creationId xmlns:p14="http://schemas.microsoft.com/office/powerpoint/2010/main" val="359958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KingdomBuilders-Theme-Blank.jpg">
            <a:extLst>
              <a:ext uri="{FF2B5EF4-FFF2-40B4-BE49-F238E27FC236}">
                <a16:creationId xmlns:a16="http://schemas.microsoft.com/office/drawing/2014/main" id="{9D8DA70C-E408-5D42-A9C5-2514077927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D394A14-94F7-B14A-AF99-CED41F52C576}"/>
              </a:ext>
            </a:extLst>
          </p:cNvPr>
          <p:cNvSpPr>
            <a:spLocks noGrp="1"/>
          </p:cNvSpPr>
          <p:nvPr>
            <p:ph type="ctrTitle"/>
          </p:nvPr>
        </p:nvSpPr>
        <p:spPr>
          <a:xfrm>
            <a:off x="685800" y="1988840"/>
            <a:ext cx="7772400" cy="2546201"/>
          </a:xfrm>
        </p:spPr>
        <p:txBody>
          <a:bodyPr/>
          <a:lstStyle/>
          <a:p>
            <a:r>
              <a:rPr lang="en-US" sz="5400" b="1" kern="1200" dirty="0">
                <a:solidFill>
                  <a:srgbClr val="E4AF33"/>
                </a:solidFill>
                <a:effectLst/>
                <a:latin typeface="+mj-lt"/>
                <a:ea typeface="MS PGothic" pitchFamily="34" charset="-128"/>
                <a:cs typeface="MS PGothic" charset="0"/>
              </a:rPr>
              <a:t>What is your role in God’s plan that he started in early church history?</a:t>
            </a:r>
            <a:r>
              <a:rPr lang="en-SG" sz="5400" b="1" dirty="0">
                <a:solidFill>
                  <a:srgbClr val="E4AF33"/>
                </a:solidFill>
                <a:effectLst/>
              </a:rPr>
              <a:t> </a:t>
            </a:r>
            <a:endParaRPr lang="en-US" sz="5400" b="1" dirty="0">
              <a:solidFill>
                <a:srgbClr val="E4AF33"/>
              </a:solidFill>
            </a:endParaRPr>
          </a:p>
        </p:txBody>
      </p:sp>
      <p:sp>
        <p:nvSpPr>
          <p:cNvPr id="4" name="Rectangle 2">
            <a:extLst>
              <a:ext uri="{FF2B5EF4-FFF2-40B4-BE49-F238E27FC236}">
                <a16:creationId xmlns:a16="http://schemas.microsoft.com/office/drawing/2014/main" id="{34A83C03-45CE-CB48-A66F-D8E42EBBE81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952">
              <a:defRPr/>
            </a:pPr>
            <a:r>
              <a:rPr lang="en-US" sz="4800" b="1" dirty="0">
                <a:solidFill>
                  <a:srgbClr val="FFFFFF"/>
                </a:solidFill>
                <a:effectLst>
                  <a:glow rad="127000">
                    <a:srgbClr val="000000"/>
                  </a:glow>
                </a:effectLst>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270447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ossilhd.com/wp-content/uploads/2012/11/ship1.jpeg"/>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artisticChalkSketch/>
                    </a14:imgEffect>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1" y="-152400"/>
            <a:ext cx="9032712" cy="716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0" y="116632"/>
            <a:ext cx="8880313" cy="1569660"/>
          </a:xfrm>
          <a:prstGeom prst="rect">
            <a:avLst/>
          </a:prstGeom>
          <a:noFill/>
        </p:spPr>
        <p:txBody>
          <a:bodyPr wrap="square" rtlCol="0">
            <a:spAutoFit/>
          </a:bodyPr>
          <a:lstStyle/>
          <a:p>
            <a:pPr marL="628650" indent="-628650" algn="l" fontAlgn="auto">
              <a:spcBef>
                <a:spcPts val="0"/>
              </a:spcBef>
              <a:spcAft>
                <a:spcPts val="0"/>
              </a:spcAft>
            </a:pPr>
            <a:r>
              <a:rPr lang="en-US" sz="3200" b="1" dirty="0">
                <a:solidFill>
                  <a:srgbClr val="462300"/>
                </a:solidFill>
                <a:latin typeface="Arial"/>
                <a:cs typeface="Arial"/>
              </a:rPr>
              <a:t>—	Paul is Luke’s hero, and he presents Paul as an Apostle (like Peter) whom God is using and who can be trusted.</a:t>
            </a:r>
            <a:endParaRPr lang="en-US" sz="3200" b="1" dirty="0">
              <a:solidFill>
                <a:srgbClr val="C00000"/>
              </a:solidFill>
              <a:effectLst>
                <a:outerShdw blurRad="38100" dist="38100" dir="2700000" algn="tl">
                  <a:srgbClr val="000000">
                    <a:alpha val="43137"/>
                  </a:srgbClr>
                </a:outerShdw>
              </a:effectLst>
              <a:latin typeface="Arial"/>
              <a:cs typeface="Arial"/>
            </a:endParaRPr>
          </a:p>
        </p:txBody>
      </p:sp>
      <p:sp>
        <p:nvSpPr>
          <p:cNvPr id="5" name="TextBox 4">
            <a:extLst>
              <a:ext uri="{FF2B5EF4-FFF2-40B4-BE49-F238E27FC236}">
                <a16:creationId xmlns:a16="http://schemas.microsoft.com/office/drawing/2014/main" id="{697D55B2-2D3E-8C40-AF03-D8DDA128297B}"/>
              </a:ext>
            </a:extLst>
          </p:cNvPr>
          <p:cNvSpPr txBox="1"/>
          <p:nvPr/>
        </p:nvSpPr>
        <p:spPr>
          <a:xfrm>
            <a:off x="0" y="1955324"/>
            <a:ext cx="8880313" cy="2554545"/>
          </a:xfrm>
          <a:prstGeom prst="rect">
            <a:avLst/>
          </a:prstGeom>
          <a:noFill/>
        </p:spPr>
        <p:txBody>
          <a:bodyPr wrap="square" rtlCol="0">
            <a:spAutoFit/>
          </a:bodyPr>
          <a:lstStyle/>
          <a:p>
            <a:pPr marL="11113" indent="-11113" algn="l" fontAlgn="auto">
              <a:spcBef>
                <a:spcPts val="0"/>
              </a:spcBef>
              <a:spcAft>
                <a:spcPts val="0"/>
              </a:spcAft>
            </a:pPr>
            <a:r>
              <a:rPr lang="en-US" sz="3200" b="1" dirty="0">
                <a:solidFill>
                  <a:srgbClr val="C00000"/>
                </a:solidFill>
                <a:latin typeface="Arial"/>
                <a:cs typeface="Arial"/>
              </a:rPr>
              <a:t>Luke’s intended conclusion</a:t>
            </a:r>
            <a:r>
              <a:rPr lang="en-US" sz="3200" b="1" dirty="0">
                <a:solidFill>
                  <a:srgbClr val="C00000"/>
                </a:solidFill>
                <a:latin typeface="Arial"/>
                <a:cs typeface="Arial"/>
                <a:sym typeface="Wingdings" panose="05000000000000000000" pitchFamily="2" charset="2"/>
              </a:rPr>
              <a:t>:</a:t>
            </a:r>
            <a:endParaRPr lang="en-US" sz="3200" b="1" dirty="0">
              <a:solidFill>
                <a:srgbClr val="C00000"/>
              </a:solidFill>
              <a:latin typeface="Arial"/>
              <a:cs typeface="Arial"/>
            </a:endParaRPr>
          </a:p>
          <a:p>
            <a:pPr marL="628650" indent="-628650" algn="l" fontAlgn="auto">
              <a:spcBef>
                <a:spcPts val="0"/>
              </a:spcBef>
              <a:spcAft>
                <a:spcPts val="0"/>
              </a:spcAft>
            </a:pPr>
            <a:r>
              <a:rPr lang="en-US" sz="3200" b="1" dirty="0">
                <a:solidFill>
                  <a:srgbClr val="C00000"/>
                </a:solidFill>
                <a:effectLst>
                  <a:outerShdw blurRad="38100" dist="38100" dir="2700000" algn="tl">
                    <a:srgbClr val="000000">
                      <a:alpha val="43137"/>
                    </a:srgbClr>
                  </a:outerShdw>
                </a:effectLst>
                <a:latin typeface="Arial"/>
                <a:cs typeface="Arial"/>
              </a:rPr>
              <a:t>—	One does well to follow Paul’s example because he is Christ-like.</a:t>
            </a:r>
          </a:p>
          <a:p>
            <a:pPr marL="628650" indent="-628650" algn="l" fontAlgn="auto">
              <a:spcBef>
                <a:spcPts val="0"/>
              </a:spcBef>
              <a:spcAft>
                <a:spcPts val="0"/>
              </a:spcAft>
            </a:pPr>
            <a:r>
              <a:rPr lang="en-US" sz="3200" b="1" dirty="0">
                <a:solidFill>
                  <a:srgbClr val="C00000"/>
                </a:solidFill>
                <a:effectLst>
                  <a:outerShdw blurRad="38100" dist="38100" dir="2700000" algn="tl">
                    <a:srgbClr val="000000">
                      <a:alpha val="43137"/>
                    </a:srgbClr>
                  </a:outerShdw>
                </a:effectLst>
                <a:latin typeface="Arial"/>
                <a:cs typeface="Arial"/>
              </a:rPr>
              <a:t>—	One does well to heed and study Paul’s letters because they are from God.</a:t>
            </a:r>
          </a:p>
        </p:txBody>
      </p:sp>
    </p:spTree>
    <p:extLst>
      <p:ext uri="{BB962C8B-B14F-4D97-AF65-F5344CB8AC3E}">
        <p14:creationId xmlns:p14="http://schemas.microsoft.com/office/powerpoint/2010/main" val="278943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down)">
                                      <p:cBhvr>
                                        <p:cTn id="21" dur="580">
                                          <p:stCondLst>
                                            <p:cond delay="0"/>
                                          </p:stCondLst>
                                        </p:cTn>
                                        <p:tgtEl>
                                          <p:spTgt spid="5">
                                            <p:txEl>
                                              <p:pRg st="1" end="1"/>
                                            </p:txEl>
                                          </p:spTgt>
                                        </p:tgtEl>
                                      </p:cBhvr>
                                    </p:animEffect>
                                    <p:anim calcmode="lin" valueType="num">
                                      <p:cBhvr>
                                        <p:cTn id="22" dur="1822" tmFilter="0,0; 0.14,0.36; 0.43,0.73; 0.71,0.91; 1.0,1.0">
                                          <p:stCondLst>
                                            <p:cond delay="0"/>
                                          </p:stCondLst>
                                        </p:cTn>
                                        <p:tgtEl>
                                          <p:spTgt spid="5">
                                            <p:txEl>
                                              <p:pRg st="1" end="1"/>
                                            </p:txEl>
                                          </p:spTgt>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5">
                                            <p:txEl>
                                              <p:pRg st="1" end="1"/>
                                            </p:txEl>
                                          </p:spTgt>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5">
                                            <p:txEl>
                                              <p:pRg st="1" end="1"/>
                                            </p:txEl>
                                          </p:spTgt>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5">
                                            <p:txEl>
                                              <p:pRg st="1" end="1"/>
                                            </p:txEl>
                                          </p:spTgt>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5">
                                            <p:txEl>
                                              <p:pRg st="1" end="1"/>
                                            </p:txEl>
                                          </p:spTgt>
                                        </p:tgtEl>
                                        <p:attrNameLst>
                                          <p:attrName>ppt_y</p:attrName>
                                        </p:attrNameLst>
                                      </p:cBhvr>
                                      <p:tavLst>
                                        <p:tav tm="0" fmla="#ppt_y-sin(pi*$)/81">
                                          <p:val>
                                            <p:fltVal val="0"/>
                                          </p:val>
                                        </p:tav>
                                        <p:tav tm="100000">
                                          <p:val>
                                            <p:fltVal val="1"/>
                                          </p:val>
                                        </p:tav>
                                      </p:tavLst>
                                    </p:anim>
                                    <p:animScale>
                                      <p:cBhvr>
                                        <p:cTn id="27" dur="26">
                                          <p:stCondLst>
                                            <p:cond delay="650"/>
                                          </p:stCondLst>
                                        </p:cTn>
                                        <p:tgtEl>
                                          <p:spTgt spid="5">
                                            <p:txEl>
                                              <p:pRg st="1" end="1"/>
                                            </p:txEl>
                                          </p:spTgt>
                                        </p:tgtEl>
                                      </p:cBhvr>
                                      <p:to x="100000" y="60000"/>
                                    </p:animScale>
                                    <p:animScale>
                                      <p:cBhvr>
                                        <p:cTn id="28" dur="166" decel="50000">
                                          <p:stCondLst>
                                            <p:cond delay="676"/>
                                          </p:stCondLst>
                                        </p:cTn>
                                        <p:tgtEl>
                                          <p:spTgt spid="5">
                                            <p:txEl>
                                              <p:pRg st="1" end="1"/>
                                            </p:txEl>
                                          </p:spTgt>
                                        </p:tgtEl>
                                      </p:cBhvr>
                                      <p:to x="100000" y="100000"/>
                                    </p:animScale>
                                    <p:animScale>
                                      <p:cBhvr>
                                        <p:cTn id="29" dur="26">
                                          <p:stCondLst>
                                            <p:cond delay="1312"/>
                                          </p:stCondLst>
                                        </p:cTn>
                                        <p:tgtEl>
                                          <p:spTgt spid="5">
                                            <p:txEl>
                                              <p:pRg st="1" end="1"/>
                                            </p:txEl>
                                          </p:spTgt>
                                        </p:tgtEl>
                                      </p:cBhvr>
                                      <p:to x="100000" y="80000"/>
                                    </p:animScale>
                                    <p:animScale>
                                      <p:cBhvr>
                                        <p:cTn id="30" dur="166" decel="50000">
                                          <p:stCondLst>
                                            <p:cond delay="1338"/>
                                          </p:stCondLst>
                                        </p:cTn>
                                        <p:tgtEl>
                                          <p:spTgt spid="5">
                                            <p:txEl>
                                              <p:pRg st="1" end="1"/>
                                            </p:txEl>
                                          </p:spTgt>
                                        </p:tgtEl>
                                      </p:cBhvr>
                                      <p:to x="100000" y="100000"/>
                                    </p:animScale>
                                    <p:animScale>
                                      <p:cBhvr>
                                        <p:cTn id="31" dur="26">
                                          <p:stCondLst>
                                            <p:cond delay="1642"/>
                                          </p:stCondLst>
                                        </p:cTn>
                                        <p:tgtEl>
                                          <p:spTgt spid="5">
                                            <p:txEl>
                                              <p:pRg st="1" end="1"/>
                                            </p:txEl>
                                          </p:spTgt>
                                        </p:tgtEl>
                                      </p:cBhvr>
                                      <p:to x="100000" y="90000"/>
                                    </p:animScale>
                                    <p:animScale>
                                      <p:cBhvr>
                                        <p:cTn id="32" dur="166" decel="50000">
                                          <p:stCondLst>
                                            <p:cond delay="1668"/>
                                          </p:stCondLst>
                                        </p:cTn>
                                        <p:tgtEl>
                                          <p:spTgt spid="5">
                                            <p:txEl>
                                              <p:pRg st="1" end="1"/>
                                            </p:txEl>
                                          </p:spTgt>
                                        </p:tgtEl>
                                      </p:cBhvr>
                                      <p:to x="100000" y="100000"/>
                                    </p:animScale>
                                    <p:animScale>
                                      <p:cBhvr>
                                        <p:cTn id="33" dur="26">
                                          <p:stCondLst>
                                            <p:cond delay="1808"/>
                                          </p:stCondLst>
                                        </p:cTn>
                                        <p:tgtEl>
                                          <p:spTgt spid="5">
                                            <p:txEl>
                                              <p:pRg st="1" end="1"/>
                                            </p:txEl>
                                          </p:spTgt>
                                        </p:tgtEl>
                                      </p:cBhvr>
                                      <p:to x="100000" y="95000"/>
                                    </p:animScale>
                                    <p:animScale>
                                      <p:cBhvr>
                                        <p:cTn id="34" dur="166" decel="50000">
                                          <p:stCondLst>
                                            <p:cond delay="1834"/>
                                          </p:stCondLst>
                                        </p:cTn>
                                        <p:tgtEl>
                                          <p:spTgt spid="5">
                                            <p:txEl>
                                              <p:pRg st="1" end="1"/>
                                            </p:txEl>
                                          </p:spTgt>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animEffect transition="in" filter="wipe(down)">
                                      <p:cBhvr>
                                        <p:cTn id="39" dur="580">
                                          <p:stCondLst>
                                            <p:cond delay="0"/>
                                          </p:stCondLst>
                                        </p:cTn>
                                        <p:tgtEl>
                                          <p:spTgt spid="5">
                                            <p:txEl>
                                              <p:pRg st="2" end="2"/>
                                            </p:txEl>
                                          </p:spTgt>
                                        </p:tgtEl>
                                      </p:cBhvr>
                                    </p:animEffect>
                                    <p:anim calcmode="lin" valueType="num">
                                      <p:cBhvr>
                                        <p:cTn id="40" dur="1822" tmFilter="0,0; 0.14,0.36; 0.43,0.73; 0.71,0.91; 1.0,1.0">
                                          <p:stCondLst>
                                            <p:cond delay="0"/>
                                          </p:stCondLst>
                                        </p:cTn>
                                        <p:tgtEl>
                                          <p:spTgt spid="5">
                                            <p:txEl>
                                              <p:pRg st="2" end="2"/>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5">
                                            <p:txEl>
                                              <p:pRg st="2" end="2"/>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5">
                                            <p:txEl>
                                              <p:pRg st="2" end="2"/>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5">
                                            <p:txEl>
                                              <p:pRg st="2" end="2"/>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5">
                                            <p:txEl>
                                              <p:pRg st="2" end="2"/>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5">
                                            <p:txEl>
                                              <p:pRg st="2" end="2"/>
                                            </p:txEl>
                                          </p:spTgt>
                                        </p:tgtEl>
                                      </p:cBhvr>
                                      <p:to x="100000" y="60000"/>
                                    </p:animScale>
                                    <p:animScale>
                                      <p:cBhvr>
                                        <p:cTn id="46" dur="166" decel="50000">
                                          <p:stCondLst>
                                            <p:cond delay="676"/>
                                          </p:stCondLst>
                                        </p:cTn>
                                        <p:tgtEl>
                                          <p:spTgt spid="5">
                                            <p:txEl>
                                              <p:pRg st="2" end="2"/>
                                            </p:txEl>
                                          </p:spTgt>
                                        </p:tgtEl>
                                      </p:cBhvr>
                                      <p:to x="100000" y="100000"/>
                                    </p:animScale>
                                    <p:animScale>
                                      <p:cBhvr>
                                        <p:cTn id="47" dur="26">
                                          <p:stCondLst>
                                            <p:cond delay="1312"/>
                                          </p:stCondLst>
                                        </p:cTn>
                                        <p:tgtEl>
                                          <p:spTgt spid="5">
                                            <p:txEl>
                                              <p:pRg st="2" end="2"/>
                                            </p:txEl>
                                          </p:spTgt>
                                        </p:tgtEl>
                                      </p:cBhvr>
                                      <p:to x="100000" y="80000"/>
                                    </p:animScale>
                                    <p:animScale>
                                      <p:cBhvr>
                                        <p:cTn id="48" dur="166" decel="50000">
                                          <p:stCondLst>
                                            <p:cond delay="1338"/>
                                          </p:stCondLst>
                                        </p:cTn>
                                        <p:tgtEl>
                                          <p:spTgt spid="5">
                                            <p:txEl>
                                              <p:pRg st="2" end="2"/>
                                            </p:txEl>
                                          </p:spTgt>
                                        </p:tgtEl>
                                      </p:cBhvr>
                                      <p:to x="100000" y="100000"/>
                                    </p:animScale>
                                    <p:animScale>
                                      <p:cBhvr>
                                        <p:cTn id="49" dur="26">
                                          <p:stCondLst>
                                            <p:cond delay="1642"/>
                                          </p:stCondLst>
                                        </p:cTn>
                                        <p:tgtEl>
                                          <p:spTgt spid="5">
                                            <p:txEl>
                                              <p:pRg st="2" end="2"/>
                                            </p:txEl>
                                          </p:spTgt>
                                        </p:tgtEl>
                                      </p:cBhvr>
                                      <p:to x="100000" y="90000"/>
                                    </p:animScale>
                                    <p:animScale>
                                      <p:cBhvr>
                                        <p:cTn id="50" dur="166" decel="50000">
                                          <p:stCondLst>
                                            <p:cond delay="1668"/>
                                          </p:stCondLst>
                                        </p:cTn>
                                        <p:tgtEl>
                                          <p:spTgt spid="5">
                                            <p:txEl>
                                              <p:pRg st="2" end="2"/>
                                            </p:txEl>
                                          </p:spTgt>
                                        </p:tgtEl>
                                      </p:cBhvr>
                                      <p:to x="100000" y="100000"/>
                                    </p:animScale>
                                    <p:animScale>
                                      <p:cBhvr>
                                        <p:cTn id="51" dur="26">
                                          <p:stCondLst>
                                            <p:cond delay="1808"/>
                                          </p:stCondLst>
                                        </p:cTn>
                                        <p:tgtEl>
                                          <p:spTgt spid="5">
                                            <p:txEl>
                                              <p:pRg st="2" end="2"/>
                                            </p:txEl>
                                          </p:spTgt>
                                        </p:tgtEl>
                                      </p:cBhvr>
                                      <p:to x="100000" y="95000"/>
                                    </p:animScale>
                                    <p:animScale>
                                      <p:cBhvr>
                                        <p:cTn id="52" dur="166" decel="50000">
                                          <p:stCondLst>
                                            <p:cond delay="1834"/>
                                          </p:stCondLst>
                                        </p:cTn>
                                        <p:tgtEl>
                                          <p:spTgt spid="5">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47EBA-DD43-2B40-9D30-44392B962423}"/>
              </a:ext>
            </a:extLst>
          </p:cNvPr>
          <p:cNvSpPr>
            <a:spLocks noGrp="1"/>
          </p:cNvSpPr>
          <p:nvPr>
            <p:ph type="ctrTitle"/>
          </p:nvPr>
        </p:nvSpPr>
        <p:spPr>
          <a:xfrm>
            <a:off x="4924450" y="357132"/>
            <a:ext cx="3824014" cy="2262158"/>
          </a:xfrm>
          <a:noFill/>
        </p:spPr>
        <p:txBody>
          <a:bodyPr wrap="square" rtlCol="0">
            <a:spAutoFit/>
          </a:bodyPr>
          <a:lstStyle/>
          <a:p>
            <a:pPr algn="ctr">
              <a:lnSpc>
                <a:spcPct val="100000"/>
              </a:lnSpc>
              <a:spcBef>
                <a:spcPts val="0"/>
              </a:spcBef>
            </a:pPr>
            <a:r>
              <a:rPr lang="en-US" sz="4800" b="1" cap="none" dirty="0">
                <a:solidFill>
                  <a:prstClr val="black"/>
                </a:solidFill>
                <a:latin typeface="Calibri" panose="020F0502020204030204" pitchFamily="34" charset="0"/>
                <a:ea typeface="+mn-ea"/>
                <a:cs typeface="Calibri" panose="020F0502020204030204" pitchFamily="34" charset="0"/>
              </a:rPr>
              <a:t>Of</a:t>
            </a:r>
            <a:r>
              <a:rPr lang="en-TH" sz="4800" b="1" cap="none">
                <a:solidFill>
                  <a:prstClr val="black"/>
                </a:solidFill>
                <a:latin typeface="Calibri" panose="020F0502020204030204" pitchFamily="34" charset="0"/>
                <a:ea typeface="+mn-ea"/>
                <a:cs typeface="Calibri" panose="020F0502020204030204" pitchFamily="34" charset="0"/>
              </a:rPr>
              <a:t> </a:t>
            </a:r>
            <a:r>
              <a:rPr lang="en-TH" sz="4800" b="1" cap="none" dirty="0">
                <a:solidFill>
                  <a:prstClr val="black"/>
                </a:solidFill>
                <a:latin typeface="Calibri" panose="020F0502020204030204" pitchFamily="34" charset="0"/>
                <a:ea typeface="+mn-ea"/>
                <a:cs typeface="Calibri" panose="020F0502020204030204" pitchFamily="34" charset="0"/>
              </a:rPr>
              <a:t>Storms </a:t>
            </a:r>
            <a:br>
              <a:rPr lang="en-TH" sz="4800" b="1" cap="none" dirty="0">
                <a:solidFill>
                  <a:prstClr val="black"/>
                </a:solidFill>
                <a:latin typeface="Calibri" panose="020F0502020204030204" pitchFamily="34" charset="0"/>
                <a:ea typeface="+mn-ea"/>
                <a:cs typeface="Calibri" panose="020F0502020204030204" pitchFamily="34" charset="0"/>
              </a:rPr>
            </a:br>
            <a:r>
              <a:rPr lang="en-TH" sz="4800" b="1" cap="none">
                <a:solidFill>
                  <a:prstClr val="black"/>
                </a:solidFill>
                <a:latin typeface="Calibri" panose="020F0502020204030204" pitchFamily="34" charset="0"/>
                <a:ea typeface="+mn-ea"/>
                <a:cs typeface="Calibri" panose="020F0502020204030204" pitchFamily="34" charset="0"/>
              </a:rPr>
              <a:t>&amp;        </a:t>
            </a:r>
            <a:r>
              <a:rPr lang="en-US" sz="4800" b="1" cap="none" dirty="0">
                <a:solidFill>
                  <a:prstClr val="black"/>
                </a:solidFill>
                <a:latin typeface="Calibri" panose="020F0502020204030204" pitchFamily="34" charset="0"/>
                <a:ea typeface="+mn-ea"/>
                <a:cs typeface="Calibri" panose="020F0502020204030204" pitchFamily="34" charset="0"/>
              </a:rPr>
              <a:t>S</a:t>
            </a:r>
            <a:r>
              <a:rPr lang="en-TH" sz="4800" b="1" cap="none">
                <a:solidFill>
                  <a:prstClr val="black"/>
                </a:solidFill>
                <a:latin typeface="Calibri" panose="020F0502020204030204" pitchFamily="34" charset="0"/>
                <a:ea typeface="+mn-ea"/>
                <a:cs typeface="Calibri" panose="020F0502020204030204" pitchFamily="34" charset="0"/>
              </a:rPr>
              <a:t>hipwrecks</a:t>
            </a:r>
            <a:endParaRPr lang="en-TH" sz="4800" b="1" cap="none" dirty="0">
              <a:solidFill>
                <a:prstClr val="black"/>
              </a:solidFill>
              <a:latin typeface="Calibri" panose="020F0502020204030204" pitchFamily="34" charset="0"/>
              <a:ea typeface="+mn-ea"/>
              <a:cs typeface="Calibri" panose="020F0502020204030204" pitchFamily="34" charset="0"/>
            </a:endParaRPr>
          </a:p>
        </p:txBody>
      </p:sp>
      <p:pic>
        <p:nvPicPr>
          <p:cNvPr id="1026" name="Picture 2" descr="Ocean Storm Wallpapers - Top Free Ocean Storm Backgrounds - WallpaperAccess">
            <a:extLst>
              <a:ext uri="{FF2B5EF4-FFF2-40B4-BE49-F238E27FC236}">
                <a16:creationId xmlns:a16="http://schemas.microsoft.com/office/drawing/2014/main" id="{38CA816D-F01D-5A4A-BDF3-D3B8595450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 y="0"/>
            <a:ext cx="4714504" cy="29465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onday: The Shipwreck | Sabbath School Net">
            <a:extLst>
              <a:ext uri="{FF2B5EF4-FFF2-40B4-BE49-F238E27FC236}">
                <a16:creationId xmlns:a16="http://schemas.microsoft.com/office/drawing/2014/main" id="{32DF5D30-EB4E-C941-BCB5-84A3FBEA3E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 y="2946565"/>
            <a:ext cx="4714504" cy="301600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D7FD3FF-873A-414F-BBC9-CAAC4EA715A3}"/>
              </a:ext>
            </a:extLst>
          </p:cNvPr>
          <p:cNvSpPr>
            <a:spLocks noChangeArrowheads="1"/>
          </p:cNvSpPr>
          <p:nvPr/>
        </p:nvSpPr>
        <p:spPr bwMode="auto">
          <a:xfrm>
            <a:off x="0" y="5487996"/>
            <a:ext cx="9158502" cy="1370004"/>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Manik Corea • 18 July 2021</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Singapore Bible College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
        <p:nvSpPr>
          <p:cNvPr id="8" name="TextBox 7">
            <a:extLst>
              <a:ext uri="{FF2B5EF4-FFF2-40B4-BE49-F238E27FC236}">
                <a16:creationId xmlns:a16="http://schemas.microsoft.com/office/drawing/2014/main" id="{9817D21E-288B-914C-8972-F7E20CB85FA7}"/>
              </a:ext>
            </a:extLst>
          </p:cNvPr>
          <p:cNvSpPr txBox="1"/>
          <p:nvPr/>
        </p:nvSpPr>
        <p:spPr>
          <a:xfrm>
            <a:off x="4860032" y="3699700"/>
            <a:ext cx="4211704" cy="707886"/>
          </a:xfrm>
          <a:prstGeom prst="rect">
            <a:avLst/>
          </a:prstGeom>
          <a:noFill/>
        </p:spPr>
        <p:txBody>
          <a:bodyPr wrap="square" rtlCol="0">
            <a:sp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kumimoji="0" lang="en-TH" sz="4000" b="1"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a:t>
            </a:r>
            <a:r>
              <a:rPr kumimoji="0" lang="en-US" sz="40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cts</a:t>
            </a:r>
            <a:r>
              <a:rPr kumimoji="0" lang="en-TH" sz="4000" b="1"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27</a:t>
            </a:r>
            <a:r>
              <a:rPr kumimoji="0" lang="en-US" sz="40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r>
              <a:rPr kumimoji="0" lang="en-TH" sz="4000" b="1"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28:10</a:t>
            </a:r>
            <a:endParaRPr kumimoji="0" lang="en-TH"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5267442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47EBA-DD43-2B40-9D30-44392B962423}"/>
              </a:ext>
            </a:extLst>
          </p:cNvPr>
          <p:cNvSpPr>
            <a:spLocks noGrp="1"/>
          </p:cNvSpPr>
          <p:nvPr>
            <p:ph type="ctrTitle"/>
          </p:nvPr>
        </p:nvSpPr>
        <p:spPr>
          <a:xfrm>
            <a:off x="2385680" y="695972"/>
            <a:ext cx="5618515" cy="2541431"/>
          </a:xfrm>
        </p:spPr>
        <p:txBody>
          <a:bodyPr>
            <a:noAutofit/>
          </a:bodyPr>
          <a:lstStyle/>
          <a:p>
            <a:pPr algn="ctr">
              <a:lnSpc>
                <a:spcPct val="100000"/>
              </a:lnSpc>
            </a:pPr>
            <a:br>
              <a:rPr lang="en-TH" sz="5800" b="1" dirty="0">
                <a:solidFill>
                  <a:schemeClr val="accent1">
                    <a:lumMod val="60000"/>
                    <a:lumOff val="40000"/>
                  </a:schemeClr>
                </a:solidFill>
              </a:rPr>
            </a:br>
            <a:r>
              <a:rPr lang="en-TH" sz="5800" b="1" dirty="0">
                <a:solidFill>
                  <a:schemeClr val="accent1">
                    <a:lumMod val="60000"/>
                    <a:lumOff val="40000"/>
                  </a:schemeClr>
                </a:solidFill>
              </a:rPr>
              <a:t> OF Storms </a:t>
            </a:r>
            <a:br>
              <a:rPr lang="en-TH" sz="5800" b="1" dirty="0">
                <a:solidFill>
                  <a:schemeClr val="accent1">
                    <a:lumMod val="60000"/>
                    <a:lumOff val="40000"/>
                  </a:schemeClr>
                </a:solidFill>
              </a:rPr>
            </a:br>
            <a:r>
              <a:rPr lang="en-TH" sz="5800" b="1" dirty="0">
                <a:solidFill>
                  <a:schemeClr val="accent1">
                    <a:lumMod val="60000"/>
                    <a:lumOff val="40000"/>
                  </a:schemeClr>
                </a:solidFill>
              </a:rPr>
              <a:t>&amp;        shipwrecks</a:t>
            </a:r>
          </a:p>
        </p:txBody>
      </p:sp>
      <p:sp>
        <p:nvSpPr>
          <p:cNvPr id="3" name="Subtitle 2">
            <a:extLst>
              <a:ext uri="{FF2B5EF4-FFF2-40B4-BE49-F238E27FC236}">
                <a16:creationId xmlns:a16="http://schemas.microsoft.com/office/drawing/2014/main" id="{AA96AD1B-4AD3-DA44-98A3-02D6C83C04E8}"/>
              </a:ext>
            </a:extLst>
          </p:cNvPr>
          <p:cNvSpPr>
            <a:spLocks noGrp="1"/>
          </p:cNvSpPr>
          <p:nvPr>
            <p:ph type="subTitle" idx="1"/>
          </p:nvPr>
        </p:nvSpPr>
        <p:spPr>
          <a:xfrm>
            <a:off x="2385680" y="3620598"/>
            <a:ext cx="6024667" cy="2093418"/>
          </a:xfrm>
        </p:spPr>
        <p:txBody>
          <a:bodyPr>
            <a:normAutofit/>
          </a:bodyPr>
          <a:lstStyle/>
          <a:p>
            <a:pPr algn="ctr"/>
            <a:r>
              <a:rPr lang="en-TH" sz="2800" b="1" dirty="0">
                <a:latin typeface="Arial Rounded MT Bold" panose="020F0704030504030204" pitchFamily="34" charset="77"/>
              </a:rPr>
              <a:t>Sermon at Crossroads International Church</a:t>
            </a:r>
          </a:p>
          <a:p>
            <a:pPr algn="ctr"/>
            <a:r>
              <a:rPr lang="en-TH" sz="2800" b="1" dirty="0">
                <a:latin typeface="Arial Rounded MT Bold" panose="020F0704030504030204" pitchFamily="34" charset="77"/>
              </a:rPr>
              <a:t>Sunday, </a:t>
            </a:r>
            <a:r>
              <a:rPr lang="en-TH" sz="2800" b="1">
                <a:latin typeface="Arial Rounded MT Bold" panose="020F0704030504030204" pitchFamily="34" charset="77"/>
              </a:rPr>
              <a:t>July 18, </a:t>
            </a:r>
            <a:r>
              <a:rPr lang="en-TH" sz="2800" b="1" dirty="0">
                <a:latin typeface="Arial Rounded MT Bold" panose="020F0704030504030204" pitchFamily="34" charset="77"/>
              </a:rPr>
              <a:t>2021</a:t>
            </a:r>
            <a:endParaRPr lang="en-TH" sz="2800" dirty="0"/>
          </a:p>
        </p:txBody>
      </p:sp>
      <p:pic>
        <p:nvPicPr>
          <p:cNvPr id="1026" name="Picture 2" descr="Ocean Storm Wallpapers - Top Free Ocean Storm Backgrounds - WallpaperAccess">
            <a:extLst>
              <a:ext uri="{FF2B5EF4-FFF2-40B4-BE49-F238E27FC236}">
                <a16:creationId xmlns:a16="http://schemas.microsoft.com/office/drawing/2014/main" id="{38CA816D-F01D-5A4A-BDF3-D3B8595450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92" y="1403520"/>
            <a:ext cx="2468872" cy="15430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onday: The Shipwreck | Sabbath School Net">
            <a:extLst>
              <a:ext uri="{FF2B5EF4-FFF2-40B4-BE49-F238E27FC236}">
                <a16:creationId xmlns:a16="http://schemas.microsoft.com/office/drawing/2014/main" id="{32DF5D30-EB4E-C941-BCB5-84A3FBEA3E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92" y="2946565"/>
            <a:ext cx="2468872" cy="1579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80391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2E74B45-101E-44B8-9C54-3F0E0A6A886C}"/>
              </a:ext>
            </a:extLst>
          </p:cNvPr>
          <p:cNvPicPr>
            <a:picLocks noChangeAspect="1"/>
          </p:cNvPicPr>
          <p:nvPr/>
        </p:nvPicPr>
        <p:blipFill>
          <a:blip r:embed="rId3"/>
          <a:stretch>
            <a:fillRect/>
          </a:stretch>
        </p:blipFill>
        <p:spPr>
          <a:xfrm>
            <a:off x="0" y="478404"/>
            <a:ext cx="9144000" cy="6379595"/>
          </a:xfrm>
          <a:prstGeom prst="rect">
            <a:avLst/>
          </a:prstGeom>
        </p:spPr>
      </p:pic>
      <p:grpSp>
        <p:nvGrpSpPr>
          <p:cNvPr id="3" name="Group 2">
            <a:extLst>
              <a:ext uri="{FF2B5EF4-FFF2-40B4-BE49-F238E27FC236}">
                <a16:creationId xmlns:a16="http://schemas.microsoft.com/office/drawing/2014/main" id="{F498DD93-10F7-408A-9F81-ADE336566AB5}"/>
              </a:ext>
            </a:extLst>
          </p:cNvPr>
          <p:cNvGrpSpPr/>
          <p:nvPr/>
        </p:nvGrpSpPr>
        <p:grpSpPr>
          <a:xfrm>
            <a:off x="6268749" y="1924440"/>
            <a:ext cx="834758" cy="676038"/>
            <a:chOff x="3453579" y="4038601"/>
            <a:chExt cx="834758" cy="676038"/>
          </a:xfrm>
        </p:grpSpPr>
        <p:sp>
          <p:nvSpPr>
            <p:cNvPr id="4" name="Arrow: Right 3">
              <a:extLst>
                <a:ext uri="{FF2B5EF4-FFF2-40B4-BE49-F238E27FC236}">
                  <a16:creationId xmlns:a16="http://schemas.microsoft.com/office/drawing/2014/main" id="{BB6E9467-CA6B-469D-922D-A03F1719D678}"/>
                </a:ext>
              </a:extLst>
            </p:cNvPr>
            <p:cNvSpPr/>
            <p:nvPr/>
          </p:nvSpPr>
          <p:spPr>
            <a:xfrm>
              <a:off x="3453579" y="4038601"/>
              <a:ext cx="834758" cy="321988"/>
            </a:xfrm>
            <a:prstGeom prst="rightArrow">
              <a:avLst>
                <a:gd name="adj1" fmla="val 59709"/>
                <a:gd name="adj2" fmla="val 77565"/>
              </a:avLst>
            </a:prstGeom>
            <a:solidFill>
              <a:srgbClr val="002060"/>
            </a:solidFill>
            <a:ln w="25400" cap="flat" cmpd="sng" algn="ctr">
              <a:noFill/>
              <a:prstDash val="solid"/>
            </a:ln>
            <a:effectLst/>
          </p:spPr>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srgbClr val="FFFFFF"/>
                </a:solidFill>
                <a:effectLst/>
                <a:uLnTx/>
                <a:uFillTx/>
                <a:latin typeface="Times New Roman"/>
                <a:ea typeface="ＭＳ Ｐゴシック" charset="0"/>
                <a:cs typeface="+mn-cs"/>
              </a:endParaRPr>
            </a:p>
          </p:txBody>
        </p:sp>
        <p:sp>
          <p:nvSpPr>
            <p:cNvPr id="5" name="Arrow: Right 4">
              <a:extLst>
                <a:ext uri="{FF2B5EF4-FFF2-40B4-BE49-F238E27FC236}">
                  <a16:creationId xmlns:a16="http://schemas.microsoft.com/office/drawing/2014/main" id="{981CBF73-5327-4DFA-B9AD-3B4A8EBD5408}"/>
                </a:ext>
              </a:extLst>
            </p:cNvPr>
            <p:cNvSpPr/>
            <p:nvPr/>
          </p:nvSpPr>
          <p:spPr>
            <a:xfrm>
              <a:off x="3453579" y="4392651"/>
              <a:ext cx="834758" cy="321988"/>
            </a:xfrm>
            <a:prstGeom prst="rightArrow">
              <a:avLst>
                <a:gd name="adj1" fmla="val 59709"/>
                <a:gd name="adj2" fmla="val 77565"/>
              </a:avLst>
            </a:prstGeom>
            <a:solidFill>
              <a:srgbClr val="002060"/>
            </a:solidFill>
            <a:ln w="25400" cap="flat" cmpd="sng" algn="ctr">
              <a:noFill/>
              <a:prstDash val="solid"/>
            </a:ln>
            <a:effectLst/>
          </p:spPr>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srgbClr val="FFFFFF"/>
                </a:solidFill>
                <a:effectLst/>
                <a:uLnTx/>
                <a:uFillTx/>
                <a:latin typeface="Times New Roman"/>
                <a:ea typeface="ＭＳ Ｐゴシック" charset="0"/>
                <a:cs typeface="+mn-cs"/>
              </a:endParaRPr>
            </a:p>
          </p:txBody>
        </p:sp>
      </p:grpSp>
      <p:sp>
        <p:nvSpPr>
          <p:cNvPr id="6" name="TextBox 5">
            <a:extLst>
              <a:ext uri="{FF2B5EF4-FFF2-40B4-BE49-F238E27FC236}">
                <a16:creationId xmlns:a16="http://schemas.microsoft.com/office/drawing/2014/main" id="{BA99DF39-671E-425F-891E-1765E32DACDF}"/>
              </a:ext>
            </a:extLst>
          </p:cNvPr>
          <p:cNvSpPr txBox="1"/>
          <p:nvPr/>
        </p:nvSpPr>
        <p:spPr>
          <a:xfrm>
            <a:off x="685800" y="1621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ＭＳ Ｐゴシック" charset="0"/>
                <a:cs typeface="+mn-cs"/>
              </a:rPr>
              <a:t>GOOD NE    WS</a:t>
            </a:r>
          </a:p>
        </p:txBody>
      </p:sp>
      <p:sp>
        <p:nvSpPr>
          <p:cNvPr id="7" name="TextBox 6">
            <a:extLst>
              <a:ext uri="{FF2B5EF4-FFF2-40B4-BE49-F238E27FC236}">
                <a16:creationId xmlns:a16="http://schemas.microsoft.com/office/drawing/2014/main" id="{954F1407-03E7-42C6-A6AD-DE3EF3504F84}"/>
              </a:ext>
            </a:extLst>
          </p:cNvPr>
          <p:cNvSpPr txBox="1"/>
          <p:nvPr/>
        </p:nvSpPr>
        <p:spPr>
          <a:xfrm>
            <a:off x="399852" y="2764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ＭＳ Ｐゴシック" charset="0"/>
                <a:cs typeface="+mn-cs"/>
              </a:rPr>
              <a:t>ON THE MO    VE</a:t>
            </a:r>
          </a:p>
        </p:txBody>
      </p:sp>
      <p:sp>
        <p:nvSpPr>
          <p:cNvPr id="8" name="Rectangle 7">
            <a:extLst>
              <a:ext uri="{FF2B5EF4-FFF2-40B4-BE49-F238E27FC236}">
                <a16:creationId xmlns:a16="http://schemas.microsoft.com/office/drawing/2014/main" id="{B889E20D-4F51-48C1-9CAE-FE1592B9BD5D}"/>
              </a:ext>
            </a:extLst>
          </p:cNvPr>
          <p:cNvSpPr/>
          <p:nvPr/>
        </p:nvSpPr>
        <p:spPr>
          <a:xfrm>
            <a:off x="0" y="0"/>
            <a:ext cx="9144000" cy="478405"/>
          </a:xfrm>
          <a:prstGeom prst="rect">
            <a:avLst/>
          </a:prstGeom>
          <a:solidFill>
            <a:srgbClr val="002060"/>
          </a:solidFill>
          <a:ln w="3175" cap="flat" cmpd="sng" algn="ctr">
            <a:solidFill>
              <a:srgbClr val="002060"/>
            </a:solidFill>
            <a:prstDash val="solid"/>
          </a:ln>
          <a:effectLst/>
        </p:spPr>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ＭＳ Ｐゴシック" charset="0"/>
              <a:cs typeface="+mn-cs"/>
            </a:endParaRPr>
          </a:p>
        </p:txBody>
      </p:sp>
      <p:grpSp>
        <p:nvGrpSpPr>
          <p:cNvPr id="9" name="Group 8">
            <a:extLst>
              <a:ext uri="{FF2B5EF4-FFF2-40B4-BE49-F238E27FC236}">
                <a16:creationId xmlns:a16="http://schemas.microsoft.com/office/drawing/2014/main" id="{7FDFC49F-4864-4759-8913-28849C869648}"/>
              </a:ext>
            </a:extLst>
          </p:cNvPr>
          <p:cNvGrpSpPr/>
          <p:nvPr/>
        </p:nvGrpSpPr>
        <p:grpSpPr>
          <a:xfrm>
            <a:off x="6268749" y="2980090"/>
            <a:ext cx="834758" cy="676038"/>
            <a:chOff x="3453579" y="4038601"/>
            <a:chExt cx="834758" cy="676038"/>
          </a:xfrm>
        </p:grpSpPr>
        <p:sp>
          <p:nvSpPr>
            <p:cNvPr id="10" name="Arrow: Right 9">
              <a:extLst>
                <a:ext uri="{FF2B5EF4-FFF2-40B4-BE49-F238E27FC236}">
                  <a16:creationId xmlns:a16="http://schemas.microsoft.com/office/drawing/2014/main" id="{19A5B9F6-0C48-40FE-96BB-FFA0FA41D37B}"/>
                </a:ext>
              </a:extLst>
            </p:cNvPr>
            <p:cNvSpPr/>
            <p:nvPr/>
          </p:nvSpPr>
          <p:spPr>
            <a:xfrm>
              <a:off x="3453579" y="4038601"/>
              <a:ext cx="834758" cy="321988"/>
            </a:xfrm>
            <a:prstGeom prst="rightArrow">
              <a:avLst>
                <a:gd name="adj1" fmla="val 59709"/>
                <a:gd name="adj2" fmla="val 77565"/>
              </a:avLst>
            </a:prstGeom>
            <a:solidFill>
              <a:srgbClr val="002060"/>
            </a:solidFill>
            <a:ln w="25400" cap="flat" cmpd="sng" algn="ctr">
              <a:noFill/>
              <a:prstDash val="solid"/>
            </a:ln>
            <a:effectLst/>
          </p:spPr>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srgbClr val="FFFFFF"/>
                </a:solidFill>
                <a:effectLst/>
                <a:uLnTx/>
                <a:uFillTx/>
                <a:latin typeface="Times New Roman"/>
                <a:ea typeface="ＭＳ Ｐゴシック" charset="0"/>
                <a:cs typeface="+mn-cs"/>
              </a:endParaRPr>
            </a:p>
          </p:txBody>
        </p:sp>
        <p:sp>
          <p:nvSpPr>
            <p:cNvPr id="11" name="Arrow: Right 10">
              <a:extLst>
                <a:ext uri="{FF2B5EF4-FFF2-40B4-BE49-F238E27FC236}">
                  <a16:creationId xmlns:a16="http://schemas.microsoft.com/office/drawing/2014/main" id="{3B7C88E5-E639-414E-AFC8-5F25BBD3B60A}"/>
                </a:ext>
              </a:extLst>
            </p:cNvPr>
            <p:cNvSpPr/>
            <p:nvPr/>
          </p:nvSpPr>
          <p:spPr>
            <a:xfrm>
              <a:off x="3453579" y="4392651"/>
              <a:ext cx="834758" cy="321988"/>
            </a:xfrm>
            <a:prstGeom prst="rightArrow">
              <a:avLst>
                <a:gd name="adj1" fmla="val 59709"/>
                <a:gd name="adj2" fmla="val 77565"/>
              </a:avLst>
            </a:prstGeom>
            <a:solidFill>
              <a:srgbClr val="002060"/>
            </a:solidFill>
            <a:ln w="25400" cap="flat" cmpd="sng" algn="ctr">
              <a:noFill/>
              <a:prstDash val="solid"/>
            </a:ln>
            <a:effectLst/>
          </p:spPr>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srgbClr val="FFFFFF"/>
                </a:solidFill>
                <a:effectLst/>
                <a:uLnTx/>
                <a:uFillTx/>
                <a:latin typeface="Times New Roman"/>
                <a:ea typeface="ＭＳ Ｐゴシック" charset="0"/>
                <a:cs typeface="+mn-cs"/>
              </a:endParaRPr>
            </a:p>
          </p:txBody>
        </p:sp>
      </p:grpSp>
      <p:sp>
        <p:nvSpPr>
          <p:cNvPr id="12" name="TextBox 11">
            <a:extLst>
              <a:ext uri="{FF2B5EF4-FFF2-40B4-BE49-F238E27FC236}">
                <a16:creationId xmlns:a16="http://schemas.microsoft.com/office/drawing/2014/main" id="{67F178CC-66C7-4188-9B90-3F5FA209B671}"/>
              </a:ext>
            </a:extLst>
          </p:cNvPr>
          <p:cNvSpPr txBox="1"/>
          <p:nvPr/>
        </p:nvSpPr>
        <p:spPr>
          <a:xfrm>
            <a:off x="2763297" y="3916175"/>
            <a:ext cx="5561355" cy="1077218"/>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ＭＳ Ｐゴシック" charset="0"/>
                <a:cs typeface="+mn-cs"/>
              </a:rPr>
              <a:t>God’s work through the early church in</a:t>
            </a:r>
          </a:p>
        </p:txBody>
      </p:sp>
      <p:sp>
        <p:nvSpPr>
          <p:cNvPr id="13" name="TextBox 12">
            <a:extLst>
              <a:ext uri="{FF2B5EF4-FFF2-40B4-BE49-F238E27FC236}">
                <a16:creationId xmlns:a16="http://schemas.microsoft.com/office/drawing/2014/main" id="{DF9BCD23-7E3B-46DF-AAC0-3875CD06A278}"/>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ＭＳ Ｐゴシック" charset="0"/>
                <a:cs typeface="+mn-cs"/>
              </a:rPr>
              <a:t>Acts</a:t>
            </a:r>
            <a:endParaRPr kumimoji="0" lang="en-US" sz="8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ＭＳ Ｐゴシック" charset="0"/>
              <a:cs typeface="+mn-cs"/>
            </a:endParaRPr>
          </a:p>
        </p:txBody>
      </p:sp>
    </p:spTree>
    <p:extLst>
      <p:ext uri="{BB962C8B-B14F-4D97-AF65-F5344CB8AC3E}">
        <p14:creationId xmlns:p14="http://schemas.microsoft.com/office/powerpoint/2010/main" val="60122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Journey Not Destination Quotes. QuotesGram">
            <a:extLst>
              <a:ext uri="{FF2B5EF4-FFF2-40B4-BE49-F238E27FC236}">
                <a16:creationId xmlns:a16="http://schemas.microsoft.com/office/drawing/2014/main" id="{A47B9658-F208-284B-8AB4-B1644E92CA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28725"/>
            <a:ext cx="9144000" cy="440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83390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4" name="Picture 12" descr="Names of God &amp;quot;wordle&amp;quot; | Names of god, God, God names">
            <a:extLst>
              <a:ext uri="{FF2B5EF4-FFF2-40B4-BE49-F238E27FC236}">
                <a16:creationId xmlns:a16="http://schemas.microsoft.com/office/drawing/2014/main" id="{1696AB3E-A31A-354E-B078-A60E60474D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6863"/>
            <a:ext cx="9144000" cy="6264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67314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1D7BD3-19A8-C443-BD73-B6B6FB543B24}"/>
              </a:ext>
            </a:extLst>
          </p:cNvPr>
          <p:cNvSpPr txBox="1"/>
          <p:nvPr/>
        </p:nvSpPr>
        <p:spPr>
          <a:xfrm>
            <a:off x="733397" y="233916"/>
            <a:ext cx="7677206" cy="480131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TH" sz="54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ACTS 27</a:t>
            </a:r>
            <a:r>
              <a:rPr kumimoji="0" lang="en-US" sz="5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en-TH" sz="54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28:10</a:t>
            </a:r>
            <a:endParaRPr kumimoji="0" lang="en-TH" sz="5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571500" marR="0" lvl="0" indent="-5715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TH"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Luke devotes 3 times more space for the journey to Rome than what happens when they get there.</a:t>
            </a:r>
          </a:p>
          <a:p>
            <a:pPr marL="571500" marR="0" lvl="0" indent="-5715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TH"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God is faithful to bring Paul and his fellow-travellers safely to Rome.</a:t>
            </a:r>
          </a:p>
        </p:txBody>
      </p:sp>
    </p:spTree>
    <p:extLst>
      <p:ext uri="{BB962C8B-B14F-4D97-AF65-F5344CB8AC3E}">
        <p14:creationId xmlns:p14="http://schemas.microsoft.com/office/powerpoint/2010/main" val="404838543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1D7BD3-19A8-C443-BD73-B6B6FB543B24}"/>
              </a:ext>
            </a:extLst>
          </p:cNvPr>
          <p:cNvSpPr txBox="1"/>
          <p:nvPr/>
        </p:nvSpPr>
        <p:spPr>
          <a:xfrm>
            <a:off x="733397" y="233916"/>
            <a:ext cx="7677206" cy="424731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TH" sz="5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ACTS 27:1-38</a:t>
            </a:r>
          </a:p>
          <a:p>
            <a:pPr marL="857250" marR="0" lvl="0" indent="-8572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TH"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Paul is not alone – Luke and Aristarchus from </a:t>
            </a:r>
            <a:r>
              <a:rPr kumimoji="0" lang="en-TH"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Thessalonica </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are</a:t>
            </a:r>
            <a:r>
              <a:rPr kumimoji="0" lang="en-TH"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TH"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with him, as well as other prisoners.</a:t>
            </a:r>
          </a:p>
          <a:p>
            <a:pPr marL="857250" marR="0" lvl="0" indent="-8572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TH"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Luke provides a detailed commentary on their journey.</a:t>
            </a:r>
          </a:p>
        </p:txBody>
      </p:sp>
    </p:spTree>
    <p:extLst>
      <p:ext uri="{BB962C8B-B14F-4D97-AF65-F5344CB8AC3E}">
        <p14:creationId xmlns:p14="http://schemas.microsoft.com/office/powerpoint/2010/main" val="9346250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085896-D7B1-F646-A785-D244AFB5C6CF}"/>
              </a:ext>
            </a:extLst>
          </p:cNvPr>
          <p:cNvSpPr txBox="1"/>
          <p:nvPr/>
        </p:nvSpPr>
        <p:spPr>
          <a:xfrm>
            <a:off x="729980" y="3920160"/>
            <a:ext cx="7993117" cy="255454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“…no man not a sailor could have written a narrative of a sea voyage so consistent in all its parts, unless from actual observation.” </a:t>
            </a:r>
          </a:p>
        </p:txBody>
      </p:sp>
      <p:pic>
        <p:nvPicPr>
          <p:cNvPr id="4097" name="Picture 5" descr="The Voyage and Shipwreck of St. Paul, 4th ed. | Logos Bible Software">
            <a:extLst>
              <a:ext uri="{FF2B5EF4-FFF2-40B4-BE49-F238E27FC236}">
                <a16:creationId xmlns:a16="http://schemas.microsoft.com/office/drawing/2014/main" id="{6DB3D2A1-F60E-C340-82C3-91FB392DF11C}"/>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434315" y="85060"/>
            <a:ext cx="2498651" cy="376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97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CC518B2-27E2-7242-A9ED-6615B1CCDF4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TH"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pic>
        <p:nvPicPr>
          <p:cNvPr id="5123" name="Picture 2" descr="They started in Caesarea and traveled across the Mediterranean Sea toward Rome. Winter, with its storms, was approaching. The ship struggled through winds and poor sailing conditions to slowly get to Fair Havens. – Slide 2">
            <a:extLst>
              <a:ext uri="{FF2B5EF4-FFF2-40B4-BE49-F238E27FC236}">
                <a16:creationId xmlns:a16="http://schemas.microsoft.com/office/drawing/2014/main" id="{70F0A521-7367-2A46-96C4-F29A02EE3ED7}"/>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 y="-1"/>
            <a:ext cx="9195951" cy="6857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171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9" tIns="45695" rIns="91389" bIns="45695"/>
          <a:lstStyle/>
          <a:p>
            <a:pPr eaLnBrk="0" hangingPunct="0"/>
            <a:endParaRPr lang="en-US">
              <a:solidFill>
                <a:srgbClr val="000000"/>
              </a:solidFill>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303956"/>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en-US" sz="7200" b="1" dirty="0">
                <a:solidFill>
                  <a:srgbClr val="FFFFFF"/>
                </a:solidFill>
                <a:effectLst>
                  <a:glow rad="127000">
                    <a:srgbClr val="000000"/>
                  </a:glow>
                </a:effectLst>
                <a:latin typeface="Arial" charset="0"/>
                <a:ea typeface="ＭＳ Ｐゴシック" charset="0"/>
                <a:cs typeface="ＭＳ Ｐゴシック" charset="0"/>
              </a:rPr>
              <a:t>Sovereignty II</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952">
              <a:defRPr/>
            </a:pPr>
            <a:r>
              <a:rPr lang="en-US" sz="4800" b="1" dirty="0">
                <a:solidFill>
                  <a:srgbClr val="FFFFFF"/>
                </a:solidFill>
                <a:effectLst>
                  <a:glow rad="127000">
                    <a:srgbClr val="000000"/>
                  </a:glow>
                </a:effectLst>
                <a:latin typeface="Arial" charset="0"/>
                <a:ea typeface="ＭＳ Ｐゴシック" charset="0"/>
                <a:cs typeface="ＭＳ Ｐゴシック" charset="0"/>
              </a:rPr>
              <a:t>Acts</a:t>
            </a:r>
          </a:p>
        </p:txBody>
      </p:sp>
      <p:sp>
        <p:nvSpPr>
          <p:cNvPr id="7" name="Text Box 24"/>
          <p:cNvSpPr txBox="1">
            <a:spLocks noChangeArrowheads="1"/>
          </p:cNvSpPr>
          <p:nvPr/>
        </p:nvSpPr>
        <p:spPr bwMode="auto">
          <a:xfrm>
            <a:off x="8448812" y="65348"/>
            <a:ext cx="526904" cy="8309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6952"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56</a:t>
            </a:r>
          </a:p>
          <a:p>
            <a:pPr defTabSz="456952"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39</a:t>
            </a:r>
          </a:p>
        </p:txBody>
      </p:sp>
    </p:spTree>
    <p:extLst>
      <p:ext uri="{BB962C8B-B14F-4D97-AF65-F5344CB8AC3E}">
        <p14:creationId xmlns:p14="http://schemas.microsoft.com/office/powerpoint/2010/main" val="2392367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25645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e weather was becoming dangerous for sea travel. Paul spoke to the ship’s officers: ‘I believe there is trouble ahead if we go on - shipwreck, loss of cargo, and danger to our lives as well.’ But the ship’s captain wanted to set sail. – Slide 7">
            <a:extLst>
              <a:ext uri="{FF2B5EF4-FFF2-40B4-BE49-F238E27FC236}">
                <a16:creationId xmlns:a16="http://schemas.microsoft.com/office/drawing/2014/main" id="{4A9B885C-8F86-8846-B9C7-679E4138F0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65971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BC95754-FD6E-5044-B9E9-8385794DB593}"/>
              </a:ext>
            </a:extLst>
          </p:cNvPr>
          <p:cNvSpPr>
            <a:spLocks noChangeArrowheads="1"/>
          </p:cNvSpPr>
          <p:nvPr/>
        </p:nvSpPr>
        <p:spPr bwMode="auto">
          <a:xfrm>
            <a:off x="74427" y="142541"/>
            <a:ext cx="18628427" cy="46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TH"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pic>
        <p:nvPicPr>
          <p:cNvPr id="7169" name="Picture 6" descr="Since Fair Havens was an exposed harbour, most of the crew wanted to sail up the coast to Phoenix, which was more sheltered, and spend the winter there. So they pulled up anchor and sailed close to the shore of Crete. But the weather changed abruptly, and a ‘northeaster’ - a wind of typhoon strength - swept across the island and blew them them out to sea.  – Slide 8">
            <a:extLst>
              <a:ext uri="{FF2B5EF4-FFF2-40B4-BE49-F238E27FC236}">
                <a16:creationId xmlns:a16="http://schemas.microsoft.com/office/drawing/2014/main" id="{D7D7F3A4-B243-8643-8171-EDD26B8DB5AC}"/>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17200" y="-79098"/>
            <a:ext cx="9261200" cy="6937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1798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1D7BD3-19A8-C443-BD73-B6B6FB543B24}"/>
              </a:ext>
            </a:extLst>
          </p:cNvPr>
          <p:cNvSpPr txBox="1"/>
          <p:nvPr/>
        </p:nvSpPr>
        <p:spPr>
          <a:xfrm>
            <a:off x="542135" y="197346"/>
            <a:ext cx="8059729" cy="369331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TH" sz="5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ACTS 27:1-38</a:t>
            </a:r>
          </a:p>
          <a:p>
            <a:pPr marL="857250" marR="0" lvl="0" indent="-8572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TH"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Paul warned them not to go. He knew the dangers of t</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t>
            </a:r>
            <a:r>
              <a:rPr kumimoji="0" lang="en-TH"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oceans (verse 9 – see 2 Cor 11:25-26).</a:t>
            </a:r>
          </a:p>
          <a:p>
            <a:pPr marL="857250" marR="0" lvl="0" indent="-8572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TH"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Things soon took a turn for the worst (verses 14-20).</a:t>
            </a:r>
          </a:p>
        </p:txBody>
      </p:sp>
    </p:spTree>
    <p:extLst>
      <p:ext uri="{BB962C8B-B14F-4D97-AF65-F5344CB8AC3E}">
        <p14:creationId xmlns:p14="http://schemas.microsoft.com/office/powerpoint/2010/main" val="318402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339675-405F-A042-BE3B-6E26E984AF10}"/>
              </a:ext>
            </a:extLst>
          </p:cNvPr>
          <p:cNvSpPr txBox="1"/>
          <p:nvPr/>
        </p:nvSpPr>
        <p:spPr>
          <a:xfrm>
            <a:off x="357802" y="1016144"/>
            <a:ext cx="8743166" cy="55092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20 </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When neither sun nor stars appeared for many days, and no small tempest lay on us, all hope of our being saved was at last abandoned. </a:t>
            </a:r>
            <a:r>
              <a:rPr kumimoji="0" lang="en-US" sz="32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21 </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Since they had been without food for a long time, Paul stood up among them and said, “Men, you should have listened to me and not have set sail from Crete and incurred this injury and loss. </a:t>
            </a:r>
            <a:r>
              <a:rPr kumimoji="0" lang="en-US" sz="32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22 </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Yet now I urge you to take heart, for there will be no loss of life among you, but only of the ship.” </a:t>
            </a:r>
          </a:p>
        </p:txBody>
      </p:sp>
      <p:sp>
        <p:nvSpPr>
          <p:cNvPr id="3" name="TextBox 2">
            <a:extLst>
              <a:ext uri="{FF2B5EF4-FFF2-40B4-BE49-F238E27FC236}">
                <a16:creationId xmlns:a16="http://schemas.microsoft.com/office/drawing/2014/main" id="{B9170831-6DB6-7442-A6F1-DD3869A0183B}"/>
              </a:ext>
            </a:extLst>
          </p:cNvPr>
          <p:cNvSpPr txBox="1"/>
          <p:nvPr/>
        </p:nvSpPr>
        <p:spPr>
          <a:xfrm>
            <a:off x="400834" y="143789"/>
            <a:ext cx="8374837" cy="646331"/>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Acts 27:20-22</a:t>
            </a:r>
            <a:endParaRPr kumimoji="0" lang="en-TH"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6609535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339675-405F-A042-BE3B-6E26E984AF10}"/>
              </a:ext>
            </a:extLst>
          </p:cNvPr>
          <p:cNvSpPr txBox="1"/>
          <p:nvPr/>
        </p:nvSpPr>
        <p:spPr>
          <a:xfrm>
            <a:off x="357802" y="1136933"/>
            <a:ext cx="8743166"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23 </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For this very night there stood before me an angel of the God to whom I belong and whom I worship, </a:t>
            </a:r>
            <a:r>
              <a:rPr kumimoji="0" lang="en-US" sz="32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24 </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and he said, ‘Do not be afraid, Paul; you must stand before Caesar. And behold, God has granted you all those who sail with you.’ </a:t>
            </a:r>
            <a:r>
              <a:rPr kumimoji="0" lang="en-US" sz="32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25 </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 take heart, men, for I have faith in God that it will be exactly as I have been told. </a:t>
            </a:r>
            <a:r>
              <a:rPr kumimoji="0" lang="en-US" sz="32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26 </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But we must run aground on some island.”</a:t>
            </a:r>
          </a:p>
        </p:txBody>
      </p:sp>
      <p:sp>
        <p:nvSpPr>
          <p:cNvPr id="3" name="TextBox 2">
            <a:extLst>
              <a:ext uri="{FF2B5EF4-FFF2-40B4-BE49-F238E27FC236}">
                <a16:creationId xmlns:a16="http://schemas.microsoft.com/office/drawing/2014/main" id="{B9170831-6DB6-7442-A6F1-DD3869A0183B}"/>
              </a:ext>
            </a:extLst>
          </p:cNvPr>
          <p:cNvSpPr txBox="1"/>
          <p:nvPr/>
        </p:nvSpPr>
        <p:spPr>
          <a:xfrm>
            <a:off x="400834" y="143789"/>
            <a:ext cx="8374837" cy="646331"/>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Acts 27:23-26</a:t>
            </a:r>
            <a:endParaRPr kumimoji="0" lang="en-TH"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6614820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902D0C9-DC29-334E-9CA7-8D0DE386DE36}"/>
              </a:ext>
            </a:extLst>
          </p:cNvPr>
          <p:cNvSpPr>
            <a:spLocks noChangeArrowheads="1"/>
          </p:cNvSpPr>
          <p:nvPr/>
        </p:nvSpPr>
        <p:spPr bwMode="auto">
          <a:xfrm>
            <a:off x="-1" y="-1"/>
            <a:ext cx="2450928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TH"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8193" name="Picture 8" descr="When morning dawned, they didn’t recognize the coastline. (It was the coast of Malta). – Slide 21">
            <a:extLst>
              <a:ext uri="{FF2B5EF4-FFF2-40B4-BE49-F238E27FC236}">
                <a16:creationId xmlns:a16="http://schemas.microsoft.com/office/drawing/2014/main" id="{D9235471-3DB6-BF40-9BBF-F4137E79AFD1}"/>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 y="-1"/>
            <a:ext cx="9338251" cy="6985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30937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he soldiers wanted to kill the prisoners to make sure they didn’t swim ashore and escape. However, the commanding officer wanted to spare Paul, and stopped them. – Slide 25">
            <a:extLst>
              <a:ext uri="{FF2B5EF4-FFF2-40B4-BE49-F238E27FC236}">
                <a16:creationId xmlns:a16="http://schemas.microsoft.com/office/drawing/2014/main" id="{652B214D-96CB-474A-BB06-57A1AF74BC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2524"/>
            <a:ext cx="9480698" cy="7110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00696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a:solidFill>
                <a:srgbClr val="000000"/>
              </a:solidFill>
              <a:latin typeface="Arial"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Acts 28</a:t>
            </a:r>
          </a:p>
        </p:txBody>
      </p:sp>
    </p:spTree>
    <p:extLst>
      <p:ext uri="{BB962C8B-B14F-4D97-AF65-F5344CB8AC3E}">
        <p14:creationId xmlns:p14="http://schemas.microsoft.com/office/powerpoint/2010/main" val="62563258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1D7BD3-19A8-C443-BD73-B6B6FB543B24}"/>
              </a:ext>
            </a:extLst>
          </p:cNvPr>
          <p:cNvSpPr txBox="1"/>
          <p:nvPr/>
        </p:nvSpPr>
        <p:spPr>
          <a:xfrm>
            <a:off x="542135" y="197346"/>
            <a:ext cx="8059729" cy="160043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TH" sz="54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ACTS 27:39</a:t>
            </a:r>
            <a:r>
              <a:rPr kumimoji="0" lang="en-US" sz="5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TH" sz="54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28:10</a:t>
            </a:r>
            <a:endParaRPr kumimoji="0" lang="en-TH" sz="5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57250" marR="0" lvl="0" indent="-8572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God is sovereign.</a:t>
            </a:r>
            <a:endParaRPr kumimoji="0" lang="en-TH"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3925414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085896-D7B1-F646-A785-D244AFB5C6CF}"/>
              </a:ext>
            </a:extLst>
          </p:cNvPr>
          <p:cNvSpPr txBox="1"/>
          <p:nvPr/>
        </p:nvSpPr>
        <p:spPr>
          <a:xfrm>
            <a:off x="627322" y="1251388"/>
            <a:ext cx="8138306" cy="47089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70C0"/>
                </a:solidFill>
                <a:effectLst/>
                <a:uLnTx/>
                <a:uFillTx/>
                <a:latin typeface="Century Gothic" panose="020B0502020202020204"/>
                <a:ea typeface="+mn-ea"/>
                <a:cs typeface="+mn-cs"/>
              </a:rPr>
              <a:t>“…here we see vividly illustrated the mysterious providence of God as he works out his purposes amidst the apparent misfortunes encountered while living in this fallen world.”</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Ajith Fernando, </a:t>
            </a:r>
            <a:r>
              <a:rPr kumimoji="0" lang="en-US" sz="28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Acts</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NIV Application Commentary,</a:t>
            </a:r>
            <a:r>
              <a:rPr kumimoji="0" lang="en-US" sz="28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Zondervan Academic, 1988</a:t>
            </a:r>
            <a:r>
              <a:rPr kumimoji="0" lang="en-TH"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en-GB"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14943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a:solidFill>
                <a:srgbClr val="000000"/>
              </a:solidFill>
              <a:latin typeface="Arial"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Acts 20</a:t>
            </a:r>
          </a:p>
        </p:txBody>
      </p:sp>
    </p:spTree>
    <p:extLst>
      <p:ext uri="{BB962C8B-B14F-4D97-AF65-F5344CB8AC3E}">
        <p14:creationId xmlns:p14="http://schemas.microsoft.com/office/powerpoint/2010/main" val="303719257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1D7BD3-19A8-C443-BD73-B6B6FB543B24}"/>
              </a:ext>
            </a:extLst>
          </p:cNvPr>
          <p:cNvSpPr txBox="1"/>
          <p:nvPr/>
        </p:nvSpPr>
        <p:spPr>
          <a:xfrm>
            <a:off x="542135" y="197346"/>
            <a:ext cx="8059729" cy="430887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TH" sz="5400" b="1" i="0" u="sng"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ACTS 27:39</a:t>
            </a:r>
            <a:r>
              <a:rPr kumimoji="0" lang="en-US" sz="54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TH" sz="5400" b="1" i="0" u="sng"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28:10</a:t>
            </a:r>
            <a:endParaRPr kumimoji="0" lang="en-TH" sz="54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857250" marR="0" lvl="0" indent="-8572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God is sovereign.</a:t>
            </a:r>
          </a:p>
          <a:p>
            <a:pPr marL="857250" marR="0" lvl="0" indent="-8572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God’s sovereignty is a sub-theme in Acts: 2:14-36; 3:12-26; 4:23-31; 12:5-18; 17:24-31; 28:16-31. </a:t>
            </a:r>
            <a:endParaRPr kumimoji="0" lang="en-TH"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3061568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in on Besiedka">
            <a:extLst>
              <a:ext uri="{FF2B5EF4-FFF2-40B4-BE49-F238E27FC236}">
                <a16:creationId xmlns:a16="http://schemas.microsoft.com/office/drawing/2014/main" id="{36FB84F8-DBA6-1941-B07E-3D57A3EA7C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025"/>
            <a:ext cx="9144000" cy="671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449721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aul is Bitten by a Snake on Malta! | Bible Fun For Kids">
            <a:extLst>
              <a:ext uri="{FF2B5EF4-FFF2-40B4-BE49-F238E27FC236}">
                <a16:creationId xmlns:a16="http://schemas.microsoft.com/office/drawing/2014/main" id="{E53BE283-1CD8-1D40-AA01-9D555C32B4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025"/>
            <a:ext cx="9144000" cy="671195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Paul: From Malta to Rome | Bible Fun For Kids">
            <a:extLst>
              <a:ext uri="{FF2B5EF4-FFF2-40B4-BE49-F238E27FC236}">
                <a16:creationId xmlns:a16="http://schemas.microsoft.com/office/drawing/2014/main" id="{58C0CEB1-7609-E747-9908-89B1929C79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6050"/>
            <a:ext cx="9144000" cy="671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87512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1D7BD3-19A8-C443-BD73-B6B6FB543B24}"/>
              </a:ext>
            </a:extLst>
          </p:cNvPr>
          <p:cNvSpPr txBox="1"/>
          <p:nvPr/>
        </p:nvSpPr>
        <p:spPr>
          <a:xfrm>
            <a:off x="542135" y="197346"/>
            <a:ext cx="8059729" cy="498598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TH" sz="54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ACTS 27:39</a:t>
            </a:r>
            <a:r>
              <a:rPr kumimoji="0" lang="en-US" sz="5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TH" sz="5400" b="1"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28:10</a:t>
            </a:r>
            <a:endParaRPr kumimoji="0" lang="en-TH" sz="5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57250" marR="0" lvl="0" indent="-8572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God is sovereign.</a:t>
            </a:r>
          </a:p>
          <a:p>
            <a:pPr marL="857250" marR="0" lvl="0" indent="-8572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God can use us, as he did Paul, in trying circumstances, to bring hope and healing to those who don’t know him.</a:t>
            </a:r>
          </a:p>
        </p:txBody>
      </p:sp>
    </p:spTree>
    <p:extLst>
      <p:ext uri="{BB962C8B-B14F-4D97-AF65-F5344CB8AC3E}">
        <p14:creationId xmlns:p14="http://schemas.microsoft.com/office/powerpoint/2010/main" val="407971391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4" name="Picture 2" descr="Let us pray!">
            <a:extLst>
              <a:ext uri="{FF2B5EF4-FFF2-40B4-BE49-F238E27FC236}">
                <a16:creationId xmlns:a16="http://schemas.microsoft.com/office/drawing/2014/main" id="{E1E5FD81-4D2D-0248-9990-4E01BFC02BF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26380" y="2124211"/>
            <a:ext cx="5561861" cy="4653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60EB47B-70A8-3B47-9ADB-04F857F332F6}"/>
              </a:ext>
            </a:extLst>
          </p:cNvPr>
          <p:cNvSpPr txBox="1"/>
          <p:nvPr/>
        </p:nvSpPr>
        <p:spPr>
          <a:xfrm>
            <a:off x="3007310" y="582652"/>
            <a:ext cx="5679281" cy="8540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H" sz="4950" b="1" i="0" u="none" strike="noStrike" kern="1200" cap="none" spc="0" normalizeH="0" baseline="0" noProof="0" dirty="0">
                <a:ln>
                  <a:noFill/>
                </a:ln>
                <a:solidFill>
                  <a:srgbClr val="FFFFFF"/>
                </a:solidFill>
                <a:effectLst/>
                <a:uLnTx/>
                <a:uFillTx/>
                <a:latin typeface="Gill Sans MT" panose="020B0502020104020203"/>
                <a:ea typeface="+mn-ea"/>
                <a:cs typeface="+mn-cs"/>
              </a:rPr>
              <a:t>LET US PRAY</a:t>
            </a:r>
          </a:p>
        </p:txBody>
      </p:sp>
    </p:spTree>
    <p:extLst>
      <p:ext uri="{BB962C8B-B14F-4D97-AF65-F5344CB8AC3E}">
        <p14:creationId xmlns:p14="http://schemas.microsoft.com/office/powerpoint/2010/main" val="381234650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E5E13D4A-498F-4EC5-AB36-340569F92F83}"/>
              </a:ext>
            </a:extLst>
          </p:cNvPr>
          <p:cNvSpPr txBox="1">
            <a:spLocks noChangeArrowheads="1"/>
          </p:cNvSpPr>
          <p:nvPr/>
        </p:nvSpPr>
        <p:spPr bwMode="auto">
          <a:xfrm>
            <a:off x="2" y="6092825"/>
            <a:ext cx="9143998"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Matt Lyle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a:t>
            </a:r>
          </a:p>
        </p:txBody>
      </p:sp>
      <p:sp>
        <p:nvSpPr>
          <p:cNvPr id="7" name="Rectangle 2">
            <a:extLst>
              <a:ext uri="{FF2B5EF4-FFF2-40B4-BE49-F238E27FC236}">
                <a16:creationId xmlns:a16="http://schemas.microsoft.com/office/drawing/2014/main" id="{0C8D80FE-9FC9-42F5-87A6-E4CBDE5B634F}"/>
              </a:ext>
            </a:extLst>
          </p:cNvPr>
          <p:cNvSpPr txBox="1">
            <a:spLocks noChangeArrowheads="1"/>
          </p:cNvSpPr>
          <p:nvPr/>
        </p:nvSpPr>
        <p:spPr bwMode="auto">
          <a:xfrm>
            <a:off x="2900855" y="226027"/>
            <a:ext cx="5975129" cy="11897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80000"/>
              </a:lnSpc>
              <a:spcBef>
                <a:spcPct val="0"/>
              </a:spcBef>
              <a:spcAft>
                <a:spcPct val="0"/>
              </a:spcAft>
              <a:buClrTx/>
              <a:buSzTx/>
              <a:buFontTx/>
              <a:buNone/>
              <a:tabLst/>
              <a:defRPr/>
            </a:pPr>
            <a:r>
              <a:rPr kumimoji="0" lang="en-US" sz="4800" b="1" i="1"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Reaching Rome and then . . . </a:t>
            </a:r>
            <a:endParaRPr kumimoji="0" lang="en-US" sz="2000" b="0"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Rectangle 2">
            <a:extLst>
              <a:ext uri="{FF2B5EF4-FFF2-40B4-BE49-F238E27FC236}">
                <a16:creationId xmlns:a16="http://schemas.microsoft.com/office/drawing/2014/main" id="{74F35080-48AE-4BB7-AB25-EACD534953B3}"/>
              </a:ext>
            </a:extLst>
          </p:cNvPr>
          <p:cNvSpPr txBox="1">
            <a:spLocks noChangeArrowheads="1"/>
          </p:cNvSpPr>
          <p:nvPr/>
        </p:nvSpPr>
        <p:spPr bwMode="auto">
          <a:xfrm>
            <a:off x="5405511" y="5053396"/>
            <a:ext cx="3470473" cy="765175"/>
          </a:xfrm>
          <a:prstGeom prst="rect">
            <a:avLst/>
          </a:prstGeom>
          <a:noFill/>
          <a:ln w="38100">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28:11-31</a:t>
            </a:r>
          </a:p>
        </p:txBody>
      </p:sp>
    </p:spTree>
    <p:extLst>
      <p:ext uri="{BB962C8B-B14F-4D97-AF65-F5344CB8AC3E}">
        <p14:creationId xmlns:p14="http://schemas.microsoft.com/office/powerpoint/2010/main" val="114906371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9FB1D6-7424-403D-8770-701C1D9F5653}"/>
              </a:ext>
            </a:extLst>
          </p:cNvPr>
          <p:cNvPicPr>
            <a:picLocks noChangeAspect="1"/>
          </p:cNvPicPr>
          <p:nvPr/>
        </p:nvPicPr>
        <p:blipFill>
          <a:blip r:embed="rId3">
            <a:clrChange>
              <a:clrFrom>
                <a:srgbClr val="1A1F60"/>
              </a:clrFrom>
              <a:clrTo>
                <a:srgbClr val="1A1F60">
                  <a:alpha val="0"/>
                </a:srgbClr>
              </a:clrTo>
            </a:clrChange>
          </a:blip>
          <a:stretch>
            <a:fillRect/>
          </a:stretch>
        </p:blipFill>
        <p:spPr>
          <a:xfrm>
            <a:off x="6780999" y="377830"/>
            <a:ext cx="1753401" cy="2179107"/>
          </a:xfrm>
          <a:prstGeom prst="rect">
            <a:avLst/>
          </a:prstGeom>
        </p:spPr>
      </p:pic>
      <p:pic>
        <p:nvPicPr>
          <p:cNvPr id="10" name="Picture 9">
            <a:extLst>
              <a:ext uri="{FF2B5EF4-FFF2-40B4-BE49-F238E27FC236}">
                <a16:creationId xmlns:a16="http://schemas.microsoft.com/office/drawing/2014/main" id="{76719B71-2C23-4697-819A-AD06F42CB9A2}"/>
              </a:ext>
            </a:extLst>
          </p:cNvPr>
          <p:cNvPicPr>
            <a:picLocks noChangeAspect="1"/>
          </p:cNvPicPr>
          <p:nvPr/>
        </p:nvPicPr>
        <p:blipFill>
          <a:blip r:embed="rId4"/>
          <a:stretch>
            <a:fillRect/>
          </a:stretch>
        </p:blipFill>
        <p:spPr>
          <a:xfrm>
            <a:off x="5495925" y="4733925"/>
            <a:ext cx="3648075" cy="2124075"/>
          </a:xfrm>
          <a:prstGeom prst="rect">
            <a:avLst/>
          </a:prstGeom>
        </p:spPr>
      </p:pic>
      <p:pic>
        <p:nvPicPr>
          <p:cNvPr id="16" name="Picture 15">
            <a:extLst>
              <a:ext uri="{FF2B5EF4-FFF2-40B4-BE49-F238E27FC236}">
                <a16:creationId xmlns:a16="http://schemas.microsoft.com/office/drawing/2014/main" id="{86B9B074-1F57-4B59-96CE-45FFEFCD3A02}"/>
              </a:ext>
            </a:extLst>
          </p:cNvPr>
          <p:cNvPicPr>
            <a:picLocks noChangeAspect="1"/>
          </p:cNvPicPr>
          <p:nvPr/>
        </p:nvPicPr>
        <p:blipFill>
          <a:blip r:embed="rId5">
            <a:clrChange>
              <a:clrFrom>
                <a:srgbClr val="000000"/>
              </a:clrFrom>
              <a:clrTo>
                <a:srgbClr val="000000">
                  <a:alpha val="0"/>
                </a:srgbClr>
              </a:clrTo>
            </a:clrChange>
          </a:blip>
          <a:stretch>
            <a:fillRect/>
          </a:stretch>
        </p:blipFill>
        <p:spPr>
          <a:xfrm>
            <a:off x="254292" y="4346476"/>
            <a:ext cx="2275548" cy="2278695"/>
          </a:xfrm>
          <a:prstGeom prst="rect">
            <a:avLst/>
          </a:prstGeom>
        </p:spPr>
      </p:pic>
      <p:pic>
        <p:nvPicPr>
          <p:cNvPr id="18" name="Picture 17">
            <a:extLst>
              <a:ext uri="{FF2B5EF4-FFF2-40B4-BE49-F238E27FC236}">
                <a16:creationId xmlns:a16="http://schemas.microsoft.com/office/drawing/2014/main" id="{AFA09919-B470-407F-B2BF-4CFB67B67766}"/>
              </a:ext>
            </a:extLst>
          </p:cNvPr>
          <p:cNvPicPr>
            <a:picLocks noChangeAspect="1"/>
          </p:cNvPicPr>
          <p:nvPr/>
        </p:nvPicPr>
        <p:blipFill>
          <a:blip r:embed="rId6">
            <a:clrChange>
              <a:clrFrom>
                <a:srgbClr val="1A1F5E"/>
              </a:clrFrom>
              <a:clrTo>
                <a:srgbClr val="1A1F5E">
                  <a:alpha val="0"/>
                </a:srgbClr>
              </a:clrTo>
            </a:clrChange>
          </a:blip>
          <a:stretch>
            <a:fillRect/>
          </a:stretch>
        </p:blipFill>
        <p:spPr>
          <a:xfrm>
            <a:off x="0" y="0"/>
            <a:ext cx="3774371" cy="3764280"/>
          </a:xfrm>
          <a:prstGeom prst="rect">
            <a:avLst/>
          </a:prstGeom>
        </p:spPr>
      </p:pic>
    </p:spTree>
    <p:extLst>
      <p:ext uri="{BB962C8B-B14F-4D97-AF65-F5344CB8AC3E}">
        <p14:creationId xmlns:p14="http://schemas.microsoft.com/office/powerpoint/2010/main" val="200546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F8204C7-A522-4B3B-AD5C-1E068C1F0A3F}"/>
              </a:ext>
            </a:extLst>
          </p:cNvPr>
          <p:cNvPicPr>
            <a:picLocks noChangeAspect="1"/>
          </p:cNvPicPr>
          <p:nvPr/>
        </p:nvPicPr>
        <p:blipFill>
          <a:blip r:embed="rId3">
            <a:clrChange>
              <a:clrFrom>
                <a:srgbClr val="1A1F60"/>
              </a:clrFrom>
              <a:clrTo>
                <a:srgbClr val="1A1F60">
                  <a:alpha val="0"/>
                </a:srgbClr>
              </a:clrTo>
            </a:clrChange>
          </a:blip>
          <a:stretch>
            <a:fillRect/>
          </a:stretch>
        </p:blipFill>
        <p:spPr>
          <a:xfrm>
            <a:off x="6780999" y="377830"/>
            <a:ext cx="1753401" cy="2179107"/>
          </a:xfrm>
          <a:prstGeom prst="rect">
            <a:avLst/>
          </a:prstGeom>
        </p:spPr>
      </p:pic>
      <p:pic>
        <p:nvPicPr>
          <p:cNvPr id="12" name="Picture 11">
            <a:extLst>
              <a:ext uri="{FF2B5EF4-FFF2-40B4-BE49-F238E27FC236}">
                <a16:creationId xmlns:a16="http://schemas.microsoft.com/office/drawing/2014/main" id="{875DD375-0CC2-48EC-9C19-0DDB3511669C}"/>
              </a:ext>
            </a:extLst>
          </p:cNvPr>
          <p:cNvPicPr>
            <a:picLocks noChangeAspect="1"/>
          </p:cNvPicPr>
          <p:nvPr/>
        </p:nvPicPr>
        <p:blipFill>
          <a:blip r:embed="rId4"/>
          <a:stretch>
            <a:fillRect/>
          </a:stretch>
        </p:blipFill>
        <p:spPr>
          <a:xfrm>
            <a:off x="5495925" y="4733925"/>
            <a:ext cx="3648075" cy="2124075"/>
          </a:xfrm>
          <a:prstGeom prst="rect">
            <a:avLst/>
          </a:prstGeom>
        </p:spPr>
      </p:pic>
      <p:pic>
        <p:nvPicPr>
          <p:cNvPr id="13" name="Picture 12">
            <a:extLst>
              <a:ext uri="{FF2B5EF4-FFF2-40B4-BE49-F238E27FC236}">
                <a16:creationId xmlns:a16="http://schemas.microsoft.com/office/drawing/2014/main" id="{6AFFCB42-5BC9-4A83-91C3-C780AF597D9E}"/>
              </a:ext>
            </a:extLst>
          </p:cNvPr>
          <p:cNvPicPr>
            <a:picLocks noChangeAspect="1"/>
          </p:cNvPicPr>
          <p:nvPr/>
        </p:nvPicPr>
        <p:blipFill>
          <a:blip r:embed="rId5">
            <a:clrChange>
              <a:clrFrom>
                <a:srgbClr val="000000"/>
              </a:clrFrom>
              <a:clrTo>
                <a:srgbClr val="000000">
                  <a:alpha val="0"/>
                </a:srgbClr>
              </a:clrTo>
            </a:clrChange>
          </a:blip>
          <a:stretch>
            <a:fillRect/>
          </a:stretch>
        </p:blipFill>
        <p:spPr>
          <a:xfrm>
            <a:off x="254292" y="4346476"/>
            <a:ext cx="2275548" cy="2278695"/>
          </a:xfrm>
          <a:prstGeom prst="rect">
            <a:avLst/>
          </a:prstGeom>
        </p:spPr>
      </p:pic>
      <p:pic>
        <p:nvPicPr>
          <p:cNvPr id="18" name="Picture 17">
            <a:extLst>
              <a:ext uri="{FF2B5EF4-FFF2-40B4-BE49-F238E27FC236}">
                <a16:creationId xmlns:a16="http://schemas.microsoft.com/office/drawing/2014/main" id="{AFA09919-B470-407F-B2BF-4CFB67B67766}"/>
              </a:ext>
            </a:extLst>
          </p:cNvPr>
          <p:cNvPicPr>
            <a:picLocks noChangeAspect="1"/>
          </p:cNvPicPr>
          <p:nvPr/>
        </p:nvPicPr>
        <p:blipFill>
          <a:blip r:embed="rId6">
            <a:clrChange>
              <a:clrFrom>
                <a:srgbClr val="1A1F5E"/>
              </a:clrFrom>
              <a:clrTo>
                <a:srgbClr val="1A1F5E">
                  <a:alpha val="0"/>
                </a:srgbClr>
              </a:clrTo>
            </a:clrChange>
          </a:blip>
          <a:stretch>
            <a:fillRect/>
          </a:stretch>
        </p:blipFill>
        <p:spPr>
          <a:xfrm>
            <a:off x="0" y="0"/>
            <a:ext cx="3774371" cy="3764280"/>
          </a:xfrm>
          <a:prstGeom prst="rect">
            <a:avLst/>
          </a:prstGeom>
        </p:spPr>
      </p:pic>
      <p:pic>
        <p:nvPicPr>
          <p:cNvPr id="24" name="Picture 23">
            <a:extLst>
              <a:ext uri="{FF2B5EF4-FFF2-40B4-BE49-F238E27FC236}">
                <a16:creationId xmlns:a16="http://schemas.microsoft.com/office/drawing/2014/main" id="{5ADF1EAE-CE41-43C1-BBCD-E344117E20AF}"/>
              </a:ext>
            </a:extLst>
          </p:cNvPr>
          <p:cNvPicPr>
            <a:picLocks noChangeAspect="1"/>
          </p:cNvPicPr>
          <p:nvPr/>
        </p:nvPicPr>
        <p:blipFill>
          <a:blip r:embed="rId6">
            <a:clrChange>
              <a:clrFrom>
                <a:srgbClr val="1A1F5E"/>
              </a:clrFrom>
              <a:clrTo>
                <a:srgbClr val="1A1F5E">
                  <a:alpha val="0"/>
                </a:srgbClr>
              </a:clrTo>
            </a:clrChange>
          </a:blip>
          <a:stretch>
            <a:fillRect/>
          </a:stretch>
        </p:blipFill>
        <p:spPr>
          <a:xfrm>
            <a:off x="2955973" y="0"/>
            <a:ext cx="3774371" cy="3764280"/>
          </a:xfrm>
          <a:prstGeom prst="rect">
            <a:avLst/>
          </a:prstGeom>
        </p:spPr>
      </p:pic>
      <p:pic>
        <p:nvPicPr>
          <p:cNvPr id="25" name="Picture 24">
            <a:extLst>
              <a:ext uri="{FF2B5EF4-FFF2-40B4-BE49-F238E27FC236}">
                <a16:creationId xmlns:a16="http://schemas.microsoft.com/office/drawing/2014/main" id="{E141E262-ADC9-43B9-86D6-013B631F538E}"/>
              </a:ext>
            </a:extLst>
          </p:cNvPr>
          <p:cNvPicPr>
            <a:picLocks noChangeAspect="1"/>
          </p:cNvPicPr>
          <p:nvPr/>
        </p:nvPicPr>
        <p:blipFill>
          <a:blip r:embed="rId6">
            <a:clrChange>
              <a:clrFrom>
                <a:srgbClr val="1A1F5E"/>
              </a:clrFrom>
              <a:clrTo>
                <a:srgbClr val="1A1F5E">
                  <a:alpha val="0"/>
                </a:srgbClr>
              </a:clrTo>
            </a:clrChange>
          </a:blip>
          <a:stretch>
            <a:fillRect/>
          </a:stretch>
        </p:blipFill>
        <p:spPr>
          <a:xfrm>
            <a:off x="5369631" y="0"/>
            <a:ext cx="3774371" cy="3764280"/>
          </a:xfrm>
          <a:prstGeom prst="rect">
            <a:avLst/>
          </a:prstGeom>
        </p:spPr>
      </p:pic>
      <p:pic>
        <p:nvPicPr>
          <p:cNvPr id="26" name="Picture 25">
            <a:extLst>
              <a:ext uri="{FF2B5EF4-FFF2-40B4-BE49-F238E27FC236}">
                <a16:creationId xmlns:a16="http://schemas.microsoft.com/office/drawing/2014/main" id="{F26210A3-8D22-4A93-8157-4A54FF91378A}"/>
              </a:ext>
            </a:extLst>
          </p:cNvPr>
          <p:cNvPicPr>
            <a:picLocks noChangeAspect="1"/>
          </p:cNvPicPr>
          <p:nvPr/>
        </p:nvPicPr>
        <p:blipFill>
          <a:blip r:embed="rId6">
            <a:clrChange>
              <a:clrFrom>
                <a:srgbClr val="1A1F5E"/>
              </a:clrFrom>
              <a:clrTo>
                <a:srgbClr val="1A1F5E">
                  <a:alpha val="0"/>
                </a:srgbClr>
              </a:clrTo>
            </a:clrChange>
          </a:blip>
          <a:stretch>
            <a:fillRect/>
          </a:stretch>
        </p:blipFill>
        <p:spPr>
          <a:xfrm>
            <a:off x="5369629" y="3093720"/>
            <a:ext cx="3774371" cy="3764280"/>
          </a:xfrm>
          <a:prstGeom prst="rect">
            <a:avLst/>
          </a:prstGeom>
        </p:spPr>
      </p:pic>
      <p:pic>
        <p:nvPicPr>
          <p:cNvPr id="27" name="Picture 26">
            <a:extLst>
              <a:ext uri="{FF2B5EF4-FFF2-40B4-BE49-F238E27FC236}">
                <a16:creationId xmlns:a16="http://schemas.microsoft.com/office/drawing/2014/main" id="{51ED2FAF-C2E9-493C-A1EA-7CBC0A3E4C20}"/>
              </a:ext>
            </a:extLst>
          </p:cNvPr>
          <p:cNvPicPr>
            <a:picLocks noChangeAspect="1"/>
          </p:cNvPicPr>
          <p:nvPr/>
        </p:nvPicPr>
        <p:blipFill>
          <a:blip r:embed="rId6">
            <a:clrChange>
              <a:clrFrom>
                <a:srgbClr val="1A1F5E"/>
              </a:clrFrom>
              <a:clrTo>
                <a:srgbClr val="1A1F5E">
                  <a:alpha val="0"/>
                </a:srgbClr>
              </a:clrTo>
            </a:clrChange>
          </a:blip>
          <a:stretch>
            <a:fillRect/>
          </a:stretch>
        </p:blipFill>
        <p:spPr>
          <a:xfrm>
            <a:off x="2955973" y="3093720"/>
            <a:ext cx="3774371" cy="3764280"/>
          </a:xfrm>
          <a:prstGeom prst="rect">
            <a:avLst/>
          </a:prstGeom>
        </p:spPr>
      </p:pic>
      <p:pic>
        <p:nvPicPr>
          <p:cNvPr id="28" name="Picture 27">
            <a:extLst>
              <a:ext uri="{FF2B5EF4-FFF2-40B4-BE49-F238E27FC236}">
                <a16:creationId xmlns:a16="http://schemas.microsoft.com/office/drawing/2014/main" id="{5489E60A-629B-40F4-BEB7-97FC61B7976F}"/>
              </a:ext>
            </a:extLst>
          </p:cNvPr>
          <p:cNvPicPr>
            <a:picLocks noChangeAspect="1"/>
          </p:cNvPicPr>
          <p:nvPr/>
        </p:nvPicPr>
        <p:blipFill>
          <a:blip r:embed="rId6">
            <a:clrChange>
              <a:clrFrom>
                <a:srgbClr val="1A1F5E"/>
              </a:clrFrom>
              <a:clrTo>
                <a:srgbClr val="1A1F5E">
                  <a:alpha val="0"/>
                </a:srgbClr>
              </a:clrTo>
            </a:clrChange>
          </a:blip>
          <a:stretch>
            <a:fillRect/>
          </a:stretch>
        </p:blipFill>
        <p:spPr>
          <a:xfrm>
            <a:off x="-28012" y="3093720"/>
            <a:ext cx="3774371" cy="3764280"/>
          </a:xfrm>
          <a:prstGeom prst="rect">
            <a:avLst/>
          </a:prstGeom>
        </p:spPr>
      </p:pic>
    </p:spTree>
    <p:extLst>
      <p:ext uri="{BB962C8B-B14F-4D97-AF65-F5344CB8AC3E}">
        <p14:creationId xmlns:p14="http://schemas.microsoft.com/office/powerpoint/2010/main" val="97536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73AF23-6243-4400-9107-CB203B277347}"/>
              </a:ext>
            </a:extLst>
          </p:cNvPr>
          <p:cNvPicPr>
            <a:picLocks noChangeAspect="1"/>
          </p:cNvPicPr>
          <p:nvPr/>
        </p:nvPicPr>
        <p:blipFill>
          <a:blip r:embed="rId3"/>
          <a:stretch>
            <a:fillRect/>
          </a:stretch>
        </p:blipFill>
        <p:spPr>
          <a:xfrm>
            <a:off x="0" y="478406"/>
            <a:ext cx="9144000" cy="6379595"/>
          </a:xfrm>
          <a:prstGeom prst="rect">
            <a:avLst/>
          </a:prstGeom>
        </p:spPr>
      </p:pic>
      <p:grpSp>
        <p:nvGrpSpPr>
          <p:cNvPr id="3" name="Group 2">
            <a:extLst>
              <a:ext uri="{FF2B5EF4-FFF2-40B4-BE49-F238E27FC236}">
                <a16:creationId xmlns:a16="http://schemas.microsoft.com/office/drawing/2014/main" id="{0AE18D14-61DC-4672-B79E-9EB27CD4BAA3}"/>
              </a:ext>
            </a:extLst>
          </p:cNvPr>
          <p:cNvGrpSpPr/>
          <p:nvPr/>
        </p:nvGrpSpPr>
        <p:grpSpPr>
          <a:xfrm>
            <a:off x="6268751" y="1924442"/>
            <a:ext cx="834759" cy="676039"/>
            <a:chOff x="3453579" y="4038601"/>
            <a:chExt cx="834758" cy="676038"/>
          </a:xfrm>
        </p:grpSpPr>
        <p:sp>
          <p:nvSpPr>
            <p:cNvPr id="4" name="Arrow: Right 3">
              <a:extLst>
                <a:ext uri="{FF2B5EF4-FFF2-40B4-BE49-F238E27FC236}">
                  <a16:creationId xmlns:a16="http://schemas.microsoft.com/office/drawing/2014/main" id="{35F7591D-2066-49DF-9147-426AA002DE7F}"/>
                </a:ext>
              </a:extLst>
            </p:cNvPr>
            <p:cNvSpPr/>
            <p:nvPr/>
          </p:nvSpPr>
          <p:spPr>
            <a:xfrm>
              <a:off x="3453579" y="4038601"/>
              <a:ext cx="834758" cy="321988"/>
            </a:xfrm>
            <a:prstGeom prst="rightArrow">
              <a:avLst>
                <a:gd name="adj1" fmla="val 59709"/>
                <a:gd name="adj2" fmla="val 77565"/>
              </a:avLst>
            </a:prstGeom>
            <a:solidFill>
              <a:srgbClr val="002060"/>
            </a:solidFill>
            <a:ln w="25400" cap="flat" cmpd="sng" algn="ctr">
              <a:noFill/>
              <a:prstDash val="solid"/>
            </a:ln>
            <a:effectLst/>
          </p:spPr>
          <p:txBody>
            <a:bodyPr rtlCol="0" anchor="ctr"/>
            <a:lstStyle/>
            <a:p>
              <a:pPr marL="0" marR="0" lvl="0" indent="0" algn="ctr" defTabSz="457166"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srgbClr val="FFFFFF"/>
                </a:solidFill>
                <a:effectLst/>
                <a:uLnTx/>
                <a:uFillTx/>
                <a:latin typeface="Times New Roman"/>
                <a:ea typeface="ＭＳ Ｐゴシック" charset="0"/>
                <a:cs typeface="+mn-cs"/>
              </a:endParaRPr>
            </a:p>
          </p:txBody>
        </p:sp>
        <p:sp>
          <p:nvSpPr>
            <p:cNvPr id="5" name="Arrow: Right 4">
              <a:extLst>
                <a:ext uri="{FF2B5EF4-FFF2-40B4-BE49-F238E27FC236}">
                  <a16:creationId xmlns:a16="http://schemas.microsoft.com/office/drawing/2014/main" id="{6A3C57BB-5BE7-4553-9BAF-5037C4931CAC}"/>
                </a:ext>
              </a:extLst>
            </p:cNvPr>
            <p:cNvSpPr/>
            <p:nvPr/>
          </p:nvSpPr>
          <p:spPr>
            <a:xfrm>
              <a:off x="3453579" y="4392651"/>
              <a:ext cx="834758" cy="321988"/>
            </a:xfrm>
            <a:prstGeom prst="rightArrow">
              <a:avLst>
                <a:gd name="adj1" fmla="val 59709"/>
                <a:gd name="adj2" fmla="val 77565"/>
              </a:avLst>
            </a:prstGeom>
            <a:solidFill>
              <a:srgbClr val="002060"/>
            </a:solidFill>
            <a:ln w="25400" cap="flat" cmpd="sng" algn="ctr">
              <a:noFill/>
              <a:prstDash val="solid"/>
            </a:ln>
            <a:effectLst/>
          </p:spPr>
          <p:txBody>
            <a:bodyPr rtlCol="0" anchor="ctr"/>
            <a:lstStyle/>
            <a:p>
              <a:pPr marL="0" marR="0" lvl="0" indent="0" algn="ctr" defTabSz="457166"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srgbClr val="FFFFFF"/>
                </a:solidFill>
                <a:effectLst/>
                <a:uLnTx/>
                <a:uFillTx/>
                <a:latin typeface="Times New Roman"/>
                <a:ea typeface="ＭＳ Ｐゴシック" charset="0"/>
                <a:cs typeface="+mn-cs"/>
              </a:endParaRPr>
            </a:p>
          </p:txBody>
        </p:sp>
      </p:grpSp>
      <p:sp>
        <p:nvSpPr>
          <p:cNvPr id="6" name="TextBox 5">
            <a:extLst>
              <a:ext uri="{FF2B5EF4-FFF2-40B4-BE49-F238E27FC236}">
                <a16:creationId xmlns:a16="http://schemas.microsoft.com/office/drawing/2014/main" id="{59621AC2-457A-4E08-A6EF-96993CAE424B}"/>
              </a:ext>
            </a:extLst>
          </p:cNvPr>
          <p:cNvSpPr txBox="1"/>
          <p:nvPr/>
        </p:nvSpPr>
        <p:spPr>
          <a:xfrm>
            <a:off x="685800" y="1621408"/>
            <a:ext cx="7924800" cy="1274195"/>
          </a:xfrm>
          <a:prstGeom prst="rect">
            <a:avLst/>
          </a:prstGeom>
          <a:noFill/>
        </p:spPr>
        <p:txBody>
          <a:bodyPr wrap="square" rtlCol="0">
            <a:spAutoFit/>
          </a:bodyPr>
          <a:lstStyle/>
          <a:p>
            <a:pPr marL="0" marR="0" lvl="0" indent="0" algn="r" defTabSz="457189"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ＭＳ Ｐゴシック" charset="0"/>
                <a:cs typeface="+mn-cs"/>
              </a:rPr>
              <a:t>GOOD NE    WS</a:t>
            </a:r>
          </a:p>
        </p:txBody>
      </p:sp>
      <p:sp>
        <p:nvSpPr>
          <p:cNvPr id="7" name="TextBox 6">
            <a:extLst>
              <a:ext uri="{FF2B5EF4-FFF2-40B4-BE49-F238E27FC236}">
                <a16:creationId xmlns:a16="http://schemas.microsoft.com/office/drawing/2014/main" id="{5FBF646C-3715-4FEB-8B56-36BAE28F2DE1}"/>
              </a:ext>
            </a:extLst>
          </p:cNvPr>
          <p:cNvSpPr txBox="1"/>
          <p:nvPr/>
        </p:nvSpPr>
        <p:spPr>
          <a:xfrm>
            <a:off x="399852" y="2764408"/>
            <a:ext cx="7924800" cy="1274195"/>
          </a:xfrm>
          <a:prstGeom prst="rect">
            <a:avLst/>
          </a:prstGeom>
          <a:noFill/>
        </p:spPr>
        <p:txBody>
          <a:bodyPr wrap="square" rtlCol="0">
            <a:spAutoFit/>
          </a:bodyPr>
          <a:lstStyle/>
          <a:p>
            <a:pPr marL="0" marR="0" lvl="0" indent="0" algn="r" defTabSz="457189"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ＭＳ Ｐゴシック" charset="0"/>
                <a:cs typeface="+mn-cs"/>
              </a:rPr>
              <a:t>ON THE MO    VE</a:t>
            </a:r>
          </a:p>
        </p:txBody>
      </p:sp>
      <p:sp>
        <p:nvSpPr>
          <p:cNvPr id="8" name="Rectangle 7">
            <a:extLst>
              <a:ext uri="{FF2B5EF4-FFF2-40B4-BE49-F238E27FC236}">
                <a16:creationId xmlns:a16="http://schemas.microsoft.com/office/drawing/2014/main" id="{C9C4589E-E85B-440A-9601-010539B3E279}"/>
              </a:ext>
            </a:extLst>
          </p:cNvPr>
          <p:cNvSpPr/>
          <p:nvPr/>
        </p:nvSpPr>
        <p:spPr>
          <a:xfrm>
            <a:off x="0" y="3"/>
            <a:ext cx="9144000" cy="478405"/>
          </a:xfrm>
          <a:prstGeom prst="rect">
            <a:avLst/>
          </a:prstGeom>
          <a:solidFill>
            <a:srgbClr val="002060"/>
          </a:solidFill>
          <a:ln w="3175" cap="flat" cmpd="sng" algn="ctr">
            <a:solidFill>
              <a:srgbClr val="002060"/>
            </a:solidFill>
            <a:prstDash val="solid"/>
          </a:ln>
          <a:effectLst/>
        </p:spPr>
        <p:txBody>
          <a:bodyPr rtlCol="0" anchor="ctr"/>
          <a:lstStyle/>
          <a:p>
            <a:pPr marL="0" marR="0" lvl="0" indent="0" algn="ctr" defTabSz="45716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ＭＳ Ｐゴシック" charset="0"/>
              <a:cs typeface="+mn-cs"/>
            </a:endParaRPr>
          </a:p>
        </p:txBody>
      </p:sp>
      <p:grpSp>
        <p:nvGrpSpPr>
          <p:cNvPr id="9" name="Group 8">
            <a:extLst>
              <a:ext uri="{FF2B5EF4-FFF2-40B4-BE49-F238E27FC236}">
                <a16:creationId xmlns:a16="http://schemas.microsoft.com/office/drawing/2014/main" id="{91CA0140-FC92-4CE0-AA78-349C52B27368}"/>
              </a:ext>
            </a:extLst>
          </p:cNvPr>
          <p:cNvGrpSpPr/>
          <p:nvPr/>
        </p:nvGrpSpPr>
        <p:grpSpPr>
          <a:xfrm>
            <a:off x="6268751" y="2980091"/>
            <a:ext cx="834759" cy="676039"/>
            <a:chOff x="3453579" y="4038601"/>
            <a:chExt cx="834758" cy="676038"/>
          </a:xfrm>
        </p:grpSpPr>
        <p:sp>
          <p:nvSpPr>
            <p:cNvPr id="10" name="Arrow: Right 9">
              <a:extLst>
                <a:ext uri="{FF2B5EF4-FFF2-40B4-BE49-F238E27FC236}">
                  <a16:creationId xmlns:a16="http://schemas.microsoft.com/office/drawing/2014/main" id="{B5260A1B-9D9D-4EDC-9697-96D4A59A1760}"/>
                </a:ext>
              </a:extLst>
            </p:cNvPr>
            <p:cNvSpPr/>
            <p:nvPr/>
          </p:nvSpPr>
          <p:spPr>
            <a:xfrm>
              <a:off x="3453579" y="4038601"/>
              <a:ext cx="834758" cy="321988"/>
            </a:xfrm>
            <a:prstGeom prst="rightArrow">
              <a:avLst>
                <a:gd name="adj1" fmla="val 59709"/>
                <a:gd name="adj2" fmla="val 77565"/>
              </a:avLst>
            </a:prstGeom>
            <a:solidFill>
              <a:srgbClr val="002060"/>
            </a:solidFill>
            <a:ln w="25400" cap="flat" cmpd="sng" algn="ctr">
              <a:noFill/>
              <a:prstDash val="solid"/>
            </a:ln>
            <a:effectLst/>
          </p:spPr>
          <p:txBody>
            <a:bodyPr rtlCol="0" anchor="ctr"/>
            <a:lstStyle/>
            <a:p>
              <a:pPr marL="0" marR="0" lvl="0" indent="0" algn="ctr" defTabSz="457166"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srgbClr val="FFFFFF"/>
                </a:solidFill>
                <a:effectLst/>
                <a:uLnTx/>
                <a:uFillTx/>
                <a:latin typeface="Times New Roman"/>
                <a:ea typeface="ＭＳ Ｐゴシック" charset="0"/>
                <a:cs typeface="+mn-cs"/>
              </a:endParaRPr>
            </a:p>
          </p:txBody>
        </p:sp>
        <p:sp>
          <p:nvSpPr>
            <p:cNvPr id="11" name="Arrow: Right 10">
              <a:extLst>
                <a:ext uri="{FF2B5EF4-FFF2-40B4-BE49-F238E27FC236}">
                  <a16:creationId xmlns:a16="http://schemas.microsoft.com/office/drawing/2014/main" id="{7AF873B7-2D21-4D1D-AE16-1E91EA68A7DF}"/>
                </a:ext>
              </a:extLst>
            </p:cNvPr>
            <p:cNvSpPr/>
            <p:nvPr/>
          </p:nvSpPr>
          <p:spPr>
            <a:xfrm>
              <a:off x="3453579" y="4392651"/>
              <a:ext cx="834758" cy="321988"/>
            </a:xfrm>
            <a:prstGeom prst="rightArrow">
              <a:avLst>
                <a:gd name="adj1" fmla="val 59709"/>
                <a:gd name="adj2" fmla="val 77565"/>
              </a:avLst>
            </a:prstGeom>
            <a:solidFill>
              <a:srgbClr val="002060"/>
            </a:solidFill>
            <a:ln w="25400" cap="flat" cmpd="sng" algn="ctr">
              <a:noFill/>
              <a:prstDash val="solid"/>
            </a:ln>
            <a:effectLst/>
          </p:spPr>
          <p:txBody>
            <a:bodyPr rtlCol="0" anchor="ctr"/>
            <a:lstStyle/>
            <a:p>
              <a:pPr marL="0" marR="0" lvl="0" indent="0" algn="ctr" defTabSz="457166"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srgbClr val="FFFFFF"/>
                </a:solidFill>
                <a:effectLst/>
                <a:uLnTx/>
                <a:uFillTx/>
                <a:latin typeface="Times New Roman"/>
                <a:ea typeface="ＭＳ Ｐゴシック" charset="0"/>
                <a:cs typeface="+mn-cs"/>
              </a:endParaRPr>
            </a:p>
          </p:txBody>
        </p:sp>
      </p:grpSp>
      <p:sp>
        <p:nvSpPr>
          <p:cNvPr id="12" name="TextBox 11">
            <a:extLst>
              <a:ext uri="{FF2B5EF4-FFF2-40B4-BE49-F238E27FC236}">
                <a16:creationId xmlns:a16="http://schemas.microsoft.com/office/drawing/2014/main" id="{AE44AD85-A116-4C3C-B88A-F9E612902A1C}"/>
              </a:ext>
            </a:extLst>
          </p:cNvPr>
          <p:cNvSpPr txBox="1"/>
          <p:nvPr/>
        </p:nvSpPr>
        <p:spPr>
          <a:xfrm>
            <a:off x="2763300" y="3916176"/>
            <a:ext cx="5561355" cy="1077218"/>
          </a:xfrm>
          <a:prstGeom prst="rect">
            <a:avLst/>
          </a:prstGeom>
          <a:noFill/>
        </p:spPr>
        <p:txBody>
          <a:bodyPr wrap="square" rtlCol="0">
            <a:spAutoFit/>
          </a:bodyPr>
          <a:lstStyle/>
          <a:p>
            <a:pPr marL="0" marR="0" lvl="0" indent="0" algn="r" defTabSz="457189" rtl="0" eaLnBrk="1" fontAlgn="auto" latinLnBrk="0" hangingPunct="1">
              <a:lnSpc>
                <a:spcPct val="8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ＭＳ Ｐゴシック" charset="0"/>
                <a:cs typeface="+mn-cs"/>
              </a:rPr>
              <a:t>God’s work through the early church in</a:t>
            </a:r>
          </a:p>
        </p:txBody>
      </p:sp>
      <p:sp>
        <p:nvSpPr>
          <p:cNvPr id="13" name="TextBox 12">
            <a:extLst>
              <a:ext uri="{FF2B5EF4-FFF2-40B4-BE49-F238E27FC236}">
                <a16:creationId xmlns:a16="http://schemas.microsoft.com/office/drawing/2014/main" id="{9830FFCA-91FB-4F35-99CB-17049AACC176}"/>
              </a:ext>
            </a:extLst>
          </p:cNvPr>
          <p:cNvSpPr txBox="1"/>
          <p:nvPr/>
        </p:nvSpPr>
        <p:spPr>
          <a:xfrm>
            <a:off x="2763300" y="4909694"/>
            <a:ext cx="5561355" cy="1274195"/>
          </a:xfrm>
          <a:prstGeom prst="rect">
            <a:avLst/>
          </a:prstGeom>
          <a:noFill/>
        </p:spPr>
        <p:txBody>
          <a:bodyPr wrap="square" rtlCol="0">
            <a:spAutoFit/>
          </a:bodyPr>
          <a:lstStyle/>
          <a:p>
            <a:pPr marL="0" marR="0" lvl="0" indent="0" algn="r" defTabSz="457189"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ＭＳ Ｐゴシック" charset="0"/>
                <a:cs typeface="+mn-cs"/>
              </a:rPr>
              <a:t>Acts</a:t>
            </a:r>
            <a:endParaRPr kumimoji="0" lang="en-US" sz="8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ＭＳ Ｐゴシック" charset="0"/>
              <a:cs typeface="+mn-cs"/>
            </a:endParaRPr>
          </a:p>
        </p:txBody>
      </p:sp>
    </p:spTree>
    <p:extLst>
      <p:ext uri="{BB962C8B-B14F-4D97-AF65-F5344CB8AC3E}">
        <p14:creationId xmlns:p14="http://schemas.microsoft.com/office/powerpoint/2010/main" val="2736768814"/>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Maps and Charts of Israel">
            <a:extLst>
              <a:ext uri="{FF2B5EF4-FFF2-40B4-BE49-F238E27FC236}">
                <a16:creationId xmlns:a16="http://schemas.microsoft.com/office/drawing/2014/main" id="{2EB83907-2D6C-4B77-B60D-DB484B76DFD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648200" y="1018956"/>
            <a:ext cx="4495800" cy="5839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Freeform 5">
            <a:extLst>
              <a:ext uri="{FF2B5EF4-FFF2-40B4-BE49-F238E27FC236}">
                <a16:creationId xmlns:a16="http://schemas.microsoft.com/office/drawing/2014/main" id="{FD703A34-FAEF-4012-95D0-EC67F6841190}"/>
              </a:ext>
            </a:extLst>
          </p:cNvPr>
          <p:cNvSpPr>
            <a:spLocks/>
          </p:cNvSpPr>
          <p:nvPr/>
        </p:nvSpPr>
        <p:spPr bwMode="auto">
          <a:xfrm>
            <a:off x="6413760" y="3609581"/>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 name="Text Box 6">
            <a:extLst>
              <a:ext uri="{FF2B5EF4-FFF2-40B4-BE49-F238E27FC236}">
                <a16:creationId xmlns:a16="http://schemas.microsoft.com/office/drawing/2014/main" id="{816A7203-14EC-4C76-8C26-1DC8917AE0CB}"/>
              </a:ext>
            </a:extLst>
          </p:cNvPr>
          <p:cNvSpPr txBox="1">
            <a:spLocks noChangeArrowheads="1"/>
          </p:cNvSpPr>
          <p:nvPr/>
        </p:nvSpPr>
        <p:spPr bwMode="auto">
          <a:xfrm>
            <a:off x="6886835" y="4250931"/>
            <a:ext cx="1676400" cy="579438"/>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ＭＳ Ｐゴシック"/>
                <a:cs typeface="ＭＳ Ｐゴシック"/>
              </a:rPr>
              <a:t>Judea</a:t>
            </a:r>
          </a:p>
        </p:txBody>
      </p:sp>
      <p:sp>
        <p:nvSpPr>
          <p:cNvPr id="16" name="Text Box 7">
            <a:extLst>
              <a:ext uri="{FF2B5EF4-FFF2-40B4-BE49-F238E27FC236}">
                <a16:creationId xmlns:a16="http://schemas.microsoft.com/office/drawing/2014/main" id="{E34DFA85-C2AC-4AA7-ABFE-4D729069145C}"/>
              </a:ext>
            </a:extLst>
          </p:cNvPr>
          <p:cNvSpPr txBox="1">
            <a:spLocks noChangeArrowheads="1"/>
          </p:cNvSpPr>
          <p:nvPr/>
        </p:nvSpPr>
        <p:spPr bwMode="auto">
          <a:xfrm>
            <a:off x="4683385" y="1105320"/>
            <a:ext cx="2286000" cy="107721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ends of the earth</a:t>
            </a:r>
            <a:r>
              <a:rPr kumimoji="0" lang="ru-RU"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17" name="Freeform 8">
            <a:extLst>
              <a:ext uri="{FF2B5EF4-FFF2-40B4-BE49-F238E27FC236}">
                <a16:creationId xmlns:a16="http://schemas.microsoft.com/office/drawing/2014/main" id="{135E9957-A341-4842-8354-44B0DBEB467D}"/>
              </a:ext>
            </a:extLst>
          </p:cNvPr>
          <p:cNvSpPr>
            <a:spLocks/>
          </p:cNvSpPr>
          <p:nvPr/>
        </p:nvSpPr>
        <p:spPr bwMode="auto">
          <a:xfrm>
            <a:off x="7885373" y="3973119"/>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 name="Freeform 9">
            <a:extLst>
              <a:ext uri="{FF2B5EF4-FFF2-40B4-BE49-F238E27FC236}">
                <a16:creationId xmlns:a16="http://schemas.microsoft.com/office/drawing/2014/main" id="{08D358A3-F2EF-4AD1-BE87-2B3C65982B4D}"/>
              </a:ext>
            </a:extLst>
          </p:cNvPr>
          <p:cNvSpPr>
            <a:spLocks/>
          </p:cNvSpPr>
          <p:nvPr/>
        </p:nvSpPr>
        <p:spPr bwMode="auto">
          <a:xfrm>
            <a:off x="7043998" y="214590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rgbClr val="00FF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 name="Text Box 10">
            <a:extLst>
              <a:ext uri="{FF2B5EF4-FFF2-40B4-BE49-F238E27FC236}">
                <a16:creationId xmlns:a16="http://schemas.microsoft.com/office/drawing/2014/main" id="{4C5EDF5C-91D4-4E00-9211-44324B37D0DE}"/>
              </a:ext>
            </a:extLst>
          </p:cNvPr>
          <p:cNvSpPr txBox="1">
            <a:spLocks noChangeArrowheads="1"/>
          </p:cNvSpPr>
          <p:nvPr/>
        </p:nvSpPr>
        <p:spPr bwMode="auto">
          <a:xfrm>
            <a:off x="6658235" y="2955531"/>
            <a:ext cx="1828800" cy="579438"/>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ＭＳ Ｐゴシック"/>
                <a:cs typeface="ＭＳ Ｐゴシック"/>
              </a:rPr>
              <a:t>Samaria</a:t>
            </a:r>
          </a:p>
        </p:txBody>
      </p:sp>
      <p:sp>
        <p:nvSpPr>
          <p:cNvPr id="20" name="Text Box 11">
            <a:extLst>
              <a:ext uri="{FF2B5EF4-FFF2-40B4-BE49-F238E27FC236}">
                <a16:creationId xmlns:a16="http://schemas.microsoft.com/office/drawing/2014/main" id="{98E79A00-1D1B-4A61-B8E9-55BA85EC9078}"/>
              </a:ext>
            </a:extLst>
          </p:cNvPr>
          <p:cNvSpPr txBox="1">
            <a:spLocks noChangeArrowheads="1"/>
          </p:cNvSpPr>
          <p:nvPr/>
        </p:nvSpPr>
        <p:spPr bwMode="auto">
          <a:xfrm>
            <a:off x="5743835" y="3603231"/>
            <a:ext cx="2667000" cy="579438"/>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8000"/>
                </a:solidFill>
                <a:effectLst>
                  <a:glow rad="101600">
                    <a:srgbClr val="000000">
                      <a:alpha val="75000"/>
                    </a:srgbClr>
                  </a:glow>
                </a:effectLst>
                <a:uLnTx/>
                <a:uFillTx/>
                <a:latin typeface="Arial" pitchFamily="-112" charset="0"/>
                <a:ea typeface="ＭＳ Ｐゴシック"/>
                <a:cs typeface="ＭＳ Ｐゴシック"/>
              </a:rPr>
              <a:t>Jerusalem</a:t>
            </a:r>
          </a:p>
        </p:txBody>
      </p:sp>
      <p:sp>
        <p:nvSpPr>
          <p:cNvPr id="21" name="AutoShape 12">
            <a:extLst>
              <a:ext uri="{FF2B5EF4-FFF2-40B4-BE49-F238E27FC236}">
                <a16:creationId xmlns:a16="http://schemas.microsoft.com/office/drawing/2014/main" id="{96F932E4-08C8-43CD-9800-BE7CA06D1B27}"/>
              </a:ext>
            </a:extLst>
          </p:cNvPr>
          <p:cNvSpPr>
            <a:spLocks noChangeArrowheads="1"/>
          </p:cNvSpPr>
          <p:nvPr/>
        </p:nvSpPr>
        <p:spPr bwMode="auto">
          <a:xfrm rot="19367892">
            <a:off x="6397885" y="1872856"/>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 name="Text Box 4">
            <a:extLst>
              <a:ext uri="{FF2B5EF4-FFF2-40B4-BE49-F238E27FC236}">
                <a16:creationId xmlns:a16="http://schemas.microsoft.com/office/drawing/2014/main" id="{E5E84703-681F-4F63-A99D-71171C0C2C22}"/>
              </a:ext>
            </a:extLst>
          </p:cNvPr>
          <p:cNvSpPr txBox="1">
            <a:spLocks noChangeArrowheads="1"/>
          </p:cNvSpPr>
          <p:nvPr/>
        </p:nvSpPr>
        <p:spPr bwMode="auto">
          <a:xfrm>
            <a:off x="35498" y="1595021"/>
            <a:ext cx="3888432" cy="4832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But you will receive power when the Holy Spirit comes upon you. And you will be my witnesses, telling people about me everywhere—in </a:t>
            </a:r>
            <a:r>
              <a:rPr kumimoji="0" lang="en-US" altLang="ja-JP" sz="2800" b="1" i="0" u="none" strike="noStrike" kern="1200" cap="none" spc="0" normalizeH="0" baseline="0" noProof="0" dirty="0">
                <a:ln>
                  <a:noFill/>
                </a:ln>
                <a:solidFill>
                  <a:srgbClr val="FF8000"/>
                </a:solidFill>
                <a:effectLst/>
                <a:uLnTx/>
                <a:uFillTx/>
                <a:latin typeface="Arial" charset="0"/>
                <a:ea typeface="ＭＳ Ｐゴシック" charset="0"/>
              </a:rPr>
              <a:t>Jerusalem</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 throughout </a:t>
            </a:r>
            <a:r>
              <a:rPr kumimoji="0" lang="en-US" altLang="ja-JP" sz="2800" b="1" i="0" u="none" strike="noStrike" kern="1200" cap="none" spc="0" normalizeH="0" baseline="0" noProof="0" dirty="0">
                <a:ln>
                  <a:noFill/>
                </a:ln>
                <a:solidFill>
                  <a:srgbClr val="00FFFF"/>
                </a:solidFill>
                <a:effectLst/>
                <a:uLnTx/>
                <a:uFillTx/>
                <a:latin typeface="Arial" charset="0"/>
                <a:ea typeface="ＭＳ Ｐゴシック" charset="0"/>
              </a:rPr>
              <a:t>Judea, in Samaria</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 and to the </a:t>
            </a:r>
            <a:r>
              <a:rPr kumimoji="0" lang="en-US" altLang="ja-JP" sz="2800" b="1" i="0" u="none" strike="noStrike" kern="1200" cap="none" spc="0" normalizeH="0" baseline="0" noProof="0" dirty="0">
                <a:ln>
                  <a:noFill/>
                </a:ln>
                <a:solidFill>
                  <a:srgbClr val="FFFF00"/>
                </a:solidFill>
                <a:effectLst/>
                <a:uLnTx/>
                <a:uFillTx/>
                <a:latin typeface="Arial" charset="0"/>
                <a:ea typeface="ＭＳ Ｐゴシック" charset="0"/>
              </a:rPr>
              <a:t>ends of the earth</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6" name="Rectangle 2">
            <a:extLst>
              <a:ext uri="{FF2B5EF4-FFF2-40B4-BE49-F238E27FC236}">
                <a16:creationId xmlns:a16="http://schemas.microsoft.com/office/drawing/2014/main" id="{4C5EA18A-2594-4821-ADA3-850417546AD0}"/>
              </a:ext>
            </a:extLst>
          </p:cNvPr>
          <p:cNvSpPr txBox="1">
            <a:spLocks noChangeArrowheads="1"/>
          </p:cNvSpPr>
          <p:nvPr/>
        </p:nvSpPr>
        <p:spPr bwMode="auto">
          <a:xfrm>
            <a:off x="72008" y="874943"/>
            <a:ext cx="2915816" cy="86409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Acts 1:8 </a:t>
            </a:r>
            <a:r>
              <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NLT</a:t>
            </a:r>
            <a:endParaRPr kumimoji="0" lang="en-US" sz="14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54828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descr="Paul in Ephesus: A Biblical Model of Pastoral Ministry | Emmanuel Community  Church">
            <a:extLst>
              <a:ext uri="{FF2B5EF4-FFF2-40B4-BE49-F238E27FC236}">
                <a16:creationId xmlns:a16="http://schemas.microsoft.com/office/drawing/2014/main" id="{643F97CA-2E94-5343-8F46-B435EA4F61D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175"/>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20</a:t>
            </a:r>
          </a:p>
        </p:txBody>
      </p:sp>
      <p:sp>
        <p:nvSpPr>
          <p:cNvPr id="900098" name="Rectangle 2"/>
          <p:cNvSpPr>
            <a:spLocks noGrp="1" noChangeArrowheads="1"/>
          </p:cNvSpPr>
          <p:nvPr>
            <p:ph type="ctrTitle"/>
          </p:nvPr>
        </p:nvSpPr>
        <p:spPr>
          <a:xfrm>
            <a:off x="-47626" y="2321499"/>
            <a:ext cx="9120187" cy="144665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Elder Roles</a:t>
            </a:r>
          </a:p>
        </p:txBody>
      </p:sp>
      <p:sp>
        <p:nvSpPr>
          <p:cNvPr id="6" name="Rectangle 5">
            <a:extLst>
              <a:ext uri="{FF2B5EF4-FFF2-40B4-BE49-F238E27FC236}">
                <a16:creationId xmlns:a16="http://schemas.microsoft.com/office/drawing/2014/main" id="{821A4A4D-7AE4-224E-90B3-D51C74DCC30B}"/>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Singapore Bible College • BibleStudyDownloads.org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Crossroads International Church Singapore •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CICF</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amily.com</a:t>
            </a:r>
          </a:p>
        </p:txBody>
      </p:sp>
    </p:spTree>
    <p:extLst>
      <p:ext uri="{BB962C8B-B14F-4D97-AF65-F5344CB8AC3E}">
        <p14:creationId xmlns:p14="http://schemas.microsoft.com/office/powerpoint/2010/main" val="1808405898"/>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6">
            <a:extLst>
              <a:ext uri="{FF2B5EF4-FFF2-40B4-BE49-F238E27FC236}">
                <a16:creationId xmlns:a16="http://schemas.microsoft.com/office/drawing/2014/main" id="{215E8D34-A58D-4FFD-B0FA-AD1392E60340}"/>
              </a:ext>
            </a:extLst>
          </p:cNvPr>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p:txBody>
      </p:sp>
      <p:sp>
        <p:nvSpPr>
          <p:cNvPr id="3" name="Text Box 3">
            <a:extLst>
              <a:ext uri="{FF2B5EF4-FFF2-40B4-BE49-F238E27FC236}">
                <a16:creationId xmlns:a16="http://schemas.microsoft.com/office/drawing/2014/main" id="{4FC75157-E8C6-48B2-B1C8-624848B09CBF}"/>
              </a:ext>
            </a:extLst>
          </p:cNvPr>
          <p:cNvSpPr txBox="1">
            <a:spLocks noChangeArrowheads="1"/>
          </p:cNvSpPr>
          <p:nvPr/>
        </p:nvSpPr>
        <p:spPr bwMode="auto">
          <a:xfrm>
            <a:off x="685800" y="1371604"/>
            <a:ext cx="2895600" cy="525160"/>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Arial" charset="0"/>
                <a:ea typeface="ＭＳ Ｐゴシック" charset="0"/>
                <a:cs typeface="Times New Roman"/>
              </a:rPr>
              <a:t>Key Verse:  1:8</a:t>
            </a:r>
          </a:p>
        </p:txBody>
      </p:sp>
      <p:pic>
        <p:nvPicPr>
          <p:cNvPr id="5" name="Picture 5">
            <a:extLst>
              <a:ext uri="{FF2B5EF4-FFF2-40B4-BE49-F238E27FC236}">
                <a16:creationId xmlns:a16="http://schemas.microsoft.com/office/drawing/2014/main" id="{F0E18C55-A5B0-4EB2-9BB3-7448B01C93B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5400" y="1600206"/>
            <a:ext cx="2971800" cy="4619625"/>
          </a:xfrm>
          <a:prstGeom prst="rect">
            <a:avLst/>
          </a:prstGeom>
          <a:noFill/>
          <a:ln w="12700">
            <a:solidFill>
              <a:schemeClr val="tx1"/>
            </a:solidFill>
            <a:miter lim="800000"/>
            <a:headEnd/>
            <a:tailEnd/>
          </a:ln>
          <a:effectLst>
            <a:outerShdw dist="107763" dir="2700000" algn="ctr" rotWithShape="0">
              <a:schemeClr val="tx1"/>
            </a:outerShdw>
          </a:effectLst>
          <a:extLst>
            <a:ext uri="{909E8E84-426E-40dd-AFC4-6F175D3DCCD1}">
              <a14:hiddenFill xmlns:a14="http://schemas.microsoft.com/office/drawing/2010/main" xmlns="">
                <a:solidFill>
                  <a:srgbClr val="FFFFFF"/>
                </a:solidFill>
              </a14:hiddenFill>
            </a:ext>
          </a:extLst>
        </p:spPr>
      </p:pic>
      <p:grpSp>
        <p:nvGrpSpPr>
          <p:cNvPr id="7" name="Group 38">
            <a:extLst>
              <a:ext uri="{FF2B5EF4-FFF2-40B4-BE49-F238E27FC236}">
                <a16:creationId xmlns:a16="http://schemas.microsoft.com/office/drawing/2014/main" id="{41D7F9AF-7A5B-4892-8256-E8A22D2FA43D}"/>
              </a:ext>
            </a:extLst>
          </p:cNvPr>
          <p:cNvGrpSpPr>
            <a:grpSpLocks/>
          </p:cNvGrpSpPr>
          <p:nvPr/>
        </p:nvGrpSpPr>
        <p:grpSpPr bwMode="auto">
          <a:xfrm>
            <a:off x="2743201" y="3352800"/>
            <a:ext cx="3733801" cy="1752600"/>
            <a:chOff x="1728" y="2112"/>
            <a:chExt cx="2352" cy="1104"/>
          </a:xfrm>
        </p:grpSpPr>
        <p:sp>
          <p:nvSpPr>
            <p:cNvPr id="8" name="Text Box 39">
              <a:extLst>
                <a:ext uri="{FF2B5EF4-FFF2-40B4-BE49-F238E27FC236}">
                  <a16:creationId xmlns:a16="http://schemas.microsoft.com/office/drawing/2014/main" id="{F2AEAB52-BCD5-495E-A01E-066463D83B0F}"/>
                </a:ext>
              </a:extLst>
            </p:cNvPr>
            <p:cNvSpPr txBox="1">
              <a:spLocks noChangeArrowheads="1"/>
            </p:cNvSpPr>
            <p:nvPr/>
          </p:nvSpPr>
          <p:spPr bwMode="auto">
            <a:xfrm>
              <a:off x="1728" y="2112"/>
              <a:ext cx="720" cy="233"/>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charset="0"/>
                  <a:ea typeface="ＭＳ Ｐゴシック" charset="0"/>
                  <a:cs typeface="Times New Roman" charset="0"/>
                </a:rPr>
                <a:t>1:1–6:7</a:t>
              </a:r>
            </a:p>
          </p:txBody>
        </p:sp>
        <p:sp>
          <p:nvSpPr>
            <p:cNvPr id="9" name="Line 40">
              <a:extLst>
                <a:ext uri="{FF2B5EF4-FFF2-40B4-BE49-F238E27FC236}">
                  <a16:creationId xmlns:a16="http://schemas.microsoft.com/office/drawing/2014/main" id="{F5F94CBE-E8A4-4387-B92A-256FDC4E8C6A}"/>
                </a:ext>
              </a:extLst>
            </p:cNvPr>
            <p:cNvSpPr>
              <a:spLocks noChangeShapeType="1"/>
            </p:cNvSpPr>
            <p:nvPr/>
          </p:nvSpPr>
          <p:spPr bwMode="auto">
            <a:xfrm>
              <a:off x="2448" y="2208"/>
              <a:ext cx="1440" cy="768"/>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 name="Oval 41">
              <a:extLst>
                <a:ext uri="{FF2B5EF4-FFF2-40B4-BE49-F238E27FC236}">
                  <a16:creationId xmlns:a16="http://schemas.microsoft.com/office/drawing/2014/main" id="{BE00F36D-C87E-417B-BE4C-A6369B0FA70B}"/>
                </a:ext>
              </a:extLst>
            </p:cNvPr>
            <p:cNvSpPr>
              <a:spLocks noChangeArrowheads="1"/>
            </p:cNvSpPr>
            <p:nvPr/>
          </p:nvSpPr>
          <p:spPr bwMode="auto">
            <a:xfrm>
              <a:off x="3792" y="2928"/>
              <a:ext cx="288" cy="288"/>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grpSp>
      <p:sp>
        <p:nvSpPr>
          <p:cNvPr id="30" name="Text Box 3">
            <a:extLst>
              <a:ext uri="{FF2B5EF4-FFF2-40B4-BE49-F238E27FC236}">
                <a16:creationId xmlns:a16="http://schemas.microsoft.com/office/drawing/2014/main" id="{765E5B60-3614-4842-941B-716D31716999}"/>
              </a:ext>
            </a:extLst>
          </p:cNvPr>
          <p:cNvSpPr txBox="1">
            <a:spLocks noChangeArrowheads="1"/>
          </p:cNvSpPr>
          <p:nvPr/>
        </p:nvSpPr>
        <p:spPr bwMode="auto">
          <a:xfrm>
            <a:off x="3505200" y="6477003"/>
            <a:ext cx="5638800" cy="307975"/>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Times New Roman"/>
              </a:rPr>
              <a:t>Adapted from Stanley D. Toussaint, </a:t>
            </a:r>
            <a:r>
              <a:rPr kumimoji="0" lang="en-US" sz="1400" b="1" i="1" u="none" strike="noStrike" kern="1200" cap="none" spc="0" normalizeH="0" baseline="0" noProof="0" dirty="0">
                <a:ln>
                  <a:noFill/>
                </a:ln>
                <a:solidFill>
                  <a:srgbClr val="000000"/>
                </a:solidFill>
                <a:effectLst/>
                <a:uLnTx/>
                <a:uFillTx/>
                <a:latin typeface="Arial" charset="0"/>
                <a:ea typeface="ＭＳ Ｐゴシック" charset="0"/>
                <a:cs typeface="Times New Roman"/>
              </a:rPr>
              <a:t>BKC</a:t>
            </a: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Times New Roman"/>
              </a:rPr>
              <a:t>; Jeremy Chew, EAST</a:t>
            </a:r>
          </a:p>
        </p:txBody>
      </p:sp>
      <p:sp>
        <p:nvSpPr>
          <p:cNvPr id="32" name="Title 32">
            <a:extLst>
              <a:ext uri="{FF2B5EF4-FFF2-40B4-BE49-F238E27FC236}">
                <a16:creationId xmlns:a16="http://schemas.microsoft.com/office/drawing/2014/main" id="{9A916074-EADF-4104-B128-280C44D3FB47}"/>
              </a:ext>
            </a:extLst>
          </p:cNvPr>
          <p:cNvSpPr txBox="1">
            <a:spLocks/>
          </p:cNvSpPr>
          <p:nvPr/>
        </p:nvSpPr>
        <p:spPr>
          <a:xfrm>
            <a:off x="838200" y="0"/>
            <a:ext cx="7391400" cy="838200"/>
          </a:xfrm>
          <a:prstGeom prst="rect">
            <a:avLst/>
          </a:prstGeom>
          <a:solidFill>
            <a:srgbClr val="000000"/>
          </a:solidFill>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89" algn="ctr" rtl="0" eaLnBrk="0" fontAlgn="base" hangingPunct="0">
              <a:spcBef>
                <a:spcPct val="0"/>
              </a:spcBef>
              <a:spcAft>
                <a:spcPct val="0"/>
              </a:spcAft>
              <a:defRPr sz="4400">
                <a:solidFill>
                  <a:schemeClr val="tx2"/>
                </a:solidFill>
                <a:latin typeface="Times New Roman" pitchFamily="-112" charset="0"/>
              </a:defRPr>
            </a:lvl6pPr>
            <a:lvl7pPr marL="914377" algn="ctr" rtl="0" eaLnBrk="0" fontAlgn="base" hangingPunct="0">
              <a:spcBef>
                <a:spcPct val="0"/>
              </a:spcBef>
              <a:spcAft>
                <a:spcPct val="0"/>
              </a:spcAft>
              <a:defRPr sz="4400">
                <a:solidFill>
                  <a:schemeClr val="tx2"/>
                </a:solidFill>
                <a:latin typeface="Times New Roman" pitchFamily="-112" charset="0"/>
              </a:defRPr>
            </a:lvl7pPr>
            <a:lvl8pPr marL="1371566" algn="ctr" rtl="0" eaLnBrk="0" fontAlgn="base" hangingPunct="0">
              <a:spcBef>
                <a:spcPct val="0"/>
              </a:spcBef>
              <a:spcAft>
                <a:spcPct val="0"/>
              </a:spcAft>
              <a:defRPr sz="4400">
                <a:solidFill>
                  <a:schemeClr val="tx2"/>
                </a:solidFill>
                <a:latin typeface="Times New Roman" pitchFamily="-112" charset="0"/>
              </a:defRPr>
            </a:lvl8pPr>
            <a:lvl9pPr marL="1828754"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a:ln>
                  <a:noFill/>
                </a:ln>
                <a:solidFill>
                  <a:srgbClr val="FFFFFF"/>
                </a:solidFill>
                <a:effectLst/>
                <a:uLnTx/>
                <a:uFillTx/>
                <a:latin typeface="Arial" charset="0"/>
                <a:ea typeface="ＭＳ Ｐゴシック" pitchFamily="-108" charset="-128"/>
                <a:cs typeface="Times New Roman" charset="0"/>
              </a:rPr>
              <a:t>Progress Reports</a:t>
            </a:r>
            <a:endParaRPr kumimoji="0" lang="en-US" sz="4400" b="0" i="0" u="none" strike="noStrike" kern="0" cap="none" spc="0" normalizeH="0" baseline="0" noProof="0" dirty="0">
              <a:ln>
                <a:noFill/>
              </a:ln>
              <a:solidFill>
                <a:srgbClr val="FFFFFF"/>
              </a:solidFill>
              <a:effectLst/>
              <a:uLnTx/>
              <a:uFillTx/>
              <a:latin typeface="Times New Roman" charset="0"/>
              <a:ea typeface="ＭＳ Ｐゴシック" pitchFamily="-108" charset="-128"/>
              <a:cs typeface="Times New Roman" charset="0"/>
            </a:endParaRPr>
          </a:p>
        </p:txBody>
      </p:sp>
      <p:sp>
        <p:nvSpPr>
          <p:cNvPr id="35" name="TextBox 34">
            <a:extLst>
              <a:ext uri="{FF2B5EF4-FFF2-40B4-BE49-F238E27FC236}">
                <a16:creationId xmlns:a16="http://schemas.microsoft.com/office/drawing/2014/main" id="{75A6AE43-43F7-47EF-A18E-DC09E9327B0A}"/>
              </a:ext>
            </a:extLst>
          </p:cNvPr>
          <p:cNvSpPr txBox="1"/>
          <p:nvPr/>
        </p:nvSpPr>
        <p:spPr>
          <a:xfrm>
            <a:off x="60251" y="3766850"/>
            <a:ext cx="4587948" cy="2615396"/>
          </a:xfrm>
          <a:prstGeom prst="rect">
            <a:avLst/>
          </a:prstGeom>
          <a:noFill/>
        </p:spPr>
        <p:txBody>
          <a:bodyPr wrap="square">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ystem-ui"/>
                <a:ea typeface="ＭＳ Ｐゴシック" charset="0"/>
              </a:rPr>
              <a:t>And each day the Lord added to their fellowship those who were being saved (Acts 2:47b)</a:t>
            </a:r>
          </a:p>
          <a:p>
            <a:pPr marL="0" marR="0" lvl="0" indent="0" algn="l" defTabSz="914400" rtl="0" eaLnBrk="1" fontAlgn="base" latinLnBrk="0" hangingPunct="1">
              <a:lnSpc>
                <a:spcPct val="80000"/>
              </a:lnSpc>
              <a:spcBef>
                <a:spcPts val="12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ystem-ui"/>
                <a:ea typeface="ＭＳ Ｐゴシック" charset="0"/>
              </a:rPr>
              <a:t>So God’s message continued to spread. The number of believers greatly increased in Jerusalem, and many of the Jewish priests were converted, too (Acts 6:7).</a:t>
            </a: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36" name="TextBox 35">
            <a:extLst>
              <a:ext uri="{FF2B5EF4-FFF2-40B4-BE49-F238E27FC236}">
                <a16:creationId xmlns:a16="http://schemas.microsoft.com/office/drawing/2014/main" id="{FCB364AB-0817-467C-B3B3-55CF8F13F1B8}"/>
              </a:ext>
            </a:extLst>
          </p:cNvPr>
          <p:cNvSpPr txBox="1"/>
          <p:nvPr/>
        </p:nvSpPr>
        <p:spPr>
          <a:xfrm>
            <a:off x="686950" y="2134014"/>
            <a:ext cx="2190307" cy="1040285"/>
          </a:xfrm>
          <a:prstGeom prst="rect">
            <a:avLst/>
          </a:prstGeom>
          <a:noFill/>
          <a:ln>
            <a:noFill/>
          </a:ln>
        </p:spPr>
        <p:txBody>
          <a:bodyPr wrap="square">
            <a:spAutoFit/>
          </a:bodyPr>
          <a:lstStyle/>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0" u="none" strike="noStrike" kern="1200" cap="none" spc="0" normalizeH="0" baseline="0" noProof="0" dirty="0">
                <a:ln>
                  <a:noFill/>
                </a:ln>
                <a:solidFill>
                  <a:srgbClr val="003300"/>
                </a:solidFill>
                <a:effectLst/>
                <a:uLnTx/>
                <a:uFillTx/>
                <a:latin typeface="Arial" charset="0"/>
                <a:ea typeface="ＭＳ Ｐゴシック" charset="0"/>
                <a:cs typeface="Times New Roman" charset="0"/>
              </a:rPr>
              <a:t>2:</a:t>
            </a:r>
            <a:r>
              <a:rPr kumimoji="0" lang="en-US" altLang="zh-CN" sz="28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47b</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6:7</a:t>
            </a:r>
          </a:p>
        </p:txBody>
      </p:sp>
    </p:spTree>
    <p:extLst>
      <p:ext uri="{BB962C8B-B14F-4D97-AF65-F5344CB8AC3E}">
        <p14:creationId xmlns:p14="http://schemas.microsoft.com/office/powerpoint/2010/main" val="304726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fade">
                                      <p:cBhvr>
                                        <p:cTn id="7" dur="500"/>
                                        <p:tgtEl>
                                          <p:spTgt spid="3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5">
                                            <p:txEl>
                                              <p:pRg st="0" end="0"/>
                                            </p:txEl>
                                          </p:spTgt>
                                        </p:tgtEl>
                                        <p:attrNameLst>
                                          <p:attrName>style.visibility</p:attrName>
                                        </p:attrNameLst>
                                      </p:cBhvr>
                                      <p:to>
                                        <p:strVal val="visible"/>
                                      </p:to>
                                    </p:set>
                                    <p:animEffect transition="in" filter="fade">
                                      <p:cBhvr>
                                        <p:cTn id="10" dur="500"/>
                                        <p:tgtEl>
                                          <p:spTgt spid="3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6">
                                            <p:txEl>
                                              <p:pRg st="1" end="1"/>
                                            </p:txEl>
                                          </p:spTgt>
                                        </p:tgtEl>
                                        <p:attrNameLst>
                                          <p:attrName>style.visibility</p:attrName>
                                        </p:attrNameLst>
                                      </p:cBhvr>
                                      <p:to>
                                        <p:strVal val="visible"/>
                                      </p:to>
                                    </p:set>
                                    <p:animEffect transition="in" filter="fade">
                                      <p:cBhvr>
                                        <p:cTn id="15" dur="500"/>
                                        <p:tgtEl>
                                          <p:spTgt spid="36">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5">
                                            <p:txEl>
                                              <p:pRg st="1" end="1"/>
                                            </p:txEl>
                                          </p:spTgt>
                                        </p:tgtEl>
                                        <p:attrNameLst>
                                          <p:attrName>style.visibility</p:attrName>
                                        </p:attrNameLst>
                                      </p:cBhvr>
                                      <p:to>
                                        <p:strVal val="visible"/>
                                      </p:to>
                                    </p:set>
                                    <p:animEffect transition="in" filter="fade">
                                      <p:cBhvr>
                                        <p:cTn id="18" dur="500"/>
                                        <p:tgtEl>
                                          <p:spTgt spid="35">
                                            <p:txEl>
                                              <p:pRg st="1" end="1"/>
                                            </p:txEl>
                                          </p:spTgt>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bg>
      <p:bgPr>
        <a:gradFill>
          <a:gsLst>
            <a:gs pos="0">
              <a:srgbClr val="660066"/>
            </a:gs>
            <a:gs pos="100000">
              <a:schemeClr val="tx1"/>
            </a:gs>
          </a:gsLst>
          <a:path path="rect">
            <a:fillToRect l="50000" t="50000" r="50000" b="50000"/>
          </a:path>
        </a:gra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801C711-0FA4-42F0-8612-A34473BC64E1}"/>
              </a:ext>
            </a:extLst>
          </p:cNvPr>
          <p:cNvSpPr txBox="1">
            <a:spLocks noChangeArrowheads="1"/>
          </p:cNvSpPr>
          <p:nvPr/>
        </p:nvSpPr>
        <p:spPr>
          <a:xfrm>
            <a:off x="0" y="76200"/>
            <a:ext cx="9144000" cy="731838"/>
          </a:xfrm>
          <a:effec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89" algn="ctr" rtl="0" eaLnBrk="0" fontAlgn="base" hangingPunct="0">
              <a:spcBef>
                <a:spcPct val="0"/>
              </a:spcBef>
              <a:spcAft>
                <a:spcPct val="0"/>
              </a:spcAft>
              <a:defRPr sz="4400">
                <a:solidFill>
                  <a:schemeClr val="tx2"/>
                </a:solidFill>
                <a:latin typeface="Times New Roman" pitchFamily="-112" charset="0"/>
              </a:defRPr>
            </a:lvl6pPr>
            <a:lvl7pPr marL="914377" algn="ctr" rtl="0" eaLnBrk="0" fontAlgn="base" hangingPunct="0">
              <a:spcBef>
                <a:spcPct val="0"/>
              </a:spcBef>
              <a:spcAft>
                <a:spcPct val="0"/>
              </a:spcAft>
              <a:defRPr sz="4400">
                <a:solidFill>
                  <a:schemeClr val="tx2"/>
                </a:solidFill>
                <a:latin typeface="Times New Roman" pitchFamily="-112" charset="0"/>
              </a:defRPr>
            </a:lvl7pPr>
            <a:lvl8pPr marL="1371566" algn="ctr" rtl="0" eaLnBrk="0" fontAlgn="base" hangingPunct="0">
              <a:spcBef>
                <a:spcPct val="0"/>
              </a:spcBef>
              <a:spcAft>
                <a:spcPct val="0"/>
              </a:spcAft>
              <a:defRPr sz="4400">
                <a:solidFill>
                  <a:schemeClr val="tx2"/>
                </a:solidFill>
                <a:latin typeface="Times New Roman" pitchFamily="-112" charset="0"/>
              </a:defRPr>
            </a:lvl8pPr>
            <a:lvl9pPr marL="1828754"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a:ln>
                  <a:noFill/>
                </a:ln>
                <a:solidFill>
                  <a:srgbClr val="FFFFFF"/>
                </a:solidFill>
                <a:effectLst/>
                <a:uLnTx/>
                <a:uFillTx/>
                <a:latin typeface="Arial" charset="0"/>
                <a:ea typeface="ＭＳ Ｐゴシック" charset="0"/>
                <a:cs typeface="ＭＳ Ｐゴシック" charset="0"/>
              </a:rPr>
              <a:t>Opposition &amp; Response</a:t>
            </a:r>
            <a:endPar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grpSp>
        <p:nvGrpSpPr>
          <p:cNvPr id="3" name="Group 2">
            <a:extLst>
              <a:ext uri="{FF2B5EF4-FFF2-40B4-BE49-F238E27FC236}">
                <a16:creationId xmlns:a16="http://schemas.microsoft.com/office/drawing/2014/main" id="{9ECC2B8A-3357-4AF7-AF39-35A118BF6CCD}"/>
              </a:ext>
            </a:extLst>
          </p:cNvPr>
          <p:cNvGrpSpPr/>
          <p:nvPr/>
        </p:nvGrpSpPr>
        <p:grpSpPr>
          <a:xfrm>
            <a:off x="5340113" y="1470268"/>
            <a:ext cx="2833733" cy="3712554"/>
            <a:chOff x="5340113" y="1470268"/>
            <a:chExt cx="2833733" cy="3712554"/>
          </a:xfrm>
        </p:grpSpPr>
        <p:sp>
          <p:nvSpPr>
            <p:cNvPr id="4" name="Rectangle 2">
              <a:extLst>
                <a:ext uri="{FF2B5EF4-FFF2-40B4-BE49-F238E27FC236}">
                  <a16:creationId xmlns:a16="http://schemas.microsoft.com/office/drawing/2014/main" id="{FB9305BC-C895-46B1-96B8-1D24B834681B}"/>
                </a:ext>
              </a:extLst>
            </p:cNvPr>
            <p:cNvSpPr txBox="1">
              <a:spLocks noChangeArrowheads="1"/>
            </p:cNvSpPr>
            <p:nvPr/>
          </p:nvSpPr>
          <p:spPr bwMode="auto">
            <a:xfrm>
              <a:off x="5340113" y="1470268"/>
              <a:ext cx="2833733"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Internal</a:t>
              </a:r>
            </a:p>
          </p:txBody>
        </p:sp>
        <p:pic>
          <p:nvPicPr>
            <p:cNvPr id="5" name="Picture 2" descr="Image result for church icon">
              <a:extLst>
                <a:ext uri="{FF2B5EF4-FFF2-40B4-BE49-F238E27FC236}">
                  <a16:creationId xmlns:a16="http://schemas.microsoft.com/office/drawing/2014/main" id="{2DF1F683-6EA2-492B-8C6E-30A2112F36A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8670"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668EC4E0-799F-4FAC-8B20-F10EBBD1407E}"/>
              </a:ext>
            </a:extLst>
          </p:cNvPr>
          <p:cNvGrpSpPr/>
          <p:nvPr/>
        </p:nvGrpSpPr>
        <p:grpSpPr>
          <a:xfrm>
            <a:off x="1174936" y="1470268"/>
            <a:ext cx="2833733" cy="3712554"/>
            <a:chOff x="912394" y="1470268"/>
            <a:chExt cx="2833733" cy="3712554"/>
          </a:xfrm>
        </p:grpSpPr>
        <p:sp>
          <p:nvSpPr>
            <p:cNvPr id="7" name="Rectangle 2">
              <a:extLst>
                <a:ext uri="{FF2B5EF4-FFF2-40B4-BE49-F238E27FC236}">
                  <a16:creationId xmlns:a16="http://schemas.microsoft.com/office/drawing/2014/main" id="{3781D224-4B2F-4E21-934B-C7455CD46770}"/>
                </a:ext>
              </a:extLst>
            </p:cNvPr>
            <p:cNvSpPr txBox="1">
              <a:spLocks noChangeArrowheads="1"/>
            </p:cNvSpPr>
            <p:nvPr/>
          </p:nvSpPr>
          <p:spPr bwMode="auto">
            <a:xfrm>
              <a:off x="912394" y="1470268"/>
              <a:ext cx="2833733"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External</a:t>
              </a:r>
            </a:p>
          </p:txBody>
        </p:sp>
        <p:pic>
          <p:nvPicPr>
            <p:cNvPr id="8" name="Picture 2" descr="Image result for church icon">
              <a:extLst>
                <a:ext uri="{FF2B5EF4-FFF2-40B4-BE49-F238E27FC236}">
                  <a16:creationId xmlns:a16="http://schemas.microsoft.com/office/drawing/2014/main" id="{E40DE666-CF6A-4ED4-837C-5A873D0A3D4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951"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Lightning Bolt 8">
            <a:extLst>
              <a:ext uri="{FF2B5EF4-FFF2-40B4-BE49-F238E27FC236}">
                <a16:creationId xmlns:a16="http://schemas.microsoft.com/office/drawing/2014/main" id="{9B279E91-2C45-4B12-B688-C334DF88042A}"/>
              </a:ext>
            </a:extLst>
          </p:cNvPr>
          <p:cNvSpPr/>
          <p:nvPr/>
        </p:nvSpPr>
        <p:spPr bwMode="auto">
          <a:xfrm>
            <a:off x="534146" y="1946496"/>
            <a:ext cx="932507" cy="914400"/>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0" name="Lightning Bolt 9">
            <a:extLst>
              <a:ext uri="{FF2B5EF4-FFF2-40B4-BE49-F238E27FC236}">
                <a16:creationId xmlns:a16="http://schemas.microsoft.com/office/drawing/2014/main" id="{0D8CD3D7-CB0F-44D6-853B-E112A4819C38}"/>
              </a:ext>
            </a:extLst>
          </p:cNvPr>
          <p:cNvSpPr/>
          <p:nvPr/>
        </p:nvSpPr>
        <p:spPr bwMode="auto">
          <a:xfrm rot="17053972">
            <a:off x="6248297" y="4108942"/>
            <a:ext cx="557577" cy="530248"/>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1" name="Lightning Bolt 10">
            <a:extLst>
              <a:ext uri="{FF2B5EF4-FFF2-40B4-BE49-F238E27FC236}">
                <a16:creationId xmlns:a16="http://schemas.microsoft.com/office/drawing/2014/main" id="{EFB74FA9-5B32-424E-B494-BEE6189FAB64}"/>
              </a:ext>
            </a:extLst>
          </p:cNvPr>
          <p:cNvSpPr/>
          <p:nvPr/>
        </p:nvSpPr>
        <p:spPr bwMode="auto">
          <a:xfrm rot="9217220">
            <a:off x="6791552" y="3806296"/>
            <a:ext cx="504693" cy="585810"/>
          </a:xfrm>
          <a:prstGeom prst="lightningBolt">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416030909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Maps and Charts of Israel">
            <a:extLst>
              <a:ext uri="{FF2B5EF4-FFF2-40B4-BE49-F238E27FC236}">
                <a16:creationId xmlns:a16="http://schemas.microsoft.com/office/drawing/2014/main" id="{2EB83907-2D6C-4B77-B60D-DB484B76DFD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648200" y="1018956"/>
            <a:ext cx="4495800" cy="5839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Freeform 5">
            <a:extLst>
              <a:ext uri="{FF2B5EF4-FFF2-40B4-BE49-F238E27FC236}">
                <a16:creationId xmlns:a16="http://schemas.microsoft.com/office/drawing/2014/main" id="{FD703A34-FAEF-4012-95D0-EC67F6841190}"/>
              </a:ext>
            </a:extLst>
          </p:cNvPr>
          <p:cNvSpPr>
            <a:spLocks/>
          </p:cNvSpPr>
          <p:nvPr/>
        </p:nvSpPr>
        <p:spPr bwMode="auto">
          <a:xfrm>
            <a:off x="6413760" y="3609581"/>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 name="Text Box 6">
            <a:extLst>
              <a:ext uri="{FF2B5EF4-FFF2-40B4-BE49-F238E27FC236}">
                <a16:creationId xmlns:a16="http://schemas.microsoft.com/office/drawing/2014/main" id="{816A7203-14EC-4C76-8C26-1DC8917AE0CB}"/>
              </a:ext>
            </a:extLst>
          </p:cNvPr>
          <p:cNvSpPr txBox="1">
            <a:spLocks noChangeArrowheads="1"/>
          </p:cNvSpPr>
          <p:nvPr/>
        </p:nvSpPr>
        <p:spPr bwMode="auto">
          <a:xfrm>
            <a:off x="6886835" y="4250931"/>
            <a:ext cx="1676400" cy="579438"/>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ＭＳ Ｐゴシック"/>
                <a:cs typeface="ＭＳ Ｐゴシック"/>
              </a:rPr>
              <a:t>Judea</a:t>
            </a:r>
          </a:p>
        </p:txBody>
      </p:sp>
      <p:sp>
        <p:nvSpPr>
          <p:cNvPr id="16" name="Text Box 7">
            <a:extLst>
              <a:ext uri="{FF2B5EF4-FFF2-40B4-BE49-F238E27FC236}">
                <a16:creationId xmlns:a16="http://schemas.microsoft.com/office/drawing/2014/main" id="{E34DFA85-C2AC-4AA7-ABFE-4D729069145C}"/>
              </a:ext>
            </a:extLst>
          </p:cNvPr>
          <p:cNvSpPr txBox="1">
            <a:spLocks noChangeArrowheads="1"/>
          </p:cNvSpPr>
          <p:nvPr/>
        </p:nvSpPr>
        <p:spPr bwMode="auto">
          <a:xfrm>
            <a:off x="4683385" y="1105320"/>
            <a:ext cx="2286000" cy="107721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ends of the earth</a:t>
            </a:r>
            <a:r>
              <a:rPr kumimoji="0" lang="ru-RU"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17" name="Freeform 8">
            <a:extLst>
              <a:ext uri="{FF2B5EF4-FFF2-40B4-BE49-F238E27FC236}">
                <a16:creationId xmlns:a16="http://schemas.microsoft.com/office/drawing/2014/main" id="{135E9957-A341-4842-8354-44B0DBEB467D}"/>
              </a:ext>
            </a:extLst>
          </p:cNvPr>
          <p:cNvSpPr>
            <a:spLocks/>
          </p:cNvSpPr>
          <p:nvPr/>
        </p:nvSpPr>
        <p:spPr bwMode="auto">
          <a:xfrm>
            <a:off x="7885373" y="3973119"/>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 name="Freeform 9">
            <a:extLst>
              <a:ext uri="{FF2B5EF4-FFF2-40B4-BE49-F238E27FC236}">
                <a16:creationId xmlns:a16="http://schemas.microsoft.com/office/drawing/2014/main" id="{08D358A3-F2EF-4AD1-BE87-2B3C65982B4D}"/>
              </a:ext>
            </a:extLst>
          </p:cNvPr>
          <p:cNvSpPr>
            <a:spLocks/>
          </p:cNvSpPr>
          <p:nvPr/>
        </p:nvSpPr>
        <p:spPr bwMode="auto">
          <a:xfrm>
            <a:off x="7043998" y="214590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rgbClr val="00FF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 name="Text Box 10">
            <a:extLst>
              <a:ext uri="{FF2B5EF4-FFF2-40B4-BE49-F238E27FC236}">
                <a16:creationId xmlns:a16="http://schemas.microsoft.com/office/drawing/2014/main" id="{4C5EDF5C-91D4-4E00-9211-44324B37D0DE}"/>
              </a:ext>
            </a:extLst>
          </p:cNvPr>
          <p:cNvSpPr txBox="1">
            <a:spLocks noChangeArrowheads="1"/>
          </p:cNvSpPr>
          <p:nvPr/>
        </p:nvSpPr>
        <p:spPr bwMode="auto">
          <a:xfrm>
            <a:off x="6658235" y="2955531"/>
            <a:ext cx="1828800" cy="579438"/>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ＭＳ Ｐゴシック"/>
                <a:cs typeface="ＭＳ Ｐゴシック"/>
              </a:rPr>
              <a:t>Samaria</a:t>
            </a:r>
          </a:p>
        </p:txBody>
      </p:sp>
      <p:sp>
        <p:nvSpPr>
          <p:cNvPr id="20" name="Text Box 11">
            <a:extLst>
              <a:ext uri="{FF2B5EF4-FFF2-40B4-BE49-F238E27FC236}">
                <a16:creationId xmlns:a16="http://schemas.microsoft.com/office/drawing/2014/main" id="{98E79A00-1D1B-4A61-B8E9-55BA85EC9078}"/>
              </a:ext>
            </a:extLst>
          </p:cNvPr>
          <p:cNvSpPr txBox="1">
            <a:spLocks noChangeArrowheads="1"/>
          </p:cNvSpPr>
          <p:nvPr/>
        </p:nvSpPr>
        <p:spPr bwMode="auto">
          <a:xfrm>
            <a:off x="5743835" y="3603231"/>
            <a:ext cx="2667000" cy="579438"/>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8000"/>
                </a:solidFill>
                <a:effectLst>
                  <a:glow rad="101600">
                    <a:srgbClr val="000000">
                      <a:alpha val="75000"/>
                    </a:srgbClr>
                  </a:glow>
                </a:effectLst>
                <a:uLnTx/>
                <a:uFillTx/>
                <a:latin typeface="Arial" pitchFamily="-112" charset="0"/>
                <a:ea typeface="ＭＳ Ｐゴシック"/>
                <a:cs typeface="ＭＳ Ｐゴシック"/>
              </a:rPr>
              <a:t>Jerusalem</a:t>
            </a:r>
          </a:p>
        </p:txBody>
      </p:sp>
      <p:sp>
        <p:nvSpPr>
          <p:cNvPr id="21" name="AutoShape 12">
            <a:extLst>
              <a:ext uri="{FF2B5EF4-FFF2-40B4-BE49-F238E27FC236}">
                <a16:creationId xmlns:a16="http://schemas.microsoft.com/office/drawing/2014/main" id="{96F932E4-08C8-43CD-9800-BE7CA06D1B27}"/>
              </a:ext>
            </a:extLst>
          </p:cNvPr>
          <p:cNvSpPr>
            <a:spLocks noChangeArrowheads="1"/>
          </p:cNvSpPr>
          <p:nvPr/>
        </p:nvSpPr>
        <p:spPr bwMode="auto">
          <a:xfrm rot="19367892">
            <a:off x="6397885" y="1872856"/>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 name="Text Box 4">
            <a:extLst>
              <a:ext uri="{FF2B5EF4-FFF2-40B4-BE49-F238E27FC236}">
                <a16:creationId xmlns:a16="http://schemas.microsoft.com/office/drawing/2014/main" id="{E5E84703-681F-4F63-A99D-71171C0C2C22}"/>
              </a:ext>
            </a:extLst>
          </p:cNvPr>
          <p:cNvSpPr txBox="1">
            <a:spLocks noChangeArrowheads="1"/>
          </p:cNvSpPr>
          <p:nvPr/>
        </p:nvSpPr>
        <p:spPr bwMode="auto">
          <a:xfrm>
            <a:off x="35498" y="1595021"/>
            <a:ext cx="3888432" cy="4832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But you will receive power when the Holy Spirit comes upon you. And you will be my witnesses, telling people about me everywhere—in </a:t>
            </a:r>
            <a:r>
              <a:rPr kumimoji="0" lang="en-US" altLang="ja-JP" sz="2800" b="1" i="0" u="none" strike="noStrike" kern="1200" cap="none" spc="0" normalizeH="0" baseline="0" noProof="0" dirty="0">
                <a:ln>
                  <a:noFill/>
                </a:ln>
                <a:solidFill>
                  <a:srgbClr val="FF8000"/>
                </a:solidFill>
                <a:effectLst/>
                <a:uLnTx/>
                <a:uFillTx/>
                <a:latin typeface="Arial" charset="0"/>
                <a:ea typeface="ＭＳ Ｐゴシック" charset="0"/>
              </a:rPr>
              <a:t>Jerusalem</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 throughout </a:t>
            </a:r>
            <a:r>
              <a:rPr kumimoji="0" lang="en-US" altLang="ja-JP" sz="2800" b="1" i="0" u="none" strike="noStrike" kern="1200" cap="none" spc="0" normalizeH="0" baseline="0" noProof="0" dirty="0">
                <a:ln>
                  <a:noFill/>
                </a:ln>
                <a:solidFill>
                  <a:srgbClr val="00FFFF"/>
                </a:solidFill>
                <a:effectLst/>
                <a:uLnTx/>
                <a:uFillTx/>
                <a:latin typeface="Arial" charset="0"/>
                <a:ea typeface="ＭＳ Ｐゴシック" charset="0"/>
              </a:rPr>
              <a:t>Judea, in Samaria</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 and to the </a:t>
            </a:r>
            <a:r>
              <a:rPr kumimoji="0" lang="en-US" altLang="ja-JP" sz="2800" b="1" i="0" u="none" strike="noStrike" kern="1200" cap="none" spc="0" normalizeH="0" baseline="0" noProof="0" dirty="0">
                <a:ln>
                  <a:noFill/>
                </a:ln>
                <a:solidFill>
                  <a:srgbClr val="FFFF00"/>
                </a:solidFill>
                <a:effectLst/>
                <a:uLnTx/>
                <a:uFillTx/>
                <a:latin typeface="Arial" charset="0"/>
                <a:ea typeface="ＭＳ Ｐゴシック" charset="0"/>
              </a:rPr>
              <a:t>ends of the earth</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6" name="Rectangle 2">
            <a:extLst>
              <a:ext uri="{FF2B5EF4-FFF2-40B4-BE49-F238E27FC236}">
                <a16:creationId xmlns:a16="http://schemas.microsoft.com/office/drawing/2014/main" id="{4C5EA18A-2594-4821-ADA3-850417546AD0}"/>
              </a:ext>
            </a:extLst>
          </p:cNvPr>
          <p:cNvSpPr txBox="1">
            <a:spLocks noChangeArrowheads="1"/>
          </p:cNvSpPr>
          <p:nvPr/>
        </p:nvSpPr>
        <p:spPr bwMode="auto">
          <a:xfrm>
            <a:off x="72008" y="874943"/>
            <a:ext cx="2915816" cy="86409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Acts 1:8 </a:t>
            </a:r>
            <a:r>
              <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NLT</a:t>
            </a:r>
            <a:endParaRPr kumimoji="0" lang="en-US" sz="14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endParaRPr>
          </a:p>
        </p:txBody>
      </p:sp>
      <p:sp>
        <p:nvSpPr>
          <p:cNvPr id="22" name="Rectangle 2">
            <a:extLst>
              <a:ext uri="{FF2B5EF4-FFF2-40B4-BE49-F238E27FC236}">
                <a16:creationId xmlns:a16="http://schemas.microsoft.com/office/drawing/2014/main" id="{84ADFA59-BE58-435A-9FFE-B0D44EEAD398}"/>
              </a:ext>
            </a:extLst>
          </p:cNvPr>
          <p:cNvSpPr txBox="1">
            <a:spLocks noChangeArrowheads="1"/>
          </p:cNvSpPr>
          <p:nvPr/>
        </p:nvSpPr>
        <p:spPr bwMode="auto">
          <a:xfrm>
            <a:off x="4271294" y="878254"/>
            <a:ext cx="4872712" cy="864096"/>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Acts 8:1</a:t>
            </a:r>
            <a:r>
              <a:rPr kumimoji="0" lang="en-US" sz="20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 </a:t>
            </a:r>
            <a:r>
              <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NLT</a:t>
            </a:r>
            <a:endParaRPr kumimoji="0" lang="en-US" sz="14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endParaRPr>
          </a:p>
        </p:txBody>
      </p:sp>
      <p:sp>
        <p:nvSpPr>
          <p:cNvPr id="27" name="Text Box 4">
            <a:extLst>
              <a:ext uri="{FF2B5EF4-FFF2-40B4-BE49-F238E27FC236}">
                <a16:creationId xmlns:a16="http://schemas.microsoft.com/office/drawing/2014/main" id="{3F12C589-9F56-40CB-BA70-ED6AC742408D}"/>
              </a:ext>
            </a:extLst>
          </p:cNvPr>
          <p:cNvSpPr txBox="1">
            <a:spLocks noChangeArrowheads="1"/>
          </p:cNvSpPr>
          <p:nvPr/>
        </p:nvSpPr>
        <p:spPr bwMode="auto">
          <a:xfrm>
            <a:off x="4211959" y="1595021"/>
            <a:ext cx="4932040" cy="5262980"/>
          </a:xfrm>
          <a:prstGeom prst="rect">
            <a:avLst/>
          </a:prstGeom>
          <a:solidFill>
            <a:srgbClr val="000000"/>
          </a:solidFill>
          <a:ln>
            <a:noFill/>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000000"/>
                </a:solidFill>
                <a:effectLst/>
                <a:uLnTx/>
                <a:uFillTx/>
                <a:latin typeface="Arial" charset="0"/>
                <a:ea typeface="ＭＳ Ｐゴシック" charset="0"/>
              </a:rPr>
              <a:t>Saul was one of the witnesses, and he agreed completely with the killing of Stephen.  </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A great wave of persecution began that day, sweeping over the church in </a:t>
            </a:r>
            <a:r>
              <a:rPr kumimoji="0" lang="en-US" altLang="ja-JP" sz="2800" b="1" i="0" u="none" strike="noStrike" kern="1200" cap="none" spc="0" normalizeH="0" baseline="0" noProof="0" dirty="0">
                <a:ln>
                  <a:noFill/>
                </a:ln>
                <a:solidFill>
                  <a:srgbClr val="FF8000"/>
                </a:solidFill>
                <a:effectLst/>
                <a:uLnTx/>
                <a:uFillTx/>
                <a:latin typeface="Arial" charset="0"/>
                <a:ea typeface="ＭＳ Ｐゴシック" charset="0"/>
              </a:rPr>
              <a:t>Jerusalem</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 and all the believers except the apostles were scattered through the regions of </a:t>
            </a:r>
            <a:r>
              <a:rPr kumimoji="0" lang="en-US" altLang="ja-JP" sz="2800" b="1" i="0" u="none" strike="noStrike" kern="1200" cap="none" spc="0" normalizeH="0" baseline="0" noProof="0" dirty="0">
                <a:ln>
                  <a:noFill/>
                </a:ln>
                <a:solidFill>
                  <a:srgbClr val="00FFFF"/>
                </a:solidFill>
                <a:effectLst/>
                <a:uLnTx/>
                <a:uFillTx/>
                <a:latin typeface="Arial" charset="0"/>
                <a:ea typeface="ＭＳ Ｐゴシック" charset="0"/>
              </a:rPr>
              <a:t>Judea and Samaria</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4" name="Rectangle 2">
            <a:extLst>
              <a:ext uri="{FF2B5EF4-FFF2-40B4-BE49-F238E27FC236}">
                <a16:creationId xmlns:a16="http://schemas.microsoft.com/office/drawing/2014/main" id="{E5C71413-02EB-422A-962E-F248293F76C6}"/>
              </a:ext>
            </a:extLst>
          </p:cNvPr>
          <p:cNvSpPr txBox="1">
            <a:spLocks noChangeArrowheads="1"/>
          </p:cNvSpPr>
          <p:nvPr/>
        </p:nvSpPr>
        <p:spPr>
          <a:xfrm>
            <a:off x="202019" y="43366"/>
            <a:ext cx="8771860" cy="648586"/>
          </a:xfrm>
          <a:prstGeom prst="rect">
            <a:avLst/>
          </a:prstGeom>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89" algn="ctr" rtl="0" eaLnBrk="0" fontAlgn="base" hangingPunct="0">
              <a:spcBef>
                <a:spcPct val="0"/>
              </a:spcBef>
              <a:spcAft>
                <a:spcPct val="0"/>
              </a:spcAft>
              <a:defRPr sz="4400">
                <a:solidFill>
                  <a:schemeClr val="tx2"/>
                </a:solidFill>
                <a:latin typeface="Times New Roman" pitchFamily="-112" charset="0"/>
              </a:defRPr>
            </a:lvl6pPr>
            <a:lvl7pPr marL="914377" algn="ctr" rtl="0" eaLnBrk="0" fontAlgn="base" hangingPunct="0">
              <a:spcBef>
                <a:spcPct val="0"/>
              </a:spcBef>
              <a:spcAft>
                <a:spcPct val="0"/>
              </a:spcAft>
              <a:defRPr sz="4400">
                <a:solidFill>
                  <a:schemeClr val="tx2"/>
                </a:solidFill>
                <a:latin typeface="Times New Roman" pitchFamily="-112" charset="0"/>
              </a:defRPr>
            </a:lvl7pPr>
            <a:lvl8pPr marL="1371566" algn="ctr" rtl="0" eaLnBrk="0" fontAlgn="base" hangingPunct="0">
              <a:spcBef>
                <a:spcPct val="0"/>
              </a:spcBef>
              <a:spcAft>
                <a:spcPct val="0"/>
              </a:spcAft>
              <a:defRPr sz="4400">
                <a:solidFill>
                  <a:schemeClr val="tx2"/>
                </a:solidFill>
                <a:latin typeface="Times New Roman" pitchFamily="-112" charset="0"/>
              </a:defRPr>
            </a:lvl8pPr>
            <a:lvl9pPr marL="1828754"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The church didn’t follow </a:t>
            </a:r>
            <a:r>
              <a:rPr kumimoji="0" lang="en-US" sz="36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God</a:t>
            </a:r>
            <a:r>
              <a:rPr kumimoji="0" lang="uk-UA" sz="36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s Plan</a:t>
            </a: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t>
            </a:r>
          </a:p>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so God caused Acts 8:1</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23" name="Rectangle 2">
            <a:extLst>
              <a:ext uri="{FF2B5EF4-FFF2-40B4-BE49-F238E27FC236}">
                <a16:creationId xmlns:a16="http://schemas.microsoft.com/office/drawing/2014/main" id="{D1602082-2DFF-42AA-B100-F2EEACE2596E}"/>
              </a:ext>
            </a:extLst>
          </p:cNvPr>
          <p:cNvSpPr txBox="1">
            <a:spLocks noChangeArrowheads="1"/>
          </p:cNvSpPr>
          <p:nvPr/>
        </p:nvSpPr>
        <p:spPr>
          <a:xfrm>
            <a:off x="5611125" y="15848"/>
            <a:ext cx="2785805" cy="552209"/>
          </a:xfrm>
          <a:prstGeom prst="rect">
            <a:avLst/>
          </a:prstGeom>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89" algn="ctr" rtl="0" eaLnBrk="0" fontAlgn="base" hangingPunct="0">
              <a:spcBef>
                <a:spcPct val="0"/>
              </a:spcBef>
              <a:spcAft>
                <a:spcPct val="0"/>
              </a:spcAft>
              <a:defRPr sz="4400">
                <a:solidFill>
                  <a:schemeClr val="tx2"/>
                </a:solidFill>
                <a:latin typeface="Times New Roman" pitchFamily="-112" charset="0"/>
              </a:defRPr>
            </a:lvl6pPr>
            <a:lvl7pPr marL="914377" algn="ctr" rtl="0" eaLnBrk="0" fontAlgn="base" hangingPunct="0">
              <a:spcBef>
                <a:spcPct val="0"/>
              </a:spcBef>
              <a:spcAft>
                <a:spcPct val="0"/>
              </a:spcAft>
              <a:defRPr sz="4400">
                <a:solidFill>
                  <a:schemeClr val="tx2"/>
                </a:solidFill>
                <a:latin typeface="Times New Roman" pitchFamily="-112" charset="0"/>
              </a:defRPr>
            </a:lvl7pPr>
            <a:lvl8pPr marL="1371566" algn="ctr" rtl="0" eaLnBrk="0" fontAlgn="base" hangingPunct="0">
              <a:spcBef>
                <a:spcPct val="0"/>
              </a:spcBef>
              <a:spcAft>
                <a:spcPct val="0"/>
              </a:spcAft>
              <a:defRPr sz="4400">
                <a:solidFill>
                  <a:schemeClr val="tx2"/>
                </a:solidFill>
                <a:latin typeface="Times New Roman" pitchFamily="-112" charset="0"/>
              </a:defRPr>
            </a:lvl8pPr>
            <a:lvl9pPr marL="1828754"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God</a:t>
            </a:r>
            <a:r>
              <a:rPr kumimoji="0" lang="uk-UA"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s Plan</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71670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fade">
                                      <p:cBhvr>
                                        <p:cTn id="12" dur="500"/>
                                        <p:tgtEl>
                                          <p:spTgt spid="24">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7" grpId="0" animBg="1"/>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Maps and Charts of Israel">
            <a:extLst>
              <a:ext uri="{FF2B5EF4-FFF2-40B4-BE49-F238E27FC236}">
                <a16:creationId xmlns:a16="http://schemas.microsoft.com/office/drawing/2014/main" id="{2EB83907-2D6C-4B77-B60D-DB484B76DFD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648200" y="1018956"/>
            <a:ext cx="4495800" cy="5839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Freeform 5">
            <a:extLst>
              <a:ext uri="{FF2B5EF4-FFF2-40B4-BE49-F238E27FC236}">
                <a16:creationId xmlns:a16="http://schemas.microsoft.com/office/drawing/2014/main" id="{FD703A34-FAEF-4012-95D0-EC67F6841190}"/>
              </a:ext>
            </a:extLst>
          </p:cNvPr>
          <p:cNvSpPr>
            <a:spLocks/>
          </p:cNvSpPr>
          <p:nvPr/>
        </p:nvSpPr>
        <p:spPr bwMode="auto">
          <a:xfrm>
            <a:off x="6413760" y="3609581"/>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 name="Text Box 6">
            <a:extLst>
              <a:ext uri="{FF2B5EF4-FFF2-40B4-BE49-F238E27FC236}">
                <a16:creationId xmlns:a16="http://schemas.microsoft.com/office/drawing/2014/main" id="{816A7203-14EC-4C76-8C26-1DC8917AE0CB}"/>
              </a:ext>
            </a:extLst>
          </p:cNvPr>
          <p:cNvSpPr txBox="1">
            <a:spLocks noChangeArrowheads="1"/>
          </p:cNvSpPr>
          <p:nvPr/>
        </p:nvSpPr>
        <p:spPr bwMode="auto">
          <a:xfrm>
            <a:off x="6886835" y="4250931"/>
            <a:ext cx="1676400" cy="579438"/>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ＭＳ Ｐゴシック"/>
                <a:cs typeface="ＭＳ Ｐゴシック"/>
              </a:rPr>
              <a:t>Judea</a:t>
            </a:r>
          </a:p>
        </p:txBody>
      </p:sp>
      <p:sp>
        <p:nvSpPr>
          <p:cNvPr id="16" name="Text Box 7">
            <a:extLst>
              <a:ext uri="{FF2B5EF4-FFF2-40B4-BE49-F238E27FC236}">
                <a16:creationId xmlns:a16="http://schemas.microsoft.com/office/drawing/2014/main" id="{E34DFA85-C2AC-4AA7-ABFE-4D729069145C}"/>
              </a:ext>
            </a:extLst>
          </p:cNvPr>
          <p:cNvSpPr txBox="1">
            <a:spLocks noChangeArrowheads="1"/>
          </p:cNvSpPr>
          <p:nvPr/>
        </p:nvSpPr>
        <p:spPr bwMode="auto">
          <a:xfrm>
            <a:off x="4683385" y="1105320"/>
            <a:ext cx="2286000" cy="107721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ends of the earth</a:t>
            </a:r>
            <a:r>
              <a:rPr kumimoji="0" lang="ru-RU"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17" name="Freeform 8">
            <a:extLst>
              <a:ext uri="{FF2B5EF4-FFF2-40B4-BE49-F238E27FC236}">
                <a16:creationId xmlns:a16="http://schemas.microsoft.com/office/drawing/2014/main" id="{135E9957-A341-4842-8354-44B0DBEB467D}"/>
              </a:ext>
            </a:extLst>
          </p:cNvPr>
          <p:cNvSpPr>
            <a:spLocks/>
          </p:cNvSpPr>
          <p:nvPr/>
        </p:nvSpPr>
        <p:spPr bwMode="auto">
          <a:xfrm>
            <a:off x="7885373" y="3973119"/>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 name="Freeform 9">
            <a:extLst>
              <a:ext uri="{FF2B5EF4-FFF2-40B4-BE49-F238E27FC236}">
                <a16:creationId xmlns:a16="http://schemas.microsoft.com/office/drawing/2014/main" id="{08D358A3-F2EF-4AD1-BE87-2B3C65982B4D}"/>
              </a:ext>
            </a:extLst>
          </p:cNvPr>
          <p:cNvSpPr>
            <a:spLocks/>
          </p:cNvSpPr>
          <p:nvPr/>
        </p:nvSpPr>
        <p:spPr bwMode="auto">
          <a:xfrm>
            <a:off x="7043998" y="214590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rgbClr val="00FF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 name="Text Box 10">
            <a:extLst>
              <a:ext uri="{FF2B5EF4-FFF2-40B4-BE49-F238E27FC236}">
                <a16:creationId xmlns:a16="http://schemas.microsoft.com/office/drawing/2014/main" id="{4C5EDF5C-91D4-4E00-9211-44324B37D0DE}"/>
              </a:ext>
            </a:extLst>
          </p:cNvPr>
          <p:cNvSpPr txBox="1">
            <a:spLocks noChangeArrowheads="1"/>
          </p:cNvSpPr>
          <p:nvPr/>
        </p:nvSpPr>
        <p:spPr bwMode="auto">
          <a:xfrm>
            <a:off x="6658235" y="2955531"/>
            <a:ext cx="1828800" cy="579438"/>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ＭＳ Ｐゴシック"/>
                <a:cs typeface="ＭＳ Ｐゴシック"/>
              </a:rPr>
              <a:t>Samaria</a:t>
            </a:r>
          </a:p>
        </p:txBody>
      </p:sp>
      <p:sp>
        <p:nvSpPr>
          <p:cNvPr id="20" name="Text Box 11">
            <a:extLst>
              <a:ext uri="{FF2B5EF4-FFF2-40B4-BE49-F238E27FC236}">
                <a16:creationId xmlns:a16="http://schemas.microsoft.com/office/drawing/2014/main" id="{98E79A00-1D1B-4A61-B8E9-55BA85EC9078}"/>
              </a:ext>
            </a:extLst>
          </p:cNvPr>
          <p:cNvSpPr txBox="1">
            <a:spLocks noChangeArrowheads="1"/>
          </p:cNvSpPr>
          <p:nvPr/>
        </p:nvSpPr>
        <p:spPr bwMode="auto">
          <a:xfrm>
            <a:off x="5743835" y="3603231"/>
            <a:ext cx="2667000" cy="579438"/>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8000"/>
                </a:solidFill>
                <a:effectLst>
                  <a:glow rad="101600">
                    <a:srgbClr val="000000">
                      <a:alpha val="75000"/>
                    </a:srgbClr>
                  </a:glow>
                </a:effectLst>
                <a:uLnTx/>
                <a:uFillTx/>
                <a:latin typeface="Arial" pitchFamily="-112" charset="0"/>
                <a:ea typeface="ＭＳ Ｐゴシック"/>
                <a:cs typeface="ＭＳ Ｐゴシック"/>
              </a:rPr>
              <a:t>Jerusalem</a:t>
            </a:r>
          </a:p>
        </p:txBody>
      </p:sp>
      <p:sp>
        <p:nvSpPr>
          <p:cNvPr id="21" name="AutoShape 12">
            <a:extLst>
              <a:ext uri="{FF2B5EF4-FFF2-40B4-BE49-F238E27FC236}">
                <a16:creationId xmlns:a16="http://schemas.microsoft.com/office/drawing/2014/main" id="{96F932E4-08C8-43CD-9800-BE7CA06D1B27}"/>
              </a:ext>
            </a:extLst>
          </p:cNvPr>
          <p:cNvSpPr>
            <a:spLocks noChangeArrowheads="1"/>
          </p:cNvSpPr>
          <p:nvPr/>
        </p:nvSpPr>
        <p:spPr bwMode="auto">
          <a:xfrm rot="19367892">
            <a:off x="6397885" y="1872856"/>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 name="Text Box 4">
            <a:extLst>
              <a:ext uri="{FF2B5EF4-FFF2-40B4-BE49-F238E27FC236}">
                <a16:creationId xmlns:a16="http://schemas.microsoft.com/office/drawing/2014/main" id="{E5E84703-681F-4F63-A99D-71171C0C2C22}"/>
              </a:ext>
            </a:extLst>
          </p:cNvPr>
          <p:cNvSpPr txBox="1">
            <a:spLocks noChangeArrowheads="1"/>
          </p:cNvSpPr>
          <p:nvPr/>
        </p:nvSpPr>
        <p:spPr bwMode="auto">
          <a:xfrm>
            <a:off x="35498" y="1595021"/>
            <a:ext cx="3888432" cy="48320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But you will receive power when the Holy Spirit comes upon you. And you will be my witnesses, telling people about me everywhere—in </a:t>
            </a:r>
            <a:r>
              <a:rPr kumimoji="0" lang="en-US" altLang="ja-JP" sz="2800" b="1" i="0" u="none" strike="noStrike" kern="1200" cap="none" spc="0" normalizeH="0" baseline="0" noProof="0" dirty="0">
                <a:ln>
                  <a:noFill/>
                </a:ln>
                <a:solidFill>
                  <a:srgbClr val="FF8000"/>
                </a:solidFill>
                <a:effectLst/>
                <a:uLnTx/>
                <a:uFillTx/>
                <a:latin typeface="Arial" charset="0"/>
                <a:ea typeface="ＭＳ Ｐゴシック" charset="0"/>
              </a:rPr>
              <a:t>Jerusalem</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 throughout </a:t>
            </a:r>
            <a:r>
              <a:rPr kumimoji="0" lang="en-US" altLang="ja-JP" sz="2800" b="1" i="0" u="none" strike="noStrike" kern="1200" cap="none" spc="0" normalizeH="0" baseline="0" noProof="0" dirty="0">
                <a:ln>
                  <a:noFill/>
                </a:ln>
                <a:solidFill>
                  <a:srgbClr val="00FFFF"/>
                </a:solidFill>
                <a:effectLst/>
                <a:uLnTx/>
                <a:uFillTx/>
                <a:latin typeface="Arial" charset="0"/>
                <a:ea typeface="ＭＳ Ｐゴシック" charset="0"/>
              </a:rPr>
              <a:t>Judea, in Samaria</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 and to the </a:t>
            </a:r>
            <a:r>
              <a:rPr kumimoji="0" lang="en-US" altLang="ja-JP" sz="2800" b="1" i="0" u="none" strike="noStrike" kern="1200" cap="none" spc="0" normalizeH="0" baseline="0" noProof="0" dirty="0">
                <a:ln>
                  <a:noFill/>
                </a:ln>
                <a:solidFill>
                  <a:srgbClr val="FFFF00"/>
                </a:solidFill>
                <a:effectLst/>
                <a:uLnTx/>
                <a:uFillTx/>
                <a:latin typeface="Arial" charset="0"/>
                <a:ea typeface="ＭＳ Ｐゴシック" charset="0"/>
              </a:rPr>
              <a:t>ends of the earth</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6" name="Rectangle 2">
            <a:extLst>
              <a:ext uri="{FF2B5EF4-FFF2-40B4-BE49-F238E27FC236}">
                <a16:creationId xmlns:a16="http://schemas.microsoft.com/office/drawing/2014/main" id="{4C5EA18A-2594-4821-ADA3-850417546AD0}"/>
              </a:ext>
            </a:extLst>
          </p:cNvPr>
          <p:cNvSpPr txBox="1">
            <a:spLocks noChangeArrowheads="1"/>
          </p:cNvSpPr>
          <p:nvPr/>
        </p:nvSpPr>
        <p:spPr bwMode="auto">
          <a:xfrm>
            <a:off x="72008" y="874943"/>
            <a:ext cx="2915816" cy="86409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Acts 1:8 </a:t>
            </a:r>
            <a:r>
              <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NLT</a:t>
            </a:r>
            <a:endParaRPr kumimoji="0" lang="en-US" sz="14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endParaRPr>
          </a:p>
        </p:txBody>
      </p:sp>
      <p:sp>
        <p:nvSpPr>
          <p:cNvPr id="22" name="Rectangle 2">
            <a:extLst>
              <a:ext uri="{FF2B5EF4-FFF2-40B4-BE49-F238E27FC236}">
                <a16:creationId xmlns:a16="http://schemas.microsoft.com/office/drawing/2014/main" id="{84ADFA59-BE58-435A-9FFE-B0D44EEAD398}"/>
              </a:ext>
            </a:extLst>
          </p:cNvPr>
          <p:cNvSpPr txBox="1">
            <a:spLocks noChangeArrowheads="1"/>
          </p:cNvSpPr>
          <p:nvPr/>
        </p:nvSpPr>
        <p:spPr bwMode="auto">
          <a:xfrm>
            <a:off x="4271294" y="878254"/>
            <a:ext cx="4872712" cy="864096"/>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Acts 8:1</a:t>
            </a:r>
            <a:r>
              <a:rPr kumimoji="0" lang="en-US" sz="20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 </a:t>
            </a:r>
            <a:r>
              <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NLT</a:t>
            </a:r>
            <a:endParaRPr kumimoji="0" lang="en-US" sz="14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endParaRPr>
          </a:p>
        </p:txBody>
      </p:sp>
      <p:sp>
        <p:nvSpPr>
          <p:cNvPr id="27" name="Text Box 4">
            <a:extLst>
              <a:ext uri="{FF2B5EF4-FFF2-40B4-BE49-F238E27FC236}">
                <a16:creationId xmlns:a16="http://schemas.microsoft.com/office/drawing/2014/main" id="{3F12C589-9F56-40CB-BA70-ED6AC742408D}"/>
              </a:ext>
            </a:extLst>
          </p:cNvPr>
          <p:cNvSpPr txBox="1">
            <a:spLocks noChangeArrowheads="1"/>
          </p:cNvSpPr>
          <p:nvPr/>
        </p:nvSpPr>
        <p:spPr bwMode="auto">
          <a:xfrm>
            <a:off x="4211959" y="1595021"/>
            <a:ext cx="4932040" cy="5262980"/>
          </a:xfrm>
          <a:prstGeom prst="rect">
            <a:avLst/>
          </a:prstGeom>
          <a:solidFill>
            <a:srgbClr val="000000"/>
          </a:solidFill>
          <a:ln>
            <a:noFill/>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FFFF00"/>
                </a:solidFill>
                <a:effectLst/>
                <a:uLnTx/>
                <a:uFillTx/>
                <a:latin typeface="Arial" charset="0"/>
                <a:ea typeface="ＭＳ Ｐゴシック" charset="0"/>
              </a:rPr>
              <a:t>Saul</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 was one of the witnesses, and he agreed completely with the killing of Stephen.  A great wave of persecution began that day, sweeping over the church in </a:t>
            </a:r>
            <a:r>
              <a:rPr kumimoji="0" lang="en-US" altLang="ja-JP" sz="2800" b="1" i="0" u="none" strike="noStrike" kern="1200" cap="none" spc="0" normalizeH="0" baseline="0" noProof="0" dirty="0">
                <a:ln>
                  <a:noFill/>
                </a:ln>
                <a:solidFill>
                  <a:srgbClr val="FF8000"/>
                </a:solidFill>
                <a:effectLst/>
                <a:uLnTx/>
                <a:uFillTx/>
                <a:latin typeface="Arial" charset="0"/>
                <a:ea typeface="ＭＳ Ｐゴシック" charset="0"/>
              </a:rPr>
              <a:t>Jerusalem</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 and all the believers except the apostles were scattered through the regions of </a:t>
            </a:r>
            <a:r>
              <a:rPr kumimoji="0" lang="en-US" altLang="ja-JP" sz="2800" b="1" i="0" u="none" strike="noStrike" kern="1200" cap="none" spc="0" normalizeH="0" baseline="0" noProof="0" dirty="0">
                <a:ln>
                  <a:noFill/>
                </a:ln>
                <a:solidFill>
                  <a:srgbClr val="00FFFF"/>
                </a:solidFill>
                <a:effectLst/>
                <a:uLnTx/>
                <a:uFillTx/>
                <a:latin typeface="Arial" charset="0"/>
                <a:ea typeface="ＭＳ Ｐゴシック" charset="0"/>
              </a:rPr>
              <a:t>Judea and Samaria</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4" name="Rectangle 2">
            <a:extLst>
              <a:ext uri="{FF2B5EF4-FFF2-40B4-BE49-F238E27FC236}">
                <a16:creationId xmlns:a16="http://schemas.microsoft.com/office/drawing/2014/main" id="{E5C71413-02EB-422A-962E-F248293F76C6}"/>
              </a:ext>
            </a:extLst>
          </p:cNvPr>
          <p:cNvSpPr txBox="1">
            <a:spLocks noChangeArrowheads="1"/>
          </p:cNvSpPr>
          <p:nvPr/>
        </p:nvSpPr>
        <p:spPr>
          <a:xfrm>
            <a:off x="202019" y="43366"/>
            <a:ext cx="8771860" cy="648586"/>
          </a:xfrm>
          <a:prstGeom prst="rect">
            <a:avLst/>
          </a:prstGeom>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89" algn="ctr" rtl="0" eaLnBrk="0" fontAlgn="base" hangingPunct="0">
              <a:spcBef>
                <a:spcPct val="0"/>
              </a:spcBef>
              <a:spcAft>
                <a:spcPct val="0"/>
              </a:spcAft>
              <a:defRPr sz="4400">
                <a:solidFill>
                  <a:schemeClr val="tx2"/>
                </a:solidFill>
                <a:latin typeface="Times New Roman" pitchFamily="-112" charset="0"/>
              </a:defRPr>
            </a:lvl6pPr>
            <a:lvl7pPr marL="914377" algn="ctr" rtl="0" eaLnBrk="0" fontAlgn="base" hangingPunct="0">
              <a:spcBef>
                <a:spcPct val="0"/>
              </a:spcBef>
              <a:spcAft>
                <a:spcPct val="0"/>
              </a:spcAft>
              <a:defRPr sz="4400">
                <a:solidFill>
                  <a:schemeClr val="tx2"/>
                </a:solidFill>
                <a:latin typeface="Times New Roman" pitchFamily="-112" charset="0"/>
              </a:defRPr>
            </a:lvl7pPr>
            <a:lvl8pPr marL="1371566" algn="ctr" rtl="0" eaLnBrk="0" fontAlgn="base" hangingPunct="0">
              <a:spcBef>
                <a:spcPct val="0"/>
              </a:spcBef>
              <a:spcAft>
                <a:spcPct val="0"/>
              </a:spcAft>
              <a:defRPr sz="4400">
                <a:solidFill>
                  <a:schemeClr val="tx2"/>
                </a:solidFill>
                <a:latin typeface="Times New Roman" pitchFamily="-112" charset="0"/>
              </a:defRPr>
            </a:lvl8pPr>
            <a:lvl9pPr marL="1828754"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The church didn’t follow </a:t>
            </a:r>
            <a:r>
              <a:rPr kumimoji="0" lang="en-US" sz="36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God</a:t>
            </a:r>
            <a:r>
              <a:rPr kumimoji="0" lang="uk-UA" sz="36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s Plan</a:t>
            </a: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t>
            </a:r>
          </a:p>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so God caused Acts 8:1</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23" name="Rectangle 2">
            <a:extLst>
              <a:ext uri="{FF2B5EF4-FFF2-40B4-BE49-F238E27FC236}">
                <a16:creationId xmlns:a16="http://schemas.microsoft.com/office/drawing/2014/main" id="{D1602082-2DFF-42AA-B100-F2EEACE2596E}"/>
              </a:ext>
            </a:extLst>
          </p:cNvPr>
          <p:cNvSpPr txBox="1">
            <a:spLocks noChangeArrowheads="1"/>
          </p:cNvSpPr>
          <p:nvPr/>
        </p:nvSpPr>
        <p:spPr>
          <a:xfrm>
            <a:off x="5611125" y="15848"/>
            <a:ext cx="2785805" cy="552209"/>
          </a:xfrm>
          <a:prstGeom prst="rect">
            <a:avLst/>
          </a:prstGeom>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89" algn="ctr" rtl="0" eaLnBrk="0" fontAlgn="base" hangingPunct="0">
              <a:spcBef>
                <a:spcPct val="0"/>
              </a:spcBef>
              <a:spcAft>
                <a:spcPct val="0"/>
              </a:spcAft>
              <a:defRPr sz="4400">
                <a:solidFill>
                  <a:schemeClr val="tx2"/>
                </a:solidFill>
                <a:latin typeface="Times New Roman" pitchFamily="-112" charset="0"/>
              </a:defRPr>
            </a:lvl6pPr>
            <a:lvl7pPr marL="914377" algn="ctr" rtl="0" eaLnBrk="0" fontAlgn="base" hangingPunct="0">
              <a:spcBef>
                <a:spcPct val="0"/>
              </a:spcBef>
              <a:spcAft>
                <a:spcPct val="0"/>
              </a:spcAft>
              <a:defRPr sz="4400">
                <a:solidFill>
                  <a:schemeClr val="tx2"/>
                </a:solidFill>
                <a:latin typeface="Times New Roman" pitchFamily="-112" charset="0"/>
              </a:defRPr>
            </a:lvl7pPr>
            <a:lvl8pPr marL="1371566" algn="ctr" rtl="0" eaLnBrk="0" fontAlgn="base" hangingPunct="0">
              <a:spcBef>
                <a:spcPct val="0"/>
              </a:spcBef>
              <a:spcAft>
                <a:spcPct val="0"/>
              </a:spcAft>
              <a:defRPr sz="4400">
                <a:solidFill>
                  <a:schemeClr val="tx2"/>
                </a:solidFill>
                <a:latin typeface="Times New Roman" pitchFamily="-112" charset="0"/>
              </a:defRPr>
            </a:lvl8pPr>
            <a:lvl9pPr marL="1828754"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God</a:t>
            </a:r>
            <a:r>
              <a:rPr kumimoji="0" lang="uk-UA"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s Plan</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345154802"/>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6">
            <a:extLst>
              <a:ext uri="{FF2B5EF4-FFF2-40B4-BE49-F238E27FC236}">
                <a16:creationId xmlns:a16="http://schemas.microsoft.com/office/drawing/2014/main" id="{215E8D34-A58D-4FFD-B0FA-AD1392E60340}"/>
              </a:ext>
            </a:extLst>
          </p:cNvPr>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3" name="Text Box 3">
            <a:extLst>
              <a:ext uri="{FF2B5EF4-FFF2-40B4-BE49-F238E27FC236}">
                <a16:creationId xmlns:a16="http://schemas.microsoft.com/office/drawing/2014/main" id="{4FC75157-E8C6-48B2-B1C8-624848B09CBF}"/>
              </a:ext>
            </a:extLst>
          </p:cNvPr>
          <p:cNvSpPr txBox="1">
            <a:spLocks noChangeArrowheads="1"/>
          </p:cNvSpPr>
          <p:nvPr/>
        </p:nvSpPr>
        <p:spPr bwMode="auto">
          <a:xfrm>
            <a:off x="685800" y="1371604"/>
            <a:ext cx="2895600" cy="525160"/>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Arial" charset="0"/>
                <a:ea typeface="ＭＳ Ｐゴシック" charset="0"/>
                <a:cs typeface="Times New Roman"/>
              </a:rPr>
              <a:t>Key Verse:  1:8</a:t>
            </a:r>
          </a:p>
        </p:txBody>
      </p:sp>
      <p:pic>
        <p:nvPicPr>
          <p:cNvPr id="5" name="Picture 5">
            <a:extLst>
              <a:ext uri="{FF2B5EF4-FFF2-40B4-BE49-F238E27FC236}">
                <a16:creationId xmlns:a16="http://schemas.microsoft.com/office/drawing/2014/main" id="{F0E18C55-A5B0-4EB2-9BB3-7448B01C93B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5400" y="1600206"/>
            <a:ext cx="2971800" cy="4619625"/>
          </a:xfrm>
          <a:prstGeom prst="rect">
            <a:avLst/>
          </a:prstGeom>
          <a:noFill/>
          <a:ln w="12700">
            <a:solidFill>
              <a:schemeClr val="tx1"/>
            </a:solidFill>
            <a:miter lim="800000"/>
            <a:headEnd/>
            <a:tailEnd/>
          </a:ln>
          <a:effectLst>
            <a:outerShdw dist="107763" dir="2700000" algn="ctr" rotWithShape="0">
              <a:schemeClr val="tx1"/>
            </a:outerShdw>
          </a:effectLst>
          <a:extLst>
            <a:ext uri="{909E8E84-426E-40dd-AFC4-6F175D3DCCD1}">
              <a14:hiddenFill xmlns="" xmlns:a14="http://schemas.microsoft.com/office/drawing/2010/main">
                <a:solidFill>
                  <a:srgbClr val="FFFFFF"/>
                </a:solidFill>
              </a14:hiddenFill>
            </a:ext>
          </a:extLst>
        </p:spPr>
      </p:pic>
      <p:grpSp>
        <p:nvGrpSpPr>
          <p:cNvPr id="7" name="Group 38">
            <a:extLst>
              <a:ext uri="{FF2B5EF4-FFF2-40B4-BE49-F238E27FC236}">
                <a16:creationId xmlns:a16="http://schemas.microsoft.com/office/drawing/2014/main" id="{41D7F9AF-7A5B-4892-8256-E8A22D2FA43D}"/>
              </a:ext>
            </a:extLst>
          </p:cNvPr>
          <p:cNvGrpSpPr>
            <a:grpSpLocks/>
          </p:cNvGrpSpPr>
          <p:nvPr/>
        </p:nvGrpSpPr>
        <p:grpSpPr bwMode="auto">
          <a:xfrm>
            <a:off x="2743200" y="3352800"/>
            <a:ext cx="3733800" cy="1752600"/>
            <a:chOff x="1728" y="2112"/>
            <a:chExt cx="2352" cy="1104"/>
          </a:xfrm>
        </p:grpSpPr>
        <p:sp>
          <p:nvSpPr>
            <p:cNvPr id="8" name="Text Box 39">
              <a:extLst>
                <a:ext uri="{FF2B5EF4-FFF2-40B4-BE49-F238E27FC236}">
                  <a16:creationId xmlns:a16="http://schemas.microsoft.com/office/drawing/2014/main" id="{F2AEAB52-BCD5-495E-A01E-066463D83B0F}"/>
                </a:ext>
              </a:extLst>
            </p:cNvPr>
            <p:cNvSpPr txBox="1">
              <a:spLocks noChangeArrowheads="1"/>
            </p:cNvSpPr>
            <p:nvPr/>
          </p:nvSpPr>
          <p:spPr bwMode="auto">
            <a:xfrm>
              <a:off x="1728" y="2112"/>
              <a:ext cx="720" cy="233"/>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charset="0"/>
                  <a:ea typeface="ＭＳ Ｐゴシック" charset="0"/>
                  <a:cs typeface="Times New Roman" charset="0"/>
                </a:rPr>
                <a:t>1:1–6:7</a:t>
              </a:r>
            </a:p>
          </p:txBody>
        </p:sp>
        <p:sp>
          <p:nvSpPr>
            <p:cNvPr id="9" name="Line 40">
              <a:extLst>
                <a:ext uri="{FF2B5EF4-FFF2-40B4-BE49-F238E27FC236}">
                  <a16:creationId xmlns:a16="http://schemas.microsoft.com/office/drawing/2014/main" id="{F5F94CBE-E8A4-4387-B92A-256FDC4E8C6A}"/>
                </a:ext>
              </a:extLst>
            </p:cNvPr>
            <p:cNvSpPr>
              <a:spLocks noChangeShapeType="1"/>
            </p:cNvSpPr>
            <p:nvPr/>
          </p:nvSpPr>
          <p:spPr bwMode="auto">
            <a:xfrm>
              <a:off x="2448" y="2208"/>
              <a:ext cx="1440" cy="768"/>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 name="Oval 41">
              <a:extLst>
                <a:ext uri="{FF2B5EF4-FFF2-40B4-BE49-F238E27FC236}">
                  <a16:creationId xmlns:a16="http://schemas.microsoft.com/office/drawing/2014/main" id="{BE00F36D-C87E-417B-BE4C-A6369B0FA70B}"/>
                </a:ext>
              </a:extLst>
            </p:cNvPr>
            <p:cNvSpPr>
              <a:spLocks noChangeArrowheads="1"/>
            </p:cNvSpPr>
            <p:nvPr/>
          </p:nvSpPr>
          <p:spPr bwMode="auto">
            <a:xfrm>
              <a:off x="3792" y="2928"/>
              <a:ext cx="288" cy="288"/>
            </a:xfrm>
            <a:prstGeom prst="ellipse">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grpSp>
      <p:grpSp>
        <p:nvGrpSpPr>
          <p:cNvPr id="11" name="Group 42">
            <a:extLst>
              <a:ext uri="{FF2B5EF4-FFF2-40B4-BE49-F238E27FC236}">
                <a16:creationId xmlns:a16="http://schemas.microsoft.com/office/drawing/2014/main" id="{DDABF33A-AF74-46C3-A561-45A6653B2216}"/>
              </a:ext>
            </a:extLst>
          </p:cNvPr>
          <p:cNvGrpSpPr>
            <a:grpSpLocks/>
          </p:cNvGrpSpPr>
          <p:nvPr/>
        </p:nvGrpSpPr>
        <p:grpSpPr bwMode="auto">
          <a:xfrm>
            <a:off x="2743200" y="3352800"/>
            <a:ext cx="4267200" cy="2514600"/>
            <a:chOff x="1728" y="2112"/>
            <a:chExt cx="2688" cy="1584"/>
          </a:xfrm>
        </p:grpSpPr>
        <p:sp>
          <p:nvSpPr>
            <p:cNvPr id="12" name="Text Box 43">
              <a:extLst>
                <a:ext uri="{FF2B5EF4-FFF2-40B4-BE49-F238E27FC236}">
                  <a16:creationId xmlns:a16="http://schemas.microsoft.com/office/drawing/2014/main" id="{46015F3F-19E3-4B96-9F4B-444E5292BF40}"/>
                </a:ext>
              </a:extLst>
            </p:cNvPr>
            <p:cNvSpPr txBox="1">
              <a:spLocks noChangeArrowheads="1"/>
            </p:cNvSpPr>
            <p:nvPr/>
          </p:nvSpPr>
          <p:spPr bwMode="auto">
            <a:xfrm>
              <a:off x="1728" y="2592"/>
              <a:ext cx="768" cy="233"/>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charset="0"/>
                  <a:ea typeface="ＭＳ Ｐゴシック" charset="0"/>
                  <a:cs typeface="Times New Roman" charset="0"/>
                </a:rPr>
                <a:t>6:8–12</a:t>
              </a:r>
            </a:p>
          </p:txBody>
        </p:sp>
        <p:sp>
          <p:nvSpPr>
            <p:cNvPr id="13" name="Line 44">
              <a:extLst>
                <a:ext uri="{FF2B5EF4-FFF2-40B4-BE49-F238E27FC236}">
                  <a16:creationId xmlns:a16="http://schemas.microsoft.com/office/drawing/2014/main" id="{1DAA436B-28A8-4390-8F10-110F0281E3E6}"/>
                </a:ext>
              </a:extLst>
            </p:cNvPr>
            <p:cNvSpPr>
              <a:spLocks noChangeShapeType="1"/>
            </p:cNvSpPr>
            <p:nvPr/>
          </p:nvSpPr>
          <p:spPr bwMode="auto">
            <a:xfrm>
              <a:off x="2496" y="2736"/>
              <a:ext cx="720" cy="0"/>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 name="Oval 45">
              <a:extLst>
                <a:ext uri="{FF2B5EF4-FFF2-40B4-BE49-F238E27FC236}">
                  <a16:creationId xmlns:a16="http://schemas.microsoft.com/office/drawing/2014/main" id="{1ACF6FBD-38B4-4584-8D01-F1FDE2B410B1}"/>
                </a:ext>
              </a:extLst>
            </p:cNvPr>
            <p:cNvSpPr>
              <a:spLocks noChangeArrowheads="1"/>
            </p:cNvSpPr>
            <p:nvPr/>
          </p:nvSpPr>
          <p:spPr bwMode="auto">
            <a:xfrm>
              <a:off x="3216" y="2112"/>
              <a:ext cx="1200" cy="1584"/>
            </a:xfrm>
            <a:prstGeom prst="ellipse">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grpSp>
      <p:sp>
        <p:nvSpPr>
          <p:cNvPr id="30" name="Text Box 3">
            <a:extLst>
              <a:ext uri="{FF2B5EF4-FFF2-40B4-BE49-F238E27FC236}">
                <a16:creationId xmlns:a16="http://schemas.microsoft.com/office/drawing/2014/main" id="{765E5B60-3614-4842-941B-716D31716999}"/>
              </a:ext>
            </a:extLst>
          </p:cNvPr>
          <p:cNvSpPr txBox="1">
            <a:spLocks noChangeArrowheads="1"/>
          </p:cNvSpPr>
          <p:nvPr/>
        </p:nvSpPr>
        <p:spPr bwMode="auto">
          <a:xfrm>
            <a:off x="3505200" y="6477003"/>
            <a:ext cx="5638800" cy="307975"/>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Times New Roman"/>
              </a:rPr>
              <a:t>Adapted from Stanley D. Toussaint, </a:t>
            </a:r>
            <a:r>
              <a:rPr kumimoji="0" lang="en-US" sz="1400" b="1" i="1" u="none" strike="noStrike" kern="1200" cap="none" spc="0" normalizeH="0" baseline="0" noProof="0" dirty="0">
                <a:ln>
                  <a:noFill/>
                </a:ln>
                <a:solidFill>
                  <a:srgbClr val="000000"/>
                </a:solidFill>
                <a:effectLst/>
                <a:uLnTx/>
                <a:uFillTx/>
                <a:latin typeface="Arial" charset="0"/>
                <a:ea typeface="ＭＳ Ｐゴシック" charset="0"/>
                <a:cs typeface="Times New Roman"/>
              </a:rPr>
              <a:t>BKC</a:t>
            </a: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Times New Roman"/>
              </a:rPr>
              <a:t>; Jeremy Chew, EAST</a:t>
            </a:r>
          </a:p>
        </p:txBody>
      </p:sp>
      <p:sp>
        <p:nvSpPr>
          <p:cNvPr id="32" name="Title 32">
            <a:extLst>
              <a:ext uri="{FF2B5EF4-FFF2-40B4-BE49-F238E27FC236}">
                <a16:creationId xmlns:a16="http://schemas.microsoft.com/office/drawing/2014/main" id="{9A916074-EADF-4104-B128-280C44D3FB47}"/>
              </a:ext>
            </a:extLst>
          </p:cNvPr>
          <p:cNvSpPr txBox="1">
            <a:spLocks/>
          </p:cNvSpPr>
          <p:nvPr/>
        </p:nvSpPr>
        <p:spPr>
          <a:xfrm>
            <a:off x="838200" y="0"/>
            <a:ext cx="7391400" cy="838200"/>
          </a:xfrm>
          <a:prstGeom prst="rect">
            <a:avLst/>
          </a:prstGeom>
          <a:solidFill>
            <a:srgbClr val="000000"/>
          </a:solidFill>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89" algn="ctr" rtl="0" eaLnBrk="0" fontAlgn="base" hangingPunct="0">
              <a:spcBef>
                <a:spcPct val="0"/>
              </a:spcBef>
              <a:spcAft>
                <a:spcPct val="0"/>
              </a:spcAft>
              <a:defRPr sz="4400">
                <a:solidFill>
                  <a:schemeClr val="tx2"/>
                </a:solidFill>
                <a:latin typeface="Times New Roman" pitchFamily="-112" charset="0"/>
              </a:defRPr>
            </a:lvl6pPr>
            <a:lvl7pPr marL="914377" algn="ctr" rtl="0" eaLnBrk="0" fontAlgn="base" hangingPunct="0">
              <a:spcBef>
                <a:spcPct val="0"/>
              </a:spcBef>
              <a:spcAft>
                <a:spcPct val="0"/>
              </a:spcAft>
              <a:defRPr sz="4400">
                <a:solidFill>
                  <a:schemeClr val="tx2"/>
                </a:solidFill>
                <a:latin typeface="Times New Roman" pitchFamily="-112" charset="0"/>
              </a:defRPr>
            </a:lvl7pPr>
            <a:lvl8pPr marL="1371566" algn="ctr" rtl="0" eaLnBrk="0" fontAlgn="base" hangingPunct="0">
              <a:spcBef>
                <a:spcPct val="0"/>
              </a:spcBef>
              <a:spcAft>
                <a:spcPct val="0"/>
              </a:spcAft>
              <a:defRPr sz="4400">
                <a:solidFill>
                  <a:schemeClr val="tx2"/>
                </a:solidFill>
                <a:latin typeface="Times New Roman" pitchFamily="-112" charset="0"/>
              </a:defRPr>
            </a:lvl8pPr>
            <a:lvl9pPr marL="1828754"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a:ln>
                  <a:noFill/>
                </a:ln>
                <a:solidFill>
                  <a:srgbClr val="FFFFFF"/>
                </a:solidFill>
                <a:effectLst/>
                <a:uLnTx/>
                <a:uFillTx/>
                <a:latin typeface="Arial" charset="0"/>
                <a:ea typeface="ＭＳ Ｐゴシック" pitchFamily="-108" charset="-128"/>
                <a:cs typeface="Times New Roman" charset="0"/>
              </a:rPr>
              <a:t>Progress Reports</a:t>
            </a:r>
            <a:endParaRPr kumimoji="0" lang="en-US" sz="4400" b="0" i="0" u="none" strike="noStrike" kern="0" cap="none" spc="0" normalizeH="0" baseline="0" noProof="0" dirty="0">
              <a:ln>
                <a:noFill/>
              </a:ln>
              <a:solidFill>
                <a:srgbClr val="FFFFFF"/>
              </a:solidFill>
              <a:effectLst/>
              <a:uLnTx/>
              <a:uFillTx/>
              <a:latin typeface="Times New Roman" charset="0"/>
              <a:ea typeface="ＭＳ Ｐゴシック" pitchFamily="-108" charset="-128"/>
              <a:cs typeface="Times New Roman" charset="0"/>
            </a:endParaRPr>
          </a:p>
        </p:txBody>
      </p:sp>
      <p:sp>
        <p:nvSpPr>
          <p:cNvPr id="34" name="TextBox 33">
            <a:extLst>
              <a:ext uri="{FF2B5EF4-FFF2-40B4-BE49-F238E27FC236}">
                <a16:creationId xmlns:a16="http://schemas.microsoft.com/office/drawing/2014/main" id="{D036A8F3-AB4F-4C0A-BEC6-483DEA600143}"/>
              </a:ext>
            </a:extLst>
          </p:cNvPr>
          <p:cNvSpPr txBox="1"/>
          <p:nvPr/>
        </p:nvSpPr>
        <p:spPr>
          <a:xfrm>
            <a:off x="686950" y="2134014"/>
            <a:ext cx="2190307" cy="2074414"/>
          </a:xfrm>
          <a:prstGeom prst="rect">
            <a:avLst/>
          </a:prstGeom>
          <a:noFill/>
          <a:ln>
            <a:noFill/>
          </a:ln>
        </p:spPr>
        <p:txBody>
          <a:bodyPr wrap="square">
            <a:spAutoFit/>
          </a:bodyPr>
          <a:lstStyle/>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0" u="none" strike="noStrike" kern="1200" cap="none" spc="0" normalizeH="0" baseline="0" noProof="0" dirty="0">
                <a:ln>
                  <a:noFill/>
                </a:ln>
                <a:solidFill>
                  <a:srgbClr val="003300"/>
                </a:solidFill>
                <a:effectLst/>
                <a:uLnTx/>
                <a:uFillTx/>
                <a:latin typeface="Arial" charset="0"/>
                <a:ea typeface="ＭＳ Ｐゴシック" charset="0"/>
                <a:cs typeface="Times New Roman" charset="0"/>
              </a:rPr>
              <a:t>2:</a:t>
            </a:r>
            <a:r>
              <a:rPr kumimoji="0" lang="en-US" altLang="zh-CN" sz="28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47b</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6:7</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8:40</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9:31</a:t>
            </a:r>
          </a:p>
        </p:txBody>
      </p:sp>
      <p:cxnSp>
        <p:nvCxnSpPr>
          <p:cNvPr id="6" name="Straight Connector 5">
            <a:extLst>
              <a:ext uri="{FF2B5EF4-FFF2-40B4-BE49-F238E27FC236}">
                <a16:creationId xmlns:a16="http://schemas.microsoft.com/office/drawing/2014/main" id="{DB01D33C-4C75-445B-98C7-553BBBADD316}"/>
              </a:ext>
            </a:extLst>
          </p:cNvPr>
          <p:cNvCxnSpPr/>
          <p:nvPr/>
        </p:nvCxnSpPr>
        <p:spPr bwMode="auto">
          <a:xfrm flipH="1">
            <a:off x="335900" y="3685366"/>
            <a:ext cx="1828800" cy="0"/>
          </a:xfrm>
          <a:prstGeom prst="line">
            <a:avLst/>
          </a:prstGeom>
          <a:solidFill>
            <a:schemeClr val="accent1"/>
          </a:solidFill>
          <a:ln w="57150" cap="flat" cmpd="sng" algn="ctr">
            <a:solidFill>
              <a:srgbClr val="FF0000"/>
            </a:solidFill>
            <a:prstDash val="dash"/>
            <a:round/>
            <a:headEnd type="none" w="med" len="med"/>
            <a:tailEnd type="none" w="med" len="med"/>
          </a:ln>
          <a:effectLst/>
        </p:spPr>
      </p:cxnSp>
    </p:spTree>
    <p:extLst>
      <p:ext uri="{BB962C8B-B14F-4D97-AF65-F5344CB8AC3E}">
        <p14:creationId xmlns:p14="http://schemas.microsoft.com/office/powerpoint/2010/main" val="404409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xEl>
                                              <p:pRg st="2" end="2"/>
                                            </p:txEl>
                                          </p:spTgt>
                                        </p:tgtEl>
                                        <p:attrNameLst>
                                          <p:attrName>style.visibility</p:attrName>
                                        </p:attrNameLst>
                                      </p:cBhvr>
                                      <p:to>
                                        <p:strVal val="visible"/>
                                      </p:to>
                                    </p:set>
                                    <p:animEffect transition="in" filter="fade">
                                      <p:cBhvr>
                                        <p:cTn id="7" dur="500"/>
                                        <p:tgtEl>
                                          <p:spTgt spid="34">
                                            <p:txEl>
                                              <p:pRg st="2" end="2"/>
                                            </p:txEl>
                                          </p:spTgt>
                                        </p:tgtEl>
                                      </p:cBhvr>
                                    </p:animEffect>
                                  </p:childTnLst>
                                </p:cTn>
                              </p:par>
                              <p:par>
                                <p:cTn id="8" presetID="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0-#ppt_w/2"/>
                                          </p:val>
                                        </p:tav>
                                        <p:tav tm="100000">
                                          <p:val>
                                            <p:strVal val="#ppt_x"/>
                                          </p:val>
                                        </p:tav>
                                      </p:tavLst>
                                    </p:anim>
                                    <p:anim calcmode="lin" valueType="num">
                                      <p:cBhvr additive="base">
                                        <p:cTn id="1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4">
                                            <p:txEl>
                                              <p:pRg st="3" end="3"/>
                                            </p:txEl>
                                          </p:spTgt>
                                        </p:tgtEl>
                                        <p:attrNameLst>
                                          <p:attrName>style.visibility</p:attrName>
                                        </p:attrNameLst>
                                      </p:cBhvr>
                                      <p:to>
                                        <p:strVal val="visible"/>
                                      </p:to>
                                    </p:set>
                                    <p:animEffect transition="in" filter="fade">
                                      <p:cBhvr>
                                        <p:cTn id="16" dur="500"/>
                                        <p:tgtEl>
                                          <p:spTgt spid="3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6">
            <a:extLst>
              <a:ext uri="{FF2B5EF4-FFF2-40B4-BE49-F238E27FC236}">
                <a16:creationId xmlns:a16="http://schemas.microsoft.com/office/drawing/2014/main" id="{215E8D34-A58D-4FFD-B0FA-AD1392E60340}"/>
              </a:ext>
            </a:extLst>
          </p:cNvPr>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3" name="Text Box 3">
            <a:extLst>
              <a:ext uri="{FF2B5EF4-FFF2-40B4-BE49-F238E27FC236}">
                <a16:creationId xmlns:a16="http://schemas.microsoft.com/office/drawing/2014/main" id="{4FC75157-E8C6-48B2-B1C8-624848B09CBF}"/>
              </a:ext>
            </a:extLst>
          </p:cNvPr>
          <p:cNvSpPr txBox="1">
            <a:spLocks noChangeArrowheads="1"/>
          </p:cNvSpPr>
          <p:nvPr/>
        </p:nvSpPr>
        <p:spPr bwMode="auto">
          <a:xfrm>
            <a:off x="685800" y="1371604"/>
            <a:ext cx="2895600" cy="525160"/>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Arial" charset="0"/>
                <a:ea typeface="ＭＳ Ｐゴシック" charset="0"/>
                <a:cs typeface="Times New Roman"/>
              </a:rPr>
              <a:t>Key Verse:  1:8</a:t>
            </a:r>
          </a:p>
        </p:txBody>
      </p:sp>
      <p:pic>
        <p:nvPicPr>
          <p:cNvPr id="5" name="Picture 5">
            <a:extLst>
              <a:ext uri="{FF2B5EF4-FFF2-40B4-BE49-F238E27FC236}">
                <a16:creationId xmlns:a16="http://schemas.microsoft.com/office/drawing/2014/main" id="{F0E18C55-A5B0-4EB2-9BB3-7448B01C93B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5400" y="1600206"/>
            <a:ext cx="2971800" cy="4619625"/>
          </a:xfrm>
          <a:prstGeom prst="rect">
            <a:avLst/>
          </a:prstGeom>
          <a:noFill/>
          <a:ln w="12700">
            <a:solidFill>
              <a:schemeClr val="tx1"/>
            </a:solidFill>
            <a:miter lim="800000"/>
            <a:headEnd/>
            <a:tailEnd/>
          </a:ln>
          <a:effectLst>
            <a:outerShdw dist="107763" dir="2700000" algn="ctr" rotWithShape="0">
              <a:schemeClr val="tx1"/>
            </a:outerShdw>
          </a:effectLst>
          <a:extLst>
            <a:ext uri="{909E8E84-426E-40dd-AFC4-6F175D3DCCD1}">
              <a14:hiddenFill xmlns:a14="http://schemas.microsoft.com/office/drawing/2010/main" xmlns="">
                <a:solidFill>
                  <a:srgbClr val="FFFFFF"/>
                </a:solidFill>
              </a14:hiddenFill>
            </a:ext>
          </a:extLst>
        </p:spPr>
      </p:pic>
      <p:grpSp>
        <p:nvGrpSpPr>
          <p:cNvPr id="7" name="Group 38">
            <a:extLst>
              <a:ext uri="{FF2B5EF4-FFF2-40B4-BE49-F238E27FC236}">
                <a16:creationId xmlns:a16="http://schemas.microsoft.com/office/drawing/2014/main" id="{41D7F9AF-7A5B-4892-8256-E8A22D2FA43D}"/>
              </a:ext>
            </a:extLst>
          </p:cNvPr>
          <p:cNvGrpSpPr>
            <a:grpSpLocks/>
          </p:cNvGrpSpPr>
          <p:nvPr/>
        </p:nvGrpSpPr>
        <p:grpSpPr bwMode="auto">
          <a:xfrm>
            <a:off x="2743200" y="3352800"/>
            <a:ext cx="3733800" cy="1752600"/>
            <a:chOff x="1728" y="2112"/>
            <a:chExt cx="2352" cy="1104"/>
          </a:xfrm>
        </p:grpSpPr>
        <p:sp>
          <p:nvSpPr>
            <p:cNvPr id="8" name="Text Box 39">
              <a:extLst>
                <a:ext uri="{FF2B5EF4-FFF2-40B4-BE49-F238E27FC236}">
                  <a16:creationId xmlns:a16="http://schemas.microsoft.com/office/drawing/2014/main" id="{F2AEAB52-BCD5-495E-A01E-066463D83B0F}"/>
                </a:ext>
              </a:extLst>
            </p:cNvPr>
            <p:cNvSpPr txBox="1">
              <a:spLocks noChangeArrowheads="1"/>
            </p:cNvSpPr>
            <p:nvPr/>
          </p:nvSpPr>
          <p:spPr bwMode="auto">
            <a:xfrm>
              <a:off x="1728" y="2112"/>
              <a:ext cx="720" cy="233"/>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charset="0"/>
                  <a:ea typeface="ＭＳ Ｐゴシック" charset="0"/>
                  <a:cs typeface="Times New Roman" charset="0"/>
                </a:rPr>
                <a:t>1:1–6:7</a:t>
              </a:r>
            </a:p>
          </p:txBody>
        </p:sp>
        <p:sp>
          <p:nvSpPr>
            <p:cNvPr id="9" name="Line 40">
              <a:extLst>
                <a:ext uri="{FF2B5EF4-FFF2-40B4-BE49-F238E27FC236}">
                  <a16:creationId xmlns:a16="http://schemas.microsoft.com/office/drawing/2014/main" id="{F5F94CBE-E8A4-4387-B92A-256FDC4E8C6A}"/>
                </a:ext>
              </a:extLst>
            </p:cNvPr>
            <p:cNvSpPr>
              <a:spLocks noChangeShapeType="1"/>
            </p:cNvSpPr>
            <p:nvPr/>
          </p:nvSpPr>
          <p:spPr bwMode="auto">
            <a:xfrm>
              <a:off x="2448" y="2208"/>
              <a:ext cx="1440" cy="768"/>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 name="Oval 41">
              <a:extLst>
                <a:ext uri="{FF2B5EF4-FFF2-40B4-BE49-F238E27FC236}">
                  <a16:creationId xmlns:a16="http://schemas.microsoft.com/office/drawing/2014/main" id="{BE00F36D-C87E-417B-BE4C-A6369B0FA70B}"/>
                </a:ext>
              </a:extLst>
            </p:cNvPr>
            <p:cNvSpPr>
              <a:spLocks noChangeArrowheads="1"/>
            </p:cNvSpPr>
            <p:nvPr/>
          </p:nvSpPr>
          <p:spPr bwMode="auto">
            <a:xfrm>
              <a:off x="3792" y="2928"/>
              <a:ext cx="288" cy="288"/>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grpSp>
      <p:grpSp>
        <p:nvGrpSpPr>
          <p:cNvPr id="11" name="Group 42">
            <a:extLst>
              <a:ext uri="{FF2B5EF4-FFF2-40B4-BE49-F238E27FC236}">
                <a16:creationId xmlns:a16="http://schemas.microsoft.com/office/drawing/2014/main" id="{DDABF33A-AF74-46C3-A561-45A6653B2216}"/>
              </a:ext>
            </a:extLst>
          </p:cNvPr>
          <p:cNvGrpSpPr>
            <a:grpSpLocks/>
          </p:cNvGrpSpPr>
          <p:nvPr/>
        </p:nvGrpSpPr>
        <p:grpSpPr bwMode="auto">
          <a:xfrm>
            <a:off x="2743200" y="3352800"/>
            <a:ext cx="4267200" cy="2514600"/>
            <a:chOff x="1728" y="2112"/>
            <a:chExt cx="2688" cy="1584"/>
          </a:xfrm>
        </p:grpSpPr>
        <p:sp>
          <p:nvSpPr>
            <p:cNvPr id="12" name="Text Box 43">
              <a:extLst>
                <a:ext uri="{FF2B5EF4-FFF2-40B4-BE49-F238E27FC236}">
                  <a16:creationId xmlns:a16="http://schemas.microsoft.com/office/drawing/2014/main" id="{46015F3F-19E3-4B96-9F4B-444E5292BF40}"/>
                </a:ext>
              </a:extLst>
            </p:cNvPr>
            <p:cNvSpPr txBox="1">
              <a:spLocks noChangeArrowheads="1"/>
            </p:cNvSpPr>
            <p:nvPr/>
          </p:nvSpPr>
          <p:spPr bwMode="auto">
            <a:xfrm>
              <a:off x="1728" y="2592"/>
              <a:ext cx="768" cy="233"/>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charset="0"/>
                  <a:ea typeface="ＭＳ Ｐゴシック" charset="0"/>
                  <a:cs typeface="Times New Roman" charset="0"/>
                </a:rPr>
                <a:t>6:8–12</a:t>
              </a:r>
            </a:p>
          </p:txBody>
        </p:sp>
        <p:sp>
          <p:nvSpPr>
            <p:cNvPr id="13" name="Line 44">
              <a:extLst>
                <a:ext uri="{FF2B5EF4-FFF2-40B4-BE49-F238E27FC236}">
                  <a16:creationId xmlns:a16="http://schemas.microsoft.com/office/drawing/2014/main" id="{1DAA436B-28A8-4390-8F10-110F0281E3E6}"/>
                </a:ext>
              </a:extLst>
            </p:cNvPr>
            <p:cNvSpPr>
              <a:spLocks noChangeShapeType="1"/>
            </p:cNvSpPr>
            <p:nvPr/>
          </p:nvSpPr>
          <p:spPr bwMode="auto">
            <a:xfrm>
              <a:off x="2496" y="2736"/>
              <a:ext cx="720" cy="0"/>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 name="Oval 45">
              <a:extLst>
                <a:ext uri="{FF2B5EF4-FFF2-40B4-BE49-F238E27FC236}">
                  <a16:creationId xmlns:a16="http://schemas.microsoft.com/office/drawing/2014/main" id="{1ACF6FBD-38B4-4584-8D01-F1FDE2B410B1}"/>
                </a:ext>
              </a:extLst>
            </p:cNvPr>
            <p:cNvSpPr>
              <a:spLocks noChangeArrowheads="1"/>
            </p:cNvSpPr>
            <p:nvPr/>
          </p:nvSpPr>
          <p:spPr bwMode="auto">
            <a:xfrm>
              <a:off x="3216" y="2112"/>
              <a:ext cx="1200" cy="1584"/>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grpSp>
      <p:grpSp>
        <p:nvGrpSpPr>
          <p:cNvPr id="15" name="Group 60">
            <a:extLst>
              <a:ext uri="{FF2B5EF4-FFF2-40B4-BE49-F238E27FC236}">
                <a16:creationId xmlns:a16="http://schemas.microsoft.com/office/drawing/2014/main" id="{F5D4F24A-C6E9-4ABB-A095-06ECA62A00F3}"/>
              </a:ext>
            </a:extLst>
          </p:cNvPr>
          <p:cNvGrpSpPr>
            <a:grpSpLocks/>
          </p:cNvGrpSpPr>
          <p:nvPr/>
        </p:nvGrpSpPr>
        <p:grpSpPr bwMode="auto">
          <a:xfrm>
            <a:off x="2667001" y="838200"/>
            <a:ext cx="6324600" cy="5715000"/>
            <a:chOff x="1680" y="528"/>
            <a:chExt cx="3984" cy="3600"/>
          </a:xfrm>
        </p:grpSpPr>
        <p:grpSp>
          <p:nvGrpSpPr>
            <p:cNvPr id="16" name="Group 61">
              <a:extLst>
                <a:ext uri="{FF2B5EF4-FFF2-40B4-BE49-F238E27FC236}">
                  <a16:creationId xmlns:a16="http://schemas.microsoft.com/office/drawing/2014/main" id="{C3127023-EF9F-4594-8E1A-03918AA3299F}"/>
                </a:ext>
              </a:extLst>
            </p:cNvPr>
            <p:cNvGrpSpPr>
              <a:grpSpLocks/>
            </p:cNvGrpSpPr>
            <p:nvPr/>
          </p:nvGrpSpPr>
          <p:grpSpPr bwMode="auto">
            <a:xfrm>
              <a:off x="1680" y="768"/>
              <a:ext cx="3984" cy="3360"/>
              <a:chOff x="1680" y="768"/>
              <a:chExt cx="3984" cy="3360"/>
            </a:xfrm>
          </p:grpSpPr>
          <p:sp>
            <p:nvSpPr>
              <p:cNvPr id="18" name="Text Box 62">
                <a:extLst>
                  <a:ext uri="{FF2B5EF4-FFF2-40B4-BE49-F238E27FC236}">
                    <a16:creationId xmlns:a16="http://schemas.microsoft.com/office/drawing/2014/main" id="{64C6C66D-4C49-4FFF-BBE1-606B52446FE0}"/>
                  </a:ext>
                </a:extLst>
              </p:cNvPr>
              <p:cNvSpPr txBox="1">
                <a:spLocks noChangeArrowheads="1"/>
              </p:cNvSpPr>
              <p:nvPr/>
            </p:nvSpPr>
            <p:spPr bwMode="auto">
              <a:xfrm>
                <a:off x="1680" y="3072"/>
                <a:ext cx="864" cy="233"/>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charset="0"/>
                    <a:ea typeface="ＭＳ Ｐゴシック" charset="0"/>
                    <a:cs typeface="Times New Roman" charset="0"/>
                  </a:rPr>
                  <a:t>Acts 13–28</a:t>
                </a:r>
              </a:p>
            </p:txBody>
          </p:sp>
          <p:sp>
            <p:nvSpPr>
              <p:cNvPr id="19" name="Line 63">
                <a:extLst>
                  <a:ext uri="{FF2B5EF4-FFF2-40B4-BE49-F238E27FC236}">
                    <a16:creationId xmlns:a16="http://schemas.microsoft.com/office/drawing/2014/main" id="{79DB606B-9E75-46B0-9C05-873CD0A4BE36}"/>
                  </a:ext>
                </a:extLst>
              </p:cNvPr>
              <p:cNvSpPr>
                <a:spLocks noChangeShapeType="1"/>
              </p:cNvSpPr>
              <p:nvPr/>
            </p:nvSpPr>
            <p:spPr bwMode="auto">
              <a:xfrm>
                <a:off x="2544" y="3216"/>
                <a:ext cx="528" cy="0"/>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 name="Oval 64">
                <a:extLst>
                  <a:ext uri="{FF2B5EF4-FFF2-40B4-BE49-F238E27FC236}">
                    <a16:creationId xmlns:a16="http://schemas.microsoft.com/office/drawing/2014/main" id="{1E49085E-1489-424F-9EED-DEB69D862E26}"/>
                  </a:ext>
                </a:extLst>
              </p:cNvPr>
              <p:cNvSpPr>
                <a:spLocks noChangeArrowheads="1"/>
              </p:cNvSpPr>
              <p:nvPr/>
            </p:nvSpPr>
            <p:spPr bwMode="auto">
              <a:xfrm>
                <a:off x="2880" y="912"/>
                <a:ext cx="2688" cy="3072"/>
              </a:xfrm>
              <a:prstGeom prst="ellipse">
                <a:avLst/>
              </a:prstGeom>
              <a:noFill/>
              <a:ln w="28575">
                <a:solidFill>
                  <a:srgbClr val="FF0000"/>
                </a:solidFill>
                <a:prstDash val="dash"/>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21" name="Line 65">
                <a:extLst>
                  <a:ext uri="{FF2B5EF4-FFF2-40B4-BE49-F238E27FC236}">
                    <a16:creationId xmlns:a16="http://schemas.microsoft.com/office/drawing/2014/main" id="{749B9F32-D5B4-45EC-B2AB-AC3F8574301D}"/>
                  </a:ext>
                </a:extLst>
              </p:cNvPr>
              <p:cNvSpPr>
                <a:spLocks noChangeShapeType="1"/>
              </p:cNvSpPr>
              <p:nvPr/>
            </p:nvSpPr>
            <p:spPr bwMode="auto">
              <a:xfrm flipH="1" flipV="1">
                <a:off x="2784" y="1968"/>
                <a:ext cx="144"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 name="Line 66">
                <a:extLst>
                  <a:ext uri="{FF2B5EF4-FFF2-40B4-BE49-F238E27FC236}">
                    <a16:creationId xmlns:a16="http://schemas.microsoft.com/office/drawing/2014/main" id="{0EE25768-CF88-48B4-AA23-D93390B109C3}"/>
                  </a:ext>
                </a:extLst>
              </p:cNvPr>
              <p:cNvSpPr>
                <a:spLocks noChangeShapeType="1"/>
              </p:cNvSpPr>
              <p:nvPr/>
            </p:nvSpPr>
            <p:spPr bwMode="auto">
              <a:xfrm flipH="1" flipV="1">
                <a:off x="3312" y="1152"/>
                <a:ext cx="48"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 name="Line 67">
                <a:extLst>
                  <a:ext uri="{FF2B5EF4-FFF2-40B4-BE49-F238E27FC236}">
                    <a16:creationId xmlns:a16="http://schemas.microsoft.com/office/drawing/2014/main" id="{A951AB75-EF81-4076-B5C3-6A9326CC3CD8}"/>
                  </a:ext>
                </a:extLst>
              </p:cNvPr>
              <p:cNvSpPr>
                <a:spLocks noChangeShapeType="1"/>
              </p:cNvSpPr>
              <p:nvPr/>
            </p:nvSpPr>
            <p:spPr bwMode="auto">
              <a:xfrm flipV="1">
                <a:off x="4272" y="768"/>
                <a:ext cx="0" cy="144"/>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 name="Line 68">
                <a:extLst>
                  <a:ext uri="{FF2B5EF4-FFF2-40B4-BE49-F238E27FC236}">
                    <a16:creationId xmlns:a16="http://schemas.microsoft.com/office/drawing/2014/main" id="{F96B08C3-D219-4BD3-A7DE-F010E6AD10F8}"/>
                  </a:ext>
                </a:extLst>
              </p:cNvPr>
              <p:cNvSpPr>
                <a:spLocks noChangeShapeType="1"/>
              </p:cNvSpPr>
              <p:nvPr/>
            </p:nvSpPr>
            <p:spPr bwMode="auto">
              <a:xfrm flipV="1">
                <a:off x="5184" y="1248"/>
                <a:ext cx="96" cy="96"/>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 name="Line 69">
                <a:extLst>
                  <a:ext uri="{FF2B5EF4-FFF2-40B4-BE49-F238E27FC236}">
                    <a16:creationId xmlns:a16="http://schemas.microsoft.com/office/drawing/2014/main" id="{5C99DEC5-2F16-4C6C-8B39-019A33877835}"/>
                  </a:ext>
                </a:extLst>
              </p:cNvPr>
              <p:cNvSpPr>
                <a:spLocks noChangeShapeType="1"/>
              </p:cNvSpPr>
              <p:nvPr/>
            </p:nvSpPr>
            <p:spPr bwMode="auto">
              <a:xfrm flipV="1">
                <a:off x="5520" y="2016"/>
                <a:ext cx="144"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 name="Line 70">
                <a:extLst>
                  <a:ext uri="{FF2B5EF4-FFF2-40B4-BE49-F238E27FC236}">
                    <a16:creationId xmlns:a16="http://schemas.microsoft.com/office/drawing/2014/main" id="{1710560C-8D8F-4B3D-8985-033E2C9B521F}"/>
                  </a:ext>
                </a:extLst>
              </p:cNvPr>
              <p:cNvSpPr>
                <a:spLocks noChangeShapeType="1"/>
              </p:cNvSpPr>
              <p:nvPr/>
            </p:nvSpPr>
            <p:spPr bwMode="auto">
              <a:xfrm>
                <a:off x="5520" y="2928"/>
                <a:ext cx="96"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 name="Line 71">
                <a:extLst>
                  <a:ext uri="{FF2B5EF4-FFF2-40B4-BE49-F238E27FC236}">
                    <a16:creationId xmlns:a16="http://schemas.microsoft.com/office/drawing/2014/main" id="{227B3D4F-3763-4DAA-9977-78EF109B0BF5}"/>
                  </a:ext>
                </a:extLst>
              </p:cNvPr>
              <p:cNvSpPr>
                <a:spLocks noChangeShapeType="1"/>
              </p:cNvSpPr>
              <p:nvPr/>
            </p:nvSpPr>
            <p:spPr bwMode="auto">
              <a:xfrm>
                <a:off x="5232" y="3504"/>
                <a:ext cx="96"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 name="Line 72">
                <a:extLst>
                  <a:ext uri="{FF2B5EF4-FFF2-40B4-BE49-F238E27FC236}">
                    <a16:creationId xmlns:a16="http://schemas.microsoft.com/office/drawing/2014/main" id="{E1FAFF6C-32D0-4781-B37F-CCF1506768FD}"/>
                  </a:ext>
                </a:extLst>
              </p:cNvPr>
              <p:cNvSpPr>
                <a:spLocks noChangeShapeType="1"/>
              </p:cNvSpPr>
              <p:nvPr/>
            </p:nvSpPr>
            <p:spPr bwMode="auto">
              <a:xfrm flipH="1">
                <a:off x="4320" y="3984"/>
                <a:ext cx="0" cy="144"/>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 name="Line 73">
                <a:extLst>
                  <a:ext uri="{FF2B5EF4-FFF2-40B4-BE49-F238E27FC236}">
                    <a16:creationId xmlns:a16="http://schemas.microsoft.com/office/drawing/2014/main" id="{247FB23C-1C02-42EC-A2E6-F8A72C4BB4B6}"/>
                  </a:ext>
                </a:extLst>
              </p:cNvPr>
              <p:cNvSpPr>
                <a:spLocks noChangeShapeType="1"/>
              </p:cNvSpPr>
              <p:nvPr/>
            </p:nvSpPr>
            <p:spPr bwMode="auto">
              <a:xfrm flipH="1">
                <a:off x="3072" y="3456"/>
                <a:ext cx="48"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17" name="Text Box 74">
              <a:extLst>
                <a:ext uri="{FF2B5EF4-FFF2-40B4-BE49-F238E27FC236}">
                  <a16:creationId xmlns:a16="http://schemas.microsoft.com/office/drawing/2014/main" id="{06450BF5-09FB-4035-84D6-DCF1C2128676}"/>
                </a:ext>
              </a:extLst>
            </p:cNvPr>
            <p:cNvSpPr txBox="1">
              <a:spLocks noChangeArrowheads="1"/>
            </p:cNvSpPr>
            <p:nvPr/>
          </p:nvSpPr>
          <p:spPr bwMode="auto">
            <a:xfrm>
              <a:off x="4512" y="528"/>
              <a:ext cx="960"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End of the Earth</a:t>
              </a:r>
            </a:p>
          </p:txBody>
        </p:sp>
      </p:grpSp>
      <p:sp>
        <p:nvSpPr>
          <p:cNvPr id="30" name="Text Box 3">
            <a:extLst>
              <a:ext uri="{FF2B5EF4-FFF2-40B4-BE49-F238E27FC236}">
                <a16:creationId xmlns:a16="http://schemas.microsoft.com/office/drawing/2014/main" id="{765E5B60-3614-4842-941B-716D31716999}"/>
              </a:ext>
            </a:extLst>
          </p:cNvPr>
          <p:cNvSpPr txBox="1">
            <a:spLocks noChangeArrowheads="1"/>
          </p:cNvSpPr>
          <p:nvPr/>
        </p:nvSpPr>
        <p:spPr bwMode="auto">
          <a:xfrm>
            <a:off x="3505200" y="6477003"/>
            <a:ext cx="5638800" cy="307975"/>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Times New Roman"/>
              </a:rPr>
              <a:t>Adapted from Stanley D. Toussaint, </a:t>
            </a:r>
            <a:r>
              <a:rPr kumimoji="0" lang="en-US" sz="1400" b="1" i="1" u="none" strike="noStrike" kern="1200" cap="none" spc="0" normalizeH="0" baseline="0" noProof="0" dirty="0">
                <a:ln>
                  <a:noFill/>
                </a:ln>
                <a:solidFill>
                  <a:srgbClr val="000000"/>
                </a:solidFill>
                <a:effectLst/>
                <a:uLnTx/>
                <a:uFillTx/>
                <a:latin typeface="Arial" charset="0"/>
                <a:ea typeface="ＭＳ Ｐゴシック" charset="0"/>
                <a:cs typeface="Times New Roman"/>
              </a:rPr>
              <a:t>BKC</a:t>
            </a: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Times New Roman"/>
              </a:rPr>
              <a:t>; Jeremy Chew, EAST</a:t>
            </a:r>
          </a:p>
        </p:txBody>
      </p:sp>
      <p:sp>
        <p:nvSpPr>
          <p:cNvPr id="32" name="Title 32">
            <a:extLst>
              <a:ext uri="{FF2B5EF4-FFF2-40B4-BE49-F238E27FC236}">
                <a16:creationId xmlns:a16="http://schemas.microsoft.com/office/drawing/2014/main" id="{9A916074-EADF-4104-B128-280C44D3FB47}"/>
              </a:ext>
            </a:extLst>
          </p:cNvPr>
          <p:cNvSpPr txBox="1">
            <a:spLocks/>
          </p:cNvSpPr>
          <p:nvPr/>
        </p:nvSpPr>
        <p:spPr>
          <a:xfrm>
            <a:off x="838200" y="0"/>
            <a:ext cx="7391400" cy="838200"/>
          </a:xfrm>
          <a:prstGeom prst="rect">
            <a:avLst/>
          </a:prstGeom>
          <a:solidFill>
            <a:srgbClr val="000000"/>
          </a:solidFill>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89" algn="ctr" rtl="0" eaLnBrk="0" fontAlgn="base" hangingPunct="0">
              <a:spcBef>
                <a:spcPct val="0"/>
              </a:spcBef>
              <a:spcAft>
                <a:spcPct val="0"/>
              </a:spcAft>
              <a:defRPr sz="4400">
                <a:solidFill>
                  <a:schemeClr val="tx2"/>
                </a:solidFill>
                <a:latin typeface="Times New Roman" pitchFamily="-112" charset="0"/>
              </a:defRPr>
            </a:lvl6pPr>
            <a:lvl7pPr marL="914377" algn="ctr" rtl="0" eaLnBrk="0" fontAlgn="base" hangingPunct="0">
              <a:spcBef>
                <a:spcPct val="0"/>
              </a:spcBef>
              <a:spcAft>
                <a:spcPct val="0"/>
              </a:spcAft>
              <a:defRPr sz="4400">
                <a:solidFill>
                  <a:schemeClr val="tx2"/>
                </a:solidFill>
                <a:latin typeface="Times New Roman" pitchFamily="-112" charset="0"/>
              </a:defRPr>
            </a:lvl7pPr>
            <a:lvl8pPr marL="1371566" algn="ctr" rtl="0" eaLnBrk="0" fontAlgn="base" hangingPunct="0">
              <a:spcBef>
                <a:spcPct val="0"/>
              </a:spcBef>
              <a:spcAft>
                <a:spcPct val="0"/>
              </a:spcAft>
              <a:defRPr sz="4400">
                <a:solidFill>
                  <a:schemeClr val="tx2"/>
                </a:solidFill>
                <a:latin typeface="Times New Roman" pitchFamily="-112" charset="0"/>
              </a:defRPr>
            </a:lvl8pPr>
            <a:lvl9pPr marL="1828754"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uLnTx/>
                <a:uFillTx/>
                <a:latin typeface="Arial" charset="0"/>
                <a:ea typeface="ＭＳ Ｐゴシック" pitchFamily="-108" charset="-128"/>
                <a:cs typeface="Times New Roman" charset="0"/>
              </a:rPr>
              <a:t>Progress Reports</a:t>
            </a:r>
            <a:endParaRPr kumimoji="0" lang="en-US" sz="4400" b="0" i="0" u="none" strike="noStrike" kern="0" cap="none" spc="0" normalizeH="0" baseline="0" noProof="0" dirty="0">
              <a:ln>
                <a:noFill/>
              </a:ln>
              <a:solidFill>
                <a:srgbClr val="FFFFFF"/>
              </a:solidFill>
              <a:effectLst/>
              <a:uLnTx/>
              <a:uFillTx/>
              <a:latin typeface="Times New Roman" charset="0"/>
              <a:ea typeface="ＭＳ Ｐゴシック" pitchFamily="-108" charset="-128"/>
              <a:cs typeface="Times New Roman" charset="0"/>
            </a:endParaRPr>
          </a:p>
        </p:txBody>
      </p:sp>
      <p:sp>
        <p:nvSpPr>
          <p:cNvPr id="34" name="TextBox 33">
            <a:extLst>
              <a:ext uri="{FF2B5EF4-FFF2-40B4-BE49-F238E27FC236}">
                <a16:creationId xmlns:a16="http://schemas.microsoft.com/office/drawing/2014/main" id="{D036A8F3-AB4F-4C0A-BEC6-483DEA600143}"/>
              </a:ext>
            </a:extLst>
          </p:cNvPr>
          <p:cNvSpPr txBox="1"/>
          <p:nvPr/>
        </p:nvSpPr>
        <p:spPr>
          <a:xfrm>
            <a:off x="686950" y="2134014"/>
            <a:ext cx="2190307" cy="3625608"/>
          </a:xfrm>
          <a:prstGeom prst="rect">
            <a:avLst/>
          </a:prstGeom>
          <a:noFill/>
          <a:ln>
            <a:noFill/>
          </a:ln>
        </p:spPr>
        <p:txBody>
          <a:bodyPr wrap="square">
            <a:spAutoFit/>
          </a:bodyPr>
          <a:lstStyle/>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0" u="none" strike="noStrike" kern="1200" cap="none" spc="0" normalizeH="0" baseline="0" noProof="0" dirty="0">
                <a:ln>
                  <a:noFill/>
                </a:ln>
                <a:solidFill>
                  <a:srgbClr val="003300"/>
                </a:solidFill>
                <a:effectLst/>
                <a:uLnTx/>
                <a:uFillTx/>
                <a:latin typeface="Arial" charset="0"/>
                <a:ea typeface="ＭＳ Ｐゴシック" charset="0"/>
                <a:cs typeface="Times New Roman" charset="0"/>
              </a:rPr>
              <a:t>2:</a:t>
            </a:r>
            <a:r>
              <a:rPr kumimoji="0" lang="en-US" altLang="zh-CN" sz="28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47b</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6:7</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8:40</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9:31</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12:24</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16:5</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19:20</a:t>
            </a:r>
          </a:p>
        </p:txBody>
      </p:sp>
      <p:cxnSp>
        <p:nvCxnSpPr>
          <p:cNvPr id="6" name="Straight Connector 5">
            <a:extLst>
              <a:ext uri="{FF2B5EF4-FFF2-40B4-BE49-F238E27FC236}">
                <a16:creationId xmlns:a16="http://schemas.microsoft.com/office/drawing/2014/main" id="{DB01D33C-4C75-445B-98C7-553BBBADD316}"/>
              </a:ext>
            </a:extLst>
          </p:cNvPr>
          <p:cNvCxnSpPr/>
          <p:nvPr/>
        </p:nvCxnSpPr>
        <p:spPr bwMode="auto">
          <a:xfrm flipH="1">
            <a:off x="335900" y="3685366"/>
            <a:ext cx="1828800" cy="0"/>
          </a:xfrm>
          <a:prstGeom prst="line">
            <a:avLst/>
          </a:prstGeom>
          <a:solidFill>
            <a:schemeClr val="accent1"/>
          </a:solidFill>
          <a:ln w="57150" cap="flat" cmpd="sng" algn="ctr">
            <a:solidFill>
              <a:srgbClr val="FF0000"/>
            </a:solidFill>
            <a:prstDash val="dash"/>
            <a:round/>
            <a:headEnd type="none" w="med" len="med"/>
            <a:tailEnd type="none" w="med" len="med"/>
          </a:ln>
          <a:effectLst/>
        </p:spPr>
      </p:cxnSp>
      <p:sp>
        <p:nvSpPr>
          <p:cNvPr id="4" name="TextBox 3">
            <a:extLst>
              <a:ext uri="{FF2B5EF4-FFF2-40B4-BE49-F238E27FC236}">
                <a16:creationId xmlns:a16="http://schemas.microsoft.com/office/drawing/2014/main" id="{934FA22D-77B9-A7AA-8A8D-0D6C7909E581}"/>
              </a:ext>
            </a:extLst>
          </p:cNvPr>
          <p:cNvSpPr txBox="1"/>
          <p:nvPr/>
        </p:nvSpPr>
        <p:spPr>
          <a:xfrm>
            <a:off x="1919315" y="-2895600"/>
            <a:ext cx="184731" cy="830997"/>
          </a:xfrm>
          <a:prstGeom prst="rect">
            <a:avLst/>
          </a:prstGeom>
          <a:noFill/>
        </p:spPr>
        <p:txBody>
          <a:bodyPr wrap="none" rtlCol="0">
            <a:spAutoFit/>
          </a:bodyPr>
          <a:lstStyle/>
          <a:p>
            <a:endParaRPr lang="en-US" dirty="0"/>
          </a:p>
          <a:p>
            <a:endParaRPr lang="en-US" dirty="0"/>
          </a:p>
        </p:txBody>
      </p:sp>
    </p:spTree>
    <p:extLst>
      <p:ext uri="{BB962C8B-B14F-4D97-AF65-F5344CB8AC3E}">
        <p14:creationId xmlns:p14="http://schemas.microsoft.com/office/powerpoint/2010/main" val="96822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xEl>
                                              <p:pRg st="4" end="4"/>
                                            </p:txEl>
                                          </p:spTgt>
                                        </p:tgtEl>
                                        <p:attrNameLst>
                                          <p:attrName>style.visibility</p:attrName>
                                        </p:attrNameLst>
                                      </p:cBhvr>
                                      <p:to>
                                        <p:strVal val="visible"/>
                                      </p:to>
                                    </p:set>
                                    <p:animEffect transition="in" filter="fade">
                                      <p:cBhvr>
                                        <p:cTn id="7" dur="500"/>
                                        <p:tgtEl>
                                          <p:spTgt spid="34">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4">
                                            <p:txEl>
                                              <p:pRg st="5" end="5"/>
                                            </p:txEl>
                                          </p:spTgt>
                                        </p:tgtEl>
                                        <p:attrNameLst>
                                          <p:attrName>style.visibility</p:attrName>
                                        </p:attrNameLst>
                                      </p:cBhvr>
                                      <p:to>
                                        <p:strVal val="visible"/>
                                      </p:to>
                                    </p:set>
                                    <p:animEffect transition="in" filter="fade">
                                      <p:cBhvr>
                                        <p:cTn id="10" dur="500"/>
                                        <p:tgtEl>
                                          <p:spTgt spid="34">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4">
                                            <p:txEl>
                                              <p:pRg st="6" end="6"/>
                                            </p:txEl>
                                          </p:spTgt>
                                        </p:tgtEl>
                                        <p:attrNameLst>
                                          <p:attrName>style.visibility</p:attrName>
                                        </p:attrNameLst>
                                      </p:cBhvr>
                                      <p:to>
                                        <p:strVal val="visible"/>
                                      </p:to>
                                    </p:set>
                                    <p:animEffect transition="in" filter="fade">
                                      <p:cBhvr>
                                        <p:cTn id="13" dur="500"/>
                                        <p:tgtEl>
                                          <p:spTgt spid="34">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0-#ppt_w/2"/>
                                          </p:val>
                                        </p:tav>
                                        <p:tav tm="100000">
                                          <p:val>
                                            <p:strVal val="#ppt_x"/>
                                          </p:val>
                                        </p:tav>
                                      </p:tavLst>
                                    </p:anim>
                                    <p:anim calcmode="lin" valueType="num">
                                      <p:cBhvr additive="base">
                                        <p:cTn id="19"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0401" name="Picture 2" descr="C:\Users\Jeremy.J4-PC\Pictures\Europe tour\CIMG2774.JPG"/>
          <p:cNvPicPr>
            <a:picLocks noChangeAspect="1" noChangeArrowheads="1"/>
          </p:cNvPicPr>
          <p:nvPr/>
        </p:nvPicPr>
        <p:blipFill>
          <a:blip r:embed="rId3" cstate="screen">
            <a:lum bright="28000" contrast="-52000"/>
            <a:graysc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0402"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8" name="Text Box 4"/>
          <p:cNvSpPr txBox="1">
            <a:spLocks noChangeArrowheads="1"/>
          </p:cNvSpPr>
          <p:nvPr/>
        </p:nvSpPr>
        <p:spPr bwMode="auto">
          <a:xfrm>
            <a:off x="35501" y="2893011"/>
            <a:ext cx="4032448" cy="3046881"/>
          </a:xfrm>
          <a:prstGeom prst="rect">
            <a:avLst/>
          </a:prstGeom>
          <a:solidFill>
            <a:schemeClr val="accent1">
              <a:lumMod val="20000"/>
              <a:lumOff val="80000"/>
            </a:schemeClr>
          </a:solidFill>
          <a:ln w="12700" cap="sq">
            <a:solidFill>
              <a:schemeClr val="tx1"/>
            </a:solidFill>
            <a:miter lim="800000"/>
            <a:headEnd type="none" w="sm" len="sm"/>
            <a:tailEnd type="none" w="sm" len="sm"/>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dirty="0">
                <a:ln>
                  <a:noFill/>
                </a:ln>
                <a:solidFill>
                  <a:srgbClr val="000000"/>
                </a:solidFill>
                <a:effectLst/>
                <a:uLnTx/>
                <a:uFillTx/>
                <a:latin typeface="Arail" charset="0"/>
                <a:ea typeface="ＭＳ Ｐゴシック" charset="0"/>
                <a:cs typeface="Arail" charset="0"/>
              </a:rPr>
              <a:t>Start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a:t>
            </a: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So when the apostles were with Jesus, they kept asking him, 'Lord, has the time come for you to free Israel and </a:t>
            </a:r>
            <a:r>
              <a:rPr kumimoji="0" lang="en-US" altLang="zh-CN" sz="2400" b="1" i="0" u="none" strike="noStrike" kern="1200" cap="none" spc="0" normalizeH="0" baseline="0" noProof="0" dirty="0">
                <a:ln>
                  <a:noFill/>
                </a:ln>
                <a:solidFill>
                  <a:srgbClr val="800000"/>
                </a:solidFill>
                <a:effectLst/>
                <a:uLnTx/>
                <a:uFillTx/>
                <a:latin typeface="Arail" charset="0"/>
                <a:ea typeface="ＭＳ Ｐゴシック" charset="0"/>
                <a:cs typeface="Arail" charset="0"/>
              </a:rPr>
              <a:t>restore our kingdom</a:t>
            </a: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a:t>
            </a:r>
            <a:r>
              <a:rPr kumimoji="0" lang="ru-RU"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a:t>
            </a: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 </a:t>
            </a:r>
            <a:b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b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(Acts 1:6 </a:t>
            </a:r>
            <a:r>
              <a:rPr kumimoji="0" lang="en-US" altLang="zh-CN" sz="20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NLT</a:t>
            </a: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endParaRPr>
          </a:p>
        </p:txBody>
      </p:sp>
      <p:sp>
        <p:nvSpPr>
          <p:cNvPr id="9" name="Text Box 5"/>
          <p:cNvSpPr txBox="1">
            <a:spLocks noChangeArrowheads="1"/>
          </p:cNvSpPr>
          <p:nvPr/>
        </p:nvSpPr>
        <p:spPr bwMode="auto">
          <a:xfrm>
            <a:off x="4067945" y="2893010"/>
            <a:ext cx="5031904" cy="3785545"/>
          </a:xfrm>
          <a:prstGeom prst="rect">
            <a:avLst/>
          </a:prstGeom>
          <a:solidFill>
            <a:srgbClr val="CDF4FF"/>
          </a:solidFill>
          <a:ln w="12700" cap="sq">
            <a:solidFill>
              <a:schemeClr val="tx1"/>
            </a:solidFill>
            <a:miter lim="800000"/>
            <a:headEnd type="none" w="sm" len="sm"/>
            <a:tailEnd type="none" w="sm" len="sm"/>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 </a:t>
            </a:r>
            <a:r>
              <a:rPr kumimoji="0" lang="en-US" altLang="zh-CN" sz="2400" b="1" i="0" u="sng" strike="noStrike" kern="1200" cap="none" spc="0" normalizeH="0" baseline="0" noProof="0" dirty="0">
                <a:ln>
                  <a:noFill/>
                </a:ln>
                <a:solidFill>
                  <a:srgbClr val="000000"/>
                </a:solidFill>
                <a:effectLst/>
                <a:uLnTx/>
                <a:uFillTx/>
                <a:latin typeface="Arail" charset="0"/>
                <a:ea typeface="ＭＳ Ｐゴシック" charset="0"/>
                <a:cs typeface="Arail" charset="0"/>
              </a:rPr>
              <a:t>End</a:t>
            </a:r>
            <a:endPar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a:t>
            </a: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For the next two years, Paul lived in Rome at his own expense. He welcomed all who visited him,  </a:t>
            </a:r>
            <a:r>
              <a:rPr kumimoji="0" lang="en-US" altLang="zh-CN" sz="2400" b="1" i="0" u="none" strike="noStrike" kern="1200" cap="none" spc="0" normalizeH="0" baseline="30000" noProof="0" dirty="0">
                <a:ln>
                  <a:noFill/>
                </a:ln>
                <a:solidFill>
                  <a:srgbClr val="000000"/>
                </a:solidFill>
                <a:effectLst/>
                <a:uLnTx/>
                <a:uFillTx/>
                <a:latin typeface="Arail" charset="0"/>
                <a:ea typeface="ＭＳ Ｐゴシック" charset="0"/>
                <a:cs typeface="Arail" charset="0"/>
              </a:rPr>
              <a:t>31</a:t>
            </a: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boldly </a:t>
            </a:r>
            <a:r>
              <a:rPr kumimoji="0" lang="en-US" altLang="zh-CN" sz="2400" b="1" i="0" u="none" strike="noStrike" kern="1200" cap="none" spc="0" normalizeH="0" baseline="0" noProof="0" dirty="0">
                <a:ln>
                  <a:noFill/>
                </a:ln>
                <a:solidFill>
                  <a:srgbClr val="800000"/>
                </a:solidFill>
                <a:effectLst/>
                <a:uLnTx/>
                <a:uFillTx/>
                <a:latin typeface="Arail" charset="0"/>
                <a:ea typeface="ＭＳ Ｐゴシック" charset="0"/>
                <a:cs typeface="Arail" charset="0"/>
              </a:rPr>
              <a:t>proclaiming the Kingdom of God</a:t>
            </a: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 and teaching about the Lord Jesus Christ. And no one tried to stop him</a:t>
            </a:r>
            <a:r>
              <a:rPr kumimoji="0" lang="ru-RU"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a:t>
            </a: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 (Acts 28:30-31 </a:t>
            </a:r>
            <a:r>
              <a:rPr kumimoji="0" lang="en-US" altLang="zh-CN" sz="20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NLT</a:t>
            </a:r>
            <a:r>
              <a:rPr kumimoji="0" lang="en-US" altLang="zh-CN"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endParaRPr>
          </a:p>
        </p:txBody>
      </p:sp>
      <p:sp>
        <p:nvSpPr>
          <p:cNvPr id="54276" name="Text Box 4"/>
          <p:cNvSpPr txBox="1">
            <a:spLocks noChangeArrowheads="1"/>
          </p:cNvSpPr>
          <p:nvPr/>
        </p:nvSpPr>
        <p:spPr bwMode="auto">
          <a:xfrm>
            <a:off x="457201" y="1022350"/>
            <a:ext cx="8939336" cy="894482"/>
          </a:xfrm>
          <a:prstGeom prst="rect">
            <a:avLst/>
          </a:prstGeom>
          <a:noFill/>
          <a:ln w="28575" cap="sq">
            <a:noFill/>
            <a:miter lim="800000"/>
            <a:headEnd type="none" w="sm" len="sm"/>
            <a:tailEnd type="none" w="sm" len="sm"/>
          </a:ln>
          <a:effectLst/>
        </p:spPr>
        <p:txBody>
          <a:bodyPr lIns="91334" tIns="45667" rIns="91334" bIns="45667" numCol="2"/>
          <a:lstStyle/>
          <a:p>
            <a:pPr marL="621596" marR="0" lvl="1" indent="-621596" algn="l" defTabSz="914400" rtl="0" eaLnBrk="1" fontAlgn="base" latinLnBrk="0" hangingPunct="1">
              <a:lnSpc>
                <a:spcPct val="100000"/>
              </a:lnSpc>
              <a:spcBef>
                <a:spcPct val="0"/>
              </a:spcBef>
              <a:spcAft>
                <a:spcPct val="0"/>
              </a:spcAft>
              <a:buClrTx/>
              <a:buSzTx/>
              <a:buFont typeface="+mj-lt"/>
              <a:buAutoNum type="alphaUcPeriod"/>
              <a:tabLst/>
              <a:defRPr/>
            </a:pPr>
            <a:r>
              <a:rPr kumimoji="0" lang="en-US" altLang="zh-CN" sz="3200" b="1" i="0" u="none" strike="noStrike" kern="1200" cap="none" spc="0" normalizeH="0" baseline="0" noProof="0" dirty="0">
                <a:ln>
                  <a:noFill/>
                </a:ln>
                <a:solidFill>
                  <a:srgbClr val="000000"/>
                </a:solidFill>
                <a:effectLst/>
                <a:uLnTx/>
                <a:uFillTx/>
                <a:latin typeface="Arial" charset="0"/>
                <a:ea typeface="SimSun" pitchFamily="2" charset="-122"/>
                <a:cs typeface="Times New Roman"/>
              </a:rPr>
              <a:t>Kingdom</a:t>
            </a:r>
          </a:p>
        </p:txBody>
      </p:sp>
      <p:sp>
        <p:nvSpPr>
          <p:cNvPr id="230404" name="TextBox 5"/>
          <p:cNvSpPr txBox="1">
            <a:spLocks noChangeArrowheads="1"/>
          </p:cNvSpPr>
          <p:nvPr/>
        </p:nvSpPr>
        <p:spPr bwMode="auto">
          <a:xfrm>
            <a:off x="8293379" y="71445"/>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122</a:t>
            </a:r>
          </a:p>
        </p:txBody>
      </p:sp>
      <p:sp>
        <p:nvSpPr>
          <p:cNvPr id="230405" name="Title 6"/>
          <p:cNvSpPr>
            <a:spLocks noGrp="1"/>
          </p:cNvSpPr>
          <p:nvPr>
            <p:ph type="title" idx="4294967295"/>
          </p:nvPr>
        </p:nvSpPr>
        <p:spPr>
          <a:xfrm>
            <a:off x="685800" y="152414"/>
            <a:ext cx="7772400" cy="708025"/>
          </a:xfrm>
          <a:effectLst>
            <a:outerShdw dist="35921" dir="2700000" algn="ctr" rotWithShape="0">
              <a:schemeClr val="bg1"/>
            </a:outerShdw>
          </a:effectLst>
        </p:spPr>
        <p:txBody>
          <a:bodyPr>
            <a:spAutoFit/>
          </a:bodyPr>
          <a:lstStyle/>
          <a:p>
            <a:pPr>
              <a:spcBef>
                <a:spcPct val="50000"/>
              </a:spcBef>
            </a:pPr>
            <a:r>
              <a:rPr lang="en-US" sz="4000" b="1" u="sng">
                <a:solidFill>
                  <a:srgbClr val="663300"/>
                </a:solidFill>
                <a:latin typeface="Arial" charset="0"/>
                <a:cs typeface="Times New Roman" charset="0"/>
              </a:rPr>
              <a:t>Key Characteristics of Acts</a:t>
            </a:r>
          </a:p>
        </p:txBody>
      </p:sp>
      <p:pic>
        <p:nvPicPr>
          <p:cNvPr id="230406" name="Picture 80" descr="j023305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9514" y="1484784"/>
            <a:ext cx="1556553" cy="1728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80" descr="j023305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08305" y="1628801"/>
            <a:ext cx="1556553" cy="1728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765583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4276">
                                            <p:txEl>
                                              <p:pRg st="0" end="0"/>
                                            </p:txEl>
                                          </p:spTgt>
                                        </p:tgtEl>
                                        <p:attrNameLst>
                                          <p:attrName>style.visibility</p:attrName>
                                        </p:attrNameLst>
                                      </p:cBhvr>
                                      <p:to>
                                        <p:strVal val="visible"/>
                                      </p:to>
                                    </p:set>
                                    <p:anim calcmode="lin" valueType="num">
                                      <p:cBhvr additive="base">
                                        <p:cTn id="7" dur="500" fill="hold"/>
                                        <p:tgtEl>
                                          <p:spTgt spid="5427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27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230406"/>
                                        </p:tgtEl>
                                        <p:attrNameLst>
                                          <p:attrName>style.visibility</p:attrName>
                                        </p:attrNameLst>
                                      </p:cBhvr>
                                      <p:to>
                                        <p:strVal val="visible"/>
                                      </p:to>
                                    </p:set>
                                    <p:anim calcmode="lin" valueType="num">
                                      <p:cBhvr additive="base">
                                        <p:cTn id="17" dur="500" fill="hold"/>
                                        <p:tgtEl>
                                          <p:spTgt spid="230406"/>
                                        </p:tgtEl>
                                        <p:attrNameLst>
                                          <p:attrName>ppt_x</p:attrName>
                                        </p:attrNameLst>
                                      </p:cBhvr>
                                      <p:tavLst>
                                        <p:tav tm="0">
                                          <p:val>
                                            <p:strVal val="#ppt_x"/>
                                          </p:val>
                                        </p:tav>
                                        <p:tav tm="100000">
                                          <p:val>
                                            <p:strVal val="#ppt_x"/>
                                          </p:val>
                                        </p:tav>
                                      </p:tavLst>
                                    </p:anim>
                                    <p:anim calcmode="lin" valueType="num">
                                      <p:cBhvr additive="base">
                                        <p:cTn id="18" dur="500" fill="hold"/>
                                        <p:tgtEl>
                                          <p:spTgt spid="230406"/>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P spid="9" grpId="0" animBg="1" autoUpdateAnimBg="0"/>
      <p:bldP spid="54276" grpId="0" build="p" bldLvl="2" autoUpdateAnimBg="0"/>
    </p:bldLst>
  </p:timing>
</p:sld>
</file>

<file path=ppt/slides/slide227.xml><?xml version="1.0" encoding="utf-8"?>
<p:sld xmlns:a="http://schemas.openxmlformats.org/drawingml/2006/main" xmlns:r="http://schemas.openxmlformats.org/officeDocument/2006/relationships" xmlns:p="http://schemas.openxmlformats.org/presentationml/2006/main">
  <p:cSld>
    <p:bg>
      <p:bgPr>
        <a:solidFill>
          <a:srgbClr val="060909"/>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86EDEA6-885D-4825-980C-DEBA9E6EA7BA}"/>
              </a:ext>
            </a:extLst>
          </p:cNvPr>
          <p:cNvSpPr txBox="1"/>
          <p:nvPr/>
        </p:nvSpPr>
        <p:spPr>
          <a:xfrm>
            <a:off x="362607" y="353760"/>
            <a:ext cx="8655269" cy="5632311"/>
          </a:xfrm>
          <a:prstGeom prst="rect">
            <a:avLst/>
          </a:prstGeom>
          <a:noFill/>
        </p:spPr>
        <p:txBody>
          <a:bodyPr wrap="square">
            <a:spAutoFit/>
          </a:bodyPr>
          <a:lstStyle/>
          <a:p>
            <a:pPr marL="3657600" marR="0" lvl="8"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30000" noProof="0" dirty="0">
                <a:ln>
                  <a:noFill/>
                </a:ln>
                <a:solidFill>
                  <a:srgbClr val="FFFFFF"/>
                </a:solidFill>
                <a:effectLst/>
                <a:uLnTx/>
                <a:uFillTx/>
                <a:latin typeface="system-ui"/>
                <a:ea typeface="ＭＳ Ｐゴシック" charset="0"/>
              </a:rPr>
              <a:t>            10 </a:t>
            </a:r>
            <a:r>
              <a:rPr kumimoji="0" lang="en-US" sz="3600" b="0" i="0" u="none" strike="noStrike" kern="1200" cap="none" spc="0" normalizeH="0" baseline="0" noProof="0" dirty="0">
                <a:ln>
                  <a:noFill/>
                </a:ln>
                <a:solidFill>
                  <a:srgbClr val="FFFFFF"/>
                </a:solidFill>
                <a:effectLst/>
                <a:uLnTx/>
                <a:uFillTx/>
                <a:latin typeface="system-ui"/>
                <a:ea typeface="ＭＳ Ｐゴシック" charset="0"/>
              </a:rPr>
              <a:t>One of the things I  </a:t>
            </a:r>
          </a:p>
          <a:p>
            <a:pPr marL="3657600" marR="0" lvl="8"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system-ui"/>
                <a:ea typeface="ＭＳ Ｐゴシック" charset="0"/>
              </a:rPr>
              <a:t>       always pray for is the</a:t>
            </a:r>
          </a:p>
          <a:p>
            <a:pPr marL="3657600" marR="0" lvl="8"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system-ui"/>
                <a:ea typeface="ＭＳ Ｐゴシック" charset="0"/>
              </a:rPr>
              <a:t>     opportunity, God willing, to come at last to </a:t>
            </a:r>
          </a:p>
          <a:p>
            <a:pPr marL="3200400" marR="0" lvl="7"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system-ui"/>
                <a:ea typeface="ＭＳ Ｐゴシック" charset="0"/>
              </a:rPr>
              <a:t> see you. </a:t>
            </a:r>
            <a:r>
              <a:rPr kumimoji="0" lang="en-US" sz="3600" b="1" i="0" u="none" strike="noStrike" kern="1200" cap="none" spc="0" normalizeH="0" baseline="30000" noProof="0" dirty="0">
                <a:ln>
                  <a:noFill/>
                </a:ln>
                <a:solidFill>
                  <a:srgbClr val="FFFFFF"/>
                </a:solidFill>
                <a:effectLst/>
                <a:uLnTx/>
                <a:uFillTx/>
                <a:latin typeface="system-ui"/>
                <a:ea typeface="ＭＳ Ｐゴシック" charset="0"/>
              </a:rPr>
              <a:t>11 </a:t>
            </a:r>
            <a:r>
              <a:rPr kumimoji="0" lang="en-US" sz="3600" b="0" i="0" u="none" strike="noStrike" kern="1200" cap="none" spc="0" normalizeH="0" baseline="0" noProof="0" dirty="0">
                <a:ln>
                  <a:noFill/>
                </a:ln>
                <a:solidFill>
                  <a:srgbClr val="FFFFFF"/>
                </a:solidFill>
                <a:effectLst/>
                <a:uLnTx/>
                <a:uFillTx/>
                <a:latin typeface="system-ui"/>
                <a:ea typeface="ＭＳ Ｐゴシック" charset="0"/>
              </a:rPr>
              <a:t>For I long to visit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system-ui"/>
                <a:ea typeface="ＭＳ Ｐゴシック" charset="0"/>
              </a:rPr>
              <a:t>you so I can bring you some spiritual gift that will help you grow strong in the Lord. </a:t>
            </a:r>
            <a:r>
              <a:rPr kumimoji="0" lang="en-US" sz="3600" b="1" i="0" u="none" strike="noStrike" kern="1200" cap="none" spc="0" normalizeH="0" baseline="30000" noProof="0" dirty="0">
                <a:ln>
                  <a:noFill/>
                </a:ln>
                <a:solidFill>
                  <a:srgbClr val="FFFFFF"/>
                </a:solidFill>
                <a:effectLst/>
                <a:uLnTx/>
                <a:uFillTx/>
                <a:latin typeface="system-ui"/>
                <a:ea typeface="ＭＳ Ｐゴシック" charset="0"/>
              </a:rPr>
              <a:t>12 </a:t>
            </a:r>
            <a:r>
              <a:rPr kumimoji="0" lang="en-US" sz="3600" b="0" i="0" u="none" strike="noStrike" kern="1200" cap="none" spc="0" normalizeH="0" baseline="0" noProof="0" dirty="0">
                <a:ln>
                  <a:noFill/>
                </a:ln>
                <a:solidFill>
                  <a:srgbClr val="FFFFFF"/>
                </a:solidFill>
                <a:effectLst/>
                <a:uLnTx/>
                <a:uFillTx/>
                <a:latin typeface="system-ui"/>
                <a:ea typeface="ＭＳ Ｐゴシック" charset="0"/>
              </a:rPr>
              <a:t>When we get together, I want to encourage you in your faith, but I also want to be encouraged by yours.</a:t>
            </a:r>
            <a:endParaRPr kumimoji="0" lang="en-US" sz="3600" b="0"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3" name="TextBox 2">
            <a:extLst>
              <a:ext uri="{FF2B5EF4-FFF2-40B4-BE49-F238E27FC236}">
                <a16:creationId xmlns:a16="http://schemas.microsoft.com/office/drawing/2014/main" id="{297BC8C0-B87C-8546-B55D-F2B0BE0D7104}"/>
              </a:ext>
            </a:extLst>
          </p:cNvPr>
          <p:cNvSpPr txBox="1"/>
          <p:nvPr/>
        </p:nvSpPr>
        <p:spPr>
          <a:xfrm>
            <a:off x="803478" y="5986071"/>
            <a:ext cx="8655269" cy="646331"/>
          </a:xfrm>
          <a:prstGeom prst="rect">
            <a:avLst/>
          </a:prstGeom>
          <a:noFill/>
        </p:spPr>
        <p:txBody>
          <a:bodyPr wrap="square">
            <a:spAutoFit/>
          </a:bodyPr>
          <a:lstStyle/>
          <a:p>
            <a:pPr marL="3657600" marR="0" lvl="8"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system-ui"/>
                <a:ea typeface="ＭＳ Ｐゴシック" charset="0"/>
              </a:rPr>
              <a:t>Romans 1:10-12 NLT</a:t>
            </a:r>
            <a:endParaRPr kumimoji="0" lang="en-US" sz="3600" b="0"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290638118"/>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bg>
      <p:bgPr>
        <a:solidFill>
          <a:srgbClr val="060909"/>
        </a:soli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AD0995A-97FA-4FF8-B9C5-DB96A99BA0B3}"/>
              </a:ext>
            </a:extLst>
          </p:cNvPr>
          <p:cNvSpPr txBox="1">
            <a:spLocks noChangeArrowheads="1"/>
          </p:cNvSpPr>
          <p:nvPr/>
        </p:nvSpPr>
        <p:spPr bwMode="auto">
          <a:xfrm>
            <a:off x="3779520" y="210867"/>
            <a:ext cx="4959236" cy="89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ts val="1200"/>
              </a:spcAft>
              <a:buClrTx/>
              <a:buSzTx/>
              <a:buFontTx/>
              <a:buNone/>
              <a:tabLst/>
              <a:defRPr/>
            </a:pPr>
            <a:r>
              <a:rPr kumimoji="0" lang="en-US" sz="44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Paul Speaks to:</a:t>
            </a:r>
          </a:p>
          <a:p>
            <a:pPr marL="0" marR="0" lvl="0" indent="0" algn="r" defTabSz="914400" rtl="0" eaLnBrk="0" fontAlgn="base" latinLnBrk="0" hangingPunct="0">
              <a:lnSpc>
                <a:spcPct val="100000"/>
              </a:lnSpc>
              <a:spcBef>
                <a:spcPct val="0"/>
              </a:spcBef>
              <a:spcAft>
                <a:spcPts val="120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crowd </a:t>
            </a:r>
          </a:p>
          <a:p>
            <a:pPr marL="0" marR="0" lvl="0" indent="0" algn="r" defTabSz="914400" rtl="0" eaLnBrk="0" fontAlgn="base" latinLnBrk="0" hangingPunct="0">
              <a:lnSpc>
                <a:spcPct val="100000"/>
              </a:lnSpc>
              <a:spcBef>
                <a:spcPct val="0"/>
              </a:spcBef>
              <a:spcAft>
                <a:spcPts val="1200"/>
              </a:spcAft>
              <a:buClrTx/>
              <a:buSzTx/>
              <a:buFontTx/>
              <a:buNone/>
              <a:tabLst/>
              <a:defRPr/>
            </a:pPr>
            <a:r>
              <a:rPr kumimoji="0" lang="en-US" sz="4400" b="1" i="0" u="none" strike="noStrike" kern="1200" cap="none" spc="-151"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High Council </a:t>
            </a:r>
          </a:p>
          <a:p>
            <a:pPr marL="0" marR="0" lvl="0" indent="0" algn="r" defTabSz="914400" rtl="0" eaLnBrk="0" fontAlgn="base" latinLnBrk="0" hangingPunct="0">
              <a:lnSpc>
                <a:spcPct val="100000"/>
              </a:lnSpc>
              <a:spcBef>
                <a:spcPct val="0"/>
              </a:spcBef>
              <a:spcAft>
                <a:spcPts val="120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Governor Felix</a:t>
            </a:r>
          </a:p>
          <a:p>
            <a:pPr marL="0" marR="0" lvl="0" indent="0" algn="r" defTabSz="914400" rtl="0" eaLnBrk="0" fontAlgn="base" latinLnBrk="0" hangingPunct="0">
              <a:lnSpc>
                <a:spcPct val="100000"/>
              </a:lnSpc>
              <a:spcBef>
                <a:spcPct val="0"/>
              </a:spcBef>
              <a:spcAft>
                <a:spcPts val="120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Governor Festus</a:t>
            </a:r>
          </a:p>
          <a:p>
            <a:pPr marL="0" marR="0" lvl="0" indent="0" algn="r" defTabSz="914400" rtl="0" eaLnBrk="0" fontAlgn="base" latinLnBrk="0" hangingPunct="0">
              <a:lnSpc>
                <a:spcPct val="100000"/>
              </a:lnSpc>
              <a:spcBef>
                <a:spcPct val="0"/>
              </a:spcBef>
              <a:spcAft>
                <a:spcPts val="120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King Agrippa</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151"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Title 32">
            <a:extLst>
              <a:ext uri="{FF2B5EF4-FFF2-40B4-BE49-F238E27FC236}">
                <a16:creationId xmlns:a16="http://schemas.microsoft.com/office/drawing/2014/main" id="{FE0FBEFF-CF43-40C5-AB14-E79EDFDDB831}"/>
              </a:ext>
            </a:extLst>
          </p:cNvPr>
          <p:cNvSpPr txBox="1">
            <a:spLocks/>
          </p:cNvSpPr>
          <p:nvPr/>
        </p:nvSpPr>
        <p:spPr>
          <a:xfrm>
            <a:off x="0" y="5808933"/>
            <a:ext cx="4049486" cy="838200"/>
          </a:xfrm>
          <a:prstGeom prst="rect">
            <a:avLst/>
          </a:prstGeom>
          <a:solidFill>
            <a:srgbClr val="000000"/>
          </a:solidFill>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89" algn="ctr" rtl="0" eaLnBrk="0" fontAlgn="base" hangingPunct="0">
              <a:spcBef>
                <a:spcPct val="0"/>
              </a:spcBef>
              <a:spcAft>
                <a:spcPct val="0"/>
              </a:spcAft>
              <a:defRPr sz="4400">
                <a:solidFill>
                  <a:schemeClr val="tx2"/>
                </a:solidFill>
                <a:latin typeface="Times New Roman" pitchFamily="-112" charset="0"/>
              </a:defRPr>
            </a:lvl6pPr>
            <a:lvl7pPr marL="914377" algn="ctr" rtl="0" eaLnBrk="0" fontAlgn="base" hangingPunct="0">
              <a:spcBef>
                <a:spcPct val="0"/>
              </a:spcBef>
              <a:spcAft>
                <a:spcPct val="0"/>
              </a:spcAft>
              <a:defRPr sz="4400">
                <a:solidFill>
                  <a:schemeClr val="tx2"/>
                </a:solidFill>
                <a:latin typeface="Times New Roman" pitchFamily="-112" charset="0"/>
              </a:defRPr>
            </a:lvl7pPr>
            <a:lvl8pPr marL="1371566" algn="ctr" rtl="0" eaLnBrk="0" fontAlgn="base" hangingPunct="0">
              <a:spcBef>
                <a:spcPct val="0"/>
              </a:spcBef>
              <a:spcAft>
                <a:spcPct val="0"/>
              </a:spcAft>
              <a:defRPr sz="4400">
                <a:solidFill>
                  <a:schemeClr val="tx2"/>
                </a:solidFill>
                <a:latin typeface="Times New Roman" pitchFamily="-112" charset="0"/>
              </a:defRPr>
            </a:lvl8pPr>
            <a:lvl9pPr marL="1828754"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uLnTx/>
                <a:uFillTx/>
                <a:latin typeface="Arial" charset="0"/>
                <a:ea typeface="ＭＳ Ｐゴシック" pitchFamily="-108" charset="-128"/>
                <a:cs typeface="Times New Roman" charset="0"/>
              </a:rPr>
              <a:t>Acts 20–26</a:t>
            </a:r>
            <a:endParaRPr kumimoji="0" lang="en-US" sz="4400" b="0" i="0" u="none" strike="noStrike" kern="0" cap="none" spc="0" normalizeH="0" baseline="0" noProof="0" dirty="0">
              <a:ln>
                <a:noFill/>
              </a:ln>
              <a:solidFill>
                <a:srgbClr val="FFFFFF"/>
              </a:solidFill>
              <a:effectLst/>
              <a:uLnTx/>
              <a:uFillTx/>
              <a:latin typeface="Times New Roman" charset="0"/>
              <a:ea typeface="ＭＳ Ｐゴシック" pitchFamily="-108" charset="-128"/>
              <a:cs typeface="Times New Roman" charset="0"/>
            </a:endParaRPr>
          </a:p>
        </p:txBody>
      </p:sp>
      <p:sp>
        <p:nvSpPr>
          <p:cNvPr id="5" name="TextBox 4">
            <a:extLst>
              <a:ext uri="{FF2B5EF4-FFF2-40B4-BE49-F238E27FC236}">
                <a16:creationId xmlns:a16="http://schemas.microsoft.com/office/drawing/2014/main" id="{FDA7AD5D-5158-4C81-A206-45813E9D0B27}"/>
              </a:ext>
            </a:extLst>
          </p:cNvPr>
          <p:cNvSpPr txBox="1"/>
          <p:nvPr/>
        </p:nvSpPr>
        <p:spPr>
          <a:xfrm>
            <a:off x="-1" y="0"/>
            <a:ext cx="4367049" cy="5673348"/>
          </a:xfrm>
          <a:prstGeom prst="rect">
            <a:avLst/>
          </a:prstGeom>
          <a:solidFill>
            <a:srgbClr val="060909">
              <a:alpha val="50196"/>
            </a:srgb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30000" noProof="0" dirty="0">
              <a:ln>
                <a:noFill/>
              </a:ln>
              <a:solidFill>
                <a:srgbClr val="FFFFFF"/>
              </a:solidFill>
              <a:effectLst/>
              <a:uLnTx/>
              <a:uFillTx/>
              <a:latin typeface="system-ui"/>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30000" noProof="0" dirty="0">
              <a:ln>
                <a:noFill/>
              </a:ln>
              <a:solidFill>
                <a:srgbClr val="FFFFFF"/>
              </a:solidFill>
              <a:effectLst/>
              <a:uLnTx/>
              <a:uFillTx/>
              <a:latin typeface="system-ui"/>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uLnTx/>
                <a:uFillTx/>
                <a:latin typeface="system-ui"/>
                <a:ea typeface="ＭＳ Ｐゴシック" charset="0"/>
              </a:rPr>
              <a:t>15 </a:t>
            </a:r>
            <a:r>
              <a:rPr kumimoji="0" lang="en-US" sz="3200" b="1" i="0" u="none" strike="noStrike" kern="1200" cap="none" spc="0" normalizeH="0" baseline="0" noProof="0" dirty="0">
                <a:ln>
                  <a:noFill/>
                </a:ln>
                <a:solidFill>
                  <a:srgbClr val="FFFFFF"/>
                </a:solidFill>
                <a:effectLst/>
                <a:uLnTx/>
                <a:uFillTx/>
                <a:latin typeface="system-ui"/>
                <a:ea typeface="ＭＳ Ｐゴシック" charset="0"/>
              </a:rPr>
              <a:t>But the Lord said,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system-ui"/>
                <a:ea typeface="ＭＳ Ｐゴシック" charset="0"/>
              </a:rPr>
              <a:t>“Go, for Saul is my chosen instrument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system-ui"/>
                <a:ea typeface="ＭＳ Ｐゴシック" charset="0"/>
              </a:rPr>
              <a:t>to take my message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system-ui"/>
                <a:ea typeface="ＭＳ Ｐゴシック" charset="0"/>
              </a:rPr>
              <a:t>to the Gentiles 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system-ui"/>
                <a:ea typeface="ＭＳ Ｐゴシック" charset="0"/>
              </a:rPr>
              <a:t>to kings, as well as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system-ui"/>
                <a:ea typeface="ＭＳ Ｐゴシック" charset="0"/>
              </a:rPr>
              <a:t>to  the people 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system-ui"/>
                <a:ea typeface="ＭＳ Ｐゴシック" charset="0"/>
              </a:rPr>
              <a:t>Israel.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sng" strike="noStrike" kern="1200" cap="none" spc="0" normalizeH="0" baseline="0" noProof="0" dirty="0">
                <a:ln>
                  <a:noFill/>
                </a:ln>
                <a:solidFill>
                  <a:srgbClr val="FFFFFF"/>
                </a:solidFill>
                <a:effectLst/>
                <a:uLnTx/>
                <a:uFillTx/>
                <a:latin typeface="system-ui"/>
                <a:ea typeface="ＭＳ Ｐゴシック" charset="0"/>
              </a:rPr>
              <a:t>Acts 9:15 NLT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644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When morning dawned, they didn’t recognize the coastline. (It was the coast of Malta). – Slide 21">
            <a:extLst>
              <a:ext uri="{FF2B5EF4-FFF2-40B4-BE49-F238E27FC236}">
                <a16:creationId xmlns:a16="http://schemas.microsoft.com/office/drawing/2014/main" id="{B5705619-BDD5-4964-B926-45BBEDE9033C}"/>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DB6F5F3-B6CC-4EBF-81C2-24BCD7437C82}"/>
              </a:ext>
            </a:extLst>
          </p:cNvPr>
          <p:cNvSpPr txBox="1"/>
          <p:nvPr/>
        </p:nvSpPr>
        <p:spPr>
          <a:xfrm>
            <a:off x="0" y="4778282"/>
            <a:ext cx="9144000" cy="2062103"/>
          </a:xfrm>
          <a:prstGeom prst="rect">
            <a:avLst/>
          </a:prstGeom>
          <a:solidFill>
            <a:srgbClr val="060909">
              <a:alpha val="34118"/>
            </a:srgb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system-ui"/>
                <a:ea typeface="ＭＳ Ｐゴシック" charset="0"/>
              </a:rPr>
              <a:t>That night the Lord appeared to Paul and said, “Be encouraged, Paul. Just as you have been a witness to me here in Jerusalem, you must preach the Good News in Rome as well” (Acts 23:11).</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Times New Roman" charset="0"/>
              <a:ea typeface="ＭＳ Ｐゴシック" charset="0"/>
            </a:endParaRPr>
          </a:p>
        </p:txBody>
      </p:sp>
    </p:spTree>
    <p:extLst>
      <p:ext uri="{BB962C8B-B14F-4D97-AF65-F5344CB8AC3E}">
        <p14:creationId xmlns:p14="http://schemas.microsoft.com/office/powerpoint/2010/main" val="178633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—Elders—</a:t>
            </a:r>
          </a:p>
        </p:txBody>
      </p:sp>
      <p:pic>
        <p:nvPicPr>
          <p:cNvPr id="4098" name="Picture 2" descr="Smart Brands Cater to Elderly Consumers in China - CKGSB Knowledge">
            <a:extLst>
              <a:ext uri="{FF2B5EF4-FFF2-40B4-BE49-F238E27FC236}">
                <a16:creationId xmlns:a16="http://schemas.microsoft.com/office/drawing/2014/main" id="{273268F9-0CB5-E349-AEAF-AE2928FB710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4500" y="1368833"/>
            <a:ext cx="8255000" cy="5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50614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E5E13D4A-498F-4EC5-AB36-340569F92F83}"/>
              </a:ext>
            </a:extLst>
          </p:cNvPr>
          <p:cNvSpPr txBox="1">
            <a:spLocks noChangeArrowheads="1"/>
          </p:cNvSpPr>
          <p:nvPr/>
        </p:nvSpPr>
        <p:spPr bwMode="auto">
          <a:xfrm>
            <a:off x="2" y="6092825"/>
            <a:ext cx="9143998"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Matt Lyle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a:t>
            </a:r>
          </a:p>
        </p:txBody>
      </p:sp>
      <p:sp>
        <p:nvSpPr>
          <p:cNvPr id="7" name="Rectangle 2">
            <a:extLst>
              <a:ext uri="{FF2B5EF4-FFF2-40B4-BE49-F238E27FC236}">
                <a16:creationId xmlns:a16="http://schemas.microsoft.com/office/drawing/2014/main" id="{0C8D80FE-9FC9-42F5-87A6-E4CBDE5B634F}"/>
              </a:ext>
            </a:extLst>
          </p:cNvPr>
          <p:cNvSpPr txBox="1">
            <a:spLocks noChangeArrowheads="1"/>
          </p:cNvSpPr>
          <p:nvPr/>
        </p:nvSpPr>
        <p:spPr bwMode="auto">
          <a:xfrm>
            <a:off x="2900855" y="226027"/>
            <a:ext cx="5975129" cy="11897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80000"/>
              </a:lnSpc>
              <a:spcBef>
                <a:spcPct val="0"/>
              </a:spcBef>
              <a:spcAft>
                <a:spcPct val="0"/>
              </a:spcAft>
              <a:buClrTx/>
              <a:buSzTx/>
              <a:buFontTx/>
              <a:buNone/>
              <a:tabLst/>
              <a:defRPr/>
            </a:pPr>
            <a:r>
              <a:rPr kumimoji="0" lang="en-US" sz="4800" b="1" i="1"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Reaching Rome and then . . . </a:t>
            </a:r>
            <a:endParaRPr kumimoji="0" lang="en-US" sz="2000" b="0"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Rectangle 2">
            <a:extLst>
              <a:ext uri="{FF2B5EF4-FFF2-40B4-BE49-F238E27FC236}">
                <a16:creationId xmlns:a16="http://schemas.microsoft.com/office/drawing/2014/main" id="{74F35080-48AE-4BB7-AB25-EACD534953B3}"/>
              </a:ext>
            </a:extLst>
          </p:cNvPr>
          <p:cNvSpPr txBox="1">
            <a:spLocks noChangeArrowheads="1"/>
          </p:cNvSpPr>
          <p:nvPr/>
        </p:nvSpPr>
        <p:spPr bwMode="auto">
          <a:xfrm>
            <a:off x="5405511" y="5053396"/>
            <a:ext cx="3470473" cy="765175"/>
          </a:xfrm>
          <a:prstGeom prst="rect">
            <a:avLst/>
          </a:prstGeom>
          <a:noFill/>
          <a:ln w="38100">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28:11-31</a:t>
            </a:r>
          </a:p>
        </p:txBody>
      </p:sp>
    </p:spTree>
    <p:extLst>
      <p:ext uri="{BB962C8B-B14F-4D97-AF65-F5344CB8AC3E}">
        <p14:creationId xmlns:p14="http://schemas.microsoft.com/office/powerpoint/2010/main" val="122821158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DB345A-D8D4-431F-9A10-5CB9CD6F67C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9143999" cy="6857999"/>
          </a:xfrm>
          <a:prstGeom prst="rect">
            <a:avLst/>
          </a:prstGeom>
        </p:spPr>
      </p:pic>
    </p:spTree>
    <p:extLst>
      <p:ext uri="{BB962C8B-B14F-4D97-AF65-F5344CB8AC3E}">
        <p14:creationId xmlns:p14="http://schemas.microsoft.com/office/powerpoint/2010/main" val="100902001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C15410-7682-4ECB-9E44-10C186DE309B}"/>
              </a:ext>
            </a:extLst>
          </p:cNvPr>
          <p:cNvPicPr>
            <a:picLocks noChangeAspect="1"/>
          </p:cNvPicPr>
          <p:nvPr/>
        </p:nvPicPr>
        <p:blipFill>
          <a:blip r:embed="rId3"/>
          <a:stretch>
            <a:fillRect/>
          </a:stretch>
        </p:blipFill>
        <p:spPr>
          <a:xfrm>
            <a:off x="5948597" y="513347"/>
            <a:ext cx="2577781" cy="2223336"/>
          </a:xfrm>
          <a:prstGeom prst="rect">
            <a:avLst/>
          </a:prstGeom>
        </p:spPr>
      </p:pic>
      <p:sp>
        <p:nvSpPr>
          <p:cNvPr id="4" name="Rectangle 2">
            <a:extLst>
              <a:ext uri="{FF2B5EF4-FFF2-40B4-BE49-F238E27FC236}">
                <a16:creationId xmlns:a16="http://schemas.microsoft.com/office/drawing/2014/main" id="{970F9307-7E46-404C-999F-92B1CD6F0577}"/>
              </a:ext>
            </a:extLst>
          </p:cNvPr>
          <p:cNvSpPr txBox="1">
            <a:spLocks noChangeArrowheads="1"/>
          </p:cNvSpPr>
          <p:nvPr/>
        </p:nvSpPr>
        <p:spPr bwMode="auto">
          <a:xfrm>
            <a:off x="385011" y="1459832"/>
            <a:ext cx="5563586" cy="7379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4400" b="1" i="1"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Castor &amp; Pollux</a:t>
            </a:r>
            <a:endParaRPr kumimoji="0" lang="en-US" sz="1800" b="0"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pic>
        <p:nvPicPr>
          <p:cNvPr id="1026" name="Picture 2" descr="Egyptian grain ship, by artist Victor Pulis.">
            <a:extLst>
              <a:ext uri="{FF2B5EF4-FFF2-40B4-BE49-F238E27FC236}">
                <a16:creationId xmlns:a16="http://schemas.microsoft.com/office/drawing/2014/main" id="{5C3730F5-8031-44E8-A4C2-7E71A5114C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306" y="3614051"/>
            <a:ext cx="4815859" cy="2703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12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instein explica E=mc2 » Al Poniente">
            <a:extLst>
              <a:ext uri="{FF2B5EF4-FFF2-40B4-BE49-F238E27FC236}">
                <a16:creationId xmlns:a16="http://schemas.microsoft.com/office/drawing/2014/main" id="{585867B1-7079-4329-ACF9-50046A5896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301" y="940217"/>
            <a:ext cx="7985398" cy="4977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814025"/>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much-anticipated Pentagon UFO report lands today: What to know - CNET">
            <a:extLst>
              <a:ext uri="{FF2B5EF4-FFF2-40B4-BE49-F238E27FC236}">
                <a16:creationId xmlns:a16="http://schemas.microsoft.com/office/drawing/2014/main" id="{BE5CBE0A-647A-417D-BABA-8D1C4B0BAD0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32663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6">
            <a:extLst>
              <a:ext uri="{FF2B5EF4-FFF2-40B4-BE49-F238E27FC236}">
                <a16:creationId xmlns:a16="http://schemas.microsoft.com/office/drawing/2014/main" id="{59ECF1BF-DD1B-7E80-E8FC-F0B6D16445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1004888"/>
            <a:ext cx="9144001" cy="585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87528DA-D9DB-C18F-E0C7-995F0BC0B3DB}"/>
              </a:ext>
            </a:extLst>
          </p:cNvPr>
          <p:cNvSpPr>
            <a:spLocks noGrp="1"/>
          </p:cNvSpPr>
          <p:nvPr>
            <p:ph type="title"/>
          </p:nvPr>
        </p:nvSpPr>
        <p:spPr>
          <a:xfrm>
            <a:off x="0" y="44624"/>
            <a:ext cx="9144000" cy="792088"/>
          </a:xfrm>
          <a:ln>
            <a:miter lim="800000"/>
            <a:headEnd/>
            <a:tailEnd/>
          </a:ln>
          <a:extLst>
            <a:ext uri="{909E8E84-426E-40dd-AFC4-6F175D3DCCD1}"/>
            <a:ext uri="{91240B29-F687-4f45-9708-019B960494DF}"/>
            <a:ext uri="{FAA26D3D-D897-4be2-8F04-BA451C77F1D7}"/>
          </a:extLst>
        </p:spPr>
        <p:txBody>
          <a:bodyPr/>
          <a:lstStyle/>
          <a:p>
            <a:pPr>
              <a:defRPr/>
            </a:pPr>
            <a:r>
              <a:rPr lang="en-US" sz="2800" b="1" dirty="0">
                <a:solidFill>
                  <a:schemeClr val="bg1"/>
                </a:solidFill>
                <a:effectLst>
                  <a:glow rad="317500">
                    <a:schemeClr val="tx1"/>
                  </a:glow>
                </a:effectLst>
                <a:latin typeface="Arial"/>
                <a:ea typeface="ＭＳ Ｐゴシック" charset="-128"/>
                <a:cs typeface="Arial"/>
              </a:rPr>
              <a:t>First Roman Imprisonment (AD 60-62; Acts 28:15)</a:t>
            </a:r>
          </a:p>
        </p:txBody>
      </p:sp>
      <p:sp>
        <p:nvSpPr>
          <p:cNvPr id="6" name="Title 1">
            <a:extLst>
              <a:ext uri="{FF2B5EF4-FFF2-40B4-BE49-F238E27FC236}">
                <a16:creationId xmlns:a16="http://schemas.microsoft.com/office/drawing/2014/main" id="{BA055C01-2F35-98CA-28B4-1C86CB011E44}"/>
              </a:ext>
            </a:extLst>
          </p:cNvPr>
          <p:cNvSpPr txBox="1">
            <a:spLocks/>
          </p:cNvSpPr>
          <p:nvPr/>
        </p:nvSpPr>
        <p:spPr bwMode="auto">
          <a:xfrm>
            <a:off x="4178300" y="981075"/>
            <a:ext cx="4932363" cy="60928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317500">
                    <a:srgbClr val="000000"/>
                  </a:glow>
                </a:effectLst>
                <a:uLnTx/>
                <a:uFillTx/>
                <a:latin typeface="Arial"/>
                <a:ea typeface="ＭＳ Ｐゴシック" charset="-128"/>
                <a:cs typeface="Arial"/>
              </a:rPr>
              <a:t>"The brothers and sisters in Rome had heard we were coming, and they came to meet us at the Forum on the Appian Way. Others joined us at The Three Taverns. When Paul saw them, he was encouraged and thanked God" (NLT).</a:t>
            </a:r>
          </a:p>
        </p:txBody>
      </p:sp>
      <p:pic>
        <p:nvPicPr>
          <p:cNvPr id="3" name="Picture 2">
            <a:extLst>
              <a:ext uri="{FF2B5EF4-FFF2-40B4-BE49-F238E27FC236}">
                <a16:creationId xmlns:a16="http://schemas.microsoft.com/office/drawing/2014/main" id="{80DABF20-4DCD-4F92-6CB1-A65240FD864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575" y="3584575"/>
            <a:ext cx="36830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D923B4-D71F-475C-BDD2-54A6981195D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9144000" cy="6858000"/>
          </a:xfrm>
          <a:prstGeom prst="rect">
            <a:avLst/>
          </a:prstGeom>
        </p:spPr>
      </p:pic>
      <p:sp>
        <p:nvSpPr>
          <p:cNvPr id="7" name="Rectangle 2">
            <a:extLst>
              <a:ext uri="{FF2B5EF4-FFF2-40B4-BE49-F238E27FC236}">
                <a16:creationId xmlns:a16="http://schemas.microsoft.com/office/drawing/2014/main" id="{D26C5AF9-FE96-4E6A-AFD7-E99D5C08ADD9}"/>
              </a:ext>
            </a:extLst>
          </p:cNvPr>
          <p:cNvSpPr txBox="1">
            <a:spLocks noChangeArrowheads="1"/>
          </p:cNvSpPr>
          <p:nvPr/>
        </p:nvSpPr>
        <p:spPr bwMode="auto">
          <a:xfrm>
            <a:off x="5069305" y="6120064"/>
            <a:ext cx="2226828" cy="4251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3600" b="1" i="0" u="none" strike="noStrike" kern="1200" cap="none" spc="30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Puteoli</a:t>
            </a:r>
            <a:endParaRPr kumimoji="0" lang="en-US" sz="1400" b="0"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Star: 5 Points 7">
            <a:extLst>
              <a:ext uri="{FF2B5EF4-FFF2-40B4-BE49-F238E27FC236}">
                <a16:creationId xmlns:a16="http://schemas.microsoft.com/office/drawing/2014/main" id="{75DB0C6C-93BC-4517-ADF6-32424853F7DA}"/>
              </a:ext>
            </a:extLst>
          </p:cNvPr>
          <p:cNvSpPr/>
          <p:nvPr/>
        </p:nvSpPr>
        <p:spPr bwMode="auto">
          <a:xfrm>
            <a:off x="7491664" y="6288506"/>
            <a:ext cx="529389" cy="441158"/>
          </a:xfrm>
          <a:prstGeom prst="star5">
            <a:avLst/>
          </a:prstGeom>
          <a:solidFill>
            <a:srgbClr val="FF0000"/>
          </a:solidFill>
          <a:ln w="9525"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2">
            <a:extLst>
              <a:ext uri="{FF2B5EF4-FFF2-40B4-BE49-F238E27FC236}">
                <a16:creationId xmlns:a16="http://schemas.microsoft.com/office/drawing/2014/main" id="{345B5686-002F-474E-8125-5B34EBFFD9F5}"/>
              </a:ext>
            </a:extLst>
          </p:cNvPr>
          <p:cNvSpPr txBox="1">
            <a:spLocks noChangeArrowheads="1"/>
          </p:cNvSpPr>
          <p:nvPr/>
        </p:nvSpPr>
        <p:spPr bwMode="auto">
          <a:xfrm>
            <a:off x="1147010" y="3429000"/>
            <a:ext cx="2226828" cy="4251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3600" b="1"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Forum</a:t>
            </a:r>
            <a:endParaRPr kumimoji="0" lang="en-US" sz="1400" b="0"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0" name="Star: 5 Points 9">
            <a:extLst>
              <a:ext uri="{FF2B5EF4-FFF2-40B4-BE49-F238E27FC236}">
                <a16:creationId xmlns:a16="http://schemas.microsoft.com/office/drawing/2014/main" id="{428E8C96-864D-4EF7-AE78-97AF87F7D265}"/>
              </a:ext>
            </a:extLst>
          </p:cNvPr>
          <p:cNvSpPr/>
          <p:nvPr/>
        </p:nvSpPr>
        <p:spPr bwMode="auto">
          <a:xfrm>
            <a:off x="2533140" y="2654968"/>
            <a:ext cx="529389" cy="441158"/>
          </a:xfrm>
          <a:prstGeom prst="star5">
            <a:avLst/>
          </a:prstGeom>
          <a:solidFill>
            <a:srgbClr val="FF0000"/>
          </a:solidFill>
          <a:ln w="9525"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Rectangle 2">
            <a:extLst>
              <a:ext uri="{FF2B5EF4-FFF2-40B4-BE49-F238E27FC236}">
                <a16:creationId xmlns:a16="http://schemas.microsoft.com/office/drawing/2014/main" id="{B1AEABDD-CE61-41A9-9A87-B130BC6F727B}"/>
              </a:ext>
            </a:extLst>
          </p:cNvPr>
          <p:cNvSpPr txBox="1">
            <a:spLocks noChangeArrowheads="1"/>
          </p:cNvSpPr>
          <p:nvPr/>
        </p:nvSpPr>
        <p:spPr bwMode="auto">
          <a:xfrm>
            <a:off x="1995729" y="1600199"/>
            <a:ext cx="4200007" cy="4251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3600" b="1"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Three Taverns</a:t>
            </a:r>
            <a:endParaRPr kumimoji="0" lang="en-US" sz="1400" b="0"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4" name="Star: 5 Points 13">
            <a:extLst>
              <a:ext uri="{FF2B5EF4-FFF2-40B4-BE49-F238E27FC236}">
                <a16:creationId xmlns:a16="http://schemas.microsoft.com/office/drawing/2014/main" id="{A4832AC8-2986-4CA0-9E82-EB7638891B98}"/>
              </a:ext>
            </a:extLst>
          </p:cNvPr>
          <p:cNvSpPr/>
          <p:nvPr/>
        </p:nvSpPr>
        <p:spPr bwMode="auto">
          <a:xfrm>
            <a:off x="1731035" y="1778668"/>
            <a:ext cx="529389" cy="441158"/>
          </a:xfrm>
          <a:prstGeom prst="star5">
            <a:avLst/>
          </a:prstGeom>
          <a:solidFill>
            <a:srgbClr val="FF0000"/>
          </a:solidFill>
          <a:ln w="9525"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5" name="Rectangle 2">
            <a:extLst>
              <a:ext uri="{FF2B5EF4-FFF2-40B4-BE49-F238E27FC236}">
                <a16:creationId xmlns:a16="http://schemas.microsoft.com/office/drawing/2014/main" id="{76AF13F1-B040-4927-819A-2896A51C1FA4}"/>
              </a:ext>
            </a:extLst>
          </p:cNvPr>
          <p:cNvSpPr txBox="1">
            <a:spLocks noChangeArrowheads="1"/>
          </p:cNvSpPr>
          <p:nvPr/>
        </p:nvSpPr>
        <p:spPr bwMode="auto">
          <a:xfrm>
            <a:off x="737935" y="162427"/>
            <a:ext cx="2226828" cy="4251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3600" b="1"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Rome</a:t>
            </a:r>
            <a:endParaRPr kumimoji="0" lang="en-US" sz="1400" b="0"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6" name="Star: 5 Points 15">
            <a:extLst>
              <a:ext uri="{FF2B5EF4-FFF2-40B4-BE49-F238E27FC236}">
                <a16:creationId xmlns:a16="http://schemas.microsoft.com/office/drawing/2014/main" id="{C0FAE126-9E36-4A80-B851-B8C53442B757}"/>
              </a:ext>
            </a:extLst>
          </p:cNvPr>
          <p:cNvSpPr/>
          <p:nvPr/>
        </p:nvSpPr>
        <p:spPr bwMode="auto">
          <a:xfrm>
            <a:off x="128337" y="4011"/>
            <a:ext cx="529389" cy="441158"/>
          </a:xfrm>
          <a:prstGeom prst="star5">
            <a:avLst/>
          </a:prstGeom>
          <a:solidFill>
            <a:srgbClr val="FF0000"/>
          </a:solidFill>
          <a:ln w="9525"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3981315743"/>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8EDA63-5A7E-4D3A-9E91-CE40F27C92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2">
            <a:extLst>
              <a:ext uri="{FF2B5EF4-FFF2-40B4-BE49-F238E27FC236}">
                <a16:creationId xmlns:a16="http://schemas.microsoft.com/office/drawing/2014/main" id="{2B5CAFE7-ACAB-4BD1-9F82-AA6148212776}"/>
              </a:ext>
            </a:extLst>
          </p:cNvPr>
          <p:cNvSpPr txBox="1">
            <a:spLocks noChangeArrowheads="1"/>
          </p:cNvSpPr>
          <p:nvPr/>
        </p:nvSpPr>
        <p:spPr bwMode="auto">
          <a:xfrm>
            <a:off x="216568" y="5338009"/>
            <a:ext cx="8710863" cy="10708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3600" b="1"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So encourage each other and build each other up, just as you are already doing </a:t>
            </a:r>
            <a:r>
              <a:rPr kumimoji="0" lang="en-US" sz="2800" b="1"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Thes 5:11 NLT)</a:t>
            </a:r>
            <a:endParaRPr kumimoji="0" lang="en-US" sz="1400" b="0"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92589428"/>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D79C28-394B-4DE4-9B36-547D3EB3A9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74404534"/>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AE5AA441-400E-4AFB-951C-334E9885DF3F}"/>
              </a:ext>
            </a:extLst>
          </p:cNvPr>
          <p:cNvSpPr txBox="1">
            <a:spLocks noChangeArrowheads="1"/>
          </p:cNvSpPr>
          <p:nvPr/>
        </p:nvSpPr>
        <p:spPr bwMode="auto">
          <a:xfrm>
            <a:off x="346842" y="5838551"/>
            <a:ext cx="8450315" cy="11897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Reaching Rome and then . . . </a:t>
            </a:r>
            <a:endParaRPr kumimoji="0" lang="en-US" sz="1600" b="0"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1096182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—Elders—</a:t>
            </a:r>
          </a:p>
        </p:txBody>
      </p:sp>
      <p:pic>
        <p:nvPicPr>
          <p:cNvPr id="3" name="Picture 2" descr="Scribe">
            <a:extLst>
              <a:ext uri="{FF2B5EF4-FFF2-40B4-BE49-F238E27FC236}">
                <a16:creationId xmlns:a16="http://schemas.microsoft.com/office/drawing/2014/main" id="{E1757467-FE1C-3346-99F9-E2B2B2C0EB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1600200"/>
            <a:ext cx="4286250" cy="501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86731864"/>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AE5AA441-400E-4AFB-951C-334E9885DF3F}"/>
              </a:ext>
            </a:extLst>
          </p:cNvPr>
          <p:cNvSpPr txBox="1">
            <a:spLocks noChangeArrowheads="1"/>
          </p:cNvSpPr>
          <p:nvPr/>
        </p:nvSpPr>
        <p:spPr bwMode="auto">
          <a:xfrm>
            <a:off x="4004441" y="210261"/>
            <a:ext cx="4745419" cy="11897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Being Gracious </a:t>
            </a:r>
            <a:endParaRPr kumimoji="0" lang="en-US" sz="1600" b="0"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4" name="TextBox 3">
            <a:extLst>
              <a:ext uri="{FF2B5EF4-FFF2-40B4-BE49-F238E27FC236}">
                <a16:creationId xmlns:a16="http://schemas.microsoft.com/office/drawing/2014/main" id="{78C93CDC-48CF-4616-A8BD-83A84C95D76B}"/>
              </a:ext>
            </a:extLst>
          </p:cNvPr>
          <p:cNvSpPr txBox="1"/>
          <p:nvPr/>
        </p:nvSpPr>
        <p:spPr>
          <a:xfrm>
            <a:off x="554257" y="3905250"/>
            <a:ext cx="8035485" cy="255454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uLnTx/>
                <a:uFillTx/>
                <a:latin typeface="system-ui"/>
                <a:ea typeface="ＭＳ Ｐゴシック" charset="0"/>
              </a:rPr>
              <a:t>32 </a:t>
            </a:r>
            <a:r>
              <a:rPr kumimoji="0" lang="en-US" sz="3200" b="1" i="0" u="none" strike="noStrike" kern="1200" cap="none" spc="0" normalizeH="0" baseline="0" noProof="0" dirty="0">
                <a:ln>
                  <a:noFill/>
                </a:ln>
                <a:solidFill>
                  <a:srgbClr val="FFFFFF"/>
                </a:solidFill>
                <a:effectLst/>
                <a:uLnTx/>
                <a:uFillTx/>
                <a:latin typeface="system-ui"/>
                <a:ea typeface="ＭＳ Ｐゴシック" charset="0"/>
              </a:rPr>
              <a:t>Don’t give offense to Jews or Gentiles or the church of God. </a:t>
            </a:r>
            <a:r>
              <a:rPr kumimoji="0" lang="en-US" sz="3200" b="1" i="0" u="none" strike="noStrike" kern="1200" cap="none" spc="0" normalizeH="0" baseline="30000" noProof="0" dirty="0">
                <a:ln>
                  <a:noFill/>
                </a:ln>
                <a:solidFill>
                  <a:srgbClr val="FFFFFF"/>
                </a:solidFill>
                <a:effectLst/>
                <a:uLnTx/>
                <a:uFillTx/>
                <a:latin typeface="system-ui"/>
                <a:ea typeface="ＭＳ Ｐゴシック" charset="0"/>
              </a:rPr>
              <a:t>33 </a:t>
            </a:r>
            <a:r>
              <a:rPr kumimoji="0" lang="en-US" sz="3200" b="1" i="0" u="none" strike="noStrike" kern="1200" cap="none" spc="0" normalizeH="0" baseline="0" noProof="0" dirty="0">
                <a:ln>
                  <a:noFill/>
                </a:ln>
                <a:solidFill>
                  <a:srgbClr val="FFFFFF"/>
                </a:solidFill>
                <a:effectLst/>
                <a:uLnTx/>
                <a:uFillTx/>
                <a:latin typeface="system-ui"/>
                <a:ea typeface="ＭＳ Ｐゴシック" charset="0"/>
              </a:rPr>
              <a:t>I, too, try to please everyone in everything I do. I don’t just do what is best for me; I do what is best for others so that many may be saved (1 Cor 10:32-33 NLT).</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85641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8C93CDC-48CF-4616-A8BD-83A84C95D76B}"/>
              </a:ext>
            </a:extLst>
          </p:cNvPr>
          <p:cNvSpPr txBox="1"/>
          <p:nvPr/>
        </p:nvSpPr>
        <p:spPr>
          <a:xfrm>
            <a:off x="371475" y="5078079"/>
            <a:ext cx="8035485" cy="156966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system-ui"/>
                <a:ea typeface="ＭＳ Ｐゴシック" charset="0"/>
              </a:rPr>
              <a:t>The message of the cross is foolish to those who are headed for destruction!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system-ui"/>
                <a:ea typeface="ＭＳ Ｐゴシック" charset="0"/>
              </a:rPr>
              <a:t>(1 Cor 1:18 NLT)!</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281561440"/>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2695722-54DE-4622-A2FB-358F31979859}"/>
              </a:ext>
            </a:extLst>
          </p:cNvPr>
          <p:cNvSpPr txBox="1">
            <a:spLocks noChangeArrowheads="1"/>
          </p:cNvSpPr>
          <p:nvPr/>
        </p:nvSpPr>
        <p:spPr bwMode="auto">
          <a:xfrm>
            <a:off x="216131" y="5929419"/>
            <a:ext cx="5289188" cy="8038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Hope of Israel</a:t>
            </a:r>
            <a:endParaRPr kumimoji="0" lang="en-US" sz="1600" b="0"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152837255"/>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bg>
      <p:bgPr>
        <a:solidFill>
          <a:srgbClr val="728ED7"/>
        </a:solidFill>
        <a:effectLst/>
      </p:bgPr>
    </p:bg>
    <p:spTree>
      <p:nvGrpSpPr>
        <p:cNvPr id="1" name=""/>
        <p:cNvGrpSpPr/>
        <p:nvPr/>
      </p:nvGrpSpPr>
      <p:grpSpPr>
        <a:xfrm>
          <a:off x="0" y="0"/>
          <a:ext cx="0" cy="0"/>
          <a:chOff x="0" y="0"/>
          <a:chExt cx="0" cy="0"/>
        </a:xfrm>
      </p:grpSpPr>
      <p:sp>
        <p:nvSpPr>
          <p:cNvPr id="8" name="Double Wave 7">
            <a:extLst>
              <a:ext uri="{FF2B5EF4-FFF2-40B4-BE49-F238E27FC236}">
                <a16:creationId xmlns:a16="http://schemas.microsoft.com/office/drawing/2014/main" id="{2956BF51-E2D8-42BB-8D55-1E96ED5281BA}"/>
              </a:ext>
            </a:extLst>
          </p:cNvPr>
          <p:cNvSpPr/>
          <p:nvPr/>
        </p:nvSpPr>
        <p:spPr bwMode="auto">
          <a:xfrm>
            <a:off x="3249588" y="3171470"/>
            <a:ext cx="1749287" cy="698164"/>
          </a:xfrm>
          <a:prstGeom prst="doubleWave">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112" charset="0"/>
                <a:ea typeface="ＭＳ Ｐゴシック" charset="0"/>
                <a:cs typeface="+mn-cs"/>
              </a:rPr>
              <a:t>Religion</a:t>
            </a:r>
          </a:p>
        </p:txBody>
      </p:sp>
      <p:sp>
        <p:nvSpPr>
          <p:cNvPr id="9" name="Double Wave 8">
            <a:extLst>
              <a:ext uri="{FF2B5EF4-FFF2-40B4-BE49-F238E27FC236}">
                <a16:creationId xmlns:a16="http://schemas.microsoft.com/office/drawing/2014/main" id="{6CC953CA-6CBF-4625-8A06-56E9BB736CD1}"/>
              </a:ext>
            </a:extLst>
          </p:cNvPr>
          <p:cNvSpPr/>
          <p:nvPr/>
        </p:nvSpPr>
        <p:spPr bwMode="auto">
          <a:xfrm>
            <a:off x="3229478" y="4104757"/>
            <a:ext cx="2346097" cy="698164"/>
          </a:xfrm>
          <a:prstGeom prst="doubleWave">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112" charset="0"/>
                <a:ea typeface="ＭＳ Ｐゴシック" charset="0"/>
                <a:cs typeface="+mn-cs"/>
              </a:rPr>
              <a:t>Good Works</a:t>
            </a:r>
          </a:p>
        </p:txBody>
      </p:sp>
      <p:sp>
        <p:nvSpPr>
          <p:cNvPr id="10" name="Double Wave 9">
            <a:extLst>
              <a:ext uri="{FF2B5EF4-FFF2-40B4-BE49-F238E27FC236}">
                <a16:creationId xmlns:a16="http://schemas.microsoft.com/office/drawing/2014/main" id="{24DEDB34-5BBB-4712-A29F-7C19530509C9}"/>
              </a:ext>
            </a:extLst>
          </p:cNvPr>
          <p:cNvSpPr/>
          <p:nvPr/>
        </p:nvSpPr>
        <p:spPr bwMode="auto">
          <a:xfrm>
            <a:off x="3547299" y="5049794"/>
            <a:ext cx="1749287" cy="698164"/>
          </a:xfrm>
          <a:prstGeom prst="doubleWave">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112" charset="0"/>
                <a:ea typeface="ＭＳ Ｐゴシック" charset="0"/>
                <a:cs typeface="+mn-cs"/>
              </a:rPr>
              <a:t>Morality</a:t>
            </a:r>
          </a:p>
        </p:txBody>
      </p:sp>
      <p:sp>
        <p:nvSpPr>
          <p:cNvPr id="11" name="Double Wave 10">
            <a:extLst>
              <a:ext uri="{FF2B5EF4-FFF2-40B4-BE49-F238E27FC236}">
                <a16:creationId xmlns:a16="http://schemas.microsoft.com/office/drawing/2014/main" id="{DB742F47-B0B8-4501-B209-5C61C00EE878}"/>
              </a:ext>
            </a:extLst>
          </p:cNvPr>
          <p:cNvSpPr/>
          <p:nvPr/>
        </p:nvSpPr>
        <p:spPr bwMode="auto">
          <a:xfrm>
            <a:off x="3527881" y="6005653"/>
            <a:ext cx="2047693" cy="698164"/>
          </a:xfrm>
          <a:prstGeom prst="doubleWave">
            <a:avLst/>
          </a:prstGeom>
          <a:solidFill>
            <a:srgbClr val="F8D1A7"/>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112" charset="0"/>
                <a:ea typeface="ＭＳ Ｐゴシック" charset="0"/>
                <a:cs typeface="+mn-cs"/>
              </a:rPr>
              <a:t>Philosophy</a:t>
            </a:r>
          </a:p>
        </p:txBody>
      </p:sp>
      <p:sp>
        <p:nvSpPr>
          <p:cNvPr id="12" name="&quot;Not Allowed&quot; Symbol 11">
            <a:extLst>
              <a:ext uri="{FF2B5EF4-FFF2-40B4-BE49-F238E27FC236}">
                <a16:creationId xmlns:a16="http://schemas.microsoft.com/office/drawing/2014/main" id="{5A07B643-AA35-4CEC-AB99-8C9E43EEBBCD}"/>
              </a:ext>
            </a:extLst>
          </p:cNvPr>
          <p:cNvSpPr>
            <a:spLocks noChangeAspect="1"/>
          </p:cNvSpPr>
          <p:nvPr/>
        </p:nvSpPr>
        <p:spPr>
          <a:xfrm>
            <a:off x="3557534" y="3014052"/>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quot;Not Allowed&quot; Symbol 12">
            <a:extLst>
              <a:ext uri="{FF2B5EF4-FFF2-40B4-BE49-F238E27FC236}">
                <a16:creationId xmlns:a16="http://schemas.microsoft.com/office/drawing/2014/main" id="{29E4C5B3-FA25-4DBB-9428-80875B14A76B}"/>
              </a:ext>
            </a:extLst>
          </p:cNvPr>
          <p:cNvSpPr>
            <a:spLocks noChangeAspect="1"/>
          </p:cNvSpPr>
          <p:nvPr/>
        </p:nvSpPr>
        <p:spPr>
          <a:xfrm>
            <a:off x="3709934" y="3961586"/>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quot;Not Allowed&quot; Symbol 13">
            <a:extLst>
              <a:ext uri="{FF2B5EF4-FFF2-40B4-BE49-F238E27FC236}">
                <a16:creationId xmlns:a16="http://schemas.microsoft.com/office/drawing/2014/main" id="{F1410256-BB6C-463D-9BB0-54D34A16F78E}"/>
              </a:ext>
            </a:extLst>
          </p:cNvPr>
          <p:cNvSpPr>
            <a:spLocks noChangeAspect="1"/>
          </p:cNvSpPr>
          <p:nvPr/>
        </p:nvSpPr>
        <p:spPr>
          <a:xfrm>
            <a:off x="3862334" y="4909115"/>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quot;Not Allowed&quot; Symbol 18">
            <a:extLst>
              <a:ext uri="{FF2B5EF4-FFF2-40B4-BE49-F238E27FC236}">
                <a16:creationId xmlns:a16="http://schemas.microsoft.com/office/drawing/2014/main" id="{87C76808-18C9-4377-A4D0-B7E274F01533}"/>
              </a:ext>
            </a:extLst>
          </p:cNvPr>
          <p:cNvSpPr>
            <a:spLocks noChangeAspect="1"/>
          </p:cNvSpPr>
          <p:nvPr/>
        </p:nvSpPr>
        <p:spPr>
          <a:xfrm>
            <a:off x="3862333" y="5922908"/>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7A0F79BC-0EEC-40D5-9DB5-0869797150A2}"/>
              </a:ext>
            </a:extLst>
          </p:cNvPr>
          <p:cNvSpPr/>
          <p:nvPr/>
        </p:nvSpPr>
        <p:spPr bwMode="auto">
          <a:xfrm>
            <a:off x="2156160" y="5148737"/>
            <a:ext cx="4492731" cy="1717797"/>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28" charset="0"/>
              <a:ea typeface="ＭＳ Ｐゴシック" charset="0"/>
              <a:cs typeface="+mn-cs"/>
            </a:endParaRPr>
          </a:p>
        </p:txBody>
      </p:sp>
      <p:sp>
        <p:nvSpPr>
          <p:cNvPr id="17" name="TextBox 16">
            <a:extLst>
              <a:ext uri="{FF2B5EF4-FFF2-40B4-BE49-F238E27FC236}">
                <a16:creationId xmlns:a16="http://schemas.microsoft.com/office/drawing/2014/main" id="{24B0D471-BD1E-4BED-95D1-D30E796D7C6F}"/>
              </a:ext>
            </a:extLst>
          </p:cNvPr>
          <p:cNvSpPr txBox="1"/>
          <p:nvPr/>
        </p:nvSpPr>
        <p:spPr>
          <a:xfrm>
            <a:off x="271201" y="5349564"/>
            <a:ext cx="2551813" cy="1200329"/>
          </a:xfrm>
          <a:prstGeom prst="rect">
            <a:avLst/>
          </a:prstGeom>
          <a:noFill/>
        </p:spPr>
        <p:txBody>
          <a:bodyPr wrap="square" rtlCol="0">
            <a:spAutoFit/>
          </a:bodyPr>
          <a:lstStyle/>
          <a:p>
            <a:pPr marL="0" marR="0" lvl="0" indent="0" algn="ctr" defTabSz="457189" rtl="0" eaLnBrk="1" fontAlgn="auto" latinLnBrk="0" hangingPunct="1">
              <a:lnSpc>
                <a:spcPct val="9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Sinful</a:t>
            </a:r>
          </a:p>
          <a:p>
            <a:pPr marL="0" marR="0" lvl="0" indent="0" algn="ctr" defTabSz="457189" rtl="0" eaLnBrk="1" fontAlgn="auto" latinLnBrk="0" hangingPunct="1">
              <a:lnSpc>
                <a:spcPct val="9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Humanity</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Box 17">
            <a:extLst>
              <a:ext uri="{FF2B5EF4-FFF2-40B4-BE49-F238E27FC236}">
                <a16:creationId xmlns:a16="http://schemas.microsoft.com/office/drawing/2014/main" id="{EE011A40-B6A9-4D24-A3AB-D1793D26585D}"/>
              </a:ext>
            </a:extLst>
          </p:cNvPr>
          <p:cNvSpPr txBox="1"/>
          <p:nvPr/>
        </p:nvSpPr>
        <p:spPr>
          <a:xfrm>
            <a:off x="6280443" y="5376659"/>
            <a:ext cx="2551813" cy="1311128"/>
          </a:xfrm>
          <a:prstGeom prst="rect">
            <a:avLst/>
          </a:prstGeom>
          <a:noFill/>
        </p:spPr>
        <p:txBody>
          <a:bodyPr wrap="square" rtlCol="0">
            <a:spAutoFit/>
          </a:bodyPr>
          <a:lstStyle/>
          <a:p>
            <a:pPr marL="0" marR="0" lvl="0" indent="0" algn="ctr" defTabSz="457189" rtl="0" eaLnBrk="1" fontAlgn="auto" latinLnBrk="0" hangingPunct="1">
              <a:lnSpc>
                <a:spcPct val="90000"/>
              </a:lnSpc>
              <a:spcBef>
                <a:spcPts val="0"/>
              </a:spcBef>
              <a:spcAft>
                <a:spcPts val="0"/>
              </a:spcAft>
              <a:buClrTx/>
              <a:buSzTx/>
              <a:buFontTx/>
              <a:buNone/>
              <a:tabLst/>
              <a:defRPr/>
            </a:pPr>
            <a:r>
              <a:rPr kumimoji="0" lang="en-US" sz="4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Holy</a:t>
            </a:r>
          </a:p>
          <a:p>
            <a:pPr marL="0" marR="0" lvl="0" indent="0" algn="ctr" defTabSz="457189" rtl="0" eaLnBrk="1" fontAlgn="auto" latinLnBrk="0" hangingPunct="1">
              <a:lnSpc>
                <a:spcPct val="90000"/>
              </a:lnSpc>
              <a:spcBef>
                <a:spcPts val="0"/>
              </a:spcBef>
              <a:spcAft>
                <a:spcPts val="0"/>
              </a:spcAft>
              <a:buClrTx/>
              <a:buSzTx/>
              <a:buFontTx/>
              <a:buNone/>
              <a:tabLst/>
              <a:defRPr/>
            </a:pPr>
            <a:r>
              <a:rPr kumimoji="0" lang="en-US" sz="4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God</a:t>
            </a:r>
            <a:endParaRPr kumimoji="0" lang="en-US" sz="4400" b="0" i="0" u="none" strike="noStrike" kern="1200" cap="none" spc="0" normalizeH="0" baseline="0" noProof="0" dirty="0">
              <a:ln>
                <a:noFill/>
              </a:ln>
              <a:solidFill>
                <a:prstClr val="white"/>
              </a:solidFill>
              <a:effectLst/>
              <a:uLnTx/>
              <a:uFillTx/>
              <a:latin typeface="Calibri" panose="020F0502020204030204"/>
              <a:ea typeface="ＭＳ Ｐゴシック" charset="0"/>
              <a:cs typeface="Arial" panose="020B0604020202020204" pitchFamily="34" charset="0"/>
            </a:endParaRPr>
          </a:p>
        </p:txBody>
      </p:sp>
    </p:spTree>
    <p:extLst>
      <p:ext uri="{BB962C8B-B14F-4D97-AF65-F5344CB8AC3E}">
        <p14:creationId xmlns:p14="http://schemas.microsoft.com/office/powerpoint/2010/main" val="344475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0" nodeType="clickEffect">
                                  <p:stCondLst>
                                    <p:cond delay="0"/>
                                  </p:stCondLst>
                                  <p:childTnLst>
                                    <p:anim calcmode="lin" valueType="num">
                                      <p:cBhvr additive="base">
                                        <p:cTn id="16" dur="500"/>
                                        <p:tgtEl>
                                          <p:spTgt spid="16"/>
                                        </p:tgtEl>
                                        <p:attrNameLst>
                                          <p:attrName>ppt_x</p:attrName>
                                        </p:attrNameLst>
                                      </p:cBhvr>
                                      <p:tavLst>
                                        <p:tav tm="0">
                                          <p:val>
                                            <p:strVal val="ppt_x"/>
                                          </p:val>
                                        </p:tav>
                                        <p:tav tm="100000">
                                          <p:val>
                                            <p:strVal val="ppt_x"/>
                                          </p:val>
                                        </p:tav>
                                      </p:tavLst>
                                    </p:anim>
                                    <p:anim calcmode="lin" valueType="num">
                                      <p:cBhvr additive="base">
                                        <p:cTn id="17" dur="500"/>
                                        <p:tgtEl>
                                          <p:spTgt spid="16"/>
                                        </p:tgtEl>
                                        <p:attrNameLst>
                                          <p:attrName>ppt_y</p:attrName>
                                        </p:attrNameLst>
                                      </p:cBhvr>
                                      <p:tavLst>
                                        <p:tav tm="0">
                                          <p:val>
                                            <p:strVal val="ppt_y"/>
                                          </p:val>
                                        </p:tav>
                                        <p:tav tm="100000">
                                          <p:val>
                                            <p:strVal val="1+ppt_h/2"/>
                                          </p:val>
                                        </p:tav>
                                      </p:tavLst>
                                    </p:anim>
                                    <p:set>
                                      <p:cBhvr>
                                        <p:cTn id="18" dur="1" fill="hold">
                                          <p:stCondLst>
                                            <p:cond delay="499"/>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par>
                          <p:cTn id="34" fill="hold">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par>
                          <p:cTn id="44" fill="hold">
                            <p:stCondLst>
                              <p:cond delay="500"/>
                            </p:stCondLst>
                            <p:childTnLst>
                              <p:par>
                                <p:cTn id="45" presetID="2" presetClass="entr" presetSubtype="4"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childTnLst>
                          </p:cTn>
                        </p:par>
                        <p:par>
                          <p:cTn id="54" fill="hold">
                            <p:stCondLst>
                              <p:cond delay="500"/>
                            </p:stCondLst>
                            <p:childTnLst>
                              <p:par>
                                <p:cTn id="55" presetID="2" presetClass="entr" presetSubtype="4" fill="hold" grpId="0" nodeType="after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fill="hold"/>
                                        <p:tgtEl>
                                          <p:spTgt spid="19"/>
                                        </p:tgtEl>
                                        <p:attrNameLst>
                                          <p:attrName>ppt_x</p:attrName>
                                        </p:attrNameLst>
                                      </p:cBhvr>
                                      <p:tavLst>
                                        <p:tav tm="0">
                                          <p:val>
                                            <p:strVal val="#ppt_x"/>
                                          </p:val>
                                        </p:tav>
                                        <p:tav tm="100000">
                                          <p:val>
                                            <p:strVal val="#ppt_x"/>
                                          </p:val>
                                        </p:tav>
                                      </p:tavLst>
                                    </p:anim>
                                    <p:anim calcmode="lin" valueType="num">
                                      <p:cBhvr additive="base">
                                        <p:cTn id="5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9" grpId="0" animBg="1"/>
      <p:bldP spid="16" grpId="0" animBg="1"/>
      <p:bldP spid="17" grpId="0"/>
      <p:bldP spid="18" grpId="0"/>
    </p:bldLst>
  </p:timing>
</p:sld>
</file>

<file path=ppt/slides/slide244.xml><?xml version="1.0" encoding="utf-8"?>
<p:sld xmlns:a="http://schemas.openxmlformats.org/drawingml/2006/main" xmlns:r="http://schemas.openxmlformats.org/officeDocument/2006/relationships" xmlns:p="http://schemas.openxmlformats.org/presentationml/2006/main">
  <p:cSld>
    <p:bg>
      <p:bgPr>
        <a:solidFill>
          <a:srgbClr val="728ED7"/>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878321-18A7-43DE-ADBB-1E979F7F18DD}"/>
              </a:ext>
            </a:extLst>
          </p:cNvPr>
          <p:cNvSpPr/>
          <p:nvPr/>
        </p:nvSpPr>
        <p:spPr bwMode="auto">
          <a:xfrm>
            <a:off x="1965576" y="5146755"/>
            <a:ext cx="4492731" cy="1717797"/>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28" charset="0"/>
              <a:ea typeface="ＭＳ Ｐゴシック" charset="0"/>
              <a:cs typeface="+mn-cs"/>
            </a:endParaRPr>
          </a:p>
        </p:txBody>
      </p:sp>
      <p:sp>
        <p:nvSpPr>
          <p:cNvPr id="16" name="Double Wave 15">
            <a:extLst>
              <a:ext uri="{FF2B5EF4-FFF2-40B4-BE49-F238E27FC236}">
                <a16:creationId xmlns:a16="http://schemas.microsoft.com/office/drawing/2014/main" id="{0B4EFCF1-AE41-B94D-BD61-34DE1B7F88AF}"/>
              </a:ext>
            </a:extLst>
          </p:cNvPr>
          <p:cNvSpPr/>
          <p:nvPr/>
        </p:nvSpPr>
        <p:spPr bwMode="auto">
          <a:xfrm>
            <a:off x="3249588" y="3171470"/>
            <a:ext cx="1749287" cy="698164"/>
          </a:xfrm>
          <a:prstGeom prst="doubleWave">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112" charset="0"/>
                <a:ea typeface="ＭＳ Ｐゴシック" charset="0"/>
                <a:cs typeface="+mn-cs"/>
              </a:rPr>
              <a:t>Religion</a:t>
            </a:r>
          </a:p>
        </p:txBody>
      </p:sp>
      <p:sp>
        <p:nvSpPr>
          <p:cNvPr id="19" name="Double Wave 18">
            <a:extLst>
              <a:ext uri="{FF2B5EF4-FFF2-40B4-BE49-F238E27FC236}">
                <a16:creationId xmlns:a16="http://schemas.microsoft.com/office/drawing/2014/main" id="{909B3F09-DF17-E742-8EED-290F53D57976}"/>
              </a:ext>
            </a:extLst>
          </p:cNvPr>
          <p:cNvSpPr/>
          <p:nvPr/>
        </p:nvSpPr>
        <p:spPr bwMode="auto">
          <a:xfrm>
            <a:off x="3229478" y="4104757"/>
            <a:ext cx="2346097" cy="698164"/>
          </a:xfrm>
          <a:prstGeom prst="doubleWave">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112" charset="0"/>
                <a:ea typeface="ＭＳ Ｐゴシック" charset="0"/>
                <a:cs typeface="+mn-cs"/>
              </a:rPr>
              <a:t>Good Works</a:t>
            </a:r>
          </a:p>
        </p:txBody>
      </p:sp>
      <p:sp>
        <p:nvSpPr>
          <p:cNvPr id="20" name="Double Wave 19">
            <a:extLst>
              <a:ext uri="{FF2B5EF4-FFF2-40B4-BE49-F238E27FC236}">
                <a16:creationId xmlns:a16="http://schemas.microsoft.com/office/drawing/2014/main" id="{215BC521-8C06-354E-9095-DA97E1C4F208}"/>
              </a:ext>
            </a:extLst>
          </p:cNvPr>
          <p:cNvSpPr/>
          <p:nvPr/>
        </p:nvSpPr>
        <p:spPr bwMode="auto">
          <a:xfrm>
            <a:off x="3547299" y="5049794"/>
            <a:ext cx="1749287" cy="698164"/>
          </a:xfrm>
          <a:prstGeom prst="doubleWave">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112" charset="0"/>
                <a:ea typeface="ＭＳ Ｐゴシック" charset="0"/>
                <a:cs typeface="+mn-cs"/>
              </a:rPr>
              <a:t>Morality</a:t>
            </a:r>
          </a:p>
        </p:txBody>
      </p:sp>
      <p:sp>
        <p:nvSpPr>
          <p:cNvPr id="21" name="Double Wave 20">
            <a:extLst>
              <a:ext uri="{FF2B5EF4-FFF2-40B4-BE49-F238E27FC236}">
                <a16:creationId xmlns:a16="http://schemas.microsoft.com/office/drawing/2014/main" id="{FAA70533-40EC-A64C-B088-BB40344ED968}"/>
              </a:ext>
            </a:extLst>
          </p:cNvPr>
          <p:cNvSpPr/>
          <p:nvPr/>
        </p:nvSpPr>
        <p:spPr bwMode="auto">
          <a:xfrm>
            <a:off x="3527881" y="6005653"/>
            <a:ext cx="2047693" cy="698164"/>
          </a:xfrm>
          <a:prstGeom prst="doubleWave">
            <a:avLst/>
          </a:prstGeom>
          <a:solidFill>
            <a:srgbClr val="F8D1A7"/>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112" charset="0"/>
                <a:ea typeface="ＭＳ Ｐゴシック" charset="0"/>
                <a:cs typeface="+mn-cs"/>
              </a:rPr>
              <a:t>Philosophy</a:t>
            </a:r>
          </a:p>
        </p:txBody>
      </p:sp>
      <p:sp>
        <p:nvSpPr>
          <p:cNvPr id="17" name="TextBox 16">
            <a:extLst>
              <a:ext uri="{FF2B5EF4-FFF2-40B4-BE49-F238E27FC236}">
                <a16:creationId xmlns:a16="http://schemas.microsoft.com/office/drawing/2014/main" id="{24B0D471-BD1E-4BED-95D1-D30E796D7C6F}"/>
              </a:ext>
            </a:extLst>
          </p:cNvPr>
          <p:cNvSpPr txBox="1"/>
          <p:nvPr/>
        </p:nvSpPr>
        <p:spPr>
          <a:xfrm>
            <a:off x="271201" y="5349564"/>
            <a:ext cx="2551813" cy="1200329"/>
          </a:xfrm>
          <a:prstGeom prst="rect">
            <a:avLst/>
          </a:prstGeom>
          <a:noFill/>
        </p:spPr>
        <p:txBody>
          <a:bodyPr wrap="square" rtlCol="0">
            <a:spAutoFit/>
          </a:bodyPr>
          <a:lstStyle/>
          <a:p>
            <a:pPr marL="0" marR="0" lvl="0" indent="0" algn="ctr" defTabSz="457189" rtl="0" eaLnBrk="1" fontAlgn="auto" latinLnBrk="0" hangingPunct="1">
              <a:lnSpc>
                <a:spcPct val="9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Sinful</a:t>
            </a:r>
          </a:p>
          <a:p>
            <a:pPr marL="0" marR="0" lvl="0" indent="0" algn="ctr" defTabSz="457189" rtl="0" eaLnBrk="1" fontAlgn="auto" latinLnBrk="0" hangingPunct="1">
              <a:lnSpc>
                <a:spcPct val="9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Humanity</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Box 17">
            <a:extLst>
              <a:ext uri="{FF2B5EF4-FFF2-40B4-BE49-F238E27FC236}">
                <a16:creationId xmlns:a16="http://schemas.microsoft.com/office/drawing/2014/main" id="{EE011A40-B6A9-4D24-A3AB-D1793D26585D}"/>
              </a:ext>
            </a:extLst>
          </p:cNvPr>
          <p:cNvSpPr txBox="1"/>
          <p:nvPr/>
        </p:nvSpPr>
        <p:spPr>
          <a:xfrm>
            <a:off x="6280443" y="5376659"/>
            <a:ext cx="2551813" cy="1311128"/>
          </a:xfrm>
          <a:prstGeom prst="rect">
            <a:avLst/>
          </a:prstGeom>
          <a:noFill/>
        </p:spPr>
        <p:txBody>
          <a:bodyPr wrap="square" rtlCol="0">
            <a:spAutoFit/>
          </a:bodyPr>
          <a:lstStyle/>
          <a:p>
            <a:pPr marL="0" marR="0" lvl="0" indent="0" algn="ctr" defTabSz="457189" rtl="0" eaLnBrk="1" fontAlgn="auto" latinLnBrk="0" hangingPunct="1">
              <a:lnSpc>
                <a:spcPct val="90000"/>
              </a:lnSpc>
              <a:spcBef>
                <a:spcPts val="0"/>
              </a:spcBef>
              <a:spcAft>
                <a:spcPts val="0"/>
              </a:spcAft>
              <a:buClrTx/>
              <a:buSzTx/>
              <a:buFontTx/>
              <a:buNone/>
              <a:tabLst/>
              <a:defRPr/>
            </a:pPr>
            <a:r>
              <a:rPr kumimoji="0" lang="en-US" sz="4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Holy</a:t>
            </a:r>
          </a:p>
          <a:p>
            <a:pPr marL="0" marR="0" lvl="0" indent="0" algn="ctr" defTabSz="457189" rtl="0" eaLnBrk="1" fontAlgn="auto" latinLnBrk="0" hangingPunct="1">
              <a:lnSpc>
                <a:spcPct val="90000"/>
              </a:lnSpc>
              <a:spcBef>
                <a:spcPts val="0"/>
              </a:spcBef>
              <a:spcAft>
                <a:spcPts val="0"/>
              </a:spcAft>
              <a:buClrTx/>
              <a:buSzTx/>
              <a:buFontTx/>
              <a:buNone/>
              <a:tabLst/>
              <a:defRPr/>
            </a:pPr>
            <a:r>
              <a:rPr kumimoji="0" lang="en-US" sz="4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God</a:t>
            </a:r>
            <a:endParaRPr kumimoji="0" lang="en-US" sz="4400" b="0" i="0" u="none" strike="noStrike" kern="1200" cap="none" spc="0" normalizeH="0" baseline="0" noProof="0" dirty="0">
              <a:ln>
                <a:noFill/>
              </a:ln>
              <a:solidFill>
                <a:prstClr val="white"/>
              </a:solidFill>
              <a:effectLst/>
              <a:uLnTx/>
              <a:uFillTx/>
              <a:latin typeface="Calibri" panose="020F0502020204030204"/>
              <a:ea typeface="ＭＳ Ｐゴシック" charset="0"/>
              <a:cs typeface="Arial" panose="020B0604020202020204" pitchFamily="34" charset="0"/>
            </a:endParaRPr>
          </a:p>
        </p:txBody>
      </p:sp>
      <p:sp>
        <p:nvSpPr>
          <p:cNvPr id="10" name="&quot;Not Allowed&quot; Symbol 9">
            <a:extLst>
              <a:ext uri="{FF2B5EF4-FFF2-40B4-BE49-F238E27FC236}">
                <a16:creationId xmlns:a16="http://schemas.microsoft.com/office/drawing/2014/main" id="{9C2DBC89-519F-4AC3-BCB2-8C6CC7727E11}"/>
              </a:ext>
            </a:extLst>
          </p:cNvPr>
          <p:cNvSpPr>
            <a:spLocks noChangeAspect="1"/>
          </p:cNvSpPr>
          <p:nvPr/>
        </p:nvSpPr>
        <p:spPr>
          <a:xfrm>
            <a:off x="3557534" y="3014052"/>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quot;Not Allowed&quot; Symbol 10">
            <a:extLst>
              <a:ext uri="{FF2B5EF4-FFF2-40B4-BE49-F238E27FC236}">
                <a16:creationId xmlns:a16="http://schemas.microsoft.com/office/drawing/2014/main" id="{6AD5985F-9914-4761-8E11-BC14C62CB107}"/>
              </a:ext>
            </a:extLst>
          </p:cNvPr>
          <p:cNvSpPr>
            <a:spLocks noChangeAspect="1"/>
          </p:cNvSpPr>
          <p:nvPr/>
        </p:nvSpPr>
        <p:spPr>
          <a:xfrm>
            <a:off x="3709934" y="3961586"/>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quot;Not Allowed&quot; Symbol 11">
            <a:extLst>
              <a:ext uri="{FF2B5EF4-FFF2-40B4-BE49-F238E27FC236}">
                <a16:creationId xmlns:a16="http://schemas.microsoft.com/office/drawing/2014/main" id="{0E944E87-2573-40EF-88DD-D4920987CBCA}"/>
              </a:ext>
            </a:extLst>
          </p:cNvPr>
          <p:cNvSpPr>
            <a:spLocks noChangeAspect="1"/>
          </p:cNvSpPr>
          <p:nvPr/>
        </p:nvSpPr>
        <p:spPr>
          <a:xfrm>
            <a:off x="3862334" y="4909115"/>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quot;Not Allowed&quot; Symbol 12">
            <a:extLst>
              <a:ext uri="{FF2B5EF4-FFF2-40B4-BE49-F238E27FC236}">
                <a16:creationId xmlns:a16="http://schemas.microsoft.com/office/drawing/2014/main" id="{5F39E57D-DD58-4EFB-9E8F-6363950CE0CF}"/>
              </a:ext>
            </a:extLst>
          </p:cNvPr>
          <p:cNvSpPr>
            <a:spLocks noChangeAspect="1"/>
          </p:cNvSpPr>
          <p:nvPr/>
        </p:nvSpPr>
        <p:spPr>
          <a:xfrm>
            <a:off x="3862334" y="5922908"/>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5F781360-D057-45D8-A56C-AE00991E2C6C}"/>
              </a:ext>
            </a:extLst>
          </p:cNvPr>
          <p:cNvGrpSpPr/>
          <p:nvPr/>
        </p:nvGrpSpPr>
        <p:grpSpPr>
          <a:xfrm>
            <a:off x="3157638" y="1606086"/>
            <a:ext cx="2528607" cy="3537728"/>
            <a:chOff x="4866350" y="470778"/>
            <a:chExt cx="2528607" cy="3537728"/>
          </a:xfrm>
        </p:grpSpPr>
        <p:pic>
          <p:nvPicPr>
            <p:cNvPr id="3" name="Picture 2">
              <a:extLst>
                <a:ext uri="{FF2B5EF4-FFF2-40B4-BE49-F238E27FC236}">
                  <a16:creationId xmlns:a16="http://schemas.microsoft.com/office/drawing/2014/main" id="{F3C0B082-F6D2-4836-9D23-26835B7FF507}"/>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66350" y="470778"/>
              <a:ext cx="2528607" cy="3537728"/>
            </a:xfrm>
            <a:prstGeom prst="rect">
              <a:avLst/>
            </a:prstGeom>
          </p:spPr>
        </p:pic>
        <p:sp>
          <p:nvSpPr>
            <p:cNvPr id="14" name="TextBox 13">
              <a:extLst>
                <a:ext uri="{FF2B5EF4-FFF2-40B4-BE49-F238E27FC236}">
                  <a16:creationId xmlns:a16="http://schemas.microsoft.com/office/drawing/2014/main" id="{89507483-BA8E-4C05-A583-AB942498288F}"/>
                </a:ext>
              </a:extLst>
            </p:cNvPr>
            <p:cNvSpPr txBox="1"/>
            <p:nvPr/>
          </p:nvSpPr>
          <p:spPr>
            <a:xfrm>
              <a:off x="5819903" y="691223"/>
              <a:ext cx="621497" cy="3046988"/>
            </a:xfrm>
            <a:prstGeom prst="rect">
              <a:avLst/>
            </a:prstGeom>
            <a:noFill/>
          </p:spPr>
          <p:txBody>
            <a:bodyPr wrap="square" rtlCol="0">
              <a:spAutoFit/>
            </a:bodyPr>
            <a:lstStyle/>
            <a:p>
              <a:pPr marL="0" marR="0" lvl="0" indent="0" algn="ctr" defTabSz="457189" rtl="0" eaLnBrk="1" fontAlgn="auto" latinLnBrk="0" hangingPunct="1">
                <a:lnSpc>
                  <a:spcPct val="8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CHRIST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401718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withEffect">
                                  <p:stCondLst>
                                    <p:cond delay="0"/>
                                  </p:stCondLst>
                                  <p:childTnLst>
                                    <p:anim calcmode="lin" valueType="num">
                                      <p:cBhvr additive="base">
                                        <p:cTn id="6" dur="2000"/>
                                        <p:tgtEl>
                                          <p:spTgt spid="10"/>
                                        </p:tgtEl>
                                        <p:attrNameLst>
                                          <p:attrName>ppt_x</p:attrName>
                                        </p:attrNameLst>
                                      </p:cBhvr>
                                      <p:tavLst>
                                        <p:tav tm="0">
                                          <p:val>
                                            <p:strVal val="ppt_x"/>
                                          </p:val>
                                        </p:tav>
                                        <p:tav tm="100000">
                                          <p:val>
                                            <p:strVal val="ppt_x"/>
                                          </p:val>
                                        </p:tav>
                                      </p:tavLst>
                                    </p:anim>
                                    <p:anim calcmode="lin" valueType="num">
                                      <p:cBhvr additive="base">
                                        <p:cTn id="7" dur="2000"/>
                                        <p:tgtEl>
                                          <p:spTgt spid="10"/>
                                        </p:tgtEl>
                                        <p:attrNameLst>
                                          <p:attrName>ppt_y</p:attrName>
                                        </p:attrNameLst>
                                      </p:cBhvr>
                                      <p:tavLst>
                                        <p:tav tm="0">
                                          <p:val>
                                            <p:strVal val="ppt_y"/>
                                          </p:val>
                                        </p:tav>
                                        <p:tav tm="100000">
                                          <p:val>
                                            <p:strVal val="1+ppt_h/2"/>
                                          </p:val>
                                        </p:tav>
                                      </p:tavLst>
                                    </p:anim>
                                    <p:set>
                                      <p:cBhvr>
                                        <p:cTn id="8" dur="1" fill="hold">
                                          <p:stCondLst>
                                            <p:cond delay="1999"/>
                                          </p:stCondLst>
                                        </p:cTn>
                                        <p:tgtEl>
                                          <p:spTgt spid="10"/>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2000"/>
                                        <p:tgtEl>
                                          <p:spTgt spid="11"/>
                                        </p:tgtEl>
                                        <p:attrNameLst>
                                          <p:attrName>ppt_x</p:attrName>
                                        </p:attrNameLst>
                                      </p:cBhvr>
                                      <p:tavLst>
                                        <p:tav tm="0">
                                          <p:val>
                                            <p:strVal val="ppt_x"/>
                                          </p:val>
                                        </p:tav>
                                        <p:tav tm="100000">
                                          <p:val>
                                            <p:strVal val="ppt_x"/>
                                          </p:val>
                                        </p:tav>
                                      </p:tavLst>
                                    </p:anim>
                                    <p:anim calcmode="lin" valueType="num">
                                      <p:cBhvr additive="base">
                                        <p:cTn id="11" dur="2000"/>
                                        <p:tgtEl>
                                          <p:spTgt spid="11"/>
                                        </p:tgtEl>
                                        <p:attrNameLst>
                                          <p:attrName>ppt_y</p:attrName>
                                        </p:attrNameLst>
                                      </p:cBhvr>
                                      <p:tavLst>
                                        <p:tav tm="0">
                                          <p:val>
                                            <p:strVal val="ppt_y"/>
                                          </p:val>
                                        </p:tav>
                                        <p:tav tm="100000">
                                          <p:val>
                                            <p:strVal val="1+ppt_h/2"/>
                                          </p:val>
                                        </p:tav>
                                      </p:tavLst>
                                    </p:anim>
                                    <p:set>
                                      <p:cBhvr>
                                        <p:cTn id="12" dur="1" fill="hold">
                                          <p:stCondLst>
                                            <p:cond delay="1999"/>
                                          </p:stCondLst>
                                        </p:cTn>
                                        <p:tgtEl>
                                          <p:spTgt spid="11"/>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2000"/>
                                        <p:tgtEl>
                                          <p:spTgt spid="12"/>
                                        </p:tgtEl>
                                        <p:attrNameLst>
                                          <p:attrName>ppt_x</p:attrName>
                                        </p:attrNameLst>
                                      </p:cBhvr>
                                      <p:tavLst>
                                        <p:tav tm="0">
                                          <p:val>
                                            <p:strVal val="ppt_x"/>
                                          </p:val>
                                        </p:tav>
                                        <p:tav tm="100000">
                                          <p:val>
                                            <p:strVal val="ppt_x"/>
                                          </p:val>
                                        </p:tav>
                                      </p:tavLst>
                                    </p:anim>
                                    <p:anim calcmode="lin" valueType="num">
                                      <p:cBhvr additive="base">
                                        <p:cTn id="15" dur="2000"/>
                                        <p:tgtEl>
                                          <p:spTgt spid="12"/>
                                        </p:tgtEl>
                                        <p:attrNameLst>
                                          <p:attrName>ppt_y</p:attrName>
                                        </p:attrNameLst>
                                      </p:cBhvr>
                                      <p:tavLst>
                                        <p:tav tm="0">
                                          <p:val>
                                            <p:strVal val="ppt_y"/>
                                          </p:val>
                                        </p:tav>
                                        <p:tav tm="100000">
                                          <p:val>
                                            <p:strVal val="1+ppt_h/2"/>
                                          </p:val>
                                        </p:tav>
                                      </p:tavLst>
                                    </p:anim>
                                    <p:set>
                                      <p:cBhvr>
                                        <p:cTn id="16" dur="1" fill="hold">
                                          <p:stCondLst>
                                            <p:cond delay="1999"/>
                                          </p:stCondLst>
                                        </p:cTn>
                                        <p:tgtEl>
                                          <p:spTgt spid="12"/>
                                        </p:tgtEl>
                                        <p:attrNameLst>
                                          <p:attrName>style.visibility</p:attrName>
                                        </p:attrNameLst>
                                      </p:cBhvr>
                                      <p:to>
                                        <p:strVal val="hidden"/>
                                      </p:to>
                                    </p:set>
                                  </p:childTnLst>
                                </p:cTn>
                              </p:par>
                              <p:par>
                                <p:cTn id="17" presetID="2" presetClass="exit" presetSubtype="4" fill="hold" grpId="0" nodeType="withEffect">
                                  <p:stCondLst>
                                    <p:cond delay="0"/>
                                  </p:stCondLst>
                                  <p:childTnLst>
                                    <p:anim calcmode="lin" valueType="num">
                                      <p:cBhvr additive="base">
                                        <p:cTn id="18" dur="2000"/>
                                        <p:tgtEl>
                                          <p:spTgt spid="13"/>
                                        </p:tgtEl>
                                        <p:attrNameLst>
                                          <p:attrName>ppt_x</p:attrName>
                                        </p:attrNameLst>
                                      </p:cBhvr>
                                      <p:tavLst>
                                        <p:tav tm="0">
                                          <p:val>
                                            <p:strVal val="ppt_x"/>
                                          </p:val>
                                        </p:tav>
                                        <p:tav tm="100000">
                                          <p:val>
                                            <p:strVal val="ppt_x"/>
                                          </p:val>
                                        </p:tav>
                                      </p:tavLst>
                                    </p:anim>
                                    <p:anim calcmode="lin" valueType="num">
                                      <p:cBhvr additive="base">
                                        <p:cTn id="19" dur="2000"/>
                                        <p:tgtEl>
                                          <p:spTgt spid="13"/>
                                        </p:tgtEl>
                                        <p:attrNameLst>
                                          <p:attrName>ppt_y</p:attrName>
                                        </p:attrNameLst>
                                      </p:cBhvr>
                                      <p:tavLst>
                                        <p:tav tm="0">
                                          <p:val>
                                            <p:strVal val="ppt_y"/>
                                          </p:val>
                                        </p:tav>
                                        <p:tav tm="100000">
                                          <p:val>
                                            <p:strVal val="1+ppt_h/2"/>
                                          </p:val>
                                        </p:tav>
                                      </p:tavLst>
                                    </p:anim>
                                    <p:set>
                                      <p:cBhvr>
                                        <p:cTn id="20" dur="1" fill="hold">
                                          <p:stCondLst>
                                            <p:cond delay="1999"/>
                                          </p:stCondLst>
                                        </p:cTn>
                                        <p:tgtEl>
                                          <p:spTgt spid="13"/>
                                        </p:tgtEl>
                                        <p:attrNameLst>
                                          <p:attrName>style.visibility</p:attrName>
                                        </p:attrNameLst>
                                      </p:cBhvr>
                                      <p:to>
                                        <p:strVal val="hidden"/>
                                      </p:to>
                                    </p:set>
                                  </p:childTnLst>
                                </p:cTn>
                              </p:par>
                              <p:par>
                                <p:cTn id="21" presetID="2" presetClass="entr" presetSubtype="1"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0-#ppt_h/2"/>
                                          </p:val>
                                        </p:tav>
                                        <p:tav tm="100000">
                                          <p:val>
                                            <p:strVal val="#ppt_y"/>
                                          </p:val>
                                        </p:tav>
                                      </p:tavLst>
                                    </p:anim>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3" grpId="0" animBg="1"/>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D5F3542-0ABE-47F3-8906-3F79FF388FF6}"/>
              </a:ext>
            </a:extLst>
          </p:cNvPr>
          <p:cNvSpPr txBox="1">
            <a:spLocks noChangeArrowheads="1"/>
          </p:cNvSpPr>
          <p:nvPr/>
        </p:nvSpPr>
        <p:spPr bwMode="auto">
          <a:xfrm>
            <a:off x="1" y="1"/>
            <a:ext cx="9144000" cy="110013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Sharing Hope</a:t>
            </a:r>
            <a:endParaRPr kumimoji="0" lang="en-US" sz="2400" b="0"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195129066"/>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C2B5426-6B31-436F-9A58-3E120CAEFFE1}"/>
              </a:ext>
            </a:extLst>
          </p:cNvPr>
          <p:cNvSpPr txBox="1">
            <a:spLocks noChangeArrowheads="1"/>
          </p:cNvSpPr>
          <p:nvPr/>
        </p:nvSpPr>
        <p:spPr bwMode="auto">
          <a:xfrm>
            <a:off x="274721" y="137198"/>
            <a:ext cx="8355932" cy="141487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Choose a Path</a:t>
            </a:r>
            <a:endParaRPr kumimoji="0" lang="en-US" sz="2000" b="0"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04347911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615E6F50-83B1-4D66-ACAB-8B27E6330C35}"/>
              </a:ext>
            </a:extLst>
          </p:cNvPr>
          <p:cNvSpPr txBox="1">
            <a:spLocks noChangeArrowheads="1"/>
          </p:cNvSpPr>
          <p:nvPr/>
        </p:nvSpPr>
        <p:spPr bwMode="auto">
          <a:xfrm>
            <a:off x="4572000" y="5013998"/>
            <a:ext cx="4248150" cy="141487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God’s Word is Truth</a:t>
            </a:r>
            <a:endParaRPr kumimoji="0" lang="en-US" sz="2000" b="0"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912454110"/>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220717" y="357353"/>
            <a:ext cx="4705315"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Boldly Proclaiming the Kingdom of God </a:t>
            </a:r>
          </a:p>
        </p:txBody>
      </p:sp>
    </p:spTree>
    <p:extLst>
      <p:ext uri="{BB962C8B-B14F-4D97-AF65-F5344CB8AC3E}">
        <p14:creationId xmlns:p14="http://schemas.microsoft.com/office/powerpoint/2010/main" val="22108539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3"/>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idx="4294967295"/>
          </p:nvPr>
        </p:nvSpPr>
        <p:spPr>
          <a:xfrm>
            <a:off x="0" y="22227"/>
            <a:ext cx="9144000" cy="909639"/>
          </a:xfrm>
          <a:prstGeom prst="rect">
            <a:avLst/>
          </a:prstGeo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Main Idea</a:t>
            </a:r>
          </a:p>
        </p:txBody>
      </p:sp>
      <p:sp>
        <p:nvSpPr>
          <p:cNvPr id="5" name="Rectangle 2"/>
          <p:cNvSpPr txBox="1">
            <a:spLocks noChangeArrowheads="1"/>
          </p:cNvSpPr>
          <p:nvPr/>
        </p:nvSpPr>
        <p:spPr bwMode="auto">
          <a:xfrm>
            <a:off x="857442" y="1852888"/>
            <a:ext cx="7429116" cy="39110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Our hope is in Jesus,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the Promised Messiah, who brings victory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(over sin and death)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for Jews and Gentiles</a:t>
            </a:r>
          </a:p>
        </p:txBody>
      </p:sp>
      <p:pic>
        <p:nvPicPr>
          <p:cNvPr id="19" name="Picture 18">
            <a:extLst>
              <a:ext uri="{FF2B5EF4-FFF2-40B4-BE49-F238E27FC236}">
                <a16:creationId xmlns:a16="http://schemas.microsoft.com/office/drawing/2014/main" id="{F992C3A3-B36F-4B08-96AC-15E249FF8AD4}"/>
              </a:ext>
            </a:extLst>
          </p:cNvPr>
          <p:cNvPicPr>
            <a:picLocks noChangeAspect="1"/>
          </p:cNvPicPr>
          <p:nvPr/>
        </p:nvPicPr>
        <p:blipFill>
          <a:blip r:embed="rId3" cstate="email">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286359" y="165886"/>
            <a:ext cx="1663943" cy="584745"/>
          </a:xfrm>
          <a:prstGeom prst="rect">
            <a:avLst/>
          </a:prstGeom>
        </p:spPr>
      </p:pic>
      <p:pic>
        <p:nvPicPr>
          <p:cNvPr id="22" name="Picture 21">
            <a:extLst>
              <a:ext uri="{FF2B5EF4-FFF2-40B4-BE49-F238E27FC236}">
                <a16:creationId xmlns:a16="http://schemas.microsoft.com/office/drawing/2014/main" id="{ED052B8F-50AE-4A75-B13D-817894325E4A}"/>
              </a:ext>
            </a:extLst>
          </p:cNvPr>
          <p:cNvPicPr>
            <a:picLocks noChangeAspect="1"/>
          </p:cNvPicPr>
          <p:nvPr/>
        </p:nvPicPr>
        <p:blipFill>
          <a:blip r:embed="rId3" cstate="email">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7110255" y="184079"/>
            <a:ext cx="1663943" cy="584745"/>
          </a:xfrm>
          <a:prstGeom prst="rect">
            <a:avLst/>
          </a:prstGeom>
        </p:spPr>
      </p:pic>
    </p:spTree>
    <p:extLst>
      <p:ext uri="{BB962C8B-B14F-4D97-AF65-F5344CB8AC3E}">
        <p14:creationId xmlns:p14="http://schemas.microsoft.com/office/powerpoint/2010/main" val="52922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hurch 004.jpg">
            <a:extLst>
              <a:ext uri="{FF2B5EF4-FFF2-40B4-BE49-F238E27FC236}">
                <a16:creationId xmlns:a16="http://schemas.microsoft.com/office/drawing/2014/main" id="{467E66C3-D53A-7449-AAB4-CDB2DB19E6E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2643612" y="4532405"/>
            <a:ext cx="6500388"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are elders supposed to do?</a:t>
            </a:r>
          </a:p>
        </p:txBody>
      </p:sp>
    </p:spTree>
    <p:extLst>
      <p:ext uri="{BB962C8B-B14F-4D97-AF65-F5344CB8AC3E}">
        <p14:creationId xmlns:p14="http://schemas.microsoft.com/office/powerpoint/2010/main" val="3928549553"/>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Maps and Charts of Israel">
            <a:extLst>
              <a:ext uri="{FF2B5EF4-FFF2-40B4-BE49-F238E27FC236}">
                <a16:creationId xmlns:a16="http://schemas.microsoft.com/office/drawing/2014/main" id="{EBF01EB5-AFA4-47E1-8DBE-9455A076456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24370"/>
          <a:stretch/>
        </p:blipFill>
        <p:spPr bwMode="auto">
          <a:xfrm>
            <a:off x="5743834" y="1018956"/>
            <a:ext cx="3400165" cy="5839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Freeform 5">
            <a:extLst>
              <a:ext uri="{FF2B5EF4-FFF2-40B4-BE49-F238E27FC236}">
                <a16:creationId xmlns:a16="http://schemas.microsoft.com/office/drawing/2014/main" id="{E0287EA5-57A3-417C-BB14-246879EA91D1}"/>
              </a:ext>
            </a:extLst>
          </p:cNvPr>
          <p:cNvSpPr>
            <a:spLocks/>
          </p:cNvSpPr>
          <p:nvPr/>
        </p:nvSpPr>
        <p:spPr bwMode="auto">
          <a:xfrm>
            <a:off x="6413760" y="3609581"/>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 name="Text Box 6">
            <a:extLst>
              <a:ext uri="{FF2B5EF4-FFF2-40B4-BE49-F238E27FC236}">
                <a16:creationId xmlns:a16="http://schemas.microsoft.com/office/drawing/2014/main" id="{9952E93A-2572-4DF4-8837-47FE6EBD88AD}"/>
              </a:ext>
            </a:extLst>
          </p:cNvPr>
          <p:cNvSpPr txBox="1">
            <a:spLocks noChangeArrowheads="1"/>
          </p:cNvSpPr>
          <p:nvPr/>
        </p:nvSpPr>
        <p:spPr bwMode="auto">
          <a:xfrm>
            <a:off x="6886835" y="4250931"/>
            <a:ext cx="1676400" cy="579438"/>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ＭＳ Ｐゴシック"/>
                <a:cs typeface="ＭＳ Ｐゴシック"/>
              </a:rPr>
              <a:t>Judea</a:t>
            </a:r>
          </a:p>
        </p:txBody>
      </p:sp>
      <p:sp>
        <p:nvSpPr>
          <p:cNvPr id="5" name="Text Box 7">
            <a:extLst>
              <a:ext uri="{FF2B5EF4-FFF2-40B4-BE49-F238E27FC236}">
                <a16:creationId xmlns:a16="http://schemas.microsoft.com/office/drawing/2014/main" id="{08822912-B723-45BC-A17D-356AC4D4973C}"/>
              </a:ext>
            </a:extLst>
          </p:cNvPr>
          <p:cNvSpPr txBox="1">
            <a:spLocks noChangeArrowheads="1"/>
          </p:cNvSpPr>
          <p:nvPr/>
        </p:nvSpPr>
        <p:spPr bwMode="auto">
          <a:xfrm>
            <a:off x="4887148" y="701776"/>
            <a:ext cx="2286000" cy="107721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ends of the earth</a:t>
            </a:r>
            <a:r>
              <a:rPr kumimoji="0" lang="ru-RU"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6" name="Freeform 8">
            <a:extLst>
              <a:ext uri="{FF2B5EF4-FFF2-40B4-BE49-F238E27FC236}">
                <a16:creationId xmlns:a16="http://schemas.microsoft.com/office/drawing/2014/main" id="{23E659BF-A291-4356-B7DF-9BD9C2D41DED}"/>
              </a:ext>
            </a:extLst>
          </p:cNvPr>
          <p:cNvSpPr>
            <a:spLocks/>
          </p:cNvSpPr>
          <p:nvPr/>
        </p:nvSpPr>
        <p:spPr bwMode="auto">
          <a:xfrm>
            <a:off x="7885373" y="3973119"/>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 name="Freeform 9">
            <a:extLst>
              <a:ext uri="{FF2B5EF4-FFF2-40B4-BE49-F238E27FC236}">
                <a16:creationId xmlns:a16="http://schemas.microsoft.com/office/drawing/2014/main" id="{0E95AD80-8E34-482C-87FC-255C7CFEB291}"/>
              </a:ext>
            </a:extLst>
          </p:cNvPr>
          <p:cNvSpPr>
            <a:spLocks/>
          </p:cNvSpPr>
          <p:nvPr/>
        </p:nvSpPr>
        <p:spPr bwMode="auto">
          <a:xfrm>
            <a:off x="7043998" y="214590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rgbClr val="00FF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 name="Text Box 10">
            <a:extLst>
              <a:ext uri="{FF2B5EF4-FFF2-40B4-BE49-F238E27FC236}">
                <a16:creationId xmlns:a16="http://schemas.microsoft.com/office/drawing/2014/main" id="{66383BE7-DAC7-4166-8948-6B06ABE386DB}"/>
              </a:ext>
            </a:extLst>
          </p:cNvPr>
          <p:cNvSpPr txBox="1">
            <a:spLocks noChangeArrowheads="1"/>
          </p:cNvSpPr>
          <p:nvPr/>
        </p:nvSpPr>
        <p:spPr bwMode="auto">
          <a:xfrm>
            <a:off x="6658235" y="2955531"/>
            <a:ext cx="1828800" cy="579438"/>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ＭＳ Ｐゴシック"/>
                <a:cs typeface="ＭＳ Ｐゴシック"/>
              </a:rPr>
              <a:t>Samaria</a:t>
            </a:r>
          </a:p>
        </p:txBody>
      </p:sp>
      <p:sp>
        <p:nvSpPr>
          <p:cNvPr id="9" name="Text Box 11">
            <a:extLst>
              <a:ext uri="{FF2B5EF4-FFF2-40B4-BE49-F238E27FC236}">
                <a16:creationId xmlns:a16="http://schemas.microsoft.com/office/drawing/2014/main" id="{48B301E5-AD41-440B-8BEC-876C26DE5EE6}"/>
              </a:ext>
            </a:extLst>
          </p:cNvPr>
          <p:cNvSpPr txBox="1">
            <a:spLocks noChangeArrowheads="1"/>
          </p:cNvSpPr>
          <p:nvPr/>
        </p:nvSpPr>
        <p:spPr bwMode="auto">
          <a:xfrm>
            <a:off x="5743835" y="3603231"/>
            <a:ext cx="2667000" cy="579438"/>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8000"/>
                </a:solidFill>
                <a:effectLst>
                  <a:glow rad="101600">
                    <a:srgbClr val="000000">
                      <a:alpha val="75000"/>
                    </a:srgbClr>
                  </a:glow>
                </a:effectLst>
                <a:uLnTx/>
                <a:uFillTx/>
                <a:latin typeface="Arial" pitchFamily="-112" charset="0"/>
                <a:ea typeface="ＭＳ Ｐゴシック"/>
                <a:cs typeface="ＭＳ Ｐゴシック"/>
              </a:rPr>
              <a:t>Jerusalem</a:t>
            </a:r>
          </a:p>
        </p:txBody>
      </p:sp>
      <p:sp>
        <p:nvSpPr>
          <p:cNvPr id="10" name="AutoShape 12">
            <a:extLst>
              <a:ext uri="{FF2B5EF4-FFF2-40B4-BE49-F238E27FC236}">
                <a16:creationId xmlns:a16="http://schemas.microsoft.com/office/drawing/2014/main" id="{F59F37C6-42E9-41C3-95C1-1CBABCA28F4F}"/>
              </a:ext>
            </a:extLst>
          </p:cNvPr>
          <p:cNvSpPr>
            <a:spLocks noChangeArrowheads="1"/>
          </p:cNvSpPr>
          <p:nvPr/>
        </p:nvSpPr>
        <p:spPr bwMode="auto">
          <a:xfrm rot="19367892">
            <a:off x="6397885" y="1872856"/>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 name="Text Box 4">
            <a:extLst>
              <a:ext uri="{FF2B5EF4-FFF2-40B4-BE49-F238E27FC236}">
                <a16:creationId xmlns:a16="http://schemas.microsoft.com/office/drawing/2014/main" id="{07F1C3FD-EACA-4ECE-BB6B-EE78BBE24096}"/>
              </a:ext>
            </a:extLst>
          </p:cNvPr>
          <p:cNvSpPr txBox="1">
            <a:spLocks noChangeArrowheads="1"/>
          </p:cNvSpPr>
          <p:nvPr/>
        </p:nvSpPr>
        <p:spPr bwMode="auto">
          <a:xfrm>
            <a:off x="-129435" y="429748"/>
            <a:ext cx="3811398" cy="2246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—in </a:t>
            </a:r>
            <a:r>
              <a:rPr kumimoji="0" lang="en-US" altLang="ja-JP" sz="2800" b="1" i="0" u="none" strike="noStrike" kern="1200" cap="none" spc="0" normalizeH="0" baseline="0" noProof="0" dirty="0">
                <a:ln>
                  <a:noFill/>
                </a:ln>
                <a:solidFill>
                  <a:srgbClr val="FF8000"/>
                </a:solidFill>
                <a:effectLst/>
                <a:uLnTx/>
                <a:uFillTx/>
                <a:latin typeface="Arial" charset="0"/>
                <a:ea typeface="ＭＳ Ｐゴシック" charset="0"/>
              </a:rPr>
              <a:t>Jerusalem</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 throughout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00FFFF"/>
                </a:solidFill>
                <a:effectLst/>
                <a:uLnTx/>
                <a:uFillTx/>
                <a:latin typeface="Arial" charset="0"/>
                <a:ea typeface="ＭＳ Ｐゴシック" charset="0"/>
              </a:rPr>
              <a:t>Judea, in Samaria</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 and to the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FFFF00"/>
                </a:solidFill>
                <a:effectLst/>
                <a:uLnTx/>
                <a:uFillTx/>
                <a:latin typeface="Arial" charset="0"/>
                <a:ea typeface="ＭＳ Ｐゴシック" charset="0"/>
              </a:rPr>
              <a:t>ends of the earth</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6" name="Text Box 4">
            <a:extLst>
              <a:ext uri="{FF2B5EF4-FFF2-40B4-BE49-F238E27FC236}">
                <a16:creationId xmlns:a16="http://schemas.microsoft.com/office/drawing/2014/main" id="{A2BAB235-19F4-42C2-9F7F-DB062CD5F253}"/>
              </a:ext>
            </a:extLst>
          </p:cNvPr>
          <p:cNvSpPr txBox="1">
            <a:spLocks noChangeArrowheads="1"/>
          </p:cNvSpPr>
          <p:nvPr/>
        </p:nvSpPr>
        <p:spPr bwMode="auto">
          <a:xfrm>
            <a:off x="2991635" y="452335"/>
            <a:ext cx="1908534" cy="523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FF8000"/>
                </a:solidFill>
                <a:effectLst/>
                <a:uLnTx/>
                <a:uFillTx/>
                <a:latin typeface="Arial" charset="0"/>
                <a:ea typeface="ＭＳ Ｐゴシック" charset="0"/>
              </a:rPr>
              <a:t>(family)</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pic>
        <p:nvPicPr>
          <p:cNvPr id="18" name="Picture 17">
            <a:extLst>
              <a:ext uri="{FF2B5EF4-FFF2-40B4-BE49-F238E27FC236}">
                <a16:creationId xmlns:a16="http://schemas.microsoft.com/office/drawing/2014/main" id="{B67CC6B8-FD01-4AFC-A954-EDC7F5DA48F9}"/>
              </a:ext>
            </a:extLst>
          </p:cNvPr>
          <p:cNvPicPr>
            <a:picLocks noChangeAspect="1"/>
          </p:cNvPicPr>
          <p:nvPr/>
        </p:nvPicPr>
        <p:blipFill>
          <a:blip r:embed="rId4"/>
          <a:stretch>
            <a:fillRect/>
          </a:stretch>
        </p:blipFill>
        <p:spPr>
          <a:xfrm>
            <a:off x="733165" y="3236207"/>
            <a:ext cx="3657696" cy="2924031"/>
          </a:xfrm>
          <a:prstGeom prst="rect">
            <a:avLst/>
          </a:prstGeom>
        </p:spPr>
      </p:pic>
    </p:spTree>
    <p:extLst>
      <p:ext uri="{BB962C8B-B14F-4D97-AF65-F5344CB8AC3E}">
        <p14:creationId xmlns:p14="http://schemas.microsoft.com/office/powerpoint/2010/main" val="352364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Maps and Charts of Israel">
            <a:extLst>
              <a:ext uri="{FF2B5EF4-FFF2-40B4-BE49-F238E27FC236}">
                <a16:creationId xmlns:a16="http://schemas.microsoft.com/office/drawing/2014/main" id="{EBF01EB5-AFA4-47E1-8DBE-9455A076456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24370"/>
          <a:stretch/>
        </p:blipFill>
        <p:spPr bwMode="auto">
          <a:xfrm>
            <a:off x="5743834" y="1018956"/>
            <a:ext cx="3400165" cy="5839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Freeform 5">
            <a:extLst>
              <a:ext uri="{FF2B5EF4-FFF2-40B4-BE49-F238E27FC236}">
                <a16:creationId xmlns:a16="http://schemas.microsoft.com/office/drawing/2014/main" id="{E0287EA5-57A3-417C-BB14-246879EA91D1}"/>
              </a:ext>
            </a:extLst>
          </p:cNvPr>
          <p:cNvSpPr>
            <a:spLocks/>
          </p:cNvSpPr>
          <p:nvPr/>
        </p:nvSpPr>
        <p:spPr bwMode="auto">
          <a:xfrm>
            <a:off x="6413760" y="3609581"/>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 name="Text Box 6">
            <a:extLst>
              <a:ext uri="{FF2B5EF4-FFF2-40B4-BE49-F238E27FC236}">
                <a16:creationId xmlns:a16="http://schemas.microsoft.com/office/drawing/2014/main" id="{9952E93A-2572-4DF4-8837-47FE6EBD88AD}"/>
              </a:ext>
            </a:extLst>
          </p:cNvPr>
          <p:cNvSpPr txBox="1">
            <a:spLocks noChangeArrowheads="1"/>
          </p:cNvSpPr>
          <p:nvPr/>
        </p:nvSpPr>
        <p:spPr bwMode="auto">
          <a:xfrm>
            <a:off x="6886835" y="4250931"/>
            <a:ext cx="1676400" cy="579438"/>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ＭＳ Ｐゴシック"/>
                <a:cs typeface="ＭＳ Ｐゴシック"/>
              </a:rPr>
              <a:t>Judea</a:t>
            </a:r>
          </a:p>
        </p:txBody>
      </p:sp>
      <p:sp>
        <p:nvSpPr>
          <p:cNvPr id="5" name="Text Box 7">
            <a:extLst>
              <a:ext uri="{FF2B5EF4-FFF2-40B4-BE49-F238E27FC236}">
                <a16:creationId xmlns:a16="http://schemas.microsoft.com/office/drawing/2014/main" id="{08822912-B723-45BC-A17D-356AC4D4973C}"/>
              </a:ext>
            </a:extLst>
          </p:cNvPr>
          <p:cNvSpPr txBox="1">
            <a:spLocks noChangeArrowheads="1"/>
          </p:cNvSpPr>
          <p:nvPr/>
        </p:nvSpPr>
        <p:spPr bwMode="auto">
          <a:xfrm>
            <a:off x="4887148" y="701776"/>
            <a:ext cx="2286000" cy="107721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ends of the earth</a:t>
            </a:r>
            <a:r>
              <a:rPr kumimoji="0" lang="ru-RU"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6" name="Freeform 8">
            <a:extLst>
              <a:ext uri="{FF2B5EF4-FFF2-40B4-BE49-F238E27FC236}">
                <a16:creationId xmlns:a16="http://schemas.microsoft.com/office/drawing/2014/main" id="{23E659BF-A291-4356-B7DF-9BD9C2D41DED}"/>
              </a:ext>
            </a:extLst>
          </p:cNvPr>
          <p:cNvSpPr>
            <a:spLocks/>
          </p:cNvSpPr>
          <p:nvPr/>
        </p:nvSpPr>
        <p:spPr bwMode="auto">
          <a:xfrm>
            <a:off x="7885373" y="3973119"/>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 name="Freeform 9">
            <a:extLst>
              <a:ext uri="{FF2B5EF4-FFF2-40B4-BE49-F238E27FC236}">
                <a16:creationId xmlns:a16="http://schemas.microsoft.com/office/drawing/2014/main" id="{0E95AD80-8E34-482C-87FC-255C7CFEB291}"/>
              </a:ext>
            </a:extLst>
          </p:cNvPr>
          <p:cNvSpPr>
            <a:spLocks/>
          </p:cNvSpPr>
          <p:nvPr/>
        </p:nvSpPr>
        <p:spPr bwMode="auto">
          <a:xfrm>
            <a:off x="7043998" y="214590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rgbClr val="00FF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 name="Text Box 10">
            <a:extLst>
              <a:ext uri="{FF2B5EF4-FFF2-40B4-BE49-F238E27FC236}">
                <a16:creationId xmlns:a16="http://schemas.microsoft.com/office/drawing/2014/main" id="{66383BE7-DAC7-4166-8948-6B06ABE386DB}"/>
              </a:ext>
            </a:extLst>
          </p:cNvPr>
          <p:cNvSpPr txBox="1">
            <a:spLocks noChangeArrowheads="1"/>
          </p:cNvSpPr>
          <p:nvPr/>
        </p:nvSpPr>
        <p:spPr bwMode="auto">
          <a:xfrm>
            <a:off x="6658235" y="2955531"/>
            <a:ext cx="1828800" cy="579438"/>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ＭＳ Ｐゴシック"/>
                <a:cs typeface="ＭＳ Ｐゴシック"/>
              </a:rPr>
              <a:t>Samaria</a:t>
            </a:r>
          </a:p>
        </p:txBody>
      </p:sp>
      <p:sp>
        <p:nvSpPr>
          <p:cNvPr id="9" name="Text Box 11">
            <a:extLst>
              <a:ext uri="{FF2B5EF4-FFF2-40B4-BE49-F238E27FC236}">
                <a16:creationId xmlns:a16="http://schemas.microsoft.com/office/drawing/2014/main" id="{48B301E5-AD41-440B-8BEC-876C26DE5EE6}"/>
              </a:ext>
            </a:extLst>
          </p:cNvPr>
          <p:cNvSpPr txBox="1">
            <a:spLocks noChangeArrowheads="1"/>
          </p:cNvSpPr>
          <p:nvPr/>
        </p:nvSpPr>
        <p:spPr bwMode="auto">
          <a:xfrm>
            <a:off x="5743835" y="3603231"/>
            <a:ext cx="2667000" cy="579438"/>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8000"/>
                </a:solidFill>
                <a:effectLst>
                  <a:glow rad="101600">
                    <a:srgbClr val="000000">
                      <a:alpha val="75000"/>
                    </a:srgbClr>
                  </a:glow>
                </a:effectLst>
                <a:uLnTx/>
                <a:uFillTx/>
                <a:latin typeface="Arial" pitchFamily="-112" charset="0"/>
                <a:ea typeface="ＭＳ Ｐゴシック"/>
                <a:cs typeface="ＭＳ Ｐゴシック"/>
              </a:rPr>
              <a:t>Jerusalem</a:t>
            </a:r>
          </a:p>
        </p:txBody>
      </p:sp>
      <p:sp>
        <p:nvSpPr>
          <p:cNvPr id="10" name="AutoShape 12">
            <a:extLst>
              <a:ext uri="{FF2B5EF4-FFF2-40B4-BE49-F238E27FC236}">
                <a16:creationId xmlns:a16="http://schemas.microsoft.com/office/drawing/2014/main" id="{F59F37C6-42E9-41C3-95C1-1CBABCA28F4F}"/>
              </a:ext>
            </a:extLst>
          </p:cNvPr>
          <p:cNvSpPr>
            <a:spLocks noChangeArrowheads="1"/>
          </p:cNvSpPr>
          <p:nvPr/>
        </p:nvSpPr>
        <p:spPr bwMode="auto">
          <a:xfrm rot="19367892">
            <a:off x="6397885" y="1872856"/>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 name="Text Box 4">
            <a:extLst>
              <a:ext uri="{FF2B5EF4-FFF2-40B4-BE49-F238E27FC236}">
                <a16:creationId xmlns:a16="http://schemas.microsoft.com/office/drawing/2014/main" id="{07F1C3FD-EACA-4ECE-BB6B-EE78BBE24096}"/>
              </a:ext>
            </a:extLst>
          </p:cNvPr>
          <p:cNvSpPr txBox="1">
            <a:spLocks noChangeArrowheads="1"/>
          </p:cNvSpPr>
          <p:nvPr/>
        </p:nvSpPr>
        <p:spPr bwMode="auto">
          <a:xfrm>
            <a:off x="-129435" y="429748"/>
            <a:ext cx="3811398" cy="2246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—in </a:t>
            </a:r>
            <a:r>
              <a:rPr kumimoji="0" lang="en-US" altLang="ja-JP" sz="2800" b="1" i="0" u="none" strike="noStrike" kern="1200" cap="none" spc="0" normalizeH="0" baseline="0" noProof="0" dirty="0">
                <a:ln>
                  <a:noFill/>
                </a:ln>
                <a:solidFill>
                  <a:srgbClr val="FF8000"/>
                </a:solidFill>
                <a:effectLst/>
                <a:uLnTx/>
                <a:uFillTx/>
                <a:latin typeface="Arial" charset="0"/>
                <a:ea typeface="ＭＳ Ｐゴシック" charset="0"/>
              </a:rPr>
              <a:t>Jerusalem</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 throughout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00FFFF"/>
                </a:solidFill>
                <a:effectLst/>
                <a:uLnTx/>
                <a:uFillTx/>
                <a:latin typeface="Arial" charset="0"/>
                <a:ea typeface="ＭＳ Ｐゴシック" charset="0"/>
              </a:rPr>
              <a:t>Judea, in Samaria</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 and to the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FFFF00"/>
                </a:solidFill>
                <a:effectLst/>
                <a:uLnTx/>
                <a:uFillTx/>
                <a:latin typeface="Arial" charset="0"/>
                <a:ea typeface="ＭＳ Ｐゴシック" charset="0"/>
              </a:rPr>
              <a:t>ends of the earth</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pic>
        <p:nvPicPr>
          <p:cNvPr id="16" name="Picture 15">
            <a:extLst>
              <a:ext uri="{FF2B5EF4-FFF2-40B4-BE49-F238E27FC236}">
                <a16:creationId xmlns:a16="http://schemas.microsoft.com/office/drawing/2014/main" id="{E4789D71-DCFE-4097-AB08-3CA1A7F76B76}"/>
              </a:ext>
            </a:extLst>
          </p:cNvPr>
          <p:cNvPicPr>
            <a:picLocks noChangeAspect="1"/>
          </p:cNvPicPr>
          <p:nvPr/>
        </p:nvPicPr>
        <p:blipFill rotWithShape="1">
          <a:blip r:embed="rId4"/>
          <a:srcRect l="10420" r="15391"/>
          <a:stretch/>
        </p:blipFill>
        <p:spPr>
          <a:xfrm>
            <a:off x="403225" y="2782521"/>
            <a:ext cx="4690527" cy="4075479"/>
          </a:xfrm>
          <a:prstGeom prst="rect">
            <a:avLst/>
          </a:prstGeom>
        </p:spPr>
      </p:pic>
      <p:sp>
        <p:nvSpPr>
          <p:cNvPr id="17" name="Text Box 4">
            <a:extLst>
              <a:ext uri="{FF2B5EF4-FFF2-40B4-BE49-F238E27FC236}">
                <a16:creationId xmlns:a16="http://schemas.microsoft.com/office/drawing/2014/main" id="{88C9D255-91BE-49D7-B357-129DF3807822}"/>
              </a:ext>
            </a:extLst>
          </p:cNvPr>
          <p:cNvSpPr txBox="1">
            <a:spLocks noChangeArrowheads="1"/>
          </p:cNvSpPr>
          <p:nvPr/>
        </p:nvSpPr>
        <p:spPr bwMode="auto">
          <a:xfrm>
            <a:off x="2991635" y="452335"/>
            <a:ext cx="1908534" cy="523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FF8000"/>
                </a:solidFill>
                <a:effectLst/>
                <a:uLnTx/>
                <a:uFillTx/>
                <a:latin typeface="Arial" charset="0"/>
                <a:ea typeface="ＭＳ Ｐゴシック" charset="0"/>
              </a:rPr>
              <a:t>(family)</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8" name="Text Box 4">
            <a:extLst>
              <a:ext uri="{FF2B5EF4-FFF2-40B4-BE49-F238E27FC236}">
                <a16:creationId xmlns:a16="http://schemas.microsoft.com/office/drawing/2014/main" id="{E0659A08-9C02-4343-B5AB-2EF70EF2395E}"/>
              </a:ext>
            </a:extLst>
          </p:cNvPr>
          <p:cNvSpPr txBox="1">
            <a:spLocks noChangeArrowheads="1"/>
          </p:cNvSpPr>
          <p:nvPr/>
        </p:nvSpPr>
        <p:spPr bwMode="auto">
          <a:xfrm>
            <a:off x="3041750" y="1275854"/>
            <a:ext cx="1908534" cy="523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00FFFF"/>
                </a:solidFill>
                <a:effectLst/>
                <a:uLnTx/>
                <a:uFillTx/>
                <a:latin typeface="Arial" charset="0"/>
                <a:ea typeface="ＭＳ Ｐゴシック" charset="0"/>
              </a:rPr>
              <a:t>(work)</a:t>
            </a:r>
            <a:endParaRPr kumimoji="0" lang="en-US" sz="2800" b="1" i="0" u="none" strike="noStrike" kern="1200" cap="none" spc="0" normalizeH="0" baseline="0" noProof="0" dirty="0">
              <a:ln>
                <a:noFill/>
              </a:ln>
              <a:solidFill>
                <a:srgbClr val="00FFFF"/>
              </a:solidFill>
              <a:effectLst/>
              <a:uLnTx/>
              <a:uFillTx/>
              <a:latin typeface="Arial" charset="0"/>
              <a:ea typeface="ＭＳ Ｐゴシック" charset="0"/>
            </a:endParaRPr>
          </a:p>
        </p:txBody>
      </p:sp>
    </p:spTree>
    <p:extLst>
      <p:ext uri="{BB962C8B-B14F-4D97-AF65-F5344CB8AC3E}">
        <p14:creationId xmlns:p14="http://schemas.microsoft.com/office/powerpoint/2010/main" val="140368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Maps and Charts of Israel">
            <a:extLst>
              <a:ext uri="{FF2B5EF4-FFF2-40B4-BE49-F238E27FC236}">
                <a16:creationId xmlns:a16="http://schemas.microsoft.com/office/drawing/2014/main" id="{EBF01EB5-AFA4-47E1-8DBE-9455A076456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24370"/>
          <a:stretch/>
        </p:blipFill>
        <p:spPr bwMode="auto">
          <a:xfrm>
            <a:off x="5743834" y="1018956"/>
            <a:ext cx="3400165" cy="5839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Freeform 5">
            <a:extLst>
              <a:ext uri="{FF2B5EF4-FFF2-40B4-BE49-F238E27FC236}">
                <a16:creationId xmlns:a16="http://schemas.microsoft.com/office/drawing/2014/main" id="{E0287EA5-57A3-417C-BB14-246879EA91D1}"/>
              </a:ext>
            </a:extLst>
          </p:cNvPr>
          <p:cNvSpPr>
            <a:spLocks/>
          </p:cNvSpPr>
          <p:nvPr/>
        </p:nvSpPr>
        <p:spPr bwMode="auto">
          <a:xfrm>
            <a:off x="6413760" y="3609581"/>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 name="Text Box 6">
            <a:extLst>
              <a:ext uri="{FF2B5EF4-FFF2-40B4-BE49-F238E27FC236}">
                <a16:creationId xmlns:a16="http://schemas.microsoft.com/office/drawing/2014/main" id="{9952E93A-2572-4DF4-8837-47FE6EBD88AD}"/>
              </a:ext>
            </a:extLst>
          </p:cNvPr>
          <p:cNvSpPr txBox="1">
            <a:spLocks noChangeArrowheads="1"/>
          </p:cNvSpPr>
          <p:nvPr/>
        </p:nvSpPr>
        <p:spPr bwMode="auto">
          <a:xfrm>
            <a:off x="6886835" y="4250931"/>
            <a:ext cx="1676400" cy="579438"/>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ＭＳ Ｐゴシック"/>
                <a:cs typeface="ＭＳ Ｐゴシック"/>
              </a:rPr>
              <a:t>Judea</a:t>
            </a:r>
          </a:p>
        </p:txBody>
      </p:sp>
      <p:sp>
        <p:nvSpPr>
          <p:cNvPr id="5" name="Text Box 7">
            <a:extLst>
              <a:ext uri="{FF2B5EF4-FFF2-40B4-BE49-F238E27FC236}">
                <a16:creationId xmlns:a16="http://schemas.microsoft.com/office/drawing/2014/main" id="{08822912-B723-45BC-A17D-356AC4D4973C}"/>
              </a:ext>
            </a:extLst>
          </p:cNvPr>
          <p:cNvSpPr txBox="1">
            <a:spLocks noChangeArrowheads="1"/>
          </p:cNvSpPr>
          <p:nvPr/>
        </p:nvSpPr>
        <p:spPr bwMode="auto">
          <a:xfrm>
            <a:off x="4887148" y="701776"/>
            <a:ext cx="2286000" cy="107721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ends of the earth</a:t>
            </a:r>
            <a:r>
              <a:rPr kumimoji="0" lang="ru-RU"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6" name="Freeform 8">
            <a:extLst>
              <a:ext uri="{FF2B5EF4-FFF2-40B4-BE49-F238E27FC236}">
                <a16:creationId xmlns:a16="http://schemas.microsoft.com/office/drawing/2014/main" id="{23E659BF-A291-4356-B7DF-9BD9C2D41DED}"/>
              </a:ext>
            </a:extLst>
          </p:cNvPr>
          <p:cNvSpPr>
            <a:spLocks/>
          </p:cNvSpPr>
          <p:nvPr/>
        </p:nvSpPr>
        <p:spPr bwMode="auto">
          <a:xfrm>
            <a:off x="7885373" y="3973119"/>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 name="Freeform 9">
            <a:extLst>
              <a:ext uri="{FF2B5EF4-FFF2-40B4-BE49-F238E27FC236}">
                <a16:creationId xmlns:a16="http://schemas.microsoft.com/office/drawing/2014/main" id="{0E95AD80-8E34-482C-87FC-255C7CFEB291}"/>
              </a:ext>
            </a:extLst>
          </p:cNvPr>
          <p:cNvSpPr>
            <a:spLocks/>
          </p:cNvSpPr>
          <p:nvPr/>
        </p:nvSpPr>
        <p:spPr bwMode="auto">
          <a:xfrm>
            <a:off x="7043998" y="214590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rgbClr val="00FFFF"/>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 name="Text Box 10">
            <a:extLst>
              <a:ext uri="{FF2B5EF4-FFF2-40B4-BE49-F238E27FC236}">
                <a16:creationId xmlns:a16="http://schemas.microsoft.com/office/drawing/2014/main" id="{66383BE7-DAC7-4166-8948-6B06ABE386DB}"/>
              </a:ext>
            </a:extLst>
          </p:cNvPr>
          <p:cNvSpPr txBox="1">
            <a:spLocks noChangeArrowheads="1"/>
          </p:cNvSpPr>
          <p:nvPr/>
        </p:nvSpPr>
        <p:spPr bwMode="auto">
          <a:xfrm>
            <a:off x="6658235" y="2955531"/>
            <a:ext cx="1828800" cy="579438"/>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ＭＳ Ｐゴシック"/>
                <a:cs typeface="ＭＳ Ｐゴシック"/>
              </a:rPr>
              <a:t>Samaria</a:t>
            </a:r>
          </a:p>
        </p:txBody>
      </p:sp>
      <p:sp>
        <p:nvSpPr>
          <p:cNvPr id="9" name="Text Box 11">
            <a:extLst>
              <a:ext uri="{FF2B5EF4-FFF2-40B4-BE49-F238E27FC236}">
                <a16:creationId xmlns:a16="http://schemas.microsoft.com/office/drawing/2014/main" id="{48B301E5-AD41-440B-8BEC-876C26DE5EE6}"/>
              </a:ext>
            </a:extLst>
          </p:cNvPr>
          <p:cNvSpPr txBox="1">
            <a:spLocks noChangeArrowheads="1"/>
          </p:cNvSpPr>
          <p:nvPr/>
        </p:nvSpPr>
        <p:spPr bwMode="auto">
          <a:xfrm>
            <a:off x="5743835" y="3603231"/>
            <a:ext cx="2667000" cy="579438"/>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8000"/>
                </a:solidFill>
                <a:effectLst>
                  <a:glow rad="101600">
                    <a:srgbClr val="000000">
                      <a:alpha val="75000"/>
                    </a:srgbClr>
                  </a:glow>
                </a:effectLst>
                <a:uLnTx/>
                <a:uFillTx/>
                <a:latin typeface="Arial" pitchFamily="-112" charset="0"/>
                <a:ea typeface="ＭＳ Ｐゴシック"/>
                <a:cs typeface="ＭＳ Ｐゴシック"/>
              </a:rPr>
              <a:t>Jerusalem</a:t>
            </a:r>
          </a:p>
        </p:txBody>
      </p:sp>
      <p:sp>
        <p:nvSpPr>
          <p:cNvPr id="10" name="AutoShape 12">
            <a:extLst>
              <a:ext uri="{FF2B5EF4-FFF2-40B4-BE49-F238E27FC236}">
                <a16:creationId xmlns:a16="http://schemas.microsoft.com/office/drawing/2014/main" id="{F59F37C6-42E9-41C3-95C1-1CBABCA28F4F}"/>
              </a:ext>
            </a:extLst>
          </p:cNvPr>
          <p:cNvSpPr>
            <a:spLocks noChangeArrowheads="1"/>
          </p:cNvSpPr>
          <p:nvPr/>
        </p:nvSpPr>
        <p:spPr bwMode="auto">
          <a:xfrm rot="19367892">
            <a:off x="6397885" y="1872856"/>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 name="Text Box 4">
            <a:extLst>
              <a:ext uri="{FF2B5EF4-FFF2-40B4-BE49-F238E27FC236}">
                <a16:creationId xmlns:a16="http://schemas.microsoft.com/office/drawing/2014/main" id="{07F1C3FD-EACA-4ECE-BB6B-EE78BBE24096}"/>
              </a:ext>
            </a:extLst>
          </p:cNvPr>
          <p:cNvSpPr txBox="1">
            <a:spLocks noChangeArrowheads="1"/>
          </p:cNvSpPr>
          <p:nvPr/>
        </p:nvSpPr>
        <p:spPr bwMode="auto">
          <a:xfrm>
            <a:off x="-129435" y="429748"/>
            <a:ext cx="3811398" cy="2246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—in </a:t>
            </a:r>
            <a:r>
              <a:rPr kumimoji="0" lang="en-US" altLang="ja-JP" sz="2800" b="1" i="0" u="none" strike="noStrike" kern="1200" cap="none" spc="0" normalizeH="0" baseline="0" noProof="0" dirty="0">
                <a:ln>
                  <a:noFill/>
                </a:ln>
                <a:solidFill>
                  <a:srgbClr val="FF8000"/>
                </a:solidFill>
                <a:effectLst/>
                <a:uLnTx/>
                <a:uFillTx/>
                <a:latin typeface="Arial" charset="0"/>
                <a:ea typeface="ＭＳ Ｐゴシック" charset="0"/>
              </a:rPr>
              <a:t>Jerusalem</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 throughout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00FFFF"/>
                </a:solidFill>
                <a:effectLst/>
                <a:uLnTx/>
                <a:uFillTx/>
                <a:latin typeface="Arial" charset="0"/>
                <a:ea typeface="ＭＳ Ｐゴシック" charset="0"/>
              </a:rPr>
              <a:t>Judea, in Samaria</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 and to the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FFFF00"/>
                </a:solidFill>
                <a:effectLst/>
                <a:uLnTx/>
                <a:uFillTx/>
                <a:latin typeface="Arial" charset="0"/>
                <a:ea typeface="ＭＳ Ｐゴシック" charset="0"/>
              </a:rPr>
              <a:t>ends of the earth</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pic>
        <p:nvPicPr>
          <p:cNvPr id="15" name="Picture 14">
            <a:extLst>
              <a:ext uri="{FF2B5EF4-FFF2-40B4-BE49-F238E27FC236}">
                <a16:creationId xmlns:a16="http://schemas.microsoft.com/office/drawing/2014/main" id="{00072AFC-ABA2-488F-BC5C-A8463101E326}"/>
              </a:ext>
            </a:extLst>
          </p:cNvPr>
          <p:cNvPicPr>
            <a:picLocks noChangeAspect="1"/>
          </p:cNvPicPr>
          <p:nvPr/>
        </p:nvPicPr>
        <p:blipFill>
          <a:blip r:embed="rId4"/>
          <a:stretch>
            <a:fillRect/>
          </a:stretch>
        </p:blipFill>
        <p:spPr>
          <a:xfrm>
            <a:off x="-22817" y="3573825"/>
            <a:ext cx="5766650" cy="3281723"/>
          </a:xfrm>
          <a:prstGeom prst="rect">
            <a:avLst/>
          </a:prstGeom>
        </p:spPr>
      </p:pic>
      <p:sp>
        <p:nvSpPr>
          <p:cNvPr id="12" name="Star: 5 Points 11">
            <a:extLst>
              <a:ext uri="{FF2B5EF4-FFF2-40B4-BE49-F238E27FC236}">
                <a16:creationId xmlns:a16="http://schemas.microsoft.com/office/drawing/2014/main" id="{F9B96978-0B63-4A4C-8FEC-D114088AC5DF}"/>
              </a:ext>
            </a:extLst>
          </p:cNvPr>
          <p:cNvSpPr/>
          <p:nvPr/>
        </p:nvSpPr>
        <p:spPr bwMode="auto">
          <a:xfrm>
            <a:off x="4829450" y="5189845"/>
            <a:ext cx="410066" cy="356486"/>
          </a:xfrm>
          <a:prstGeom prst="star5">
            <a:avLst/>
          </a:prstGeom>
          <a:solidFill>
            <a:srgbClr val="FF0000"/>
          </a:solidFill>
          <a:ln w="9525"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4" name="Star: 5 Points 13">
            <a:extLst>
              <a:ext uri="{FF2B5EF4-FFF2-40B4-BE49-F238E27FC236}">
                <a16:creationId xmlns:a16="http://schemas.microsoft.com/office/drawing/2014/main" id="{A06CDD4F-E7BB-48C7-8EDB-F6E6A59D8E17}"/>
              </a:ext>
            </a:extLst>
          </p:cNvPr>
          <p:cNvSpPr/>
          <p:nvPr/>
        </p:nvSpPr>
        <p:spPr bwMode="auto">
          <a:xfrm>
            <a:off x="2450442" y="3590684"/>
            <a:ext cx="410066" cy="356486"/>
          </a:xfrm>
          <a:prstGeom prst="star5">
            <a:avLst/>
          </a:prstGeom>
          <a:solidFill>
            <a:srgbClr val="FF0000"/>
          </a:solidFill>
          <a:ln w="9525"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6" name="Star: 5 Points 15">
            <a:extLst>
              <a:ext uri="{FF2B5EF4-FFF2-40B4-BE49-F238E27FC236}">
                <a16:creationId xmlns:a16="http://schemas.microsoft.com/office/drawing/2014/main" id="{158C89BF-5C18-43C0-95B3-1A10E90EB724}"/>
              </a:ext>
            </a:extLst>
          </p:cNvPr>
          <p:cNvSpPr/>
          <p:nvPr/>
        </p:nvSpPr>
        <p:spPr bwMode="auto">
          <a:xfrm>
            <a:off x="301716" y="4933897"/>
            <a:ext cx="410066" cy="356486"/>
          </a:xfrm>
          <a:prstGeom prst="star5">
            <a:avLst/>
          </a:prstGeom>
          <a:solidFill>
            <a:srgbClr val="FF0000"/>
          </a:solidFill>
          <a:ln w="9525"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189652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FA1BA3-EDF8-40F2-AD6D-10060B4DFDFB}"/>
              </a:ext>
            </a:extLst>
          </p:cNvPr>
          <p:cNvPicPr>
            <a:picLocks noChangeAspect="1"/>
          </p:cNvPicPr>
          <p:nvPr/>
        </p:nvPicPr>
        <p:blipFill>
          <a:blip r:embed="rId3"/>
          <a:stretch>
            <a:fillRect/>
          </a:stretch>
        </p:blipFill>
        <p:spPr>
          <a:xfrm>
            <a:off x="0" y="1428750"/>
            <a:ext cx="9145789" cy="4073416"/>
          </a:xfrm>
          <a:prstGeom prst="rect">
            <a:avLst/>
          </a:prstGeom>
        </p:spPr>
      </p:pic>
      <p:sp>
        <p:nvSpPr>
          <p:cNvPr id="6" name="Rectangle 5">
            <a:extLst>
              <a:ext uri="{FF2B5EF4-FFF2-40B4-BE49-F238E27FC236}">
                <a16:creationId xmlns:a16="http://schemas.microsoft.com/office/drawing/2014/main" id="{EE376DE4-5021-4E99-A5F1-2EFC9CA2BE76}"/>
              </a:ext>
            </a:extLst>
          </p:cNvPr>
          <p:cNvSpPr/>
          <p:nvPr/>
        </p:nvSpPr>
        <p:spPr bwMode="auto">
          <a:xfrm>
            <a:off x="0" y="851338"/>
            <a:ext cx="4572000" cy="536027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2">
            <a:extLst>
              <a:ext uri="{FF2B5EF4-FFF2-40B4-BE49-F238E27FC236}">
                <a16:creationId xmlns:a16="http://schemas.microsoft.com/office/drawing/2014/main" id="{2D33BB32-BEBA-4AA7-82AE-8D9037B2E030}"/>
              </a:ext>
            </a:extLst>
          </p:cNvPr>
          <p:cNvSpPr txBox="1">
            <a:spLocks noChangeArrowheads="1"/>
          </p:cNvSpPr>
          <p:nvPr/>
        </p:nvSpPr>
        <p:spPr bwMode="auto">
          <a:xfrm>
            <a:off x="4908395" y="227043"/>
            <a:ext cx="3900998" cy="9845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SIN to PNS</a:t>
            </a:r>
            <a:endParaRPr kumimoji="0" lang="en-US" sz="2000" b="0"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0" name="Rectangle 2">
            <a:extLst>
              <a:ext uri="{FF2B5EF4-FFF2-40B4-BE49-F238E27FC236}">
                <a16:creationId xmlns:a16="http://schemas.microsoft.com/office/drawing/2014/main" id="{E907FCAB-33C5-4A0C-8CFF-25B1A7CB32CA}"/>
              </a:ext>
            </a:extLst>
          </p:cNvPr>
          <p:cNvSpPr txBox="1">
            <a:spLocks noChangeArrowheads="1"/>
          </p:cNvSpPr>
          <p:nvPr/>
        </p:nvSpPr>
        <p:spPr bwMode="auto">
          <a:xfrm>
            <a:off x="4908395" y="5646439"/>
            <a:ext cx="3900998" cy="9845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16,283 km</a:t>
            </a:r>
            <a:endParaRPr kumimoji="0" lang="en-US" sz="2000" b="0"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1" name="Rectangle 2">
            <a:extLst>
              <a:ext uri="{FF2B5EF4-FFF2-40B4-BE49-F238E27FC236}">
                <a16:creationId xmlns:a16="http://schemas.microsoft.com/office/drawing/2014/main" id="{12E1DA05-C25A-4405-B825-171106DC4E98}"/>
              </a:ext>
            </a:extLst>
          </p:cNvPr>
          <p:cNvSpPr txBox="1">
            <a:spLocks noChangeArrowheads="1"/>
          </p:cNvSpPr>
          <p:nvPr/>
        </p:nvSpPr>
        <p:spPr bwMode="auto">
          <a:xfrm>
            <a:off x="189250" y="227043"/>
            <a:ext cx="3900998" cy="9845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SIN to JFK</a:t>
            </a:r>
            <a:endParaRPr kumimoji="0" lang="en-US" sz="2000" b="0"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2" name="Rectangle 2">
            <a:extLst>
              <a:ext uri="{FF2B5EF4-FFF2-40B4-BE49-F238E27FC236}">
                <a16:creationId xmlns:a16="http://schemas.microsoft.com/office/drawing/2014/main" id="{6C21260C-84C7-44A9-8CCF-9B9655AADF60}"/>
              </a:ext>
            </a:extLst>
          </p:cNvPr>
          <p:cNvSpPr txBox="1">
            <a:spLocks noChangeArrowheads="1"/>
          </p:cNvSpPr>
          <p:nvPr/>
        </p:nvSpPr>
        <p:spPr bwMode="auto">
          <a:xfrm>
            <a:off x="189250" y="5646439"/>
            <a:ext cx="3900998" cy="9845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15,323 km</a:t>
            </a:r>
            <a:endParaRPr kumimoji="0" lang="en-US" sz="2000" b="0"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07156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xit" presetSubtype="0" fill="hold" grpId="0" nodeType="with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2" grpId="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6">
            <a:extLst>
              <a:ext uri="{FF2B5EF4-FFF2-40B4-BE49-F238E27FC236}">
                <a16:creationId xmlns:a16="http://schemas.microsoft.com/office/drawing/2014/main" id="{215E8D34-A58D-4FFD-B0FA-AD1392E60340}"/>
              </a:ext>
            </a:extLst>
          </p:cNvPr>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3" name="Text Box 3">
            <a:extLst>
              <a:ext uri="{FF2B5EF4-FFF2-40B4-BE49-F238E27FC236}">
                <a16:creationId xmlns:a16="http://schemas.microsoft.com/office/drawing/2014/main" id="{4FC75157-E8C6-48B2-B1C8-624848B09CBF}"/>
              </a:ext>
            </a:extLst>
          </p:cNvPr>
          <p:cNvSpPr txBox="1">
            <a:spLocks noChangeArrowheads="1"/>
          </p:cNvSpPr>
          <p:nvPr/>
        </p:nvSpPr>
        <p:spPr bwMode="auto">
          <a:xfrm>
            <a:off x="685800" y="1371604"/>
            <a:ext cx="2895600" cy="525160"/>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Arial" charset="0"/>
                <a:ea typeface="ＭＳ Ｐゴシック" charset="0"/>
                <a:cs typeface="Times New Roman"/>
              </a:rPr>
              <a:t>Key Verse:  1:8</a:t>
            </a:r>
          </a:p>
        </p:txBody>
      </p:sp>
      <p:pic>
        <p:nvPicPr>
          <p:cNvPr id="5" name="Picture 5">
            <a:extLst>
              <a:ext uri="{FF2B5EF4-FFF2-40B4-BE49-F238E27FC236}">
                <a16:creationId xmlns:a16="http://schemas.microsoft.com/office/drawing/2014/main" id="{F0E18C55-A5B0-4EB2-9BB3-7448B01C93B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5400" y="1600206"/>
            <a:ext cx="2971800" cy="4619625"/>
          </a:xfrm>
          <a:prstGeom prst="rect">
            <a:avLst/>
          </a:prstGeom>
          <a:noFill/>
          <a:ln w="12700">
            <a:solidFill>
              <a:schemeClr val="tx1"/>
            </a:solidFill>
            <a:miter lim="800000"/>
            <a:headEnd/>
            <a:tailEnd/>
          </a:ln>
          <a:effectLst>
            <a:outerShdw dist="107763" dir="2700000" algn="ctr" rotWithShape="0">
              <a:schemeClr val="tx1"/>
            </a:outerShdw>
          </a:effectLst>
          <a:extLst>
            <a:ext uri="{909E8E84-426E-40dd-AFC4-6F175D3DCCD1}">
              <a14:hiddenFill xmlns:a14="http://schemas.microsoft.com/office/drawing/2010/main" xmlns="">
                <a:solidFill>
                  <a:srgbClr val="FFFFFF"/>
                </a:solidFill>
              </a14:hiddenFill>
            </a:ext>
          </a:extLst>
        </p:spPr>
      </p:pic>
      <p:grpSp>
        <p:nvGrpSpPr>
          <p:cNvPr id="7" name="Group 38">
            <a:extLst>
              <a:ext uri="{FF2B5EF4-FFF2-40B4-BE49-F238E27FC236}">
                <a16:creationId xmlns:a16="http://schemas.microsoft.com/office/drawing/2014/main" id="{41D7F9AF-7A5B-4892-8256-E8A22D2FA43D}"/>
              </a:ext>
            </a:extLst>
          </p:cNvPr>
          <p:cNvGrpSpPr>
            <a:grpSpLocks/>
          </p:cNvGrpSpPr>
          <p:nvPr/>
        </p:nvGrpSpPr>
        <p:grpSpPr bwMode="auto">
          <a:xfrm>
            <a:off x="2743200" y="3352800"/>
            <a:ext cx="3733800" cy="1752600"/>
            <a:chOff x="1728" y="2112"/>
            <a:chExt cx="2352" cy="1104"/>
          </a:xfrm>
        </p:grpSpPr>
        <p:sp>
          <p:nvSpPr>
            <p:cNvPr id="8" name="Text Box 39">
              <a:extLst>
                <a:ext uri="{FF2B5EF4-FFF2-40B4-BE49-F238E27FC236}">
                  <a16:creationId xmlns:a16="http://schemas.microsoft.com/office/drawing/2014/main" id="{F2AEAB52-BCD5-495E-A01E-066463D83B0F}"/>
                </a:ext>
              </a:extLst>
            </p:cNvPr>
            <p:cNvSpPr txBox="1">
              <a:spLocks noChangeArrowheads="1"/>
            </p:cNvSpPr>
            <p:nvPr/>
          </p:nvSpPr>
          <p:spPr bwMode="auto">
            <a:xfrm>
              <a:off x="1728" y="2112"/>
              <a:ext cx="720" cy="233"/>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charset="0"/>
                  <a:ea typeface="ＭＳ Ｐゴシック" charset="0"/>
                  <a:cs typeface="Times New Roman" charset="0"/>
                </a:rPr>
                <a:t>1:1–6:7</a:t>
              </a:r>
            </a:p>
          </p:txBody>
        </p:sp>
        <p:sp>
          <p:nvSpPr>
            <p:cNvPr id="9" name="Line 40">
              <a:extLst>
                <a:ext uri="{FF2B5EF4-FFF2-40B4-BE49-F238E27FC236}">
                  <a16:creationId xmlns:a16="http://schemas.microsoft.com/office/drawing/2014/main" id="{F5F94CBE-E8A4-4387-B92A-256FDC4E8C6A}"/>
                </a:ext>
              </a:extLst>
            </p:cNvPr>
            <p:cNvSpPr>
              <a:spLocks noChangeShapeType="1"/>
            </p:cNvSpPr>
            <p:nvPr/>
          </p:nvSpPr>
          <p:spPr bwMode="auto">
            <a:xfrm>
              <a:off x="2448" y="2208"/>
              <a:ext cx="1440" cy="768"/>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 name="Oval 41">
              <a:extLst>
                <a:ext uri="{FF2B5EF4-FFF2-40B4-BE49-F238E27FC236}">
                  <a16:creationId xmlns:a16="http://schemas.microsoft.com/office/drawing/2014/main" id="{BE00F36D-C87E-417B-BE4C-A6369B0FA70B}"/>
                </a:ext>
              </a:extLst>
            </p:cNvPr>
            <p:cNvSpPr>
              <a:spLocks noChangeArrowheads="1"/>
            </p:cNvSpPr>
            <p:nvPr/>
          </p:nvSpPr>
          <p:spPr bwMode="auto">
            <a:xfrm>
              <a:off x="3792" y="2928"/>
              <a:ext cx="288" cy="288"/>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grpSp>
      <p:grpSp>
        <p:nvGrpSpPr>
          <p:cNvPr id="11" name="Group 42">
            <a:extLst>
              <a:ext uri="{FF2B5EF4-FFF2-40B4-BE49-F238E27FC236}">
                <a16:creationId xmlns:a16="http://schemas.microsoft.com/office/drawing/2014/main" id="{DDABF33A-AF74-46C3-A561-45A6653B2216}"/>
              </a:ext>
            </a:extLst>
          </p:cNvPr>
          <p:cNvGrpSpPr>
            <a:grpSpLocks/>
          </p:cNvGrpSpPr>
          <p:nvPr/>
        </p:nvGrpSpPr>
        <p:grpSpPr bwMode="auto">
          <a:xfrm>
            <a:off x="2743200" y="3352800"/>
            <a:ext cx="4267200" cy="2514600"/>
            <a:chOff x="1728" y="2112"/>
            <a:chExt cx="2688" cy="1584"/>
          </a:xfrm>
        </p:grpSpPr>
        <p:sp>
          <p:nvSpPr>
            <p:cNvPr id="12" name="Text Box 43">
              <a:extLst>
                <a:ext uri="{FF2B5EF4-FFF2-40B4-BE49-F238E27FC236}">
                  <a16:creationId xmlns:a16="http://schemas.microsoft.com/office/drawing/2014/main" id="{46015F3F-19E3-4B96-9F4B-444E5292BF40}"/>
                </a:ext>
              </a:extLst>
            </p:cNvPr>
            <p:cNvSpPr txBox="1">
              <a:spLocks noChangeArrowheads="1"/>
            </p:cNvSpPr>
            <p:nvPr/>
          </p:nvSpPr>
          <p:spPr bwMode="auto">
            <a:xfrm>
              <a:off x="1728" y="2592"/>
              <a:ext cx="768" cy="233"/>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Narrow" charset="0"/>
                  <a:ea typeface="ＭＳ Ｐゴシック" charset="0"/>
                  <a:cs typeface="Times New Roman" charset="0"/>
                </a:rPr>
                <a:t>6:8–8:40</a:t>
              </a:r>
            </a:p>
          </p:txBody>
        </p:sp>
        <p:sp>
          <p:nvSpPr>
            <p:cNvPr id="13" name="Line 44">
              <a:extLst>
                <a:ext uri="{FF2B5EF4-FFF2-40B4-BE49-F238E27FC236}">
                  <a16:creationId xmlns:a16="http://schemas.microsoft.com/office/drawing/2014/main" id="{1DAA436B-28A8-4390-8F10-110F0281E3E6}"/>
                </a:ext>
              </a:extLst>
            </p:cNvPr>
            <p:cNvSpPr>
              <a:spLocks noChangeShapeType="1"/>
            </p:cNvSpPr>
            <p:nvPr/>
          </p:nvSpPr>
          <p:spPr bwMode="auto">
            <a:xfrm>
              <a:off x="2496" y="2736"/>
              <a:ext cx="720" cy="0"/>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 name="Oval 45">
              <a:extLst>
                <a:ext uri="{FF2B5EF4-FFF2-40B4-BE49-F238E27FC236}">
                  <a16:creationId xmlns:a16="http://schemas.microsoft.com/office/drawing/2014/main" id="{1ACF6FBD-38B4-4584-8D01-F1FDE2B410B1}"/>
                </a:ext>
              </a:extLst>
            </p:cNvPr>
            <p:cNvSpPr>
              <a:spLocks noChangeArrowheads="1"/>
            </p:cNvSpPr>
            <p:nvPr/>
          </p:nvSpPr>
          <p:spPr bwMode="auto">
            <a:xfrm>
              <a:off x="3216" y="2112"/>
              <a:ext cx="1200" cy="1584"/>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grpSp>
      <p:grpSp>
        <p:nvGrpSpPr>
          <p:cNvPr id="15" name="Group 60">
            <a:extLst>
              <a:ext uri="{FF2B5EF4-FFF2-40B4-BE49-F238E27FC236}">
                <a16:creationId xmlns:a16="http://schemas.microsoft.com/office/drawing/2014/main" id="{F5D4F24A-C6E9-4ABB-A095-06ECA62A00F3}"/>
              </a:ext>
            </a:extLst>
          </p:cNvPr>
          <p:cNvGrpSpPr>
            <a:grpSpLocks/>
          </p:cNvGrpSpPr>
          <p:nvPr/>
        </p:nvGrpSpPr>
        <p:grpSpPr bwMode="auto">
          <a:xfrm>
            <a:off x="2667001" y="838200"/>
            <a:ext cx="6324600" cy="5715000"/>
            <a:chOff x="1680" y="528"/>
            <a:chExt cx="3984" cy="3600"/>
          </a:xfrm>
        </p:grpSpPr>
        <p:grpSp>
          <p:nvGrpSpPr>
            <p:cNvPr id="16" name="Group 61">
              <a:extLst>
                <a:ext uri="{FF2B5EF4-FFF2-40B4-BE49-F238E27FC236}">
                  <a16:creationId xmlns:a16="http://schemas.microsoft.com/office/drawing/2014/main" id="{C3127023-EF9F-4594-8E1A-03918AA3299F}"/>
                </a:ext>
              </a:extLst>
            </p:cNvPr>
            <p:cNvGrpSpPr>
              <a:grpSpLocks/>
            </p:cNvGrpSpPr>
            <p:nvPr/>
          </p:nvGrpSpPr>
          <p:grpSpPr bwMode="auto">
            <a:xfrm>
              <a:off x="1680" y="768"/>
              <a:ext cx="3984" cy="3360"/>
              <a:chOff x="1680" y="768"/>
              <a:chExt cx="3984" cy="3360"/>
            </a:xfrm>
          </p:grpSpPr>
          <p:sp>
            <p:nvSpPr>
              <p:cNvPr id="18" name="Text Box 62">
                <a:extLst>
                  <a:ext uri="{FF2B5EF4-FFF2-40B4-BE49-F238E27FC236}">
                    <a16:creationId xmlns:a16="http://schemas.microsoft.com/office/drawing/2014/main" id="{64C6C66D-4C49-4FFF-BBE1-606B52446FE0}"/>
                  </a:ext>
                </a:extLst>
              </p:cNvPr>
              <p:cNvSpPr txBox="1">
                <a:spLocks noChangeArrowheads="1"/>
              </p:cNvSpPr>
              <p:nvPr/>
            </p:nvSpPr>
            <p:spPr bwMode="auto">
              <a:xfrm>
                <a:off x="1680" y="3072"/>
                <a:ext cx="864" cy="233"/>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charset="0"/>
                    <a:ea typeface="ＭＳ Ｐゴシック" charset="0"/>
                    <a:cs typeface="Times New Roman" charset="0"/>
                  </a:rPr>
                  <a:t>Acts 9–28</a:t>
                </a:r>
              </a:p>
            </p:txBody>
          </p:sp>
          <p:sp>
            <p:nvSpPr>
              <p:cNvPr id="19" name="Line 63">
                <a:extLst>
                  <a:ext uri="{FF2B5EF4-FFF2-40B4-BE49-F238E27FC236}">
                    <a16:creationId xmlns:a16="http://schemas.microsoft.com/office/drawing/2014/main" id="{79DB606B-9E75-46B0-9C05-873CD0A4BE36}"/>
                  </a:ext>
                </a:extLst>
              </p:cNvPr>
              <p:cNvSpPr>
                <a:spLocks noChangeShapeType="1"/>
              </p:cNvSpPr>
              <p:nvPr/>
            </p:nvSpPr>
            <p:spPr bwMode="auto">
              <a:xfrm>
                <a:off x="2544" y="3216"/>
                <a:ext cx="528" cy="0"/>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 name="Oval 64">
                <a:extLst>
                  <a:ext uri="{FF2B5EF4-FFF2-40B4-BE49-F238E27FC236}">
                    <a16:creationId xmlns:a16="http://schemas.microsoft.com/office/drawing/2014/main" id="{1E49085E-1489-424F-9EED-DEB69D862E26}"/>
                  </a:ext>
                </a:extLst>
              </p:cNvPr>
              <p:cNvSpPr>
                <a:spLocks noChangeArrowheads="1"/>
              </p:cNvSpPr>
              <p:nvPr/>
            </p:nvSpPr>
            <p:spPr bwMode="auto">
              <a:xfrm>
                <a:off x="2880" y="912"/>
                <a:ext cx="2688" cy="3072"/>
              </a:xfrm>
              <a:prstGeom prst="ellipse">
                <a:avLst/>
              </a:prstGeom>
              <a:noFill/>
              <a:ln w="28575">
                <a:solidFill>
                  <a:srgbClr val="FF0000"/>
                </a:solidFill>
                <a:prstDash val="dash"/>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21" name="Line 65">
                <a:extLst>
                  <a:ext uri="{FF2B5EF4-FFF2-40B4-BE49-F238E27FC236}">
                    <a16:creationId xmlns:a16="http://schemas.microsoft.com/office/drawing/2014/main" id="{749B9F32-D5B4-45EC-B2AB-AC3F8574301D}"/>
                  </a:ext>
                </a:extLst>
              </p:cNvPr>
              <p:cNvSpPr>
                <a:spLocks noChangeShapeType="1"/>
              </p:cNvSpPr>
              <p:nvPr/>
            </p:nvSpPr>
            <p:spPr bwMode="auto">
              <a:xfrm flipH="1" flipV="1">
                <a:off x="2784" y="1968"/>
                <a:ext cx="144"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 name="Line 66">
                <a:extLst>
                  <a:ext uri="{FF2B5EF4-FFF2-40B4-BE49-F238E27FC236}">
                    <a16:creationId xmlns:a16="http://schemas.microsoft.com/office/drawing/2014/main" id="{0EE25768-CF88-48B4-AA23-D93390B109C3}"/>
                  </a:ext>
                </a:extLst>
              </p:cNvPr>
              <p:cNvSpPr>
                <a:spLocks noChangeShapeType="1"/>
              </p:cNvSpPr>
              <p:nvPr/>
            </p:nvSpPr>
            <p:spPr bwMode="auto">
              <a:xfrm flipH="1" flipV="1">
                <a:off x="3312" y="1152"/>
                <a:ext cx="48"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 name="Line 67">
                <a:extLst>
                  <a:ext uri="{FF2B5EF4-FFF2-40B4-BE49-F238E27FC236}">
                    <a16:creationId xmlns:a16="http://schemas.microsoft.com/office/drawing/2014/main" id="{A951AB75-EF81-4076-B5C3-6A9326CC3CD8}"/>
                  </a:ext>
                </a:extLst>
              </p:cNvPr>
              <p:cNvSpPr>
                <a:spLocks noChangeShapeType="1"/>
              </p:cNvSpPr>
              <p:nvPr/>
            </p:nvSpPr>
            <p:spPr bwMode="auto">
              <a:xfrm flipV="1">
                <a:off x="4272" y="768"/>
                <a:ext cx="0" cy="144"/>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 name="Line 68">
                <a:extLst>
                  <a:ext uri="{FF2B5EF4-FFF2-40B4-BE49-F238E27FC236}">
                    <a16:creationId xmlns:a16="http://schemas.microsoft.com/office/drawing/2014/main" id="{F96B08C3-D219-4BD3-A7DE-F010E6AD10F8}"/>
                  </a:ext>
                </a:extLst>
              </p:cNvPr>
              <p:cNvSpPr>
                <a:spLocks noChangeShapeType="1"/>
              </p:cNvSpPr>
              <p:nvPr/>
            </p:nvSpPr>
            <p:spPr bwMode="auto">
              <a:xfrm flipV="1">
                <a:off x="5184" y="1248"/>
                <a:ext cx="96" cy="96"/>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 name="Line 69">
                <a:extLst>
                  <a:ext uri="{FF2B5EF4-FFF2-40B4-BE49-F238E27FC236}">
                    <a16:creationId xmlns:a16="http://schemas.microsoft.com/office/drawing/2014/main" id="{5C99DEC5-2F16-4C6C-8B39-019A33877835}"/>
                  </a:ext>
                </a:extLst>
              </p:cNvPr>
              <p:cNvSpPr>
                <a:spLocks noChangeShapeType="1"/>
              </p:cNvSpPr>
              <p:nvPr/>
            </p:nvSpPr>
            <p:spPr bwMode="auto">
              <a:xfrm flipV="1">
                <a:off x="5520" y="2016"/>
                <a:ext cx="144"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 name="Line 70">
                <a:extLst>
                  <a:ext uri="{FF2B5EF4-FFF2-40B4-BE49-F238E27FC236}">
                    <a16:creationId xmlns:a16="http://schemas.microsoft.com/office/drawing/2014/main" id="{1710560C-8D8F-4B3D-8985-033E2C9B521F}"/>
                  </a:ext>
                </a:extLst>
              </p:cNvPr>
              <p:cNvSpPr>
                <a:spLocks noChangeShapeType="1"/>
              </p:cNvSpPr>
              <p:nvPr/>
            </p:nvSpPr>
            <p:spPr bwMode="auto">
              <a:xfrm>
                <a:off x="5520" y="2928"/>
                <a:ext cx="96"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 name="Line 71">
                <a:extLst>
                  <a:ext uri="{FF2B5EF4-FFF2-40B4-BE49-F238E27FC236}">
                    <a16:creationId xmlns:a16="http://schemas.microsoft.com/office/drawing/2014/main" id="{227B3D4F-3763-4DAA-9977-78EF109B0BF5}"/>
                  </a:ext>
                </a:extLst>
              </p:cNvPr>
              <p:cNvSpPr>
                <a:spLocks noChangeShapeType="1"/>
              </p:cNvSpPr>
              <p:nvPr/>
            </p:nvSpPr>
            <p:spPr bwMode="auto">
              <a:xfrm>
                <a:off x="5232" y="3504"/>
                <a:ext cx="96"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 name="Line 72">
                <a:extLst>
                  <a:ext uri="{FF2B5EF4-FFF2-40B4-BE49-F238E27FC236}">
                    <a16:creationId xmlns:a16="http://schemas.microsoft.com/office/drawing/2014/main" id="{E1FAFF6C-32D0-4781-B37F-CCF1506768FD}"/>
                  </a:ext>
                </a:extLst>
              </p:cNvPr>
              <p:cNvSpPr>
                <a:spLocks noChangeShapeType="1"/>
              </p:cNvSpPr>
              <p:nvPr/>
            </p:nvSpPr>
            <p:spPr bwMode="auto">
              <a:xfrm flipH="1">
                <a:off x="4320" y="3984"/>
                <a:ext cx="0" cy="144"/>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 name="Line 73">
                <a:extLst>
                  <a:ext uri="{FF2B5EF4-FFF2-40B4-BE49-F238E27FC236}">
                    <a16:creationId xmlns:a16="http://schemas.microsoft.com/office/drawing/2014/main" id="{247FB23C-1C02-42EC-A2E6-F8A72C4BB4B6}"/>
                  </a:ext>
                </a:extLst>
              </p:cNvPr>
              <p:cNvSpPr>
                <a:spLocks noChangeShapeType="1"/>
              </p:cNvSpPr>
              <p:nvPr/>
            </p:nvSpPr>
            <p:spPr bwMode="auto">
              <a:xfrm flipH="1">
                <a:off x="3072" y="3456"/>
                <a:ext cx="48"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17" name="Text Box 74">
              <a:extLst>
                <a:ext uri="{FF2B5EF4-FFF2-40B4-BE49-F238E27FC236}">
                  <a16:creationId xmlns:a16="http://schemas.microsoft.com/office/drawing/2014/main" id="{06450BF5-09FB-4035-84D6-DCF1C2128676}"/>
                </a:ext>
              </a:extLst>
            </p:cNvPr>
            <p:cNvSpPr txBox="1">
              <a:spLocks noChangeArrowheads="1"/>
            </p:cNvSpPr>
            <p:nvPr/>
          </p:nvSpPr>
          <p:spPr bwMode="auto">
            <a:xfrm>
              <a:off x="4512" y="528"/>
              <a:ext cx="960"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End of the Earth</a:t>
              </a:r>
            </a:p>
          </p:txBody>
        </p:sp>
      </p:grpSp>
      <p:sp>
        <p:nvSpPr>
          <p:cNvPr id="30" name="Text Box 3">
            <a:extLst>
              <a:ext uri="{FF2B5EF4-FFF2-40B4-BE49-F238E27FC236}">
                <a16:creationId xmlns:a16="http://schemas.microsoft.com/office/drawing/2014/main" id="{765E5B60-3614-4842-941B-716D31716999}"/>
              </a:ext>
            </a:extLst>
          </p:cNvPr>
          <p:cNvSpPr txBox="1">
            <a:spLocks noChangeArrowheads="1"/>
          </p:cNvSpPr>
          <p:nvPr/>
        </p:nvSpPr>
        <p:spPr bwMode="auto">
          <a:xfrm>
            <a:off x="3505200" y="6477003"/>
            <a:ext cx="5638800" cy="307975"/>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Times New Roman"/>
              </a:rPr>
              <a:t>Adapted from Stanley D. Toussaint, </a:t>
            </a:r>
            <a:r>
              <a:rPr kumimoji="0" lang="en-US" sz="1400" b="1" i="1" u="none" strike="noStrike" kern="1200" cap="none" spc="0" normalizeH="0" baseline="0" noProof="0" dirty="0">
                <a:ln>
                  <a:noFill/>
                </a:ln>
                <a:solidFill>
                  <a:srgbClr val="000000"/>
                </a:solidFill>
                <a:effectLst/>
                <a:uLnTx/>
                <a:uFillTx/>
                <a:latin typeface="Arial" charset="0"/>
                <a:ea typeface="ＭＳ Ｐゴシック" charset="0"/>
                <a:cs typeface="Times New Roman"/>
              </a:rPr>
              <a:t>BKC</a:t>
            </a: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Times New Roman"/>
              </a:rPr>
              <a:t>; Jeremy Chew, EAST</a:t>
            </a:r>
          </a:p>
        </p:txBody>
      </p:sp>
      <p:sp>
        <p:nvSpPr>
          <p:cNvPr id="32" name="Title 32">
            <a:extLst>
              <a:ext uri="{FF2B5EF4-FFF2-40B4-BE49-F238E27FC236}">
                <a16:creationId xmlns:a16="http://schemas.microsoft.com/office/drawing/2014/main" id="{9A916074-EADF-4104-B128-280C44D3FB47}"/>
              </a:ext>
            </a:extLst>
          </p:cNvPr>
          <p:cNvSpPr txBox="1">
            <a:spLocks/>
          </p:cNvSpPr>
          <p:nvPr/>
        </p:nvSpPr>
        <p:spPr>
          <a:xfrm>
            <a:off x="838200" y="0"/>
            <a:ext cx="7391400" cy="838200"/>
          </a:xfrm>
          <a:prstGeom prst="rect">
            <a:avLst/>
          </a:prstGeom>
          <a:solidFill>
            <a:srgbClr val="000000"/>
          </a:solidFill>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89" algn="ctr" rtl="0" eaLnBrk="0" fontAlgn="base" hangingPunct="0">
              <a:spcBef>
                <a:spcPct val="0"/>
              </a:spcBef>
              <a:spcAft>
                <a:spcPct val="0"/>
              </a:spcAft>
              <a:defRPr sz="4400">
                <a:solidFill>
                  <a:schemeClr val="tx2"/>
                </a:solidFill>
                <a:latin typeface="Times New Roman" pitchFamily="-112" charset="0"/>
              </a:defRPr>
            </a:lvl6pPr>
            <a:lvl7pPr marL="914377" algn="ctr" rtl="0" eaLnBrk="0" fontAlgn="base" hangingPunct="0">
              <a:spcBef>
                <a:spcPct val="0"/>
              </a:spcBef>
              <a:spcAft>
                <a:spcPct val="0"/>
              </a:spcAft>
              <a:defRPr sz="4400">
                <a:solidFill>
                  <a:schemeClr val="tx2"/>
                </a:solidFill>
                <a:latin typeface="Times New Roman" pitchFamily="-112" charset="0"/>
              </a:defRPr>
            </a:lvl7pPr>
            <a:lvl8pPr marL="1371566" algn="ctr" rtl="0" eaLnBrk="0" fontAlgn="base" hangingPunct="0">
              <a:spcBef>
                <a:spcPct val="0"/>
              </a:spcBef>
              <a:spcAft>
                <a:spcPct val="0"/>
              </a:spcAft>
              <a:defRPr sz="4400">
                <a:solidFill>
                  <a:schemeClr val="tx2"/>
                </a:solidFill>
                <a:latin typeface="Times New Roman" pitchFamily="-112" charset="0"/>
              </a:defRPr>
            </a:lvl8pPr>
            <a:lvl9pPr marL="1828754"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a:ln>
                  <a:noFill/>
                </a:ln>
                <a:solidFill>
                  <a:srgbClr val="FFFFFF"/>
                </a:solidFill>
                <a:effectLst/>
                <a:uLnTx/>
                <a:uFillTx/>
                <a:latin typeface="Arial" charset="0"/>
                <a:ea typeface="ＭＳ Ｐゴシック" pitchFamily="-108" charset="-128"/>
                <a:cs typeface="Times New Roman" charset="0"/>
              </a:rPr>
              <a:t>Progress Reports</a:t>
            </a:r>
            <a:endParaRPr kumimoji="0" lang="en-US" sz="4400" b="0" i="0" u="none" strike="noStrike" kern="0" cap="none" spc="0" normalizeH="0" baseline="0" noProof="0" dirty="0">
              <a:ln>
                <a:noFill/>
              </a:ln>
              <a:solidFill>
                <a:srgbClr val="FFFFFF"/>
              </a:solidFill>
              <a:effectLst/>
              <a:uLnTx/>
              <a:uFillTx/>
              <a:latin typeface="Times New Roman" charset="0"/>
              <a:ea typeface="ＭＳ Ｐゴシック" pitchFamily="-108" charset="-128"/>
              <a:cs typeface="Times New Roman" charset="0"/>
            </a:endParaRPr>
          </a:p>
        </p:txBody>
      </p:sp>
      <p:pic>
        <p:nvPicPr>
          <p:cNvPr id="33" name="Picture 34" descr="A+.jpg">
            <a:extLst>
              <a:ext uri="{FF2B5EF4-FFF2-40B4-BE49-F238E27FC236}">
                <a16:creationId xmlns:a16="http://schemas.microsoft.com/office/drawing/2014/main" id="{98EB4A46-2606-468B-A83E-171E63E9252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1161108">
            <a:off x="246063" y="319951"/>
            <a:ext cx="1489075" cy="109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 name="TextBox 33">
            <a:extLst>
              <a:ext uri="{FF2B5EF4-FFF2-40B4-BE49-F238E27FC236}">
                <a16:creationId xmlns:a16="http://schemas.microsoft.com/office/drawing/2014/main" id="{D036A8F3-AB4F-4C0A-BEC6-483DEA600143}"/>
              </a:ext>
            </a:extLst>
          </p:cNvPr>
          <p:cNvSpPr txBox="1"/>
          <p:nvPr/>
        </p:nvSpPr>
        <p:spPr>
          <a:xfrm>
            <a:off x="686950" y="2134014"/>
            <a:ext cx="2190307" cy="4142673"/>
          </a:xfrm>
          <a:prstGeom prst="rect">
            <a:avLst/>
          </a:prstGeom>
          <a:noFill/>
          <a:ln>
            <a:noFill/>
          </a:ln>
        </p:spPr>
        <p:txBody>
          <a:bodyPr wrap="square">
            <a:spAutoFit/>
          </a:bodyPr>
          <a:lstStyle/>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0" u="none" strike="noStrike" kern="1200" cap="none" spc="0" normalizeH="0" baseline="0" noProof="0" dirty="0">
                <a:ln>
                  <a:noFill/>
                </a:ln>
                <a:solidFill>
                  <a:srgbClr val="003300"/>
                </a:solidFill>
                <a:effectLst/>
                <a:uLnTx/>
                <a:uFillTx/>
                <a:latin typeface="Arial" charset="0"/>
                <a:ea typeface="ＭＳ Ｐゴシック" charset="0"/>
                <a:cs typeface="Times New Roman" charset="0"/>
              </a:rPr>
              <a:t>2:</a:t>
            </a:r>
            <a:r>
              <a:rPr kumimoji="0" lang="en-US" altLang="zh-CN" sz="28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47b</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6:7</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8:40</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9:31</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12:24</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16:5</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19:20</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28:30-31</a:t>
            </a:r>
          </a:p>
        </p:txBody>
      </p:sp>
    </p:spTree>
    <p:extLst>
      <p:ext uri="{BB962C8B-B14F-4D97-AF65-F5344CB8AC3E}">
        <p14:creationId xmlns:p14="http://schemas.microsoft.com/office/powerpoint/2010/main" val="235670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wixmp-ed30a86b8c4ca887773594c2.wixmp.com/f/e9c52b82-3632-47bb-8fa1-3ca352a0333a/dblg1ce-5c6f4407-ad1c-4d58-98a9-6a6713e4122a.png?token=eyJ0eXAiOiJKV1QiLCJhbGciOiJIUzI1NiJ9.eyJzdWIiOiJ1cm46YXBwOjdlMGQxODg5ODIyNjQzNzNhNWYwZDQxNWVhMGQyNmUwIiwiaXNzIjoidXJuOmFwcDo3ZTBkMTg4OTgyMjY0MzczYTVmMGQ0MTVlYTBkMjZlMCIsIm9iaiI6W1t7InBhdGgiOiJcL2ZcL2U5YzUyYjgyLTM2MzItNDdiYi04ZmExLTNjYTM1MmEwMzMzYVwvZGJsZzFjZS01YzZmNDQwNy1hZDFjLTRkNTgtOThhOS02YTY3MTNlNDEyMmEucG5nIn1dXSwiYXVkIjpbInVybjpzZXJ2aWNlOmZpbGUuZG93bmxvYWQiXX0.x340QwCljNO6aA8_BJOk8qTZ2qbidxeUDmgBBYKDmb8">
            <a:extLst>
              <a:ext uri="{FF2B5EF4-FFF2-40B4-BE49-F238E27FC236}">
                <a16:creationId xmlns:a16="http://schemas.microsoft.com/office/drawing/2014/main" id="{06C61C9D-CD95-CB4B-8276-BEB1558D14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44" t="35250" r="33254" b="8408"/>
          <a:stretch/>
        </p:blipFill>
        <p:spPr bwMode="auto">
          <a:xfrm>
            <a:off x="0" y="23809"/>
            <a:ext cx="9144000" cy="6834190"/>
          </a:xfrm>
          <a:prstGeom prst="rect">
            <a:avLst/>
          </a:prstGeom>
          <a:noFill/>
          <a:extLst>
            <a:ext uri="{909E8E84-426E-40DD-AFC4-6F175D3DCCD1}">
              <a14:hiddenFill xmlns:a14="http://schemas.microsoft.com/office/drawing/2010/main">
                <a:solidFill>
                  <a:srgbClr val="FFFFFF"/>
                </a:solidFill>
              </a14:hiddenFill>
            </a:ext>
          </a:extLst>
        </p:spPr>
      </p:pic>
      <p:sp>
        <p:nvSpPr>
          <p:cNvPr id="47106" name="Rectangle 2"/>
          <p:cNvSpPr>
            <a:spLocks noChangeArrowheads="1"/>
          </p:cNvSpPr>
          <p:nvPr/>
        </p:nvSpPr>
        <p:spPr bwMode="auto">
          <a:xfrm>
            <a:off x="0" y="23809"/>
            <a:ext cx="9144000" cy="582211"/>
          </a:xfrm>
          <a:prstGeom prst="rect">
            <a:avLst/>
          </a:prstGeom>
          <a:solidFill>
            <a:schemeClr val="tx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Black" charset="0"/>
                <a:ea typeface="ＭＳ Ｐゴシック" charset="0"/>
                <a:cs typeface="+mn-cs"/>
              </a:rPr>
              <a:t>Paul’s Post-Acts Journey</a:t>
            </a:r>
          </a:p>
        </p:txBody>
      </p:sp>
      <p:sp>
        <p:nvSpPr>
          <p:cNvPr id="47119" name="Rectangle 15"/>
          <p:cNvSpPr>
            <a:spLocks noChangeArrowheads="1"/>
          </p:cNvSpPr>
          <p:nvPr/>
        </p:nvSpPr>
        <p:spPr bwMode="auto">
          <a:xfrm>
            <a:off x="0" y="6575146"/>
            <a:ext cx="6181724" cy="2590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charset="0"/>
                <a:ea typeface="ＭＳ Ｐゴシック" charset="0"/>
                <a:cs typeface="+mn-cs"/>
              </a:rPr>
              <a:t>©  https://</a:t>
            </a:r>
            <a:r>
              <a:rPr kumimoji="0" lang="en-US" sz="1100" b="0" i="0" u="none" strike="noStrike" kern="1200" cap="none" spc="0" normalizeH="0" baseline="0" noProof="0" dirty="0" err="1">
                <a:ln>
                  <a:noFill/>
                </a:ln>
                <a:solidFill>
                  <a:srgbClr val="000000"/>
                </a:solidFill>
                <a:effectLst/>
                <a:uLnTx/>
                <a:uFillTx/>
                <a:latin typeface="Arial Narrow" charset="0"/>
                <a:ea typeface="ＭＳ Ｐゴシック" charset="0"/>
                <a:cs typeface="+mn-cs"/>
              </a:rPr>
              <a:t>www.deviantart.com</a:t>
            </a:r>
            <a:r>
              <a:rPr kumimoji="0" lang="en-US" sz="1100" b="0" i="0" u="none" strike="noStrike" kern="1200" cap="none" spc="0" normalizeH="0" baseline="0" noProof="0" dirty="0">
                <a:ln>
                  <a:noFill/>
                </a:ln>
                <a:solidFill>
                  <a:srgbClr val="000000"/>
                </a:solidFill>
                <a:effectLst/>
                <a:uLnTx/>
                <a:uFillTx/>
                <a:latin typeface="Arial Narrow" charset="0"/>
                <a:ea typeface="ＭＳ Ｐゴシック" charset="0"/>
                <a:cs typeface="+mn-cs"/>
              </a:rPr>
              <a:t>/sharklord1/art/Alt-Roman-Empire-Provinces-701148110</a:t>
            </a:r>
          </a:p>
        </p:txBody>
      </p:sp>
      <p:sp>
        <p:nvSpPr>
          <p:cNvPr id="47121" name="Rectangle 17"/>
          <p:cNvSpPr>
            <a:spLocks noGrp="1" noChangeArrowheads="1"/>
          </p:cNvSpPr>
          <p:nvPr>
            <p:ph type="title" idx="4294967295"/>
          </p:nvPr>
        </p:nvSpPr>
        <p:spPr>
          <a:xfrm>
            <a:off x="7639050" y="609600"/>
            <a:ext cx="1257300" cy="400050"/>
          </a:xfrm>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100" b="0" u="none" dirty="0">
                <a:solidFill>
                  <a:srgbClr val="000066"/>
                </a:solidFill>
                <a:effectLst/>
                <a:latin typeface="Arial Narrow" charset="0"/>
              </a:rPr>
              <a:t>Bible Lands Blank Map</a:t>
            </a:r>
            <a:endParaRPr lang="en-US" sz="100" dirty="0">
              <a:solidFill>
                <a:srgbClr val="000066"/>
              </a:solidFill>
            </a:endParaRPr>
          </a:p>
        </p:txBody>
      </p:sp>
      <p:sp>
        <p:nvSpPr>
          <p:cNvPr id="6" name="Text Box 7">
            <a:extLst>
              <a:ext uri="{FF2B5EF4-FFF2-40B4-BE49-F238E27FC236}">
                <a16:creationId xmlns:a16="http://schemas.microsoft.com/office/drawing/2014/main" id="{1481E6B1-86C7-1841-8224-D9E66995A9A3}"/>
              </a:ext>
            </a:extLst>
          </p:cNvPr>
          <p:cNvSpPr txBox="1">
            <a:spLocks noChangeArrowheads="1"/>
          </p:cNvSpPr>
          <p:nvPr/>
        </p:nvSpPr>
        <p:spPr bwMode="auto">
          <a:xfrm>
            <a:off x="0" y="2057825"/>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Spain</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7" name="Text Box 7">
            <a:extLst>
              <a:ext uri="{FF2B5EF4-FFF2-40B4-BE49-F238E27FC236}">
                <a16:creationId xmlns:a16="http://schemas.microsoft.com/office/drawing/2014/main" id="{96F782E3-6D66-C541-A602-5F25C1A91794}"/>
              </a:ext>
            </a:extLst>
          </p:cNvPr>
          <p:cNvSpPr txBox="1">
            <a:spLocks noChangeArrowheads="1"/>
          </p:cNvSpPr>
          <p:nvPr/>
        </p:nvSpPr>
        <p:spPr bwMode="auto">
          <a:xfrm>
            <a:off x="2791326" y="1473157"/>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Rome</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8" name="Text Box 7">
            <a:extLst>
              <a:ext uri="{FF2B5EF4-FFF2-40B4-BE49-F238E27FC236}">
                <a16:creationId xmlns:a16="http://schemas.microsoft.com/office/drawing/2014/main" id="{EA77D0FC-B01E-DA47-B4F3-90C4A34DB8CF}"/>
              </a:ext>
            </a:extLst>
          </p:cNvPr>
          <p:cNvSpPr txBox="1">
            <a:spLocks noChangeArrowheads="1"/>
          </p:cNvSpPr>
          <p:nvPr/>
        </p:nvSpPr>
        <p:spPr bwMode="auto">
          <a:xfrm>
            <a:off x="5598695" y="1376904"/>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Macedonia</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9" name="Text Box 7">
            <a:extLst>
              <a:ext uri="{FF2B5EF4-FFF2-40B4-BE49-F238E27FC236}">
                <a16:creationId xmlns:a16="http://schemas.microsoft.com/office/drawing/2014/main" id="{33C8AD35-5449-684F-97EB-3282C97CAF0D}"/>
              </a:ext>
            </a:extLst>
          </p:cNvPr>
          <p:cNvSpPr txBox="1">
            <a:spLocks noChangeArrowheads="1"/>
          </p:cNvSpPr>
          <p:nvPr/>
        </p:nvSpPr>
        <p:spPr bwMode="auto">
          <a:xfrm>
            <a:off x="6345655" y="4009522"/>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Crete</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10" name="Text Box 7">
            <a:extLst>
              <a:ext uri="{FF2B5EF4-FFF2-40B4-BE49-F238E27FC236}">
                <a16:creationId xmlns:a16="http://schemas.microsoft.com/office/drawing/2014/main" id="{D2BA9102-8E7A-E64D-AF71-875C094D9C70}"/>
              </a:ext>
            </a:extLst>
          </p:cNvPr>
          <p:cNvSpPr txBox="1">
            <a:spLocks noChangeArrowheads="1"/>
          </p:cNvSpPr>
          <p:nvPr/>
        </p:nvSpPr>
        <p:spPr bwMode="auto">
          <a:xfrm>
            <a:off x="6522823" y="2533111"/>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Ephesus</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11" name="Line 40">
            <a:extLst>
              <a:ext uri="{FF2B5EF4-FFF2-40B4-BE49-F238E27FC236}">
                <a16:creationId xmlns:a16="http://schemas.microsoft.com/office/drawing/2014/main" id="{0FC86719-E536-7347-A848-DD9B3F2FB677}"/>
              </a:ext>
            </a:extLst>
          </p:cNvPr>
          <p:cNvSpPr>
            <a:spLocks noChangeShapeType="1"/>
          </p:cNvSpPr>
          <p:nvPr/>
        </p:nvSpPr>
        <p:spPr bwMode="auto">
          <a:xfrm rot="20390226">
            <a:off x="6947088" y="1766001"/>
            <a:ext cx="890871" cy="96329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cs typeface="ＭＳ Ｐゴシック" charset="0"/>
            </a:endParaRPr>
          </a:p>
        </p:txBody>
      </p:sp>
      <p:sp>
        <p:nvSpPr>
          <p:cNvPr id="13" name="Line 40">
            <a:extLst>
              <a:ext uri="{FF2B5EF4-FFF2-40B4-BE49-F238E27FC236}">
                <a16:creationId xmlns:a16="http://schemas.microsoft.com/office/drawing/2014/main" id="{76BCC09D-AE2B-4145-B2D2-34B10D0E96F2}"/>
              </a:ext>
            </a:extLst>
          </p:cNvPr>
          <p:cNvSpPr>
            <a:spLocks noChangeShapeType="1"/>
          </p:cNvSpPr>
          <p:nvPr/>
        </p:nvSpPr>
        <p:spPr bwMode="auto">
          <a:xfrm rot="9590226">
            <a:off x="4356687" y="1871215"/>
            <a:ext cx="1093244" cy="22685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cs typeface="ＭＳ Ｐゴシック" charset="0"/>
            </a:endParaRPr>
          </a:p>
        </p:txBody>
      </p:sp>
      <p:sp>
        <p:nvSpPr>
          <p:cNvPr id="14" name="Line 40">
            <a:extLst>
              <a:ext uri="{FF2B5EF4-FFF2-40B4-BE49-F238E27FC236}">
                <a16:creationId xmlns:a16="http://schemas.microsoft.com/office/drawing/2014/main" id="{3724252A-39FE-AD4E-9DEF-25ABD2C6971A}"/>
              </a:ext>
            </a:extLst>
          </p:cNvPr>
          <p:cNvSpPr>
            <a:spLocks noChangeShapeType="1"/>
          </p:cNvSpPr>
          <p:nvPr/>
        </p:nvSpPr>
        <p:spPr bwMode="auto">
          <a:xfrm rot="20390226" flipH="1" flipV="1">
            <a:off x="6563534" y="1880065"/>
            <a:ext cx="677626" cy="832303"/>
          </a:xfrm>
          <a:prstGeom prst="line">
            <a:avLst/>
          </a:prstGeom>
          <a:noFill/>
          <a:ln w="57150" cmpd="sng">
            <a:solidFill>
              <a:srgbClr val="FFFF00"/>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glow rad="279400">
                  <a:srgbClr val="000000">
                    <a:alpha val="98000"/>
                  </a:srgbClr>
                </a:glow>
              </a:effectLst>
              <a:highlight>
                <a:srgbClr val="FFFF00"/>
              </a:highlight>
              <a:uLnTx/>
              <a:uFillTx/>
              <a:latin typeface="Times New Roman" charset="0"/>
              <a:ea typeface="ＭＳ Ｐゴシック" charset="0"/>
              <a:cs typeface="ＭＳ Ｐゴシック" charset="0"/>
            </a:endParaRPr>
          </a:p>
        </p:txBody>
      </p:sp>
      <p:sp>
        <p:nvSpPr>
          <p:cNvPr id="15" name="Line 40">
            <a:extLst>
              <a:ext uri="{FF2B5EF4-FFF2-40B4-BE49-F238E27FC236}">
                <a16:creationId xmlns:a16="http://schemas.microsoft.com/office/drawing/2014/main" id="{ED70F950-73D1-7E4D-AE8C-ECC0E03E29C4}"/>
              </a:ext>
            </a:extLst>
          </p:cNvPr>
          <p:cNvSpPr>
            <a:spLocks noChangeShapeType="1"/>
          </p:cNvSpPr>
          <p:nvPr/>
        </p:nvSpPr>
        <p:spPr bwMode="auto">
          <a:xfrm rot="20390226" flipH="1">
            <a:off x="5975886" y="3445961"/>
            <a:ext cx="1926257" cy="12401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cs typeface="ＭＳ Ｐゴシック" charset="0"/>
            </a:endParaRPr>
          </a:p>
        </p:txBody>
      </p:sp>
      <p:sp>
        <p:nvSpPr>
          <p:cNvPr id="16" name="Text Box 7">
            <a:extLst>
              <a:ext uri="{FF2B5EF4-FFF2-40B4-BE49-F238E27FC236}">
                <a16:creationId xmlns:a16="http://schemas.microsoft.com/office/drawing/2014/main" id="{DAF5FA00-6789-244C-961E-403EA9C8F5A7}"/>
              </a:ext>
            </a:extLst>
          </p:cNvPr>
          <p:cNvSpPr txBox="1">
            <a:spLocks noChangeArrowheads="1"/>
          </p:cNvSpPr>
          <p:nvPr/>
        </p:nvSpPr>
        <p:spPr bwMode="auto">
          <a:xfrm>
            <a:off x="4860160" y="1898702"/>
            <a:ext cx="1894505" cy="461558"/>
          </a:xfrm>
          <a:prstGeom prst="rect">
            <a:avLst/>
          </a:prstGeom>
          <a:solidFill>
            <a:schemeClr val="tx1"/>
          </a:solid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1 Timothy</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p:txBody>
      </p:sp>
      <p:sp>
        <p:nvSpPr>
          <p:cNvPr id="17" name="Text Box 2">
            <a:extLst>
              <a:ext uri="{FF2B5EF4-FFF2-40B4-BE49-F238E27FC236}">
                <a16:creationId xmlns:a16="http://schemas.microsoft.com/office/drawing/2014/main" id="{37E7AD47-4E7E-5D4F-8EA5-61B2F35BFA29}"/>
              </a:ext>
            </a:extLst>
          </p:cNvPr>
          <p:cNvSpPr txBox="1">
            <a:spLocks noChangeArrowheads="1"/>
          </p:cNvSpPr>
          <p:nvPr/>
        </p:nvSpPr>
        <p:spPr bwMode="auto">
          <a:xfrm>
            <a:off x="8391161" y="89445"/>
            <a:ext cx="699230"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142</a:t>
            </a:r>
          </a:p>
        </p:txBody>
      </p:sp>
    </p:spTree>
    <p:extLst>
      <p:ext uri="{BB962C8B-B14F-4D97-AF65-F5344CB8AC3E}">
        <p14:creationId xmlns:p14="http://schemas.microsoft.com/office/powerpoint/2010/main" val="38889636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bg/>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0" presetClass="path" presetSubtype="0" accel="50000" decel="50000" fill="hold" grpId="1" nodeType="clickEffect">
                                  <p:stCondLst>
                                    <p:cond delay="0"/>
                                  </p:stCondLst>
                                  <p:childTnLst>
                                    <p:animMotion origin="layout" path="M 0 0 L 0.21927 0.20416 " pathEditMode="relative" ptsTypes="AA">
                                      <p:cBhvr>
                                        <p:cTn id="31" dur="2000" fill="hold"/>
                                        <p:tgtEl>
                                          <p:spTgt spid="16">
                                            <p:bg/>
                                          </p:spTgt>
                                        </p:tgtEl>
                                        <p:attrNameLst>
                                          <p:attrName>ppt_x</p:attrName>
                                          <p:attrName>ppt_y</p:attrName>
                                        </p:attrNameLst>
                                      </p:cBhvr>
                                    </p:animMotion>
                                  </p:childTnLst>
                                </p:cTn>
                              </p:par>
                              <p:par>
                                <p:cTn id="32" presetID="0" presetClass="path" presetSubtype="0" accel="50000" decel="50000" fill="hold" grpId="1" nodeType="withEffect">
                                  <p:stCondLst>
                                    <p:cond delay="0"/>
                                  </p:stCondLst>
                                  <p:childTnLst>
                                    <p:animMotion origin="layout" path="M 0 0 L 0.21927 0.20416 " pathEditMode="relative" ptsTypes="AA">
                                      <p:cBhvr>
                                        <p:cTn id="33" dur="2000" fill="hold"/>
                                        <p:tgtEl>
                                          <p:spTgt spid="16">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uiExpand="1" build="allAtOnce" animBg="1"/>
      <p:bldP spid="16" grpId="1" build="allAtOnce"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28" tIns="40913" rIns="81828" bIns="40913" anchor="ctr"/>
          <a:lstStyle/>
          <a:p>
            <a:pPr algn="l" defTabSz="404279" eaLnBrk="0" hangingPunct="0">
              <a:lnSpc>
                <a:spcPct val="93000"/>
              </a:lnSpc>
              <a:buClr>
                <a:srgbClr val="000000"/>
              </a:buClr>
              <a:buSzPct val="100000"/>
            </a:pPr>
            <a:endParaRPr lang="en-US" sz="2200">
              <a:solidFill>
                <a:srgbClr val="FFFFFF"/>
              </a:solidFill>
              <a:ea typeface="MS Gothic" charset="0"/>
              <a:cs typeface="MS Gothic" charset="0"/>
            </a:endParaRPr>
          </a:p>
        </p:txBody>
      </p:sp>
      <p:sp>
        <p:nvSpPr>
          <p:cNvPr id="99330" name="Text Box 2"/>
          <p:cNvSpPr txBox="1">
            <a:spLocks noChangeArrowheads="1"/>
          </p:cNvSpPr>
          <p:nvPr/>
        </p:nvSpPr>
        <p:spPr bwMode="auto">
          <a:xfrm>
            <a:off x="768436" y="6562087"/>
            <a:ext cx="861699" cy="215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eaLnBrk="0" hangingPunct="0">
              <a:lnSpc>
                <a:spcPct val="93000"/>
              </a:lnSpc>
              <a:spcBef>
                <a:spcPts val="505"/>
              </a:spcBef>
              <a:buClr>
                <a:srgbClr val="FFFFFF"/>
              </a:buClr>
              <a:buSzPct val="100000"/>
            </a:pPr>
            <a:r>
              <a:rPr lang="en-GB" sz="800" b="1">
                <a:solidFill>
                  <a:srgbClr val="FFFFFF"/>
                </a:solidFill>
                <a:ea typeface="MS Gothic" charset="0"/>
                <a:cs typeface="MS Gothic" charset="0"/>
              </a:rPr>
              <a:t>© </a:t>
            </a:r>
            <a:r>
              <a:rPr lang="en-GB" sz="900" b="1">
                <a:solidFill>
                  <a:srgbClr val="FFFFFF"/>
                </a:solidFill>
                <a:ea typeface="MS Gothic" charset="0"/>
                <a:cs typeface="MS Gothic" charset="0"/>
              </a:rPr>
              <a:t>2006</a:t>
            </a:r>
            <a:r>
              <a:rPr lang="en-GB" sz="800" b="1">
                <a:solidFill>
                  <a:srgbClr val="FFFFFF"/>
                </a:solidFill>
                <a:ea typeface="MS Gothic" charset="0"/>
                <a:cs typeface="MS Gothic" charset="0"/>
              </a:rPr>
              <a:t> TBBMI</a:t>
            </a:r>
          </a:p>
        </p:txBody>
      </p:sp>
      <p:sp>
        <p:nvSpPr>
          <p:cNvPr id="99331" name="Rectangle 3"/>
          <p:cNvSpPr>
            <a:spLocks noChangeArrowheads="1"/>
          </p:cNvSpPr>
          <p:nvPr/>
        </p:nvSpPr>
        <p:spPr bwMode="auto">
          <a:xfrm>
            <a:off x="7905524" y="6540757"/>
            <a:ext cx="672999" cy="2170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p>
            <a:pPr defTabSz="404279" eaLnBrk="0" hangingPunct="0">
              <a:lnSpc>
                <a:spcPct val="93000"/>
              </a:lnSpc>
              <a:buClr>
                <a:srgbClr val="FFFFFF"/>
              </a:buClr>
              <a:buSzPct val="100000"/>
              <a:tabLst>
                <a:tab pos="0" algn="l"/>
                <a:tab pos="812827" algn="l"/>
                <a:tab pos="1629920" algn="l"/>
                <a:tab pos="2448445" algn="l"/>
                <a:tab pos="3266963" algn="l"/>
                <a:tab pos="4085479" algn="l"/>
                <a:tab pos="4906847" algn="l"/>
                <a:tab pos="5722519" algn="l"/>
                <a:tab pos="6541038" algn="l"/>
                <a:tab pos="7359561" algn="l"/>
                <a:tab pos="8178077" algn="l"/>
                <a:tab pos="8998023" algn="l"/>
              </a:tabLst>
            </a:pPr>
            <a:r>
              <a:rPr lang="en-GB" sz="900" b="1">
                <a:solidFill>
                  <a:srgbClr val="FFFFFF"/>
                </a:solidFill>
                <a:latin typeface="Comic Sans MS" charset="0"/>
                <a:ea typeface="MS Gothic" charset="0"/>
                <a:cs typeface="MS Gothic" charset="0"/>
              </a:rPr>
              <a:t>9.65.08.</a:t>
            </a:r>
          </a:p>
        </p:txBody>
      </p:sp>
      <p:pic>
        <p:nvPicPr>
          <p:cNvPr id="4915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3152" y="474850"/>
            <a:ext cx="7950488" cy="5780834"/>
          </a:xfrm>
          <a:prstGeom prst="rect">
            <a:avLst/>
          </a:prstGeom>
          <a:noFill/>
          <a:ln w="9525">
            <a:noFill/>
            <a:round/>
            <a:headEnd/>
            <a:tailEnd/>
          </a:ln>
          <a:effectLst>
            <a:outerShdw blurRad="63500" dist="71785" dir="2700000" algn="ctr" rotWithShape="0">
              <a:srgbClr val="808080"/>
            </a:outerShdw>
          </a:effectLst>
        </p:spPr>
      </p:pic>
      <p:sp>
        <p:nvSpPr>
          <p:cNvPr id="99333" name="Text Box 5"/>
          <p:cNvSpPr txBox="1">
            <a:spLocks noChangeArrowheads="1"/>
          </p:cNvSpPr>
          <p:nvPr/>
        </p:nvSpPr>
        <p:spPr bwMode="auto">
          <a:xfrm rot="1320000">
            <a:off x="3338081" y="4324071"/>
            <a:ext cx="2108488" cy="49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eaLnBrk="0" hangingPunct="0">
              <a:lnSpc>
                <a:spcPct val="93000"/>
              </a:lnSpc>
              <a:spcBef>
                <a:spcPts val="897"/>
              </a:spcBef>
              <a:buClr>
                <a:srgbClr val="FFFFFF"/>
              </a:buClr>
              <a:buSzPct val="100000"/>
            </a:pPr>
            <a:r>
              <a:rPr lang="en-GB" sz="1400" b="1">
                <a:solidFill>
                  <a:srgbClr val="FFFFFF"/>
                </a:solidFill>
                <a:latin typeface="Comic Sans MS" charset="0"/>
                <a:ea typeface="MS Gothic" charset="0"/>
                <a:cs typeface="MS Gothic" charset="0"/>
              </a:rPr>
              <a:t>MEDITERRANEAN SEA</a:t>
            </a:r>
          </a:p>
        </p:txBody>
      </p:sp>
      <p:sp>
        <p:nvSpPr>
          <p:cNvPr id="99334" name="Text Box 6"/>
          <p:cNvSpPr txBox="1">
            <a:spLocks noChangeArrowheads="1"/>
          </p:cNvSpPr>
          <p:nvPr/>
        </p:nvSpPr>
        <p:spPr bwMode="auto">
          <a:xfrm rot="1320000">
            <a:off x="584492" y="1392332"/>
            <a:ext cx="1363806" cy="49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eaLnBrk="0" hangingPunct="0">
              <a:lnSpc>
                <a:spcPct val="93000"/>
              </a:lnSpc>
              <a:spcBef>
                <a:spcPts val="897"/>
              </a:spcBef>
              <a:buClr>
                <a:srgbClr val="FFFFFF"/>
              </a:buClr>
              <a:buSzPct val="100000"/>
            </a:pPr>
            <a:r>
              <a:rPr lang="en-GB" sz="1400" b="1">
                <a:solidFill>
                  <a:srgbClr val="FFFFFF"/>
                </a:solidFill>
                <a:latin typeface="Comic Sans MS" charset="0"/>
                <a:ea typeface="MS Gothic" charset="0"/>
                <a:cs typeface="MS Gothic" charset="0"/>
              </a:rPr>
              <a:t>ATLANTIC OCEAN</a:t>
            </a:r>
          </a:p>
        </p:txBody>
      </p:sp>
      <p:sp>
        <p:nvSpPr>
          <p:cNvPr id="99335" name="Freeform 7"/>
          <p:cNvSpPr>
            <a:spLocks noChangeArrowheads="1"/>
          </p:cNvSpPr>
          <p:nvPr/>
        </p:nvSpPr>
        <p:spPr bwMode="auto">
          <a:xfrm>
            <a:off x="6251876" y="5350810"/>
            <a:ext cx="913535" cy="998725"/>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81828" tIns="40913" rIns="81828" bIns="40913" anchor="ctr"/>
          <a:lstStyle/>
          <a:p>
            <a:pPr algn="l" defTabSz="404279" eaLnBrk="0" hangingPunct="0">
              <a:lnSpc>
                <a:spcPct val="93000"/>
              </a:lnSpc>
              <a:buClr>
                <a:srgbClr val="000000"/>
              </a:buClr>
              <a:buSzPct val="100000"/>
            </a:pPr>
            <a:endParaRPr lang="en-US" sz="2200">
              <a:solidFill>
                <a:srgbClr val="FFFFFF"/>
              </a:solidFill>
            </a:endParaRPr>
          </a:p>
        </p:txBody>
      </p:sp>
      <p:sp>
        <p:nvSpPr>
          <p:cNvPr id="99336" name="Rectangle 8"/>
          <p:cNvSpPr>
            <a:spLocks noChangeArrowheads="1"/>
          </p:cNvSpPr>
          <p:nvPr/>
        </p:nvSpPr>
        <p:spPr bwMode="auto">
          <a:xfrm>
            <a:off x="571511" y="495860"/>
            <a:ext cx="7949045" cy="5828460"/>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lIns="81828" tIns="40913" rIns="81828" bIns="40913" anchor="ctr"/>
          <a:lstStyle/>
          <a:p>
            <a:pPr algn="l" defTabSz="404279" eaLnBrk="0" hangingPunct="0">
              <a:lnSpc>
                <a:spcPct val="93000"/>
              </a:lnSpc>
              <a:buClr>
                <a:srgbClr val="000000"/>
              </a:buClr>
              <a:buSzPct val="100000"/>
            </a:pPr>
            <a:endParaRPr lang="en-US" sz="2200">
              <a:solidFill>
                <a:srgbClr val="FFFFFF"/>
              </a:solidFill>
              <a:ea typeface="MS Gothic" charset="0"/>
              <a:cs typeface="MS Gothic" charset="0"/>
            </a:endParaRPr>
          </a:p>
        </p:txBody>
      </p:sp>
      <p:sp>
        <p:nvSpPr>
          <p:cNvPr id="99337" name="Text Box 9"/>
          <p:cNvSpPr txBox="1">
            <a:spLocks noChangeArrowheads="1"/>
          </p:cNvSpPr>
          <p:nvPr/>
        </p:nvSpPr>
        <p:spPr bwMode="auto">
          <a:xfrm>
            <a:off x="8758209" y="97428"/>
            <a:ext cx="184210" cy="3822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161" tIns="45745" rIns="91161" bIns="457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eaLnBrk="0" hangingPunct="0">
              <a:lnSpc>
                <a:spcPct val="93000"/>
              </a:lnSpc>
              <a:spcBef>
                <a:spcPts val="1234"/>
              </a:spcBef>
              <a:buClr>
                <a:srgbClr val="FFA27C"/>
              </a:buClr>
              <a:buSzPct val="100000"/>
            </a:pPr>
            <a:r>
              <a:rPr lang="en-GB" sz="2000">
                <a:solidFill>
                  <a:srgbClr val="FFA27C"/>
                </a:solidFill>
                <a:latin typeface="Comic Sans MS" charset="0"/>
                <a:ea typeface="MS Gothic" charset="0"/>
                <a:cs typeface="MS Gothic" charset="0"/>
              </a:rPr>
              <a:t> </a:t>
            </a:r>
          </a:p>
        </p:txBody>
      </p:sp>
      <p:sp>
        <p:nvSpPr>
          <p:cNvPr id="106507" name="Text Box 10"/>
          <p:cNvSpPr txBox="1">
            <a:spLocks noChangeArrowheads="1"/>
          </p:cNvSpPr>
          <p:nvPr/>
        </p:nvSpPr>
        <p:spPr bwMode="auto">
          <a:xfrm>
            <a:off x="2933989" y="3024199"/>
            <a:ext cx="1608124"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406410" eaLnBrk="0" hangingPunct="0">
              <a:lnSpc>
                <a:spcPct val="93000"/>
              </a:lnSpc>
              <a:spcBef>
                <a:spcPts val="1122"/>
              </a:spcBef>
              <a:buClr>
                <a:srgbClr val="FFFFFF"/>
              </a:buClr>
              <a:buSzPct val="100000"/>
              <a:defRPr/>
            </a:pPr>
            <a:r>
              <a:rPr lang="en-GB" b="1">
                <a:solidFill>
                  <a:srgbClr val="FFFFFF"/>
                </a:solidFill>
                <a:effectLst>
                  <a:glow rad="152400">
                    <a:srgbClr val="000000"/>
                  </a:glow>
                </a:effectLst>
                <a:latin typeface="Comic Sans MS" charset="0"/>
                <a:ea typeface="MS Gothic" charset="0"/>
                <a:cs typeface="MS Gothic" charset="0"/>
              </a:rPr>
              <a:t>ROME•</a:t>
            </a:r>
          </a:p>
        </p:txBody>
      </p:sp>
      <p:sp>
        <p:nvSpPr>
          <p:cNvPr id="106508" name="Text Box 11"/>
          <p:cNvSpPr txBox="1">
            <a:spLocks noChangeArrowheads="1"/>
          </p:cNvSpPr>
          <p:nvPr/>
        </p:nvSpPr>
        <p:spPr bwMode="auto">
          <a:xfrm>
            <a:off x="6459682" y="4150392"/>
            <a:ext cx="2684318"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406410" eaLnBrk="0" hangingPunct="0">
              <a:lnSpc>
                <a:spcPct val="93000"/>
              </a:lnSpc>
              <a:spcBef>
                <a:spcPts val="1122"/>
              </a:spcBef>
              <a:buClr>
                <a:srgbClr val="000000"/>
              </a:buClr>
              <a:buSzPct val="100000"/>
              <a:defRPr/>
            </a:pPr>
            <a:r>
              <a:rPr lang="en-GB" b="1">
                <a:solidFill>
                  <a:srgbClr val="000000"/>
                </a:solidFill>
                <a:effectLst>
                  <a:glow rad="152400">
                    <a:srgbClr val="FFFFFF"/>
                  </a:glow>
                </a:effectLst>
                <a:latin typeface="Comic Sans MS" charset="0"/>
                <a:ea typeface="MS Gothic" charset="0"/>
                <a:cs typeface="MS Gothic" charset="0"/>
              </a:rPr>
              <a:t>•Syrian Antioch</a:t>
            </a:r>
          </a:p>
        </p:txBody>
      </p:sp>
      <p:sp>
        <p:nvSpPr>
          <p:cNvPr id="106509" name="Text Box 12"/>
          <p:cNvSpPr txBox="1">
            <a:spLocks noChangeArrowheads="1"/>
          </p:cNvSpPr>
          <p:nvPr/>
        </p:nvSpPr>
        <p:spPr bwMode="auto">
          <a:xfrm>
            <a:off x="5964670" y="3501850"/>
            <a:ext cx="2980470"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406410" eaLnBrk="0" hangingPunct="0">
              <a:lnSpc>
                <a:spcPct val="93000"/>
              </a:lnSpc>
              <a:spcBef>
                <a:spcPts val="1122"/>
              </a:spcBef>
              <a:buClr>
                <a:srgbClr val="000000"/>
              </a:buClr>
              <a:buSzPct val="100000"/>
              <a:defRPr/>
            </a:pPr>
            <a:r>
              <a:rPr lang="en-GB" b="1">
                <a:solidFill>
                  <a:srgbClr val="000000"/>
                </a:solidFill>
                <a:effectLst>
                  <a:glow rad="152400">
                    <a:srgbClr val="FFFFFF"/>
                  </a:glow>
                </a:effectLst>
                <a:latin typeface="Comic Sans MS" charset="0"/>
                <a:ea typeface="MS Gothic" charset="0"/>
                <a:cs typeface="MS Gothic" charset="0"/>
              </a:rPr>
              <a:t>•Pisidian Antioch</a:t>
            </a:r>
          </a:p>
        </p:txBody>
      </p:sp>
      <p:sp>
        <p:nvSpPr>
          <p:cNvPr id="106510" name="Text Box 13"/>
          <p:cNvSpPr txBox="1">
            <a:spLocks noChangeArrowheads="1"/>
          </p:cNvSpPr>
          <p:nvPr/>
        </p:nvSpPr>
        <p:spPr bwMode="auto">
          <a:xfrm>
            <a:off x="5186799" y="3717563"/>
            <a:ext cx="2066185"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406410" eaLnBrk="0" hangingPunct="0">
              <a:lnSpc>
                <a:spcPct val="93000"/>
              </a:lnSpc>
              <a:spcBef>
                <a:spcPts val="1122"/>
              </a:spcBef>
              <a:buClr>
                <a:srgbClr val="000000"/>
              </a:buClr>
              <a:buSzPct val="100000"/>
              <a:defRPr/>
            </a:pPr>
            <a:r>
              <a:rPr lang="en-GB" b="1">
                <a:solidFill>
                  <a:srgbClr val="000000"/>
                </a:solidFill>
                <a:effectLst>
                  <a:glow rad="152400">
                    <a:srgbClr val="FFFFFF"/>
                  </a:glow>
                </a:effectLst>
                <a:latin typeface="Comic Sans MS" charset="0"/>
                <a:ea typeface="MS Gothic" charset="0"/>
                <a:cs typeface="MS Gothic" charset="0"/>
              </a:rPr>
              <a:t>•Ephesus</a:t>
            </a:r>
          </a:p>
        </p:txBody>
      </p:sp>
      <p:sp>
        <p:nvSpPr>
          <p:cNvPr id="106511" name="Text Box 14"/>
          <p:cNvSpPr txBox="1">
            <a:spLocks noChangeArrowheads="1"/>
          </p:cNvSpPr>
          <p:nvPr/>
        </p:nvSpPr>
        <p:spPr bwMode="auto">
          <a:xfrm>
            <a:off x="3899505" y="3787600"/>
            <a:ext cx="1261679"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406410" eaLnBrk="0" hangingPunct="0">
              <a:lnSpc>
                <a:spcPct val="93000"/>
              </a:lnSpc>
              <a:spcBef>
                <a:spcPts val="1122"/>
              </a:spcBef>
              <a:buClr>
                <a:srgbClr val="FFFFFF"/>
              </a:buClr>
              <a:buSzPct val="100000"/>
              <a:defRPr/>
            </a:pPr>
            <a:r>
              <a:rPr lang="en-GB" b="1" dirty="0">
                <a:solidFill>
                  <a:srgbClr val="FFFFFF"/>
                </a:solidFill>
                <a:effectLst>
                  <a:glow rad="152400">
                    <a:srgbClr val="000000"/>
                  </a:glow>
                </a:effectLst>
                <a:latin typeface="Comic Sans MS" charset="0"/>
                <a:ea typeface="MS Gothic" charset="0"/>
                <a:cs typeface="MS Gothic" charset="0"/>
              </a:rPr>
              <a:t>Athens</a:t>
            </a:r>
          </a:p>
        </p:txBody>
      </p:sp>
      <p:sp>
        <p:nvSpPr>
          <p:cNvPr id="99343" name="Text Box 15"/>
          <p:cNvSpPr txBox="1">
            <a:spLocks noChangeArrowheads="1"/>
          </p:cNvSpPr>
          <p:nvPr/>
        </p:nvSpPr>
        <p:spPr bwMode="auto">
          <a:xfrm>
            <a:off x="4675909" y="3650316"/>
            <a:ext cx="307398" cy="556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eaLnBrk="0" hangingPunct="0">
              <a:lnSpc>
                <a:spcPct val="93000"/>
              </a:lnSpc>
              <a:spcBef>
                <a:spcPts val="2019"/>
              </a:spcBef>
              <a:buClr>
                <a:srgbClr val="919191"/>
              </a:buClr>
              <a:buSzPct val="100000"/>
            </a:pPr>
            <a:r>
              <a:rPr lang="en-GB" sz="3200" b="1">
                <a:solidFill>
                  <a:srgbClr val="919191"/>
                </a:solidFill>
                <a:latin typeface="Comic Sans MS" charset="0"/>
                <a:ea typeface="MS Gothic" charset="0"/>
                <a:cs typeface="MS Gothic" charset="0"/>
              </a:rPr>
              <a:t>•</a:t>
            </a:r>
          </a:p>
        </p:txBody>
      </p:sp>
      <p:sp>
        <p:nvSpPr>
          <p:cNvPr id="106513" name="Text Box 16"/>
          <p:cNvSpPr txBox="1">
            <a:spLocks noChangeArrowheads="1"/>
          </p:cNvSpPr>
          <p:nvPr/>
        </p:nvSpPr>
        <p:spPr bwMode="auto">
          <a:xfrm>
            <a:off x="4625400" y="3076025"/>
            <a:ext cx="2067905"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406410" eaLnBrk="0" hangingPunct="0">
              <a:lnSpc>
                <a:spcPct val="93000"/>
              </a:lnSpc>
              <a:spcBef>
                <a:spcPts val="1122"/>
              </a:spcBef>
              <a:buClr>
                <a:srgbClr val="000000"/>
              </a:buClr>
              <a:buSzPct val="100000"/>
              <a:defRPr/>
            </a:pPr>
            <a:r>
              <a:rPr lang="en-GB" b="1">
                <a:solidFill>
                  <a:srgbClr val="000000"/>
                </a:solidFill>
                <a:effectLst>
                  <a:glow rad="152400">
                    <a:srgbClr val="FFFFFF"/>
                  </a:glow>
                </a:effectLst>
                <a:latin typeface="Comic Sans MS" charset="0"/>
                <a:ea typeface="MS Gothic" charset="0"/>
                <a:cs typeface="MS Gothic" charset="0"/>
              </a:rPr>
              <a:t>•Macedonia</a:t>
            </a:r>
          </a:p>
        </p:txBody>
      </p:sp>
      <p:grpSp>
        <p:nvGrpSpPr>
          <p:cNvPr id="99345" name="Group 17"/>
          <p:cNvGrpSpPr>
            <a:grpSpLocks/>
          </p:cNvGrpSpPr>
          <p:nvPr/>
        </p:nvGrpSpPr>
        <p:grpSpPr bwMode="auto">
          <a:xfrm>
            <a:off x="971264" y="2241179"/>
            <a:ext cx="7340023" cy="3760974"/>
            <a:chOff x="673" y="1600"/>
            <a:chExt cx="5086" cy="2685"/>
          </a:xfrm>
        </p:grpSpPr>
        <p:sp>
          <p:nvSpPr>
            <p:cNvPr id="106540" name="Text Box 18"/>
            <p:cNvSpPr txBox="1">
              <a:spLocks noChangeArrowheads="1"/>
            </p:cNvSpPr>
            <p:nvPr/>
          </p:nvSpPr>
          <p:spPr bwMode="auto">
            <a:xfrm>
              <a:off x="673" y="2759"/>
              <a:ext cx="1813"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406410" eaLnBrk="0" hangingPunct="0">
                <a:lnSpc>
                  <a:spcPct val="93000"/>
                </a:lnSpc>
                <a:spcBef>
                  <a:spcPts val="2255"/>
                </a:spcBef>
                <a:buClr>
                  <a:srgbClr val="0033CC"/>
                </a:buClr>
                <a:buSzPct val="100000"/>
                <a:defRPr/>
              </a:pPr>
              <a:r>
                <a:rPr lang="en-GB" sz="3600" b="1">
                  <a:solidFill>
                    <a:srgbClr val="0033CC"/>
                  </a:solidFill>
                  <a:effectLst>
                    <a:glow rad="152400">
                      <a:srgbClr val="FFFFFF"/>
                    </a:glow>
                  </a:effectLst>
                  <a:latin typeface="Comic Sans MS" charset="0"/>
                  <a:ea typeface="MS Gothic" charset="0"/>
                  <a:cs typeface="MS Gothic" charset="0"/>
                </a:rPr>
                <a:t>AFRICA</a:t>
              </a:r>
            </a:p>
          </p:txBody>
        </p:sp>
        <p:sp>
          <p:nvSpPr>
            <p:cNvPr id="106541" name="Text Box 19"/>
            <p:cNvSpPr txBox="1">
              <a:spLocks noChangeArrowheads="1"/>
            </p:cNvSpPr>
            <p:nvPr/>
          </p:nvSpPr>
          <p:spPr bwMode="auto">
            <a:xfrm>
              <a:off x="4656" y="1957"/>
              <a:ext cx="1029"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406410" eaLnBrk="0" hangingPunct="0">
                <a:lnSpc>
                  <a:spcPct val="93000"/>
                </a:lnSpc>
                <a:spcBef>
                  <a:spcPts val="2255"/>
                </a:spcBef>
                <a:buClr>
                  <a:srgbClr val="0033CC"/>
                </a:buClr>
                <a:buSzPct val="100000"/>
                <a:defRPr/>
              </a:pPr>
              <a:r>
                <a:rPr lang="en-GB" sz="3600" b="1">
                  <a:solidFill>
                    <a:srgbClr val="0033CC"/>
                  </a:solidFill>
                  <a:effectLst>
                    <a:glow rad="152400">
                      <a:srgbClr val="FFFFFF"/>
                    </a:glow>
                  </a:effectLst>
                  <a:latin typeface="Comic Sans MS" charset="0"/>
                  <a:ea typeface="MS Gothic" charset="0"/>
                  <a:cs typeface="MS Gothic" charset="0"/>
                </a:rPr>
                <a:t>ASIA</a:t>
              </a:r>
            </a:p>
          </p:txBody>
        </p:sp>
        <p:sp>
          <p:nvSpPr>
            <p:cNvPr id="106542" name="Text Box 20"/>
            <p:cNvSpPr txBox="1">
              <a:spLocks noChangeArrowheads="1"/>
            </p:cNvSpPr>
            <p:nvPr/>
          </p:nvSpPr>
          <p:spPr bwMode="auto">
            <a:xfrm>
              <a:off x="803" y="1600"/>
              <a:ext cx="1998" cy="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406410" eaLnBrk="0" hangingPunct="0">
                <a:lnSpc>
                  <a:spcPct val="93000"/>
                </a:lnSpc>
                <a:spcBef>
                  <a:spcPts val="2019"/>
                </a:spcBef>
                <a:buClr>
                  <a:srgbClr val="0033CC"/>
                </a:buClr>
                <a:buSzPct val="100000"/>
                <a:defRPr/>
              </a:pPr>
              <a:r>
                <a:rPr lang="en-GB" sz="3200" b="1">
                  <a:solidFill>
                    <a:srgbClr val="0033CC"/>
                  </a:solidFill>
                  <a:effectLst>
                    <a:glow rad="152400">
                      <a:srgbClr val="FFFFFF"/>
                    </a:glow>
                  </a:effectLst>
                  <a:latin typeface="Comic Sans MS" charset="0"/>
                  <a:ea typeface="MS Gothic" charset="0"/>
                  <a:cs typeface="MS Gothic" charset="0"/>
                </a:rPr>
                <a:t>EUROPE</a:t>
              </a:r>
            </a:p>
          </p:txBody>
        </p:sp>
        <p:sp>
          <p:nvSpPr>
            <p:cNvPr id="106543" name="Text Box 21"/>
            <p:cNvSpPr txBox="1">
              <a:spLocks noChangeArrowheads="1"/>
            </p:cNvSpPr>
            <p:nvPr/>
          </p:nvSpPr>
          <p:spPr bwMode="auto">
            <a:xfrm>
              <a:off x="4599" y="3922"/>
              <a:ext cx="1160"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406410" eaLnBrk="0" hangingPunct="0">
                <a:lnSpc>
                  <a:spcPct val="93000"/>
                </a:lnSpc>
                <a:spcBef>
                  <a:spcPts val="1739"/>
                </a:spcBef>
                <a:buClr>
                  <a:srgbClr val="0033CC"/>
                </a:buClr>
                <a:buSzPct val="100000"/>
                <a:defRPr/>
              </a:pPr>
              <a:r>
                <a:rPr lang="en-GB" sz="2800" b="1">
                  <a:solidFill>
                    <a:srgbClr val="0033CC"/>
                  </a:solidFill>
                  <a:effectLst>
                    <a:glow rad="152400">
                      <a:srgbClr val="FFFFFF"/>
                    </a:glow>
                  </a:effectLst>
                  <a:latin typeface="Comic Sans MS" charset="0"/>
                  <a:ea typeface="MS Gothic" charset="0"/>
                  <a:cs typeface="MS Gothic" charset="0"/>
                </a:rPr>
                <a:t>ARABIA</a:t>
              </a:r>
            </a:p>
          </p:txBody>
        </p:sp>
      </p:grpSp>
      <p:sp>
        <p:nvSpPr>
          <p:cNvPr id="49174" name="Text Box 22"/>
          <p:cNvSpPr txBox="1">
            <a:spLocks noChangeArrowheads="1"/>
          </p:cNvSpPr>
          <p:nvPr/>
        </p:nvSpPr>
        <p:spPr bwMode="auto">
          <a:xfrm>
            <a:off x="867356" y="4182599"/>
            <a:ext cx="1718829" cy="326822"/>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06410" eaLnBrk="0" hangingPunct="0">
              <a:lnSpc>
                <a:spcPct val="93000"/>
              </a:lnSpc>
              <a:spcBef>
                <a:spcPts val="1010"/>
              </a:spcBef>
              <a:buClr>
                <a:srgbClr val="000000"/>
              </a:buClr>
              <a:buSzPct val="100000"/>
              <a:defRPr/>
            </a:pPr>
            <a:r>
              <a:rPr lang="en-GB" sz="1600" b="1">
                <a:solidFill>
                  <a:srgbClr val="000000"/>
                </a:solidFill>
                <a:latin typeface="Comic Sans MS" charset="0"/>
                <a:ea typeface="MS Gothic" charset="0"/>
                <a:cs typeface="MS Gothic" charset="0"/>
              </a:rPr>
              <a:t>Acts 21-28</a:t>
            </a:r>
          </a:p>
        </p:txBody>
      </p:sp>
      <p:sp>
        <p:nvSpPr>
          <p:cNvPr id="106516" name="Text Box 23"/>
          <p:cNvSpPr txBox="1">
            <a:spLocks noChangeArrowheads="1"/>
          </p:cNvSpPr>
          <p:nvPr/>
        </p:nvSpPr>
        <p:spPr bwMode="auto">
          <a:xfrm>
            <a:off x="6459699" y="4668662"/>
            <a:ext cx="2009365"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defTabSz="406410" eaLnBrk="0" hangingPunct="0">
              <a:lnSpc>
                <a:spcPct val="93000"/>
              </a:lnSpc>
              <a:spcBef>
                <a:spcPts val="1122"/>
              </a:spcBef>
              <a:buClr>
                <a:srgbClr val="000000"/>
              </a:buClr>
              <a:buSzPct val="100000"/>
              <a:defRPr/>
            </a:pPr>
            <a:r>
              <a:rPr lang="en-GB" b="1" dirty="0">
                <a:solidFill>
                  <a:srgbClr val="000000"/>
                </a:solidFill>
                <a:effectLst>
                  <a:glow rad="152400">
                    <a:srgbClr val="FFFFFF"/>
                  </a:glow>
                </a:effectLst>
                <a:latin typeface="Comic Sans MS" charset="0"/>
                <a:ea typeface="MS Gothic" charset="0"/>
                <a:cs typeface="MS Gothic" charset="0"/>
              </a:rPr>
              <a:t>•Jerusalem</a:t>
            </a:r>
          </a:p>
        </p:txBody>
      </p:sp>
      <p:grpSp>
        <p:nvGrpSpPr>
          <p:cNvPr id="3" name="Group 24"/>
          <p:cNvGrpSpPr>
            <a:grpSpLocks/>
          </p:cNvGrpSpPr>
          <p:nvPr/>
        </p:nvGrpSpPr>
        <p:grpSpPr bwMode="auto">
          <a:xfrm>
            <a:off x="382444" y="4689662"/>
            <a:ext cx="5759738" cy="613522"/>
            <a:chOff x="501" y="3348"/>
            <a:chExt cx="3751" cy="438"/>
          </a:xfrm>
        </p:grpSpPr>
        <p:sp>
          <p:nvSpPr>
            <p:cNvPr id="49177" name="Rectangle 25"/>
            <p:cNvSpPr>
              <a:spLocks noChangeArrowheads="1"/>
            </p:cNvSpPr>
            <p:nvPr/>
          </p:nvSpPr>
          <p:spPr bwMode="auto">
            <a:xfrm>
              <a:off x="501" y="3348"/>
              <a:ext cx="3751" cy="438"/>
            </a:xfrm>
            <a:prstGeom prst="rect">
              <a:avLst/>
            </a:prstGeom>
            <a:blipFill dpi="0" rotWithShape="0">
              <a:blip r:embed="rId5"/>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algn="l" defTabSz="409108" eaLnBrk="0" hangingPunct="0">
                <a:lnSpc>
                  <a:spcPct val="93000"/>
                </a:lnSpc>
                <a:buClr>
                  <a:srgbClr val="000000"/>
                </a:buClr>
                <a:buSzPct val="100000"/>
                <a:defRPr/>
              </a:pPr>
              <a:endParaRPr lang="en-US" sz="2200" dirty="0">
                <a:solidFill>
                  <a:srgbClr val="FFFFFF"/>
                </a:solidFill>
                <a:latin typeface="Times New Roman"/>
                <a:ea typeface="MS Gothic"/>
                <a:cs typeface="MS Gothic"/>
              </a:endParaRPr>
            </a:p>
          </p:txBody>
        </p:sp>
        <p:sp>
          <p:nvSpPr>
            <p:cNvPr id="99370" name="Text Box 26"/>
            <p:cNvSpPr txBox="1">
              <a:spLocks noChangeArrowheads="1"/>
            </p:cNvSpPr>
            <p:nvPr/>
          </p:nvSpPr>
          <p:spPr bwMode="auto">
            <a:xfrm>
              <a:off x="523" y="3366"/>
              <a:ext cx="3687" cy="3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l" eaLnBrk="0" hangingPunct="0">
                <a:lnSpc>
                  <a:spcPct val="93000"/>
                </a:lnSpc>
                <a:spcBef>
                  <a:spcPts val="1795"/>
                </a:spcBef>
                <a:buClr>
                  <a:srgbClr val="000000"/>
                </a:buClr>
                <a:buSzPct val="100000"/>
              </a:pPr>
              <a:r>
                <a:rPr lang="en-GB" sz="2900" b="1">
                  <a:solidFill>
                    <a:srgbClr val="000000"/>
                  </a:solidFill>
                  <a:latin typeface="Comic Sans MS" charset="0"/>
                  <a:ea typeface="MS Gothic" charset="0"/>
                  <a:cs typeface="MS Gothic" charset="0"/>
                </a:rPr>
                <a:t>4.</a:t>
              </a:r>
              <a:r>
                <a:rPr lang="ru-RU" altLang="ja-JP" sz="2900" b="1">
                  <a:solidFill>
                    <a:srgbClr val="000000"/>
                  </a:solidFill>
                  <a:latin typeface="Comic Sans MS" charset="0"/>
                  <a:ea typeface="MS Gothic" charset="0"/>
                  <a:cs typeface="MS Gothic" charset="0"/>
                </a:rPr>
                <a:t>"</a:t>
              </a:r>
              <a:r>
                <a:rPr lang="en-GB" altLang="ja-JP" sz="2900" b="1">
                  <a:solidFill>
                    <a:srgbClr val="000000"/>
                  </a:solidFill>
                  <a:latin typeface="Comic Sans MS" charset="0"/>
                  <a:ea typeface="MS Gothic" charset="0"/>
                  <a:cs typeface="MS Gothic" charset="0"/>
                </a:rPr>
                <a:t>To </a:t>
              </a:r>
              <a:r>
                <a:rPr lang="en-GB" altLang="ja-JP" sz="2900" b="1" u="sng">
                  <a:solidFill>
                    <a:srgbClr val="FC0128"/>
                  </a:solidFill>
                  <a:latin typeface="Comic Sans MS" charset="0"/>
                  <a:ea typeface="MS Gothic" charset="0"/>
                  <a:cs typeface="MS Gothic" charset="0"/>
                </a:rPr>
                <a:t>Rome</a:t>
              </a:r>
              <a:r>
                <a:rPr lang="en-GB" altLang="ja-JP" sz="2900" b="1">
                  <a:solidFill>
                    <a:srgbClr val="000000"/>
                  </a:solidFill>
                  <a:latin typeface="Comic Sans MS" charset="0"/>
                  <a:ea typeface="MS Gothic" charset="0"/>
                  <a:cs typeface="MS Gothic" charset="0"/>
                </a:rPr>
                <a:t> and </a:t>
              </a:r>
              <a:r>
                <a:rPr lang="en-GB" altLang="ja-JP" sz="2900" b="1" u="sng">
                  <a:solidFill>
                    <a:srgbClr val="FC0128"/>
                  </a:solidFill>
                  <a:latin typeface="Comic Sans MS" charset="0"/>
                  <a:ea typeface="MS Gothic" charset="0"/>
                  <a:cs typeface="MS Gothic" charset="0"/>
                </a:rPr>
                <a:t>GAIN</a:t>
              </a:r>
              <a:r>
                <a:rPr lang="en-GB" altLang="ja-JP" sz="2900" b="1">
                  <a:solidFill>
                    <a:srgbClr val="000000"/>
                  </a:solidFill>
                  <a:latin typeface="Comic Sans MS" charset="0"/>
                  <a:ea typeface="MS Gothic" charset="0"/>
                  <a:cs typeface="MS Gothic" charset="0"/>
                </a:rPr>
                <a:t>!</a:t>
              </a:r>
              <a:r>
                <a:rPr lang="ru-RU" altLang="ja-JP" sz="2900" b="1">
                  <a:solidFill>
                    <a:srgbClr val="000000"/>
                  </a:solidFill>
                  <a:latin typeface="Comic Sans MS" charset="0"/>
                  <a:ea typeface="MS Gothic" charset="0"/>
                  <a:cs typeface="MS Gothic" charset="0"/>
                </a:rPr>
                <a:t>"</a:t>
              </a:r>
              <a:endParaRPr lang="en-GB" sz="2900" b="1">
                <a:solidFill>
                  <a:srgbClr val="000000"/>
                </a:solidFill>
                <a:latin typeface="Comic Sans MS" charset="0"/>
                <a:ea typeface="MS Gothic" charset="0"/>
                <a:cs typeface="MS Gothic" charset="0"/>
              </a:endParaRPr>
            </a:p>
          </p:txBody>
        </p:sp>
      </p:grpSp>
      <p:grpSp>
        <p:nvGrpSpPr>
          <p:cNvPr id="4" name="Group 27"/>
          <p:cNvGrpSpPr>
            <a:grpSpLocks/>
          </p:cNvGrpSpPr>
          <p:nvPr/>
        </p:nvGrpSpPr>
        <p:grpSpPr bwMode="auto">
          <a:xfrm>
            <a:off x="382455" y="5483883"/>
            <a:ext cx="8595591" cy="1084169"/>
            <a:chOff x="625" y="3915"/>
            <a:chExt cx="5458" cy="774"/>
          </a:xfrm>
        </p:grpSpPr>
        <p:sp>
          <p:nvSpPr>
            <p:cNvPr id="49180" name="Rectangle 28"/>
            <p:cNvSpPr>
              <a:spLocks noChangeArrowheads="1"/>
            </p:cNvSpPr>
            <p:nvPr/>
          </p:nvSpPr>
          <p:spPr bwMode="auto">
            <a:xfrm>
              <a:off x="625" y="3915"/>
              <a:ext cx="5458" cy="774"/>
            </a:xfrm>
            <a:prstGeom prst="rect">
              <a:avLst/>
            </a:prstGeom>
            <a:blipFill dpi="0" rotWithShape="0">
              <a:blip r:embed="rId5"/>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algn="l" defTabSz="409108" eaLnBrk="0" hangingPunct="0">
                <a:lnSpc>
                  <a:spcPct val="93000"/>
                </a:lnSpc>
                <a:buClr>
                  <a:srgbClr val="000000"/>
                </a:buClr>
                <a:buSzPct val="100000"/>
                <a:defRPr/>
              </a:pPr>
              <a:endParaRPr lang="en-US" sz="2200" dirty="0">
                <a:solidFill>
                  <a:srgbClr val="FFFFFF"/>
                </a:solidFill>
                <a:latin typeface="Times New Roman"/>
                <a:ea typeface="MS Gothic"/>
                <a:cs typeface="MS Gothic"/>
              </a:endParaRPr>
            </a:p>
          </p:txBody>
        </p:sp>
        <p:sp>
          <p:nvSpPr>
            <p:cNvPr id="99368" name="Rectangle 29"/>
            <p:cNvSpPr>
              <a:spLocks noChangeArrowheads="1"/>
            </p:cNvSpPr>
            <p:nvPr/>
          </p:nvSpPr>
          <p:spPr bwMode="auto">
            <a:xfrm>
              <a:off x="671" y="3940"/>
              <a:ext cx="5412" cy="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p>
              <a:pPr algn="l" defTabSz="404279" eaLnBrk="0" hangingPunct="0">
                <a:lnSpc>
                  <a:spcPct val="80000"/>
                </a:lnSpc>
                <a:buClr>
                  <a:srgbClr val="000000"/>
                </a:buClr>
                <a:buSzPct val="100000"/>
                <a:tabLst>
                  <a:tab pos="0" algn="l"/>
                  <a:tab pos="812827" algn="l"/>
                  <a:tab pos="1629920" algn="l"/>
                  <a:tab pos="2448445" algn="l"/>
                  <a:tab pos="3266963" algn="l"/>
                  <a:tab pos="4085479" algn="l"/>
                  <a:tab pos="4906847" algn="l"/>
                  <a:tab pos="5722519" algn="l"/>
                  <a:tab pos="6541038" algn="l"/>
                  <a:tab pos="7359561" algn="l"/>
                  <a:tab pos="8178077" algn="l"/>
                  <a:tab pos="8998023" algn="l"/>
                </a:tabLst>
              </a:pPr>
              <a:r>
                <a:rPr lang="en-GB" sz="2200" b="1" dirty="0">
                  <a:solidFill>
                    <a:srgbClr val="000000"/>
                  </a:solidFill>
                  <a:latin typeface="Comic Sans MS" charset="0"/>
                  <a:ea typeface="MS Gothic" charset="0"/>
                  <a:cs typeface="MS Gothic" charset="0"/>
                </a:rPr>
                <a:t>Significance: As a prisoner, sent to </a:t>
              </a:r>
              <a:r>
                <a:rPr lang="en-GB" sz="2200" b="1" u="sng" dirty="0">
                  <a:solidFill>
                    <a:srgbClr val="FC0128"/>
                  </a:solidFill>
                  <a:latin typeface="Comic Sans MS" charset="0"/>
                  <a:ea typeface="MS Gothic" charset="0"/>
                  <a:cs typeface="MS Gothic" charset="0"/>
                </a:rPr>
                <a:t>Rome</a:t>
              </a:r>
              <a:r>
                <a:rPr lang="en-GB" sz="2200" b="1" dirty="0">
                  <a:solidFill>
                    <a:srgbClr val="000000"/>
                  </a:solidFill>
                  <a:latin typeface="Comic Sans MS" charset="0"/>
                  <a:ea typeface="MS Gothic" charset="0"/>
                  <a:cs typeface="MS Gothic" charset="0"/>
                </a:rPr>
                <a:t>; Christian influence in prison and the house of </a:t>
              </a:r>
              <a:r>
                <a:rPr lang="en-GB" sz="2200" b="1" u="sng" dirty="0">
                  <a:solidFill>
                    <a:srgbClr val="FC0128"/>
                  </a:solidFill>
                  <a:latin typeface="Comic Sans MS" charset="0"/>
                  <a:ea typeface="MS Gothic" charset="0"/>
                  <a:cs typeface="MS Gothic" charset="0"/>
                </a:rPr>
                <a:t>Caesar</a:t>
              </a:r>
              <a:r>
                <a:rPr lang="en-GB" sz="2200" b="1" dirty="0">
                  <a:solidFill>
                    <a:srgbClr val="000000"/>
                  </a:solidFill>
                  <a:latin typeface="Comic Sans MS" charset="0"/>
                  <a:ea typeface="MS Gothic" charset="0"/>
                  <a:cs typeface="MS Gothic" charset="0"/>
                </a:rPr>
                <a:t>; important prison letters; </a:t>
              </a:r>
              <a:r>
                <a:rPr lang="ru-RU" altLang="ja-JP" sz="2200" b="1" dirty="0">
                  <a:solidFill>
                    <a:srgbClr val="000000"/>
                  </a:solidFill>
                  <a:latin typeface="Comic Sans MS" charset="0"/>
                  <a:ea typeface="MS Gothic" charset="0"/>
                  <a:cs typeface="MS Gothic" charset="0"/>
                </a:rPr>
                <a:t>"</a:t>
              </a:r>
              <a:r>
                <a:rPr lang="en-GB" altLang="ja-JP" sz="2200" b="1" dirty="0">
                  <a:solidFill>
                    <a:srgbClr val="000000"/>
                  </a:solidFill>
                  <a:latin typeface="Comic Sans MS" charset="0"/>
                  <a:ea typeface="MS Gothic" charset="0"/>
                  <a:cs typeface="MS Gothic" charset="0"/>
                </a:rPr>
                <a:t>fought the good fight, kept the faith!</a:t>
              </a:r>
              <a:r>
                <a:rPr lang="ru-RU" altLang="ja-JP" sz="2200" b="1" dirty="0">
                  <a:solidFill>
                    <a:srgbClr val="000000"/>
                  </a:solidFill>
                  <a:latin typeface="Comic Sans MS" charset="0"/>
                  <a:ea typeface="MS Gothic" charset="0"/>
                  <a:cs typeface="MS Gothic" charset="0"/>
                </a:rPr>
                <a:t>"</a:t>
              </a:r>
              <a:endParaRPr lang="en-GB" sz="2200" b="1" dirty="0">
                <a:solidFill>
                  <a:srgbClr val="000000"/>
                </a:solidFill>
                <a:latin typeface="Comic Sans MS" charset="0"/>
                <a:ea typeface="MS Gothic" charset="0"/>
                <a:cs typeface="MS Gothic" charset="0"/>
              </a:endParaRPr>
            </a:p>
          </p:txBody>
        </p:sp>
      </p:grpSp>
      <p:grpSp>
        <p:nvGrpSpPr>
          <p:cNvPr id="5" name="Group 30"/>
          <p:cNvGrpSpPr>
            <a:grpSpLocks/>
          </p:cNvGrpSpPr>
          <p:nvPr/>
        </p:nvGrpSpPr>
        <p:grpSpPr bwMode="auto">
          <a:xfrm>
            <a:off x="3983184" y="379603"/>
            <a:ext cx="4577773" cy="2997522"/>
            <a:chOff x="2760" y="270"/>
            <a:chExt cx="3172" cy="2142"/>
          </a:xfrm>
        </p:grpSpPr>
        <p:pic>
          <p:nvPicPr>
            <p:cNvPr id="49183" name="Picture 31"/>
            <p:cNvPicPr>
              <a:picLocks noChangeAspect="1" noChangeArrowheads="1"/>
            </p:cNvPicPr>
            <p:nvPr/>
          </p:nvPicPr>
          <p:blipFill>
            <a:blip r:embed="rId6"/>
            <a:srcRect/>
            <a:stretch>
              <a:fillRect/>
            </a:stretch>
          </p:blipFill>
          <p:spPr bwMode="auto">
            <a:xfrm>
              <a:off x="2785" y="270"/>
              <a:ext cx="3147" cy="2089"/>
            </a:xfrm>
            <a:prstGeom prst="rect">
              <a:avLst/>
            </a:prstGeom>
            <a:noFill/>
            <a:ln w="76320">
              <a:solidFill>
                <a:srgbClr val="A50021"/>
              </a:solidFill>
              <a:miter lim="800000"/>
              <a:headEnd/>
              <a:tailEnd/>
            </a:ln>
            <a:effectLst>
              <a:outerShdw blurRad="63500" dist="89605" dir="2700000" algn="ctr" rotWithShape="0">
                <a:srgbClr val="000000"/>
              </a:outerShdw>
            </a:effectLst>
          </p:spPr>
        </p:pic>
        <p:sp>
          <p:nvSpPr>
            <p:cNvPr id="99366" name="Text Box 32"/>
            <p:cNvSpPr txBox="1">
              <a:spLocks noChangeArrowheads="1"/>
            </p:cNvSpPr>
            <p:nvPr/>
          </p:nvSpPr>
          <p:spPr bwMode="auto">
            <a:xfrm>
              <a:off x="2760" y="2086"/>
              <a:ext cx="3151" cy="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eaLnBrk="0" hangingPunct="0">
                <a:lnSpc>
                  <a:spcPct val="93000"/>
                </a:lnSpc>
                <a:spcBef>
                  <a:spcPts val="1122"/>
                </a:spcBef>
                <a:buClr>
                  <a:srgbClr val="FFEA18"/>
                </a:buClr>
                <a:buSzPct val="100000"/>
                <a:defRPr/>
              </a:pPr>
              <a:r>
                <a:rPr lang="en-GB" b="1" dirty="0">
                  <a:solidFill>
                    <a:srgbClr val="FFEA18"/>
                  </a:solidFill>
                  <a:effectLst>
                    <a:glow rad="127000">
                      <a:srgbClr val="000000"/>
                    </a:glow>
                  </a:effectLst>
                  <a:latin typeface="Comic Sans MS" charset="0"/>
                  <a:ea typeface="MS Gothic" charset="0"/>
                  <a:cs typeface="MS Gothic" charset="0"/>
                </a:rPr>
                <a:t>ROME</a:t>
              </a:r>
              <a:r>
                <a:rPr lang="uk-UA" altLang="ja-JP" b="1" dirty="0">
                  <a:solidFill>
                    <a:srgbClr val="FFEA18"/>
                  </a:solidFill>
                  <a:effectLst>
                    <a:glow rad="127000">
                      <a:srgbClr val="000000"/>
                    </a:glow>
                  </a:effectLst>
                  <a:latin typeface="Comic Sans MS" charset="0"/>
                  <a:ea typeface="MS Gothic" charset="0"/>
                  <a:cs typeface="MS Gothic" charset="0"/>
                </a:rPr>
                <a:t>'</a:t>
              </a:r>
              <a:r>
                <a:rPr lang="en-GB" altLang="ja-JP" b="1" dirty="0">
                  <a:solidFill>
                    <a:srgbClr val="FFEA18"/>
                  </a:solidFill>
                  <a:effectLst>
                    <a:glow rad="127000">
                      <a:srgbClr val="000000"/>
                    </a:glow>
                  </a:effectLst>
                  <a:latin typeface="Comic Sans MS" charset="0"/>
                  <a:ea typeface="MS Gothic" charset="0"/>
                  <a:cs typeface="MS Gothic" charset="0"/>
                </a:rPr>
                <a:t>S ANCIENT FORUM</a:t>
              </a:r>
              <a:endParaRPr lang="en-GB" b="1" dirty="0">
                <a:solidFill>
                  <a:srgbClr val="FFEA18"/>
                </a:solidFill>
                <a:effectLst>
                  <a:glow rad="127000">
                    <a:srgbClr val="000000"/>
                  </a:glow>
                </a:effectLst>
                <a:latin typeface="Comic Sans MS" charset="0"/>
                <a:ea typeface="MS Gothic" charset="0"/>
                <a:cs typeface="MS Gothic" charset="0"/>
              </a:endParaRPr>
            </a:p>
          </p:txBody>
        </p:sp>
      </p:grpSp>
      <p:sp>
        <p:nvSpPr>
          <p:cNvPr id="99351" name="Text Box 33"/>
          <p:cNvSpPr txBox="1">
            <a:spLocks noChangeArrowheads="1"/>
          </p:cNvSpPr>
          <p:nvPr/>
        </p:nvSpPr>
        <p:spPr bwMode="auto">
          <a:xfrm>
            <a:off x="8612912" y="6168841"/>
            <a:ext cx="165966" cy="323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lgn="l" eaLnBrk="0" hangingPunct="0">
              <a:lnSpc>
                <a:spcPct val="93000"/>
              </a:lnSpc>
              <a:buClr>
                <a:srgbClr val="000000"/>
              </a:buClr>
              <a:buSzPct val="100000"/>
            </a:pPr>
            <a:endParaRPr lang="en-US">
              <a:solidFill>
                <a:srgbClr val="FFFFFF"/>
              </a:solidFill>
              <a:ea typeface="MS Gothic" charset="0"/>
              <a:cs typeface="MS Gothic" charset="0"/>
            </a:endParaRPr>
          </a:p>
        </p:txBody>
      </p:sp>
      <p:sp>
        <p:nvSpPr>
          <p:cNvPr id="99352" name="Rectangle 34"/>
          <p:cNvSpPr>
            <a:spLocks noChangeArrowheads="1"/>
          </p:cNvSpPr>
          <p:nvPr/>
        </p:nvSpPr>
        <p:spPr bwMode="auto">
          <a:xfrm>
            <a:off x="7906967" y="6540757"/>
            <a:ext cx="672999" cy="2170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p>
            <a:pPr defTabSz="404279" eaLnBrk="0" hangingPunct="0">
              <a:lnSpc>
                <a:spcPct val="93000"/>
              </a:lnSpc>
              <a:buClr>
                <a:srgbClr val="FFFFFF"/>
              </a:buClr>
              <a:buSzPct val="100000"/>
              <a:tabLst>
                <a:tab pos="0" algn="l"/>
                <a:tab pos="812827" algn="l"/>
                <a:tab pos="1629920" algn="l"/>
                <a:tab pos="2448445" algn="l"/>
                <a:tab pos="3266963" algn="l"/>
                <a:tab pos="4085479" algn="l"/>
                <a:tab pos="4906847" algn="l"/>
                <a:tab pos="5722519" algn="l"/>
                <a:tab pos="6541038" algn="l"/>
                <a:tab pos="7359561" algn="l"/>
                <a:tab pos="8178077" algn="l"/>
                <a:tab pos="8998023" algn="l"/>
              </a:tabLst>
            </a:pPr>
            <a:r>
              <a:rPr lang="en-GB" sz="900" b="1">
                <a:solidFill>
                  <a:srgbClr val="FFFFFF"/>
                </a:solidFill>
                <a:latin typeface="Comic Sans MS" charset="0"/>
                <a:ea typeface="MS Gothic" charset="0"/>
                <a:cs typeface="MS Gothic" charset="0"/>
              </a:rPr>
              <a:t>9.65.08.</a:t>
            </a:r>
          </a:p>
        </p:txBody>
      </p:sp>
      <p:sp>
        <p:nvSpPr>
          <p:cNvPr id="99353" name="Text Box 35"/>
          <p:cNvSpPr txBox="1">
            <a:spLocks noChangeArrowheads="1"/>
          </p:cNvSpPr>
          <p:nvPr/>
        </p:nvSpPr>
        <p:spPr bwMode="auto">
          <a:xfrm>
            <a:off x="8456056" y="6539675"/>
            <a:ext cx="303629" cy="215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eaLnBrk="0" hangingPunct="0">
              <a:lnSpc>
                <a:spcPct val="93000"/>
              </a:lnSpc>
              <a:spcBef>
                <a:spcPts val="561"/>
              </a:spcBef>
              <a:buClr>
                <a:srgbClr val="FFFFFF"/>
              </a:buClr>
              <a:buSzPct val="100000"/>
            </a:pPr>
            <a:r>
              <a:rPr lang="en-GB" sz="900" b="1">
                <a:solidFill>
                  <a:srgbClr val="FFFFFF"/>
                </a:solidFill>
                <a:latin typeface="Comic Sans MS" charset="0"/>
                <a:ea typeface="MS Gothic" charset="0"/>
                <a:cs typeface="MS Gothic" charset="0"/>
              </a:rPr>
              <a:t>46</a:t>
            </a:r>
          </a:p>
        </p:txBody>
      </p:sp>
      <p:sp>
        <p:nvSpPr>
          <p:cNvPr id="99354" name="Text Box 36"/>
          <p:cNvSpPr txBox="1">
            <a:spLocks noChangeArrowheads="1"/>
          </p:cNvSpPr>
          <p:nvPr/>
        </p:nvSpPr>
        <p:spPr bwMode="auto">
          <a:xfrm>
            <a:off x="8696616" y="6481203"/>
            <a:ext cx="281421" cy="2983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eaLnBrk="0" hangingPunct="0">
              <a:lnSpc>
                <a:spcPct val="93000"/>
              </a:lnSpc>
              <a:spcBef>
                <a:spcPts val="897"/>
              </a:spcBef>
              <a:buClr>
                <a:srgbClr val="FFFFFF"/>
              </a:buClr>
              <a:buSzPct val="100000"/>
            </a:pPr>
            <a:r>
              <a:rPr lang="en-GB" sz="1400" b="1">
                <a:solidFill>
                  <a:srgbClr val="FFFFFF"/>
                </a:solidFill>
                <a:latin typeface="Comic Sans MS" charset="0"/>
                <a:ea typeface="MS Gothic" charset="0"/>
                <a:cs typeface="MS Gothic" charset="0"/>
              </a:rPr>
              <a:t>3</a:t>
            </a:r>
          </a:p>
        </p:txBody>
      </p:sp>
      <p:sp>
        <p:nvSpPr>
          <p:cNvPr id="49189" name="AutoShape 37"/>
          <p:cNvSpPr>
            <a:spLocks noChangeArrowheads="1"/>
          </p:cNvSpPr>
          <p:nvPr/>
        </p:nvSpPr>
        <p:spPr bwMode="auto">
          <a:xfrm>
            <a:off x="2853184" y="3041010"/>
            <a:ext cx="988579" cy="357187"/>
          </a:xfrm>
          <a:prstGeom prst="roundRect">
            <a:avLst>
              <a:gd name="adj" fmla="val 16667"/>
            </a:avLst>
          </a:prstGeom>
          <a:noFill/>
          <a:ln w="38160">
            <a:solidFill>
              <a:srgbClr val="FFEA18"/>
            </a:solidFill>
            <a:miter lim="800000"/>
            <a:headEnd/>
            <a:tailEnd/>
          </a:ln>
          <a:effectLst>
            <a:outerShdw blurRad="63500" dist="40186" dir="4303642" algn="ctr" rotWithShape="0">
              <a:srgbClr val="000000"/>
            </a:outerShdw>
          </a:effectLst>
        </p:spPr>
        <p:txBody>
          <a:bodyPr wrap="none" lIns="81828" tIns="40913" rIns="81828" bIns="40913" anchor="ctr"/>
          <a:lstStyle/>
          <a:p>
            <a:pPr algn="l" defTabSz="409108" eaLnBrk="0" hangingPunct="0">
              <a:lnSpc>
                <a:spcPct val="93000"/>
              </a:lnSpc>
              <a:buClr>
                <a:srgbClr val="000000"/>
              </a:buClr>
              <a:buSzPct val="100000"/>
              <a:defRPr/>
            </a:pPr>
            <a:endParaRPr lang="en-US" sz="2200" dirty="0">
              <a:solidFill>
                <a:srgbClr val="FFFFFF"/>
              </a:solidFill>
              <a:latin typeface="Times New Roman"/>
              <a:ea typeface="MS Gothic"/>
              <a:cs typeface="MS Gothic"/>
            </a:endParaRPr>
          </a:p>
        </p:txBody>
      </p:sp>
      <p:grpSp>
        <p:nvGrpSpPr>
          <p:cNvPr id="6" name="Group 38"/>
          <p:cNvGrpSpPr>
            <a:grpSpLocks/>
          </p:cNvGrpSpPr>
          <p:nvPr/>
        </p:nvGrpSpPr>
        <p:grpSpPr bwMode="auto">
          <a:xfrm>
            <a:off x="151537" y="271746"/>
            <a:ext cx="3714750" cy="2385453"/>
            <a:chOff x="105" y="194"/>
            <a:chExt cx="2573" cy="1703"/>
          </a:xfrm>
        </p:grpSpPr>
        <p:sp>
          <p:nvSpPr>
            <p:cNvPr id="99363" name="AutoShape 39"/>
            <p:cNvSpPr>
              <a:spLocks noChangeArrowheads="1"/>
            </p:cNvSpPr>
            <p:nvPr/>
          </p:nvSpPr>
          <p:spPr bwMode="auto">
            <a:xfrm flipH="1">
              <a:off x="142" y="194"/>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algn="l" defTabSz="404279" eaLnBrk="0" hangingPunct="0">
                <a:lnSpc>
                  <a:spcPct val="93000"/>
                </a:lnSpc>
                <a:buClr>
                  <a:srgbClr val="000000"/>
                </a:buClr>
                <a:buSzPct val="100000"/>
              </a:pPr>
              <a:endParaRPr lang="en-US" sz="2200">
                <a:solidFill>
                  <a:srgbClr val="FFFFFF"/>
                </a:solidFill>
                <a:ea typeface="MS Gothic" charset="0"/>
                <a:cs typeface="MS Gothic" charset="0"/>
              </a:endParaRPr>
            </a:p>
          </p:txBody>
        </p:sp>
        <p:sp>
          <p:nvSpPr>
            <p:cNvPr id="99364" name="Text Box 40"/>
            <p:cNvSpPr txBox="1">
              <a:spLocks noChangeArrowheads="1"/>
            </p:cNvSpPr>
            <p:nvPr/>
          </p:nvSpPr>
          <p:spPr bwMode="auto">
            <a:xfrm>
              <a:off x="105" y="361"/>
              <a:ext cx="2573" cy="12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eaLnBrk="0" hangingPunct="0">
                <a:lnSpc>
                  <a:spcPct val="93000"/>
                </a:lnSpc>
                <a:spcBef>
                  <a:spcPts val="3702"/>
                </a:spcBef>
                <a:buClr>
                  <a:srgbClr val="FFEA18"/>
                </a:buClr>
                <a:buSzPct val="100000"/>
              </a:pPr>
              <a:r>
                <a:rPr lang="en-GB" sz="5900" b="1" dirty="0">
                  <a:solidFill>
                    <a:srgbClr val="FFEA18"/>
                  </a:solidFill>
                  <a:latin typeface="Comic Sans MS" charset="0"/>
                  <a:ea typeface="MS Gothic" charset="0"/>
                  <a:cs typeface="MS Gothic" charset="0"/>
                </a:rPr>
                <a:t>A.D.  </a:t>
              </a:r>
              <a:br>
                <a:rPr lang="en-GB" sz="5900" b="1" dirty="0">
                  <a:solidFill>
                    <a:srgbClr val="FFEA18"/>
                  </a:solidFill>
                  <a:latin typeface="Comic Sans MS" charset="0"/>
                  <a:ea typeface="MS Gothic" charset="0"/>
                  <a:cs typeface="MS Gothic" charset="0"/>
                </a:rPr>
              </a:br>
              <a:r>
                <a:rPr lang="en-GB" sz="5900" b="1" dirty="0">
                  <a:solidFill>
                    <a:srgbClr val="FFEA18"/>
                  </a:solidFill>
                  <a:latin typeface="Comic Sans MS" charset="0"/>
                  <a:ea typeface="MS Gothic" charset="0"/>
                  <a:cs typeface="MS Gothic" charset="0"/>
                </a:rPr>
                <a:t>59-62</a:t>
              </a:r>
            </a:p>
          </p:txBody>
        </p:sp>
      </p:grpSp>
      <p:sp>
        <p:nvSpPr>
          <p:cNvPr id="49193" name="AutoShape 41"/>
          <p:cNvSpPr>
            <a:spLocks noChangeArrowheads="1"/>
          </p:cNvSpPr>
          <p:nvPr/>
        </p:nvSpPr>
        <p:spPr bwMode="auto">
          <a:xfrm rot="5340000">
            <a:off x="3412247" y="3533589"/>
            <a:ext cx="607919" cy="41275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algn="l" defTabSz="409108" eaLnBrk="0" hangingPunct="0">
              <a:lnSpc>
                <a:spcPct val="93000"/>
              </a:lnSpc>
              <a:buClr>
                <a:srgbClr val="000000"/>
              </a:buClr>
              <a:buSzPct val="100000"/>
              <a:defRPr/>
            </a:pPr>
            <a:endParaRPr lang="en-US" sz="2200" dirty="0">
              <a:solidFill>
                <a:srgbClr val="FFFFFF"/>
              </a:solidFill>
              <a:latin typeface="Times New Roman"/>
              <a:ea typeface="MS Gothic"/>
              <a:cs typeface="MS Gothic"/>
            </a:endParaRPr>
          </a:p>
        </p:txBody>
      </p:sp>
      <p:sp>
        <p:nvSpPr>
          <p:cNvPr id="49194" name="AutoShape 42"/>
          <p:cNvSpPr>
            <a:spLocks noChangeArrowheads="1"/>
          </p:cNvSpPr>
          <p:nvPr/>
        </p:nvSpPr>
        <p:spPr bwMode="auto">
          <a:xfrm rot="1200000">
            <a:off x="3716193" y="4382904"/>
            <a:ext cx="627784"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algn="l" defTabSz="409108" eaLnBrk="0" hangingPunct="0">
              <a:lnSpc>
                <a:spcPct val="93000"/>
              </a:lnSpc>
              <a:buClr>
                <a:srgbClr val="000000"/>
              </a:buClr>
              <a:buSzPct val="100000"/>
              <a:defRPr/>
            </a:pPr>
            <a:endParaRPr lang="en-US" sz="2200" dirty="0">
              <a:solidFill>
                <a:srgbClr val="FFFFFF"/>
              </a:solidFill>
              <a:latin typeface="Times New Roman"/>
              <a:ea typeface="MS Gothic"/>
              <a:cs typeface="MS Gothic"/>
            </a:endParaRPr>
          </a:p>
        </p:txBody>
      </p:sp>
      <p:sp>
        <p:nvSpPr>
          <p:cNvPr id="49195" name="AutoShape 43"/>
          <p:cNvSpPr>
            <a:spLocks noChangeArrowheads="1"/>
          </p:cNvSpPr>
          <p:nvPr/>
        </p:nvSpPr>
        <p:spPr bwMode="auto">
          <a:xfrm rot="60000">
            <a:off x="5411945" y="4298859"/>
            <a:ext cx="629227" cy="4006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algn="l" defTabSz="409108" eaLnBrk="0" hangingPunct="0">
              <a:lnSpc>
                <a:spcPct val="93000"/>
              </a:lnSpc>
              <a:buClr>
                <a:srgbClr val="000000"/>
              </a:buClr>
              <a:buSzPct val="100000"/>
              <a:defRPr/>
            </a:pPr>
            <a:endParaRPr lang="en-US" sz="2200" dirty="0">
              <a:solidFill>
                <a:srgbClr val="FFFFFF"/>
              </a:solidFill>
              <a:latin typeface="Times New Roman"/>
              <a:ea typeface="MS Gothic"/>
              <a:cs typeface="MS Gothic"/>
            </a:endParaRPr>
          </a:p>
        </p:txBody>
      </p:sp>
      <p:sp>
        <p:nvSpPr>
          <p:cNvPr id="49196" name="AutoShape 44"/>
          <p:cNvSpPr>
            <a:spLocks noChangeArrowheads="1"/>
          </p:cNvSpPr>
          <p:nvPr/>
        </p:nvSpPr>
        <p:spPr bwMode="auto">
          <a:xfrm rot="5880000">
            <a:off x="6032354" y="4362126"/>
            <a:ext cx="609320" cy="41275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algn="l" defTabSz="409108" eaLnBrk="0" hangingPunct="0">
              <a:lnSpc>
                <a:spcPct val="93000"/>
              </a:lnSpc>
              <a:buClr>
                <a:srgbClr val="000000"/>
              </a:buClr>
              <a:buSzPct val="100000"/>
              <a:defRPr/>
            </a:pPr>
            <a:endParaRPr lang="en-US" sz="2200" dirty="0">
              <a:solidFill>
                <a:srgbClr val="FFFFFF"/>
              </a:solidFill>
              <a:latin typeface="Times New Roman"/>
              <a:ea typeface="MS Gothic"/>
              <a:cs typeface="MS Gothic"/>
            </a:endParaRPr>
          </a:p>
        </p:txBody>
      </p:sp>
      <p:sp>
        <p:nvSpPr>
          <p:cNvPr id="49197" name="Freeform 45"/>
          <p:cNvSpPr>
            <a:spLocks noChangeArrowheads="1"/>
          </p:cNvSpPr>
          <p:nvPr/>
        </p:nvSpPr>
        <p:spPr bwMode="auto">
          <a:xfrm>
            <a:off x="3784023" y="3206284"/>
            <a:ext cx="2749262" cy="1624853"/>
          </a:xfrm>
          <a:custGeom>
            <a:avLst/>
            <a:gdLst/>
            <a:ahLst/>
            <a:cxnLst>
              <a:cxn ang="0">
                <a:pos x="1896" y="1160"/>
              </a:cxn>
              <a:cxn ang="0">
                <a:pos x="1869" y="1151"/>
              </a:cxn>
              <a:cxn ang="0">
                <a:pos x="1905" y="971"/>
              </a:cxn>
              <a:cxn ang="0">
                <a:pos x="1896" y="800"/>
              </a:cxn>
              <a:cxn ang="0">
                <a:pos x="1609" y="720"/>
              </a:cxn>
              <a:cxn ang="0">
                <a:pos x="1546" y="711"/>
              </a:cxn>
              <a:cxn ang="0">
                <a:pos x="1465" y="746"/>
              </a:cxn>
              <a:cxn ang="0">
                <a:pos x="1357" y="782"/>
              </a:cxn>
              <a:cxn ang="0">
                <a:pos x="1240" y="738"/>
              </a:cxn>
              <a:cxn ang="0">
                <a:pos x="1186" y="720"/>
              </a:cxn>
              <a:cxn ang="0">
                <a:pos x="1105" y="684"/>
              </a:cxn>
              <a:cxn ang="0">
                <a:pos x="1105" y="764"/>
              </a:cxn>
              <a:cxn ang="0">
                <a:pos x="1123" y="818"/>
              </a:cxn>
              <a:cxn ang="0">
                <a:pos x="980" y="908"/>
              </a:cxn>
              <a:cxn ang="0">
                <a:pos x="899" y="926"/>
              </a:cxn>
              <a:cxn ang="0">
                <a:pos x="476" y="881"/>
              </a:cxn>
              <a:cxn ang="0">
                <a:pos x="359" y="854"/>
              </a:cxn>
              <a:cxn ang="0">
                <a:pos x="332" y="836"/>
              </a:cxn>
              <a:cxn ang="0">
                <a:pos x="278" y="827"/>
              </a:cxn>
              <a:cxn ang="0">
                <a:pos x="224" y="809"/>
              </a:cxn>
              <a:cxn ang="0">
                <a:pos x="117" y="773"/>
              </a:cxn>
              <a:cxn ang="0">
                <a:pos x="90" y="764"/>
              </a:cxn>
              <a:cxn ang="0">
                <a:pos x="72" y="684"/>
              </a:cxn>
              <a:cxn ang="0">
                <a:pos x="45" y="675"/>
              </a:cxn>
              <a:cxn ang="0">
                <a:pos x="18" y="657"/>
              </a:cxn>
              <a:cxn ang="0">
                <a:pos x="117" y="603"/>
              </a:cxn>
              <a:cxn ang="0">
                <a:pos x="144" y="495"/>
              </a:cxn>
              <a:cxn ang="0">
                <a:pos x="162" y="396"/>
              </a:cxn>
              <a:cxn ang="0">
                <a:pos x="144" y="342"/>
              </a:cxn>
              <a:cxn ang="0">
                <a:pos x="117" y="315"/>
              </a:cxn>
              <a:cxn ang="0">
                <a:pos x="81" y="261"/>
              </a:cxn>
              <a:cxn ang="0">
                <a:pos x="63" y="207"/>
              </a:cxn>
              <a:cxn ang="0">
                <a:pos x="72" y="54"/>
              </a:cxn>
              <a:cxn ang="0">
                <a:pos x="18" y="27"/>
              </a:cxn>
              <a:cxn ang="0">
                <a:pos x="0" y="0"/>
              </a:cxn>
            </a:cxnLst>
            <a:rect l="0" t="0" r="r" b="b"/>
            <a:pathLst>
              <a:path w="1905" h="1160">
                <a:moveTo>
                  <a:pt x="1896" y="1160"/>
                </a:moveTo>
                <a:cubicBezTo>
                  <a:pt x="1887" y="1157"/>
                  <a:pt x="1874" y="1158"/>
                  <a:pt x="1869" y="1151"/>
                </a:cubicBezTo>
                <a:cubicBezTo>
                  <a:pt x="1836" y="1110"/>
                  <a:pt x="1878" y="1010"/>
                  <a:pt x="1905" y="971"/>
                </a:cubicBezTo>
                <a:cubicBezTo>
                  <a:pt x="1902" y="914"/>
                  <a:pt x="1900" y="856"/>
                  <a:pt x="1896" y="800"/>
                </a:cubicBezTo>
                <a:cubicBezTo>
                  <a:pt x="1884" y="660"/>
                  <a:pt x="1736" y="724"/>
                  <a:pt x="1609" y="720"/>
                </a:cubicBezTo>
                <a:cubicBezTo>
                  <a:pt x="1588" y="717"/>
                  <a:pt x="1567" y="711"/>
                  <a:pt x="1546" y="711"/>
                </a:cubicBezTo>
                <a:cubicBezTo>
                  <a:pt x="1516" y="711"/>
                  <a:pt x="1493" y="739"/>
                  <a:pt x="1465" y="746"/>
                </a:cubicBezTo>
                <a:cubicBezTo>
                  <a:pt x="1417" y="755"/>
                  <a:pt x="1395" y="756"/>
                  <a:pt x="1357" y="782"/>
                </a:cubicBezTo>
                <a:cubicBezTo>
                  <a:pt x="1313" y="771"/>
                  <a:pt x="1281" y="751"/>
                  <a:pt x="1240" y="738"/>
                </a:cubicBezTo>
                <a:cubicBezTo>
                  <a:pt x="1221" y="732"/>
                  <a:pt x="1186" y="720"/>
                  <a:pt x="1186" y="720"/>
                </a:cubicBezTo>
                <a:cubicBezTo>
                  <a:pt x="1154" y="688"/>
                  <a:pt x="1150" y="668"/>
                  <a:pt x="1105" y="684"/>
                </a:cubicBezTo>
                <a:cubicBezTo>
                  <a:pt x="1091" y="723"/>
                  <a:pt x="1091" y="710"/>
                  <a:pt x="1105" y="764"/>
                </a:cubicBezTo>
                <a:cubicBezTo>
                  <a:pt x="1109" y="782"/>
                  <a:pt x="1123" y="818"/>
                  <a:pt x="1123" y="818"/>
                </a:cubicBezTo>
                <a:cubicBezTo>
                  <a:pt x="1102" y="921"/>
                  <a:pt x="1098" y="897"/>
                  <a:pt x="980" y="908"/>
                </a:cubicBezTo>
                <a:cubicBezTo>
                  <a:pt x="947" y="929"/>
                  <a:pt x="936" y="938"/>
                  <a:pt x="899" y="926"/>
                </a:cubicBezTo>
                <a:cubicBezTo>
                  <a:pt x="821" y="810"/>
                  <a:pt x="513" y="881"/>
                  <a:pt x="476" y="881"/>
                </a:cubicBezTo>
                <a:cubicBezTo>
                  <a:pt x="446" y="876"/>
                  <a:pt x="385" y="871"/>
                  <a:pt x="359" y="854"/>
                </a:cubicBezTo>
                <a:cubicBezTo>
                  <a:pt x="350" y="848"/>
                  <a:pt x="342" y="839"/>
                  <a:pt x="332" y="836"/>
                </a:cubicBezTo>
                <a:cubicBezTo>
                  <a:pt x="314" y="830"/>
                  <a:pt x="295" y="831"/>
                  <a:pt x="278" y="827"/>
                </a:cubicBezTo>
                <a:cubicBezTo>
                  <a:pt x="259" y="822"/>
                  <a:pt x="241" y="815"/>
                  <a:pt x="224" y="809"/>
                </a:cubicBezTo>
                <a:cubicBezTo>
                  <a:pt x="188" y="796"/>
                  <a:pt x="152" y="784"/>
                  <a:pt x="117" y="773"/>
                </a:cubicBezTo>
                <a:cubicBezTo>
                  <a:pt x="108" y="770"/>
                  <a:pt x="90" y="764"/>
                  <a:pt x="90" y="764"/>
                </a:cubicBezTo>
                <a:cubicBezTo>
                  <a:pt x="85" y="737"/>
                  <a:pt x="91" y="703"/>
                  <a:pt x="72" y="684"/>
                </a:cubicBezTo>
                <a:cubicBezTo>
                  <a:pt x="65" y="677"/>
                  <a:pt x="53" y="679"/>
                  <a:pt x="45" y="675"/>
                </a:cubicBezTo>
                <a:cubicBezTo>
                  <a:pt x="35" y="670"/>
                  <a:pt x="27" y="663"/>
                  <a:pt x="18" y="657"/>
                </a:cubicBezTo>
                <a:cubicBezTo>
                  <a:pt x="61" y="627"/>
                  <a:pt x="86" y="648"/>
                  <a:pt x="117" y="603"/>
                </a:cubicBezTo>
                <a:cubicBezTo>
                  <a:pt x="108" y="543"/>
                  <a:pt x="95" y="527"/>
                  <a:pt x="144" y="495"/>
                </a:cubicBezTo>
                <a:cubicBezTo>
                  <a:pt x="169" y="456"/>
                  <a:pt x="175" y="443"/>
                  <a:pt x="162" y="396"/>
                </a:cubicBezTo>
                <a:cubicBezTo>
                  <a:pt x="157" y="377"/>
                  <a:pt x="157" y="355"/>
                  <a:pt x="144" y="342"/>
                </a:cubicBezTo>
                <a:cubicBezTo>
                  <a:pt x="135" y="333"/>
                  <a:pt x="124" y="325"/>
                  <a:pt x="117" y="315"/>
                </a:cubicBezTo>
                <a:cubicBezTo>
                  <a:pt x="103" y="297"/>
                  <a:pt x="87" y="281"/>
                  <a:pt x="81" y="261"/>
                </a:cubicBezTo>
                <a:cubicBezTo>
                  <a:pt x="75" y="243"/>
                  <a:pt x="63" y="207"/>
                  <a:pt x="63" y="207"/>
                </a:cubicBezTo>
                <a:cubicBezTo>
                  <a:pt x="69" y="160"/>
                  <a:pt x="92" y="100"/>
                  <a:pt x="72" y="54"/>
                </a:cubicBezTo>
                <a:cubicBezTo>
                  <a:pt x="65" y="40"/>
                  <a:pt x="29" y="30"/>
                  <a:pt x="18" y="27"/>
                </a:cubicBezTo>
                <a:cubicBezTo>
                  <a:pt x="12" y="18"/>
                  <a:pt x="0" y="0"/>
                  <a:pt x="0" y="0"/>
                </a:cubicBezTo>
              </a:path>
            </a:pathLst>
          </a:custGeom>
          <a:noFill/>
          <a:ln w="76320">
            <a:solidFill>
              <a:srgbClr val="FFFF00"/>
            </a:solidFill>
            <a:round/>
            <a:headEnd/>
            <a:tailEnd/>
          </a:ln>
          <a:effectLst>
            <a:outerShdw blurRad="63500" dist="40186" dir="4303642" algn="ctr" rotWithShape="0">
              <a:srgbClr val="000000"/>
            </a:outerShdw>
          </a:effectLst>
        </p:spPr>
        <p:txBody>
          <a:bodyPr wrap="none" lIns="81828" tIns="40913" rIns="81828" bIns="40913" anchor="ctr"/>
          <a:lstStyle/>
          <a:p>
            <a:pPr algn="l" defTabSz="409108" eaLnBrk="0" hangingPunct="0">
              <a:lnSpc>
                <a:spcPct val="93000"/>
              </a:lnSpc>
              <a:buClr>
                <a:srgbClr val="000000"/>
              </a:buClr>
              <a:buSzPct val="100000"/>
              <a:defRPr/>
            </a:pPr>
            <a:endParaRPr lang="en-US" sz="2200" dirty="0">
              <a:solidFill>
                <a:srgbClr val="FFFFFF"/>
              </a:solidFill>
              <a:latin typeface="Times New Roman"/>
              <a:ea typeface="MS Gothic"/>
              <a:cs typeface="MS Gothic"/>
            </a:endParaRPr>
          </a:p>
        </p:txBody>
      </p:sp>
      <p:sp>
        <p:nvSpPr>
          <p:cNvPr id="99362" name="Title 1"/>
          <p:cNvSpPr>
            <a:spLocks noGrp="1"/>
          </p:cNvSpPr>
          <p:nvPr>
            <p:ph type="title" idx="4294967295"/>
          </p:nvPr>
        </p:nvSpPr>
        <p:spPr bwMode="auto">
          <a:xfrm>
            <a:off x="571511" y="-804311"/>
            <a:ext cx="8229023" cy="70737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197" tIns="45600" rIns="91197" bIns="45600"/>
          <a:lstStyle/>
          <a:p>
            <a:r>
              <a:rPr lang="en-GB" sz="2900" b="1" dirty="0">
                <a:latin typeface="Comic Sans MS" charset="0"/>
                <a:cs typeface="ＭＳ Ｐゴシック" charset="0"/>
              </a:rPr>
              <a:t>4. </a:t>
            </a:r>
            <a:r>
              <a:rPr lang="ru-RU" altLang="ja-JP" sz="2900" b="1" dirty="0">
                <a:latin typeface="Comic Sans MS" charset="0"/>
                <a:ea typeface="Comic Sans MS" charset="0"/>
                <a:cs typeface="ＭＳ Ｐゴシック" charset="0"/>
              </a:rPr>
              <a:t>"</a:t>
            </a:r>
            <a:r>
              <a:rPr lang="en-GB" altLang="ja-JP" sz="2900" b="1" dirty="0">
                <a:latin typeface="Comic Sans MS" charset="0"/>
                <a:cs typeface="ＭＳ Ｐゴシック" charset="0"/>
              </a:rPr>
              <a:t>To </a:t>
            </a:r>
            <a:r>
              <a:rPr lang="en-GB" altLang="ja-JP" sz="2900" b="1" u="sng" dirty="0">
                <a:solidFill>
                  <a:srgbClr val="FC0128"/>
                </a:solidFill>
                <a:latin typeface="Comic Sans MS" charset="0"/>
                <a:cs typeface="ＭＳ Ｐゴシック" charset="0"/>
              </a:rPr>
              <a:t>Rome</a:t>
            </a:r>
            <a:r>
              <a:rPr lang="en-GB" altLang="ja-JP" sz="2900" b="1" dirty="0">
                <a:latin typeface="Comic Sans MS" charset="0"/>
                <a:cs typeface="ＭＳ Ｐゴシック" charset="0"/>
              </a:rPr>
              <a:t> and </a:t>
            </a:r>
            <a:r>
              <a:rPr lang="en-GB" altLang="ja-JP" sz="2900" b="1" u="sng" dirty="0">
                <a:solidFill>
                  <a:srgbClr val="FC0128"/>
                </a:solidFill>
                <a:latin typeface="Comic Sans MS" charset="0"/>
                <a:cs typeface="ＭＳ Ｐゴシック" charset="0"/>
              </a:rPr>
              <a:t>GAIN</a:t>
            </a:r>
            <a:r>
              <a:rPr lang="en-GB" altLang="ja-JP" sz="2900" b="1" dirty="0">
                <a:latin typeface="Comic Sans MS" charset="0"/>
                <a:cs typeface="ＭＳ Ｐゴシック" charset="0"/>
              </a:rPr>
              <a:t>!</a:t>
            </a:r>
            <a:r>
              <a:rPr lang="ru-RU" altLang="ja-JP" sz="2900" b="1" dirty="0">
                <a:latin typeface="Comic Sans MS" charset="0"/>
                <a:cs typeface="ＭＳ Ｐゴシック" charset="0"/>
              </a:rPr>
              <a:t>"</a:t>
            </a:r>
            <a:endParaRPr lang="en-US" dirty="0">
              <a:latin typeface="Times New Roman" charset="0"/>
            </a:endParaRPr>
          </a:p>
        </p:txBody>
      </p:sp>
    </p:spTree>
    <p:extLst>
      <p:ext uri="{BB962C8B-B14F-4D97-AF65-F5344CB8AC3E}">
        <p14:creationId xmlns:p14="http://schemas.microsoft.com/office/powerpoint/2010/main" val="33371630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nodeType="afterGroup">
                            <p:stCondLst>
                              <p:cond delay="1000"/>
                            </p:stCondLst>
                            <p:childTnLst>
                              <p:par>
                                <p:cTn id="9" presetID="10" presetClass="entr"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nodeType="afterGroup">
                            <p:stCondLst>
                              <p:cond delay="2000"/>
                            </p:stCondLst>
                            <p:childTnLst>
                              <p:par>
                                <p:cTn id="13" presetID="10" presetClass="entr" fill="hold" nodeType="afterEffect">
                                  <p:stCondLst>
                                    <p:cond delay="0"/>
                                  </p:stCondLst>
                                  <p:childTnLst>
                                    <p:set>
                                      <p:cBhvr>
                                        <p:cTn id="14" dur="1" fill="hold">
                                          <p:stCondLst>
                                            <p:cond delay="0"/>
                                          </p:stCondLst>
                                        </p:cTn>
                                        <p:tgtEl>
                                          <p:spTgt spid="49174"/>
                                        </p:tgtEl>
                                        <p:attrNameLst>
                                          <p:attrName>style.visibility</p:attrName>
                                        </p:attrNameLst>
                                      </p:cBhvr>
                                      <p:to>
                                        <p:strVal val="visible"/>
                                      </p:to>
                                    </p:set>
                                    <p:animEffect transition="in" filter="fade">
                                      <p:cBhvr>
                                        <p:cTn id="15" dur="1000"/>
                                        <p:tgtEl>
                                          <p:spTgt spid="4917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49197"/>
                                        </p:tgtEl>
                                        <p:attrNameLst>
                                          <p:attrName>style.visibility</p:attrName>
                                        </p:attrNameLst>
                                      </p:cBhvr>
                                      <p:to>
                                        <p:strVal val="visible"/>
                                      </p:to>
                                    </p:set>
                                    <p:anim calcmode="lin" valueType="num">
                                      <p:cBhvr>
                                        <p:cTn id="20" dur="2000" fill="hold"/>
                                        <p:tgtEl>
                                          <p:spTgt spid="49197"/>
                                        </p:tgtEl>
                                        <p:attrNameLst>
                                          <p:attrName>ppt_w</p:attrName>
                                        </p:attrNameLst>
                                      </p:cBhvr>
                                      <p:tavLst>
                                        <p:tav tm="100000">
                                          <p:val>
                                            <p:strVal val="(6*min(ma#ppt_x(#ppt_w*#ppt_h,.3),1)-7.4)/-.7*#ppt_w"/>
                                          </p:val>
                                        </p:tav>
                                        <p:tav>
                                          <p:val>
                                            <p:strVal val="#ppt_w"/>
                                          </p:val>
                                        </p:tav>
                                      </p:tavLst>
                                    </p:anim>
                                    <p:anim calcmode="lin" valueType="num">
                                      <p:cBhvr>
                                        <p:cTn id="21" dur="2000" fill="hold"/>
                                        <p:tgtEl>
                                          <p:spTgt spid="49197"/>
                                        </p:tgtEl>
                                        <p:attrNameLst>
                                          <p:attrName>ppt_h</p:attrName>
                                        </p:attrNameLst>
                                      </p:cBhvr>
                                      <p:tavLst>
                                        <p:tav tm="100000">
                                          <p:val>
                                            <p:strVal val="(6*min(ma#ppt_x(#ppt_w*#ppt_h,.3),1)-7.4)/-.7*#ppt_h"/>
                                          </p:val>
                                        </p:tav>
                                        <p:tav>
                                          <p:val>
                                            <p:strVal val="#ppt_h"/>
                                          </p:val>
                                        </p:tav>
                                      </p:tavLst>
                                    </p:anim>
                                    <p:anim calcmode="lin" valueType="num">
                                      <p:cBhvr>
                                        <p:cTn id="22" dur="2000" fill="hold"/>
                                        <p:tgtEl>
                                          <p:spTgt spid="49197"/>
                                        </p:tgtEl>
                                        <p:attrNameLst>
                                          <p:attrName>ppt_x</p:attrName>
                                        </p:attrNameLst>
                                      </p:cBhvr>
                                      <p:tavLst>
                                        <p:tav tm="100000">
                                          <p:val>
                                            <p:fltVal val="0.5"/>
                                          </p:val>
                                        </p:tav>
                                        <p:tav>
                                          <p:val>
                                            <p:strVal val="#ppt_x"/>
                                          </p:val>
                                        </p:tav>
                                      </p:tavLst>
                                    </p:anim>
                                    <p:anim calcmode="lin" valueType="num">
                                      <p:cBhvr>
                                        <p:cTn id="23" dur="2000" fill="hold"/>
                                        <p:tgtEl>
                                          <p:spTgt spid="49197"/>
                                        </p:tgtEl>
                                        <p:attrNameLst>
                                          <p:attrName>ppt_y</p:attrName>
                                        </p:attrNameLst>
                                      </p:cBhvr>
                                      <p:tavLst>
                                        <p:tav tm="100000">
                                          <p:val>
                                            <p:strVal val="1+(6*min(ma#ppt_x(#ppt_w*#ppt_h,.3),1)-7.4)/-.7*#ppt_h/2"/>
                                          </p:val>
                                        </p:tav>
                                        <p:tav>
                                          <p:val>
                                            <p:strVal val="#ppt_y"/>
                                          </p:val>
                                        </p:tav>
                                      </p:tavLst>
                                    </p:anim>
                                  </p:childTnLst>
                                </p:cTn>
                              </p:par>
                            </p:childTnLst>
                          </p:cTn>
                        </p:par>
                        <p:par>
                          <p:cTn id="24" fill="hold" nodeType="afterGroup">
                            <p:stCondLst>
                              <p:cond delay="0"/>
                            </p:stCondLst>
                            <p:childTnLst>
                              <p:par>
                                <p:cTn id="25" presetID="23" presetClass="entr" presetSubtype="36" fill="hold" grpId="0" nodeType="afterEffect">
                                  <p:stCondLst>
                                    <p:cond delay="0"/>
                                  </p:stCondLst>
                                  <p:childTnLst>
                                    <p:set>
                                      <p:cBhvr>
                                        <p:cTn id="26" dur="1" fill="hold">
                                          <p:stCondLst>
                                            <p:cond delay="0"/>
                                          </p:stCondLst>
                                        </p:cTn>
                                        <p:tgtEl>
                                          <p:spTgt spid="49196"/>
                                        </p:tgtEl>
                                        <p:attrNameLst>
                                          <p:attrName>style.visibility</p:attrName>
                                        </p:attrNameLst>
                                      </p:cBhvr>
                                      <p:to>
                                        <p:strVal val="visible"/>
                                      </p:to>
                                    </p:set>
                                    <p:anim calcmode="lin" valueType="num">
                                      <p:cBhvr>
                                        <p:cTn id="27" dur="500" fill="hold"/>
                                        <p:tgtEl>
                                          <p:spTgt spid="49196"/>
                                        </p:tgtEl>
                                        <p:attrNameLst>
                                          <p:attrName>ppt_w</p:attrName>
                                        </p:attrNameLst>
                                      </p:cBhvr>
                                      <p:tavLst>
                                        <p:tav tm="100000">
                                          <p:val>
                                            <p:strVal val="(6*min(ma#ppt_x(#ppt_w*#ppt_h,.3),1)-7.4)/-.7*#ppt_w"/>
                                          </p:val>
                                        </p:tav>
                                        <p:tav>
                                          <p:val>
                                            <p:strVal val="#ppt_w"/>
                                          </p:val>
                                        </p:tav>
                                      </p:tavLst>
                                    </p:anim>
                                    <p:anim calcmode="lin" valueType="num">
                                      <p:cBhvr>
                                        <p:cTn id="28" dur="500" fill="hold"/>
                                        <p:tgtEl>
                                          <p:spTgt spid="49196"/>
                                        </p:tgtEl>
                                        <p:attrNameLst>
                                          <p:attrName>ppt_h</p:attrName>
                                        </p:attrNameLst>
                                      </p:cBhvr>
                                      <p:tavLst>
                                        <p:tav tm="100000">
                                          <p:val>
                                            <p:strVal val="(6*min(ma#ppt_x(#ppt_w*#ppt_h,.3),1)-7.4)/-.7*#ppt_h"/>
                                          </p:val>
                                        </p:tav>
                                        <p:tav>
                                          <p:val>
                                            <p:strVal val="#ppt_h"/>
                                          </p:val>
                                        </p:tav>
                                      </p:tavLst>
                                    </p:anim>
                                    <p:anim calcmode="lin" valueType="num">
                                      <p:cBhvr>
                                        <p:cTn id="29" dur="500" fill="hold"/>
                                        <p:tgtEl>
                                          <p:spTgt spid="49196"/>
                                        </p:tgtEl>
                                        <p:attrNameLst>
                                          <p:attrName>ppt_x</p:attrName>
                                        </p:attrNameLst>
                                      </p:cBhvr>
                                      <p:tavLst>
                                        <p:tav tm="100000">
                                          <p:val>
                                            <p:fltVal val="0.5"/>
                                          </p:val>
                                        </p:tav>
                                        <p:tav>
                                          <p:val>
                                            <p:strVal val="#ppt_x"/>
                                          </p:val>
                                        </p:tav>
                                      </p:tavLst>
                                    </p:anim>
                                    <p:anim calcmode="lin" valueType="num">
                                      <p:cBhvr>
                                        <p:cTn id="30" dur="500" fill="hold"/>
                                        <p:tgtEl>
                                          <p:spTgt spid="49196"/>
                                        </p:tgtEl>
                                        <p:attrNameLst>
                                          <p:attrName>ppt_y</p:attrName>
                                        </p:attrNameLst>
                                      </p:cBhvr>
                                      <p:tavLst>
                                        <p:tav tm="100000">
                                          <p:val>
                                            <p:strVal val="1+(6*min(ma#ppt_x(#ppt_w*#ppt_h,.3),1)-7.4)/-.7*#ppt_h/2"/>
                                          </p:val>
                                        </p:tav>
                                        <p:tav>
                                          <p:val>
                                            <p:strVal val="#ppt_y"/>
                                          </p:val>
                                        </p:tav>
                                      </p:tavLst>
                                    </p:anim>
                                  </p:childTnLst>
                                </p:cTn>
                              </p:par>
                            </p:childTnLst>
                          </p:cTn>
                        </p:par>
                        <p:par>
                          <p:cTn id="31" fill="hold" nodeType="afterGroup">
                            <p:stCondLst>
                              <p:cond delay="0"/>
                            </p:stCondLst>
                            <p:childTnLst>
                              <p:par>
                                <p:cTn id="32" presetID="10" presetClass="entr" fill="hold" grpId="0" nodeType="afterEffect">
                                  <p:stCondLst>
                                    <p:cond delay="0"/>
                                  </p:stCondLst>
                                  <p:childTnLst>
                                    <p:set>
                                      <p:cBhvr>
                                        <p:cTn id="33" dur="1" fill="hold">
                                          <p:stCondLst>
                                            <p:cond delay="0"/>
                                          </p:stCondLst>
                                        </p:cTn>
                                        <p:tgtEl>
                                          <p:spTgt spid="49195"/>
                                        </p:tgtEl>
                                        <p:attrNameLst>
                                          <p:attrName>style.visibility</p:attrName>
                                        </p:attrNameLst>
                                      </p:cBhvr>
                                      <p:to>
                                        <p:strVal val="visible"/>
                                      </p:to>
                                    </p:set>
                                    <p:animEffect transition="in" filter="fade">
                                      <p:cBhvr>
                                        <p:cTn id="34" dur="1000"/>
                                        <p:tgtEl>
                                          <p:spTgt spid="49195"/>
                                        </p:tgtEl>
                                      </p:cBhvr>
                                    </p:animEffect>
                                  </p:childTnLst>
                                </p:cTn>
                              </p:par>
                            </p:childTnLst>
                          </p:cTn>
                        </p:par>
                        <p:par>
                          <p:cTn id="35" fill="hold" nodeType="afterGroup">
                            <p:stCondLst>
                              <p:cond delay="0"/>
                            </p:stCondLst>
                            <p:childTnLst>
                              <p:par>
                                <p:cTn id="36" presetID="10" presetClass="entr" fill="hold" grpId="0" nodeType="afterEffect">
                                  <p:stCondLst>
                                    <p:cond delay="0"/>
                                  </p:stCondLst>
                                  <p:childTnLst>
                                    <p:set>
                                      <p:cBhvr>
                                        <p:cTn id="37" dur="1" fill="hold">
                                          <p:stCondLst>
                                            <p:cond delay="0"/>
                                          </p:stCondLst>
                                        </p:cTn>
                                        <p:tgtEl>
                                          <p:spTgt spid="49194"/>
                                        </p:tgtEl>
                                        <p:attrNameLst>
                                          <p:attrName>style.visibility</p:attrName>
                                        </p:attrNameLst>
                                      </p:cBhvr>
                                      <p:to>
                                        <p:strVal val="visible"/>
                                      </p:to>
                                    </p:set>
                                    <p:animEffect transition="in" filter="fade">
                                      <p:cBhvr>
                                        <p:cTn id="38" dur="1000"/>
                                        <p:tgtEl>
                                          <p:spTgt spid="49194"/>
                                        </p:tgtEl>
                                      </p:cBhvr>
                                    </p:animEffect>
                                  </p:childTnLst>
                                </p:cTn>
                              </p:par>
                            </p:childTnLst>
                          </p:cTn>
                        </p:par>
                        <p:par>
                          <p:cTn id="39" fill="hold" nodeType="afterGroup">
                            <p:stCondLst>
                              <p:cond delay="0"/>
                            </p:stCondLst>
                            <p:childTnLst>
                              <p:par>
                                <p:cTn id="40" presetID="10" presetClass="entr" fill="hold" grpId="0" nodeType="afterEffect">
                                  <p:stCondLst>
                                    <p:cond delay="0"/>
                                  </p:stCondLst>
                                  <p:childTnLst>
                                    <p:set>
                                      <p:cBhvr>
                                        <p:cTn id="41" dur="1" fill="hold">
                                          <p:stCondLst>
                                            <p:cond delay="0"/>
                                          </p:stCondLst>
                                        </p:cTn>
                                        <p:tgtEl>
                                          <p:spTgt spid="49193"/>
                                        </p:tgtEl>
                                        <p:attrNameLst>
                                          <p:attrName>style.visibility</p:attrName>
                                        </p:attrNameLst>
                                      </p:cBhvr>
                                      <p:to>
                                        <p:strVal val="visible"/>
                                      </p:to>
                                    </p:set>
                                    <p:animEffect transition="in" filter="fade">
                                      <p:cBhvr>
                                        <p:cTn id="42" dur="1000"/>
                                        <p:tgtEl>
                                          <p:spTgt spid="49193"/>
                                        </p:tgtEl>
                                      </p:cBhvr>
                                    </p:animEffect>
                                  </p:childTnLst>
                                </p:cTn>
                              </p:par>
                            </p:childTnLst>
                          </p:cTn>
                        </p:par>
                        <p:par>
                          <p:cTn id="43" fill="hold" nodeType="afterGroup">
                            <p:stCondLst>
                              <p:cond delay="0"/>
                            </p:stCondLst>
                            <p:childTnLst>
                              <p:par>
                                <p:cTn id="44" presetID="10" presetClass="entr" fill="hold" grpId="0" nodeType="afterEffect">
                                  <p:stCondLst>
                                    <p:cond delay="0"/>
                                  </p:stCondLst>
                                  <p:childTnLst>
                                    <p:set>
                                      <p:cBhvr>
                                        <p:cTn id="45" dur="1" fill="hold">
                                          <p:stCondLst>
                                            <p:cond delay="0"/>
                                          </p:stCondLst>
                                        </p:cTn>
                                        <p:tgtEl>
                                          <p:spTgt spid="49189"/>
                                        </p:tgtEl>
                                        <p:attrNameLst>
                                          <p:attrName>style.visibility</p:attrName>
                                        </p:attrNameLst>
                                      </p:cBhvr>
                                      <p:to>
                                        <p:strVal val="visible"/>
                                      </p:to>
                                    </p:set>
                                    <p:animEffect transition="in" filter="fade">
                                      <p:cBhvr>
                                        <p:cTn id="46" dur="1000"/>
                                        <p:tgtEl>
                                          <p:spTgt spid="49189"/>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4" fill="hold" nodeType="click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500" fill="hold"/>
                                        <p:tgtEl>
                                          <p:spTgt spid="6"/>
                                        </p:tgtEl>
                                        <p:attrNameLst>
                                          <p:attrName>ppt_x</p:attrName>
                                        </p:attrNameLst>
                                      </p:cBhvr>
                                      <p:tavLst>
                                        <p:tav tm="100000">
                                          <p:val>
                                            <p:strVal val="#ppt_x"/>
                                          </p:val>
                                        </p:tav>
                                        <p:tav>
                                          <p:val>
                                            <p:strVal val="#ppt_x"/>
                                          </p:val>
                                        </p:tav>
                                      </p:tavLst>
                                    </p:anim>
                                    <p:anim calcmode="lin" valueType="num">
                                      <p:cBhvr>
                                        <p:cTn id="57" dur="500" fill="hold"/>
                                        <p:tgtEl>
                                          <p:spTgt spid="6"/>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89" grpId="0" animBg="1"/>
      <p:bldP spid="49193" grpId="0" animBg="1"/>
      <p:bldP spid="49194" grpId="0" animBg="1"/>
      <p:bldP spid="49195" grpId="0" animBg="1"/>
      <p:bldP spid="49196" grpId="0" animBg="1"/>
    </p:bldLst>
  </p:timing>
</p:sld>
</file>

<file path=ppt/slides/slide2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3153" name="Rectangle 98"/>
          <p:cNvSpPr>
            <a:spLocks noGrp="1" noChangeArrowheads="1"/>
          </p:cNvSpPr>
          <p:nvPr>
            <p:ph type="title" idx="4294967295"/>
          </p:nvPr>
        </p:nvSpPr>
        <p:spPr>
          <a:xfrm>
            <a:off x="990600" y="0"/>
            <a:ext cx="7543800" cy="1143000"/>
          </a:xfrm>
        </p:spPr>
        <p:txBody>
          <a:bodyPr/>
          <a:lstStyle/>
          <a:p>
            <a:pPr eaLnBrk="1" hangingPunct="1"/>
            <a:r>
              <a:rPr lang="en-US" sz="4800" b="1">
                <a:latin typeface="Arial" charset="0"/>
                <a:ea typeface="ＭＳ Ｐゴシック" charset="0"/>
                <a:cs typeface="Arial" charset="0"/>
              </a:rPr>
              <a:t>Gospel Progress</a:t>
            </a:r>
          </a:p>
        </p:txBody>
      </p:sp>
      <p:sp>
        <p:nvSpPr>
          <p:cNvPr id="433154" name="Text Box 2"/>
          <p:cNvSpPr txBox="1">
            <a:spLocks noChangeArrowheads="1"/>
          </p:cNvSpPr>
          <p:nvPr/>
        </p:nvSpPr>
        <p:spPr bwMode="auto">
          <a:xfrm>
            <a:off x="8458205" y="5"/>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a:latin typeface="Arial" charset="0"/>
                <a:cs typeface="Arial" charset="0"/>
              </a:rPr>
              <a:t>124</a:t>
            </a:r>
          </a:p>
        </p:txBody>
      </p:sp>
      <p:sp>
        <p:nvSpPr>
          <p:cNvPr id="433155" name="Text Box 3"/>
          <p:cNvSpPr txBox="1">
            <a:spLocks noChangeArrowheads="1"/>
          </p:cNvSpPr>
          <p:nvPr/>
        </p:nvSpPr>
        <p:spPr bwMode="auto">
          <a:xfrm>
            <a:off x="323851" y="190500"/>
            <a:ext cx="7920038" cy="95408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34" tIns="45667" rIns="91334" bIns="45667"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2800" b="1">
                <a:solidFill>
                  <a:srgbClr val="FFFF00"/>
                </a:solidFill>
                <a:latin typeface="Arial" charset="0"/>
                <a:ea typeface="Arial" charset="0"/>
                <a:cs typeface="Arial" charset="0"/>
              </a:rPr>
              <a:t>The </a:t>
            </a:r>
            <a:r>
              <a:rPr lang="en-US" altLang="zh-CN" sz="2800" b="1" u="sng">
                <a:solidFill>
                  <a:srgbClr val="FFFF00"/>
                </a:solidFill>
                <a:latin typeface="Arial" charset="0"/>
                <a:ea typeface="Arial" charset="0"/>
                <a:cs typeface="Arial" charset="0"/>
              </a:rPr>
              <a:t>progress of the gospel</a:t>
            </a:r>
            <a:r>
              <a:rPr lang="en-US" altLang="zh-CN" sz="2800" b="1">
                <a:solidFill>
                  <a:srgbClr val="FFFF00"/>
                </a:solidFill>
                <a:latin typeface="Arial" charset="0"/>
                <a:ea typeface="Arial" charset="0"/>
                <a:cs typeface="Arial" charset="0"/>
              </a:rPr>
              <a:t> in Acts is seen by contrasting the beginning and the end: </a:t>
            </a:r>
            <a:endParaRPr lang="en-US" sz="2800" b="1">
              <a:solidFill>
                <a:srgbClr val="FFFF00"/>
              </a:solidFill>
              <a:latin typeface="Arial" charset="0"/>
              <a:ea typeface="Arial" charset="0"/>
              <a:cs typeface="Arial" charset="0"/>
            </a:endParaRPr>
          </a:p>
        </p:txBody>
      </p:sp>
      <p:grpSp>
        <p:nvGrpSpPr>
          <p:cNvPr id="433156" name="Group 82"/>
          <p:cNvGrpSpPr>
            <a:grpSpLocks/>
          </p:cNvGrpSpPr>
          <p:nvPr/>
        </p:nvGrpSpPr>
        <p:grpSpPr bwMode="auto">
          <a:xfrm>
            <a:off x="304815" y="2159004"/>
            <a:ext cx="2754313" cy="939800"/>
            <a:chOff x="0" y="403"/>
            <a:chExt cx="1382" cy="403"/>
          </a:xfrm>
        </p:grpSpPr>
        <p:sp>
          <p:nvSpPr>
            <p:cNvPr id="433200" name="Rectangle 81"/>
            <p:cNvSpPr>
              <a:spLocks noChangeArrowheads="1"/>
            </p:cNvSpPr>
            <p:nvPr/>
          </p:nvSpPr>
          <p:spPr bwMode="auto">
            <a:xfrm>
              <a:off x="0" y="403"/>
              <a:ext cx="1382" cy="403"/>
            </a:xfrm>
            <a:prstGeom prst="rect">
              <a:avLst/>
            </a:prstGeom>
            <a:solidFill>
              <a:srgbClr val="B2B2B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en-US" sz="2800" b="1">
                <a:latin typeface="Arial" charset="0"/>
                <a:cs typeface="Arial" charset="0"/>
              </a:endParaRPr>
            </a:p>
          </p:txBody>
        </p:sp>
        <p:sp>
          <p:nvSpPr>
            <p:cNvPr id="433201" name="Rectangle 54"/>
            <p:cNvSpPr>
              <a:spLocks noChangeArrowheads="1"/>
            </p:cNvSpPr>
            <p:nvPr/>
          </p:nvSpPr>
          <p:spPr bwMode="auto">
            <a:xfrm>
              <a:off x="43" y="403"/>
              <a:ext cx="1296" cy="403"/>
            </a:xfrm>
            <a:prstGeom prst="rect">
              <a:avLst/>
            </a:prstGeom>
            <a:solidFill>
              <a:srgbClr val="B2B2B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r>
                <a:rPr lang="en-US" altLang="zh-CN" b="1">
                  <a:latin typeface="Arial" charset="0"/>
                  <a:ea typeface="Arial" charset="0"/>
                  <a:cs typeface="Arial" charset="0"/>
                </a:rPr>
                <a:t>AD</a:t>
              </a:r>
            </a:p>
          </p:txBody>
        </p:sp>
      </p:grpSp>
      <p:sp>
        <p:nvSpPr>
          <p:cNvPr id="433157" name="Rectangle 55"/>
          <p:cNvSpPr>
            <a:spLocks noChangeArrowheads="1"/>
          </p:cNvSpPr>
          <p:nvPr/>
        </p:nvSpPr>
        <p:spPr bwMode="auto">
          <a:xfrm>
            <a:off x="3195640" y="2159004"/>
            <a:ext cx="2889250"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34" tIns="45667" rIns="91334" bIns="45667" anchor="ctr"/>
          <a:lstStyle/>
          <a:p>
            <a:r>
              <a:rPr lang="en-US" altLang="zh-CN" b="1">
                <a:latin typeface="Arial" charset="0"/>
                <a:ea typeface="Arial" charset="0"/>
                <a:cs typeface="Arial" charset="0"/>
              </a:rPr>
              <a:t>33</a:t>
            </a:r>
          </a:p>
        </p:txBody>
      </p:sp>
      <p:sp>
        <p:nvSpPr>
          <p:cNvPr id="433158" name="Rectangle 56"/>
          <p:cNvSpPr>
            <a:spLocks noChangeArrowheads="1"/>
          </p:cNvSpPr>
          <p:nvPr/>
        </p:nvSpPr>
        <p:spPr bwMode="auto">
          <a:xfrm>
            <a:off x="5626117" y="2159004"/>
            <a:ext cx="2987675"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34" tIns="45667" rIns="91334" bIns="45667" anchor="ctr"/>
          <a:lstStyle/>
          <a:p>
            <a:r>
              <a:rPr lang="en-US" altLang="zh-CN" b="1">
                <a:latin typeface="Arial" charset="0"/>
                <a:ea typeface="Arial" charset="0"/>
                <a:cs typeface="Arial" charset="0"/>
              </a:rPr>
              <a:t>62</a:t>
            </a:r>
          </a:p>
        </p:txBody>
      </p:sp>
      <p:grpSp>
        <p:nvGrpSpPr>
          <p:cNvPr id="433159" name="Group 84"/>
          <p:cNvGrpSpPr>
            <a:grpSpLocks/>
          </p:cNvGrpSpPr>
          <p:nvPr/>
        </p:nvGrpSpPr>
        <p:grpSpPr bwMode="auto">
          <a:xfrm>
            <a:off x="304815" y="3098800"/>
            <a:ext cx="2754313" cy="939800"/>
            <a:chOff x="0" y="806"/>
            <a:chExt cx="1382" cy="403"/>
          </a:xfrm>
        </p:grpSpPr>
        <p:sp>
          <p:nvSpPr>
            <p:cNvPr id="433198" name="Rectangle 83"/>
            <p:cNvSpPr>
              <a:spLocks noChangeArrowheads="1"/>
            </p:cNvSpPr>
            <p:nvPr/>
          </p:nvSpPr>
          <p:spPr bwMode="auto">
            <a:xfrm>
              <a:off x="0" y="806"/>
              <a:ext cx="1382" cy="403"/>
            </a:xfrm>
            <a:prstGeom prst="rect">
              <a:avLst/>
            </a:prstGeom>
            <a:solidFill>
              <a:srgbClr val="B2B2B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en-US" sz="2800" b="1">
                <a:latin typeface="Arial" charset="0"/>
                <a:cs typeface="Arial" charset="0"/>
              </a:endParaRPr>
            </a:p>
          </p:txBody>
        </p:sp>
        <p:sp>
          <p:nvSpPr>
            <p:cNvPr id="433199" name="Rectangle 57"/>
            <p:cNvSpPr>
              <a:spLocks noChangeArrowheads="1"/>
            </p:cNvSpPr>
            <p:nvPr/>
          </p:nvSpPr>
          <p:spPr bwMode="auto">
            <a:xfrm>
              <a:off x="43" y="806"/>
              <a:ext cx="1296" cy="403"/>
            </a:xfrm>
            <a:prstGeom prst="rect">
              <a:avLst/>
            </a:prstGeom>
            <a:solidFill>
              <a:srgbClr val="B2B2B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r>
                <a:rPr lang="en-US" altLang="zh-CN" b="1">
                  <a:latin typeface="Arial" charset="0"/>
                  <a:ea typeface="Arial" charset="0"/>
                  <a:cs typeface="Arial" charset="0"/>
                </a:rPr>
                <a:t>Church</a:t>
              </a:r>
            </a:p>
          </p:txBody>
        </p:sp>
      </p:grpSp>
      <p:sp>
        <p:nvSpPr>
          <p:cNvPr id="433160" name="Rectangle 58"/>
          <p:cNvSpPr>
            <a:spLocks noChangeArrowheads="1"/>
          </p:cNvSpPr>
          <p:nvPr/>
        </p:nvSpPr>
        <p:spPr bwMode="auto">
          <a:xfrm>
            <a:off x="3195640" y="3098800"/>
            <a:ext cx="2889250"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34" tIns="45667" rIns="91334" bIns="45667" anchor="ctr"/>
          <a:lstStyle/>
          <a:p>
            <a:r>
              <a:rPr lang="en-US" altLang="zh-CN" b="1">
                <a:latin typeface="Arial" charset="0"/>
                <a:ea typeface="Arial" charset="0"/>
                <a:cs typeface="Arial" charset="0"/>
              </a:rPr>
              <a:t>Non-existent</a:t>
            </a:r>
          </a:p>
        </p:txBody>
      </p:sp>
      <p:sp>
        <p:nvSpPr>
          <p:cNvPr id="433161" name="Rectangle 59"/>
          <p:cNvSpPr>
            <a:spLocks noChangeArrowheads="1"/>
          </p:cNvSpPr>
          <p:nvPr/>
        </p:nvSpPr>
        <p:spPr bwMode="auto">
          <a:xfrm>
            <a:off x="5626117" y="3098800"/>
            <a:ext cx="2987675"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34" tIns="45667" rIns="91334" bIns="45667" anchor="ctr"/>
          <a:lstStyle/>
          <a:p>
            <a:r>
              <a:rPr lang="en-US" altLang="zh-CN" b="1">
                <a:latin typeface="Arial" charset="0"/>
                <a:ea typeface="Arial" charset="0"/>
                <a:cs typeface="Arial" charset="0"/>
              </a:rPr>
              <a:t>Thriving</a:t>
            </a:r>
          </a:p>
        </p:txBody>
      </p:sp>
      <p:grpSp>
        <p:nvGrpSpPr>
          <p:cNvPr id="433162" name="Group 86"/>
          <p:cNvGrpSpPr>
            <a:grpSpLocks/>
          </p:cNvGrpSpPr>
          <p:nvPr/>
        </p:nvGrpSpPr>
        <p:grpSpPr bwMode="auto">
          <a:xfrm>
            <a:off x="304815" y="4038602"/>
            <a:ext cx="2754313" cy="939800"/>
            <a:chOff x="0" y="1209"/>
            <a:chExt cx="1382" cy="403"/>
          </a:xfrm>
        </p:grpSpPr>
        <p:sp>
          <p:nvSpPr>
            <p:cNvPr id="433196" name="Rectangle 85"/>
            <p:cNvSpPr>
              <a:spLocks noChangeArrowheads="1"/>
            </p:cNvSpPr>
            <p:nvPr/>
          </p:nvSpPr>
          <p:spPr bwMode="auto">
            <a:xfrm>
              <a:off x="0" y="1209"/>
              <a:ext cx="1382" cy="403"/>
            </a:xfrm>
            <a:prstGeom prst="rect">
              <a:avLst/>
            </a:prstGeom>
            <a:solidFill>
              <a:srgbClr val="B2B2B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en-US" sz="2800" b="1">
                <a:latin typeface="Arial" charset="0"/>
                <a:cs typeface="Arial" charset="0"/>
              </a:endParaRPr>
            </a:p>
          </p:txBody>
        </p:sp>
        <p:sp>
          <p:nvSpPr>
            <p:cNvPr id="433197" name="Rectangle 60"/>
            <p:cNvSpPr>
              <a:spLocks noChangeArrowheads="1"/>
            </p:cNvSpPr>
            <p:nvPr/>
          </p:nvSpPr>
          <p:spPr bwMode="auto">
            <a:xfrm>
              <a:off x="43" y="1209"/>
              <a:ext cx="1296" cy="403"/>
            </a:xfrm>
            <a:prstGeom prst="rect">
              <a:avLst/>
            </a:prstGeom>
            <a:solidFill>
              <a:srgbClr val="B2B2B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r>
                <a:rPr lang="en-US" altLang="zh-CN" b="1">
                  <a:latin typeface="Arial" charset="0"/>
                  <a:ea typeface="Arial" charset="0"/>
                  <a:cs typeface="Arial" charset="0"/>
                </a:rPr>
                <a:t>Composition of believers</a:t>
              </a:r>
            </a:p>
          </p:txBody>
        </p:sp>
      </p:grpSp>
      <p:sp>
        <p:nvSpPr>
          <p:cNvPr id="433163" name="Rectangle 61"/>
          <p:cNvSpPr>
            <a:spLocks noChangeArrowheads="1"/>
          </p:cNvSpPr>
          <p:nvPr/>
        </p:nvSpPr>
        <p:spPr bwMode="auto">
          <a:xfrm>
            <a:off x="3195640" y="4038602"/>
            <a:ext cx="2889250"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34" tIns="45667" rIns="91334" bIns="45667" anchor="ctr"/>
          <a:lstStyle/>
          <a:p>
            <a:r>
              <a:rPr lang="en-US" altLang="zh-CN" b="1">
                <a:latin typeface="Arial" charset="0"/>
                <a:ea typeface="Arial" charset="0"/>
                <a:cs typeface="Arial" charset="0"/>
              </a:rPr>
              <a:t>100% Jewish</a:t>
            </a:r>
          </a:p>
        </p:txBody>
      </p:sp>
      <p:sp>
        <p:nvSpPr>
          <p:cNvPr id="433164" name="Rectangle 62"/>
          <p:cNvSpPr>
            <a:spLocks noChangeArrowheads="1"/>
          </p:cNvSpPr>
          <p:nvPr/>
        </p:nvSpPr>
        <p:spPr bwMode="auto">
          <a:xfrm>
            <a:off x="5626117" y="4038602"/>
            <a:ext cx="2987675"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34" tIns="45667" rIns="91334" bIns="45667" anchor="ctr"/>
          <a:lstStyle/>
          <a:p>
            <a:r>
              <a:rPr lang="en-US" altLang="zh-CN" b="1">
                <a:latin typeface="Arial" charset="0"/>
                <a:ea typeface="Arial" charset="0"/>
                <a:cs typeface="Arial" charset="0"/>
              </a:rPr>
              <a:t>Mostly Gentiles</a:t>
            </a:r>
          </a:p>
        </p:txBody>
      </p:sp>
      <p:grpSp>
        <p:nvGrpSpPr>
          <p:cNvPr id="433165" name="Group 88"/>
          <p:cNvGrpSpPr>
            <a:grpSpLocks/>
          </p:cNvGrpSpPr>
          <p:nvPr/>
        </p:nvGrpSpPr>
        <p:grpSpPr bwMode="auto">
          <a:xfrm>
            <a:off x="304815" y="4978405"/>
            <a:ext cx="2754313" cy="939800"/>
            <a:chOff x="0" y="1612"/>
            <a:chExt cx="1382" cy="403"/>
          </a:xfrm>
        </p:grpSpPr>
        <p:sp>
          <p:nvSpPr>
            <p:cNvPr id="433194" name="Rectangle 87"/>
            <p:cNvSpPr>
              <a:spLocks noChangeArrowheads="1"/>
            </p:cNvSpPr>
            <p:nvPr/>
          </p:nvSpPr>
          <p:spPr bwMode="auto">
            <a:xfrm>
              <a:off x="0" y="1612"/>
              <a:ext cx="1382" cy="403"/>
            </a:xfrm>
            <a:prstGeom prst="rect">
              <a:avLst/>
            </a:prstGeom>
            <a:solidFill>
              <a:srgbClr val="B2B2B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en-US" sz="2800" b="1">
                <a:latin typeface="Arial" charset="0"/>
                <a:cs typeface="Arial" charset="0"/>
              </a:endParaRPr>
            </a:p>
          </p:txBody>
        </p:sp>
        <p:sp>
          <p:nvSpPr>
            <p:cNvPr id="433195" name="Rectangle 63"/>
            <p:cNvSpPr>
              <a:spLocks noChangeArrowheads="1"/>
            </p:cNvSpPr>
            <p:nvPr/>
          </p:nvSpPr>
          <p:spPr bwMode="auto">
            <a:xfrm>
              <a:off x="43" y="1612"/>
              <a:ext cx="1296" cy="403"/>
            </a:xfrm>
            <a:prstGeom prst="rect">
              <a:avLst/>
            </a:prstGeom>
            <a:solidFill>
              <a:srgbClr val="B2B2B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r>
                <a:rPr lang="en-US" altLang="zh-CN" b="1">
                  <a:latin typeface="Arial" charset="0"/>
                  <a:ea typeface="Arial" charset="0"/>
                  <a:cs typeface="Arial" charset="0"/>
                </a:rPr>
                <a:t>Location</a:t>
              </a:r>
            </a:p>
          </p:txBody>
        </p:sp>
      </p:grpSp>
      <p:sp>
        <p:nvSpPr>
          <p:cNvPr id="433166" name="Rectangle 64"/>
          <p:cNvSpPr>
            <a:spLocks noChangeArrowheads="1"/>
          </p:cNvSpPr>
          <p:nvPr/>
        </p:nvSpPr>
        <p:spPr bwMode="auto">
          <a:xfrm>
            <a:off x="3195640" y="4978405"/>
            <a:ext cx="2889250"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34" tIns="45667" rIns="91334" bIns="45667" anchor="ctr"/>
          <a:lstStyle/>
          <a:p>
            <a:r>
              <a:rPr lang="en-US" altLang="zh-CN" b="1">
                <a:latin typeface="Arial" charset="0"/>
                <a:ea typeface="Arial" charset="0"/>
                <a:cs typeface="Arial" charset="0"/>
              </a:rPr>
              <a:t>Jerusalem</a:t>
            </a:r>
          </a:p>
        </p:txBody>
      </p:sp>
      <p:sp>
        <p:nvSpPr>
          <p:cNvPr id="433167" name="Rectangle 65"/>
          <p:cNvSpPr>
            <a:spLocks noChangeArrowheads="1"/>
          </p:cNvSpPr>
          <p:nvPr/>
        </p:nvSpPr>
        <p:spPr bwMode="auto">
          <a:xfrm>
            <a:off x="5626117" y="4978405"/>
            <a:ext cx="2987675"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334" tIns="45667" rIns="91334" bIns="45667" anchor="ctr"/>
          <a:lstStyle/>
          <a:p>
            <a:r>
              <a:rPr lang="en-US" altLang="zh-CN" b="1">
                <a:latin typeface="Arial" charset="0"/>
                <a:ea typeface="Arial" charset="0"/>
                <a:cs typeface="Arial" charset="0"/>
              </a:rPr>
              <a:t>Rome</a:t>
            </a:r>
          </a:p>
        </p:txBody>
      </p:sp>
      <p:grpSp>
        <p:nvGrpSpPr>
          <p:cNvPr id="433168" name="Group 72"/>
          <p:cNvGrpSpPr>
            <a:grpSpLocks/>
          </p:cNvGrpSpPr>
          <p:nvPr/>
        </p:nvGrpSpPr>
        <p:grpSpPr bwMode="auto">
          <a:xfrm>
            <a:off x="304815" y="1219202"/>
            <a:ext cx="2754313" cy="939800"/>
            <a:chOff x="0" y="0"/>
            <a:chExt cx="1382" cy="403"/>
          </a:xfrm>
        </p:grpSpPr>
        <p:sp>
          <p:nvSpPr>
            <p:cNvPr id="433190" name="Rectangle 71"/>
            <p:cNvSpPr>
              <a:spLocks noChangeArrowheads="1"/>
            </p:cNvSpPr>
            <p:nvPr/>
          </p:nvSpPr>
          <p:spPr bwMode="auto">
            <a:xfrm>
              <a:off x="0" y="0"/>
              <a:ext cx="1382" cy="403"/>
            </a:xfrm>
            <a:prstGeom prst="rect">
              <a:avLst/>
            </a:prstGeom>
            <a:solidFill>
              <a:srgbClr val="191919"/>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en-US" sz="2800" b="1">
                <a:latin typeface="Arial" charset="0"/>
                <a:cs typeface="Arial" charset="0"/>
              </a:endParaRPr>
            </a:p>
          </p:txBody>
        </p:sp>
        <p:grpSp>
          <p:nvGrpSpPr>
            <p:cNvPr id="433191" name="Group 70"/>
            <p:cNvGrpSpPr>
              <a:grpSpLocks/>
            </p:cNvGrpSpPr>
            <p:nvPr/>
          </p:nvGrpSpPr>
          <p:grpSpPr bwMode="auto">
            <a:xfrm>
              <a:off x="0" y="0"/>
              <a:ext cx="1382" cy="403"/>
              <a:chOff x="0" y="0"/>
              <a:chExt cx="1382" cy="403"/>
            </a:xfrm>
          </p:grpSpPr>
          <p:sp>
            <p:nvSpPr>
              <p:cNvPr id="433192" name="Rectangle 51"/>
              <p:cNvSpPr>
                <a:spLocks noChangeArrowheads="1"/>
              </p:cNvSpPr>
              <p:nvPr/>
            </p:nvSpPr>
            <p:spPr bwMode="auto">
              <a:xfrm>
                <a:off x="43" y="0"/>
                <a:ext cx="1296" cy="403"/>
              </a:xfrm>
              <a:prstGeom prst="rect">
                <a:avLst/>
              </a:prstGeom>
              <a:solidFill>
                <a:srgbClr val="191919"/>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r>
                  <a:rPr lang="en-US" altLang="zh-CN" b="1">
                    <a:latin typeface="Arial" charset="0"/>
                    <a:ea typeface="Arial" charset="0"/>
                    <a:cs typeface="Arial" charset="0"/>
                  </a:rPr>
                  <a:t> </a:t>
                </a:r>
              </a:p>
              <a:p>
                <a:pPr eaLnBrk="0" hangingPunct="0"/>
                <a:endParaRPr lang="en-US" altLang="zh-CN" b="1">
                  <a:latin typeface="Arial" charset="0"/>
                  <a:ea typeface="Arial" charset="0"/>
                  <a:cs typeface="Arial" charset="0"/>
                </a:endParaRPr>
              </a:p>
            </p:txBody>
          </p:sp>
          <p:sp>
            <p:nvSpPr>
              <p:cNvPr id="433193" name="Rectangle 69"/>
              <p:cNvSpPr>
                <a:spLocks noChangeArrowheads="1"/>
              </p:cNvSpPr>
              <p:nvPr/>
            </p:nvSpPr>
            <p:spPr bwMode="auto">
              <a:xfrm>
                <a:off x="0" y="0"/>
                <a:ext cx="138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en-US" sz="2800" b="1">
                  <a:latin typeface="Arial" charset="0"/>
                  <a:cs typeface="Arial" charset="0"/>
                </a:endParaRPr>
              </a:p>
            </p:txBody>
          </p:sp>
        </p:grpSp>
      </p:grpSp>
      <p:grpSp>
        <p:nvGrpSpPr>
          <p:cNvPr id="433169" name="Group 76"/>
          <p:cNvGrpSpPr>
            <a:grpSpLocks/>
          </p:cNvGrpSpPr>
          <p:nvPr/>
        </p:nvGrpSpPr>
        <p:grpSpPr bwMode="auto">
          <a:xfrm>
            <a:off x="3059128" y="1219202"/>
            <a:ext cx="3125787" cy="939800"/>
            <a:chOff x="1382" y="0"/>
            <a:chExt cx="1130" cy="403"/>
          </a:xfrm>
        </p:grpSpPr>
        <p:sp>
          <p:nvSpPr>
            <p:cNvPr id="433186" name="Rectangle 75"/>
            <p:cNvSpPr>
              <a:spLocks noChangeArrowheads="1"/>
            </p:cNvSpPr>
            <p:nvPr/>
          </p:nvSpPr>
          <p:spPr bwMode="auto">
            <a:xfrm>
              <a:off x="1382" y="0"/>
              <a:ext cx="1130" cy="403"/>
            </a:xfrm>
            <a:prstGeom prst="rect">
              <a:avLst/>
            </a:prstGeom>
            <a:solidFill>
              <a:srgbClr val="191919"/>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en-US" sz="2800" b="1">
                <a:latin typeface="Arial" charset="0"/>
                <a:cs typeface="Arial" charset="0"/>
              </a:endParaRPr>
            </a:p>
          </p:txBody>
        </p:sp>
        <p:grpSp>
          <p:nvGrpSpPr>
            <p:cNvPr id="433187" name="Group 74"/>
            <p:cNvGrpSpPr>
              <a:grpSpLocks/>
            </p:cNvGrpSpPr>
            <p:nvPr/>
          </p:nvGrpSpPr>
          <p:grpSpPr bwMode="auto">
            <a:xfrm>
              <a:off x="1382" y="0"/>
              <a:ext cx="1130" cy="403"/>
              <a:chOff x="1382" y="0"/>
              <a:chExt cx="1130" cy="403"/>
            </a:xfrm>
          </p:grpSpPr>
          <p:sp>
            <p:nvSpPr>
              <p:cNvPr id="433188" name="Rectangle 52"/>
              <p:cNvSpPr>
                <a:spLocks noChangeArrowheads="1"/>
              </p:cNvSpPr>
              <p:nvPr/>
            </p:nvSpPr>
            <p:spPr bwMode="auto">
              <a:xfrm>
                <a:off x="1425" y="0"/>
                <a:ext cx="1044" cy="403"/>
              </a:xfrm>
              <a:prstGeom prst="rect">
                <a:avLst/>
              </a:prstGeom>
              <a:solidFill>
                <a:srgbClr val="191919"/>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r>
                  <a:rPr lang="en-US" altLang="zh-CN" sz="3200" b="1">
                    <a:solidFill>
                      <a:srgbClr val="FFFFFF"/>
                    </a:solidFill>
                    <a:latin typeface="Arial" charset="0"/>
                    <a:ea typeface="Arial" charset="0"/>
                    <a:cs typeface="Arial" charset="0"/>
                  </a:rPr>
                  <a:t>Acts 1</a:t>
                </a:r>
              </a:p>
            </p:txBody>
          </p:sp>
          <p:sp>
            <p:nvSpPr>
              <p:cNvPr id="433189" name="Rectangle 73"/>
              <p:cNvSpPr>
                <a:spLocks noChangeArrowheads="1"/>
              </p:cNvSpPr>
              <p:nvPr/>
            </p:nvSpPr>
            <p:spPr bwMode="auto">
              <a:xfrm>
                <a:off x="1382" y="0"/>
                <a:ext cx="113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en-US" sz="2800" b="1">
                  <a:latin typeface="Arial" charset="0"/>
                  <a:cs typeface="Arial" charset="0"/>
                </a:endParaRPr>
              </a:p>
            </p:txBody>
          </p:sp>
        </p:grpSp>
      </p:grpSp>
      <p:grpSp>
        <p:nvGrpSpPr>
          <p:cNvPr id="433170" name="Group 80"/>
          <p:cNvGrpSpPr>
            <a:grpSpLocks/>
          </p:cNvGrpSpPr>
          <p:nvPr/>
        </p:nvGrpSpPr>
        <p:grpSpPr bwMode="auto">
          <a:xfrm>
            <a:off x="5689600" y="1219202"/>
            <a:ext cx="3225800" cy="939800"/>
            <a:chOff x="2512" y="0"/>
            <a:chExt cx="1166" cy="403"/>
          </a:xfrm>
        </p:grpSpPr>
        <p:sp>
          <p:nvSpPr>
            <p:cNvPr id="433182" name="Rectangle 79"/>
            <p:cNvSpPr>
              <a:spLocks noChangeArrowheads="1"/>
            </p:cNvSpPr>
            <p:nvPr/>
          </p:nvSpPr>
          <p:spPr bwMode="auto">
            <a:xfrm>
              <a:off x="2512" y="0"/>
              <a:ext cx="1166" cy="403"/>
            </a:xfrm>
            <a:prstGeom prst="rect">
              <a:avLst/>
            </a:prstGeom>
            <a:solidFill>
              <a:srgbClr val="191919"/>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en-US" sz="2800" b="1">
                <a:latin typeface="Arial" charset="0"/>
                <a:cs typeface="Arial" charset="0"/>
              </a:endParaRPr>
            </a:p>
          </p:txBody>
        </p:sp>
        <p:grpSp>
          <p:nvGrpSpPr>
            <p:cNvPr id="433183" name="Group 78"/>
            <p:cNvGrpSpPr>
              <a:grpSpLocks/>
            </p:cNvGrpSpPr>
            <p:nvPr/>
          </p:nvGrpSpPr>
          <p:grpSpPr bwMode="auto">
            <a:xfrm>
              <a:off x="2512" y="0"/>
              <a:ext cx="1166" cy="403"/>
              <a:chOff x="2512" y="0"/>
              <a:chExt cx="1166" cy="403"/>
            </a:xfrm>
          </p:grpSpPr>
          <p:sp>
            <p:nvSpPr>
              <p:cNvPr id="433184" name="Rectangle 53"/>
              <p:cNvSpPr>
                <a:spLocks noChangeArrowheads="1"/>
              </p:cNvSpPr>
              <p:nvPr/>
            </p:nvSpPr>
            <p:spPr bwMode="auto">
              <a:xfrm>
                <a:off x="2555" y="0"/>
                <a:ext cx="1080" cy="403"/>
              </a:xfrm>
              <a:prstGeom prst="rect">
                <a:avLst/>
              </a:prstGeom>
              <a:solidFill>
                <a:srgbClr val="191919"/>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r>
                  <a:rPr lang="en-US" altLang="zh-CN" sz="3200" b="1">
                    <a:solidFill>
                      <a:srgbClr val="FFFFFF"/>
                    </a:solidFill>
                    <a:latin typeface="Arial" charset="0"/>
                    <a:ea typeface="Arial" charset="0"/>
                    <a:cs typeface="Arial" charset="0"/>
                  </a:rPr>
                  <a:t>Acts 28</a:t>
                </a:r>
              </a:p>
            </p:txBody>
          </p:sp>
          <p:sp>
            <p:nvSpPr>
              <p:cNvPr id="433185" name="Rectangle 77"/>
              <p:cNvSpPr>
                <a:spLocks noChangeArrowheads="1"/>
              </p:cNvSpPr>
              <p:nvPr/>
            </p:nvSpPr>
            <p:spPr bwMode="auto">
              <a:xfrm>
                <a:off x="2512" y="0"/>
                <a:ext cx="116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en-US" sz="2800" b="1">
                  <a:latin typeface="Arial" charset="0"/>
                  <a:cs typeface="Arial" charset="0"/>
                </a:endParaRPr>
              </a:p>
            </p:txBody>
          </p:sp>
        </p:grpSp>
      </p:grpSp>
      <p:grpSp>
        <p:nvGrpSpPr>
          <p:cNvPr id="433171" name="Group 92"/>
          <p:cNvGrpSpPr>
            <a:grpSpLocks/>
          </p:cNvGrpSpPr>
          <p:nvPr/>
        </p:nvGrpSpPr>
        <p:grpSpPr bwMode="auto">
          <a:xfrm>
            <a:off x="304815" y="5918200"/>
            <a:ext cx="2754313" cy="939800"/>
            <a:chOff x="0" y="2015"/>
            <a:chExt cx="1382" cy="403"/>
          </a:xfrm>
        </p:grpSpPr>
        <p:sp>
          <p:nvSpPr>
            <p:cNvPr id="433178" name="Rectangle 91"/>
            <p:cNvSpPr>
              <a:spLocks noChangeArrowheads="1"/>
            </p:cNvSpPr>
            <p:nvPr/>
          </p:nvSpPr>
          <p:spPr bwMode="auto">
            <a:xfrm>
              <a:off x="0" y="2015"/>
              <a:ext cx="1382" cy="403"/>
            </a:xfrm>
            <a:prstGeom prst="rect">
              <a:avLst/>
            </a:prstGeom>
            <a:solidFill>
              <a:srgbClr val="B2B2B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en-US" sz="2800" b="1">
                <a:latin typeface="Arial" charset="0"/>
                <a:cs typeface="Arial" charset="0"/>
              </a:endParaRPr>
            </a:p>
          </p:txBody>
        </p:sp>
        <p:grpSp>
          <p:nvGrpSpPr>
            <p:cNvPr id="433179" name="Group 90"/>
            <p:cNvGrpSpPr>
              <a:grpSpLocks/>
            </p:cNvGrpSpPr>
            <p:nvPr/>
          </p:nvGrpSpPr>
          <p:grpSpPr bwMode="auto">
            <a:xfrm>
              <a:off x="0" y="2015"/>
              <a:ext cx="1382" cy="403"/>
              <a:chOff x="0" y="2015"/>
              <a:chExt cx="1382" cy="403"/>
            </a:xfrm>
          </p:grpSpPr>
          <p:sp>
            <p:nvSpPr>
              <p:cNvPr id="433180" name="Rectangle 66"/>
              <p:cNvSpPr>
                <a:spLocks noChangeArrowheads="1"/>
              </p:cNvSpPr>
              <p:nvPr/>
            </p:nvSpPr>
            <p:spPr bwMode="auto">
              <a:xfrm>
                <a:off x="43" y="2015"/>
                <a:ext cx="1296" cy="403"/>
              </a:xfrm>
              <a:prstGeom prst="rect">
                <a:avLst/>
              </a:prstGeom>
              <a:solidFill>
                <a:srgbClr val="B2B2B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r>
                  <a:rPr lang="en-US" altLang="zh-CN" b="1">
                    <a:latin typeface="Arial" charset="0"/>
                    <a:ea typeface="Arial" charset="0"/>
                    <a:cs typeface="Arial" charset="0"/>
                  </a:rPr>
                  <a:t>Central Figure</a:t>
                </a:r>
              </a:p>
            </p:txBody>
          </p:sp>
          <p:sp>
            <p:nvSpPr>
              <p:cNvPr id="433181" name="Rectangle 89"/>
              <p:cNvSpPr>
                <a:spLocks noChangeArrowheads="1"/>
              </p:cNvSpPr>
              <p:nvPr/>
            </p:nvSpPr>
            <p:spPr bwMode="auto">
              <a:xfrm>
                <a:off x="0" y="2015"/>
                <a:ext cx="138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en-US" sz="2800" b="1">
                  <a:latin typeface="Arial" charset="0"/>
                  <a:cs typeface="Arial" charset="0"/>
                </a:endParaRPr>
              </a:p>
            </p:txBody>
          </p:sp>
        </p:grpSp>
      </p:grpSp>
      <p:grpSp>
        <p:nvGrpSpPr>
          <p:cNvPr id="433172" name="Group 94"/>
          <p:cNvGrpSpPr>
            <a:grpSpLocks/>
          </p:cNvGrpSpPr>
          <p:nvPr/>
        </p:nvGrpSpPr>
        <p:grpSpPr bwMode="auto">
          <a:xfrm>
            <a:off x="3059128" y="5918200"/>
            <a:ext cx="3125787" cy="939800"/>
            <a:chOff x="1382" y="2015"/>
            <a:chExt cx="1130" cy="403"/>
          </a:xfrm>
        </p:grpSpPr>
        <p:sp>
          <p:nvSpPr>
            <p:cNvPr id="433176" name="Rectangle 67"/>
            <p:cNvSpPr>
              <a:spLocks noChangeArrowheads="1"/>
            </p:cNvSpPr>
            <p:nvPr/>
          </p:nvSpPr>
          <p:spPr bwMode="auto">
            <a:xfrm>
              <a:off x="1425" y="2015"/>
              <a:ext cx="10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r>
                <a:rPr lang="en-US" altLang="zh-CN" b="1">
                  <a:latin typeface="Arial" charset="0"/>
                  <a:ea typeface="Arial" charset="0"/>
                  <a:cs typeface="Arial" charset="0"/>
                </a:rPr>
                <a:t>Peter</a:t>
              </a:r>
            </a:p>
            <a:p>
              <a:r>
                <a:rPr lang="en-US" altLang="zh-CN" b="1">
                  <a:latin typeface="Arial" charset="0"/>
                  <a:ea typeface="Arial" charset="0"/>
                  <a:cs typeface="Arial" charset="0"/>
                </a:rPr>
                <a:t>(narrow ministry)</a:t>
              </a:r>
            </a:p>
          </p:txBody>
        </p:sp>
        <p:sp>
          <p:nvSpPr>
            <p:cNvPr id="433177" name="Rectangle 93"/>
            <p:cNvSpPr>
              <a:spLocks noChangeArrowheads="1"/>
            </p:cNvSpPr>
            <p:nvPr/>
          </p:nvSpPr>
          <p:spPr bwMode="auto">
            <a:xfrm>
              <a:off x="1382" y="2015"/>
              <a:ext cx="113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en-US" sz="2800" b="1">
                <a:latin typeface="Arial" charset="0"/>
                <a:cs typeface="Arial" charset="0"/>
              </a:endParaRPr>
            </a:p>
          </p:txBody>
        </p:sp>
      </p:grpSp>
      <p:grpSp>
        <p:nvGrpSpPr>
          <p:cNvPr id="433173" name="Group 96"/>
          <p:cNvGrpSpPr>
            <a:grpSpLocks/>
          </p:cNvGrpSpPr>
          <p:nvPr/>
        </p:nvGrpSpPr>
        <p:grpSpPr bwMode="auto">
          <a:xfrm>
            <a:off x="5689600" y="5918200"/>
            <a:ext cx="3225800" cy="939800"/>
            <a:chOff x="2512" y="2015"/>
            <a:chExt cx="1166" cy="403"/>
          </a:xfrm>
        </p:grpSpPr>
        <p:sp>
          <p:nvSpPr>
            <p:cNvPr id="433174" name="Rectangle 68"/>
            <p:cNvSpPr>
              <a:spLocks noChangeArrowheads="1"/>
            </p:cNvSpPr>
            <p:nvPr/>
          </p:nvSpPr>
          <p:spPr bwMode="auto">
            <a:xfrm>
              <a:off x="2555" y="2015"/>
              <a:ext cx="108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r>
                <a:rPr lang="en-US" altLang="zh-CN" b="1">
                  <a:latin typeface="Arial" charset="0"/>
                  <a:ea typeface="Arial" charset="0"/>
                  <a:cs typeface="Arial" charset="0"/>
                </a:rPr>
                <a:t>Paul</a:t>
              </a:r>
            </a:p>
            <a:p>
              <a:r>
                <a:rPr lang="en-US" altLang="zh-CN" b="1">
                  <a:latin typeface="Arial" charset="0"/>
                  <a:ea typeface="Arial" charset="0"/>
                  <a:cs typeface="Arial" charset="0"/>
                </a:rPr>
                <a:t>(broad ministry)</a:t>
              </a:r>
            </a:p>
          </p:txBody>
        </p:sp>
        <p:sp>
          <p:nvSpPr>
            <p:cNvPr id="433175" name="Rectangle 95"/>
            <p:cNvSpPr>
              <a:spLocks noChangeArrowheads="1"/>
            </p:cNvSpPr>
            <p:nvPr/>
          </p:nvSpPr>
          <p:spPr bwMode="auto">
            <a:xfrm>
              <a:off x="2512" y="2015"/>
              <a:ext cx="116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en-US" sz="2800" b="1">
                <a:latin typeface="Arial" charset="0"/>
                <a:cs typeface="Arial" charset="0"/>
              </a:endParaRPr>
            </a:p>
          </p:txBody>
        </p:sp>
      </p:gr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mediterraneandiet.com/Images/mediterranean%20sea-big.jpg"/>
          <p:cNvPicPr>
            <a:picLocks noChangeAspect="1" noChangeArrowheads="1"/>
          </p:cNvPicPr>
          <p:nvPr/>
        </p:nvPicPr>
        <p:blipFill rotWithShape="1">
          <a:blip r:embed="rId3">
            <a:extLst>
              <a:ext uri="{28A0092B-C50C-407E-A947-70E740481C1C}">
                <a14:useLocalDpi xmlns:a14="http://schemas.microsoft.com/office/drawing/2010/main"/>
              </a:ext>
            </a:extLst>
          </a:blip>
          <a:srcRect l="6619" r="13381"/>
          <a:stretch/>
        </p:blipFill>
        <p:spPr bwMode="auto">
          <a:xfrm>
            <a:off x="0" y="228600"/>
            <a:ext cx="9144000" cy="62484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Donut 1"/>
          <p:cNvSpPr/>
          <p:nvPr/>
        </p:nvSpPr>
        <p:spPr>
          <a:xfrm>
            <a:off x="107504" y="2415466"/>
            <a:ext cx="1676400" cy="1874668"/>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ounded Rectangle 2"/>
          <p:cNvSpPr/>
          <p:nvPr/>
        </p:nvSpPr>
        <p:spPr>
          <a:xfrm>
            <a:off x="2057400" y="4404320"/>
            <a:ext cx="6019800" cy="1905000"/>
          </a:xfrm>
          <a:prstGeom prst="roundRect">
            <a:avLst>
              <a:gd name="adj" fmla="val 1781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Fourth Missions Trip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white"/>
                </a:solidFill>
                <a:latin typeface="Calibri"/>
              </a:rPr>
              <a:t>1-2 Timothy &amp; Titus After </a:t>
            </a:r>
            <a:r>
              <a:rPr kumimoji="0" lang="en-US" sz="3200" b="1" i="0" u="none" strike="noStrike" kern="1200" cap="none" spc="0" normalizeH="0" baseline="0" noProof="0" dirty="0">
                <a:ln>
                  <a:noFill/>
                </a:ln>
                <a:solidFill>
                  <a:prstClr val="white"/>
                </a:solidFill>
                <a:effectLst/>
                <a:uLnTx/>
                <a:uFillTx/>
                <a:latin typeface="Calibri"/>
                <a:ea typeface="+mn-ea"/>
                <a:cs typeface="+mn-cs"/>
              </a:rPr>
              <a:t>Acts</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libri"/>
                <a:ea typeface="+mn-ea"/>
                <a:cs typeface="+mn-cs"/>
              </a:rPr>
              <a:t>Spring 62 – Fall 67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Donut 4">
            <a:extLst>
              <a:ext uri="{FF2B5EF4-FFF2-40B4-BE49-F238E27FC236}">
                <a16:creationId xmlns:a16="http://schemas.microsoft.com/office/drawing/2014/main" id="{0FBF96DE-D0A7-894B-9B5D-EE555750BED2}"/>
              </a:ext>
            </a:extLst>
          </p:cNvPr>
          <p:cNvSpPr/>
          <p:nvPr/>
        </p:nvSpPr>
        <p:spPr>
          <a:xfrm>
            <a:off x="6084168" y="785448"/>
            <a:ext cx="2842658" cy="3147608"/>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ight Arrow 3">
            <a:extLst>
              <a:ext uri="{FF2B5EF4-FFF2-40B4-BE49-F238E27FC236}">
                <a16:creationId xmlns:a16="http://schemas.microsoft.com/office/drawing/2014/main" id="{A414C357-AFE2-034A-A559-21BFE3190585}"/>
              </a:ext>
            </a:extLst>
          </p:cNvPr>
          <p:cNvSpPr/>
          <p:nvPr/>
        </p:nvSpPr>
        <p:spPr>
          <a:xfrm rot="950711">
            <a:off x="4196063" y="2318377"/>
            <a:ext cx="1652432"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a:extLst>
              <a:ext uri="{FF2B5EF4-FFF2-40B4-BE49-F238E27FC236}">
                <a16:creationId xmlns:a16="http://schemas.microsoft.com/office/drawing/2014/main" id="{49996F0B-7C91-FB4B-BD2E-528FE7292433}"/>
              </a:ext>
            </a:extLst>
          </p:cNvPr>
          <p:cNvSpPr/>
          <p:nvPr/>
        </p:nvSpPr>
        <p:spPr>
          <a:xfrm rot="10800000">
            <a:off x="1907704" y="2998561"/>
            <a:ext cx="3757736"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3D426412-3F9B-B241-8EDA-3C88AECFBA75}"/>
              </a:ext>
            </a:extLst>
          </p:cNvPr>
          <p:cNvSpPr/>
          <p:nvPr/>
        </p:nvSpPr>
        <p:spPr>
          <a:xfrm>
            <a:off x="2070652" y="3422631"/>
            <a:ext cx="4229540"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01997DB6-D49F-2349-8335-6AA2F1005ECB}"/>
              </a:ext>
            </a:extLst>
          </p:cNvPr>
          <p:cNvSpPr/>
          <p:nvPr/>
        </p:nvSpPr>
        <p:spPr>
          <a:xfrm rot="11031540">
            <a:off x="4315333" y="1735281"/>
            <a:ext cx="1652432"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309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righ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4" grpId="0" animBg="1"/>
      <p:bldP spid="7" grpId="0" animBg="1"/>
      <p:bldP spid="8" grpId="0" animBg="1"/>
      <p:bldP spid="9" grpId="0" animBg="1"/>
    </p:bldLst>
  </p:timing>
</p:sld>
</file>

<file path=ppt/slides/slide2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screen">
            <a:clrChange>
              <a:clrFrom>
                <a:srgbClr val="F5F5F5"/>
              </a:clrFrom>
              <a:clrTo>
                <a:srgbClr val="F5F5F5">
                  <a:alpha val="0"/>
                </a:srgbClr>
              </a:clrTo>
            </a:clrChange>
            <a:extLst>
              <a:ext uri="{28A0092B-C50C-407E-A947-70E740481C1C}">
                <a14:useLocalDpi xmlns:a14="http://schemas.microsoft.com/office/drawing/2010/main"/>
              </a:ext>
            </a:extLst>
          </a:blip>
          <a:srcRect l="2570" t="6322" r="1476" b="8495"/>
          <a:stretch>
            <a:fillRect/>
          </a:stretch>
        </p:blipFill>
        <p:spPr bwMode="auto">
          <a:xfrm rot="-273794">
            <a:off x="227013" y="1589088"/>
            <a:ext cx="8774112" cy="4043362"/>
          </a:xfrm>
          <a:prstGeom prst="rect">
            <a:avLst/>
          </a:prstGeom>
          <a:noFill/>
          <a:ln w="76200" cap="sq">
            <a:solidFill>
              <a:srgbClr val="0000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pic>
      <p:sp>
        <p:nvSpPr>
          <p:cNvPr id="435202" name="Text Box 4"/>
          <p:cNvSpPr txBox="1">
            <a:spLocks noChangeArrowheads="1"/>
          </p:cNvSpPr>
          <p:nvPr/>
        </p:nvSpPr>
        <p:spPr bwMode="auto">
          <a:xfrm>
            <a:off x="8382008" y="71445"/>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a:latin typeface="Arial" charset="0"/>
                <a:cs typeface="Arial" charset="0"/>
              </a:rPr>
              <a:t>129</a:t>
            </a:r>
          </a:p>
        </p:txBody>
      </p:sp>
      <p:sp>
        <p:nvSpPr>
          <p:cNvPr id="435203" name="Text Box 6"/>
          <p:cNvSpPr txBox="1">
            <a:spLocks noChangeArrowheads="1"/>
          </p:cNvSpPr>
          <p:nvPr/>
        </p:nvSpPr>
        <p:spPr bwMode="auto">
          <a:xfrm>
            <a:off x="2972117" y="6461125"/>
            <a:ext cx="608584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Ruth A. Tucker, </a:t>
            </a:r>
            <a:r>
              <a:rPr lang="en-US" sz="2000" b="1" i="1">
                <a:latin typeface="Arial" charset="0"/>
                <a:cs typeface="Arial" charset="0"/>
              </a:rPr>
              <a:t>From Jerusalem to Irian Jaya</a:t>
            </a:r>
            <a:r>
              <a:rPr lang="en-US" sz="2000" b="1">
                <a:latin typeface="Arial" charset="0"/>
                <a:cs typeface="Arial" charset="0"/>
              </a:rPr>
              <a:t>, 26</a:t>
            </a:r>
          </a:p>
        </p:txBody>
      </p:sp>
      <p:sp>
        <p:nvSpPr>
          <p:cNvPr id="435204" name="Rectangle 7"/>
          <p:cNvSpPr>
            <a:spLocks noGrp="1" noChangeArrowheads="1"/>
          </p:cNvSpPr>
          <p:nvPr>
            <p:ph type="title" idx="4294967295"/>
          </p:nvPr>
        </p:nvSpPr>
        <p:spPr>
          <a:xfrm>
            <a:off x="2254518" y="531348"/>
            <a:ext cx="4673074" cy="523220"/>
          </a:xfrm>
          <a:noFill/>
        </p:spPr>
        <p:txBody>
          <a:bodyPr wrap="none" lIns="91334" tIns="45667" rIns="91334" bIns="45667">
            <a:spAutoFit/>
          </a:bodyPr>
          <a:lstStyle/>
          <a:p>
            <a:pPr eaLnBrk="1" hangingPunct="1"/>
            <a:r>
              <a:rPr lang="en-US" sz="2800" b="1">
                <a:solidFill>
                  <a:schemeClr val="tx1"/>
                </a:solidFill>
                <a:latin typeface="Arial" charset="0"/>
                <a:ea typeface="ＭＳ Ｐゴシック" charset="0"/>
                <a:cs typeface="Arial" charset="0"/>
              </a:rPr>
              <a:t>And the story continued…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p:cTn id="7" dur="500" fill="hold"/>
                                        <p:tgtEl>
                                          <p:spTgt spid="23554"/>
                                        </p:tgtEl>
                                        <p:attrNameLst>
                                          <p:attrName>ppt_w</p:attrName>
                                        </p:attrNameLst>
                                      </p:cBhvr>
                                      <p:tavLst>
                                        <p:tav tm="0">
                                          <p:val>
                                            <p:fltVal val="0"/>
                                          </p:val>
                                        </p:tav>
                                        <p:tav tm="100000">
                                          <p:val>
                                            <p:strVal val="#ppt_w"/>
                                          </p:val>
                                        </p:tav>
                                      </p:tavLst>
                                    </p:anim>
                                    <p:anim calcmode="lin" valueType="num">
                                      <p:cBhvr>
                                        <p:cTn id="8" dur="500" fill="hold"/>
                                        <p:tgtEl>
                                          <p:spTgt spid="2355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BCBF1C-4FE7-DF4F-908C-C8E1A1E9AF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25697"/>
            <a:ext cx="9144000" cy="6858000"/>
          </a:xfrm>
          <a:prstGeom prst="rect">
            <a:avLst/>
          </a:prstGeom>
        </p:spPr>
      </p:pic>
      <p:sp>
        <p:nvSpPr>
          <p:cNvPr id="900098" name="Rectangle 2"/>
          <p:cNvSpPr>
            <a:spLocks noGrp="1" noChangeArrowheads="1"/>
          </p:cNvSpPr>
          <p:nvPr>
            <p:ph type="ctrTitle"/>
          </p:nvPr>
        </p:nvSpPr>
        <p:spPr>
          <a:xfrm>
            <a:off x="-11435" y="188640"/>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Our Church</a:t>
            </a:r>
          </a:p>
        </p:txBody>
      </p:sp>
      <p:sp>
        <p:nvSpPr>
          <p:cNvPr id="3" name="Rectangle 2"/>
          <p:cNvSpPr txBox="1">
            <a:spLocks noChangeArrowheads="1"/>
          </p:cNvSpPr>
          <p:nvPr/>
        </p:nvSpPr>
        <p:spPr bwMode="auto">
          <a:xfrm>
            <a:off x="-56059" y="3573016"/>
            <a:ext cx="9164563" cy="26642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Our elders &amp; wives</a:t>
            </a:r>
          </a:p>
        </p:txBody>
      </p:sp>
      <p:pic>
        <p:nvPicPr>
          <p:cNvPr id="5" name="Picture 1">
            <a:extLst>
              <a:ext uri="{FF2B5EF4-FFF2-40B4-BE49-F238E27FC236}">
                <a16:creationId xmlns:a16="http://schemas.microsoft.com/office/drawing/2014/main" id="{D4182CBD-2866-814E-8D64-370CCEE8386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8265" y="5833429"/>
            <a:ext cx="3309938"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6414728"/>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cstate="screen">
            <a:lum bright="-20000" contrast="20000"/>
            <a:extLst>
              <a:ext uri="{28A0092B-C50C-407E-A947-70E740481C1C}">
                <a14:useLocalDpi xmlns:a14="http://schemas.microsoft.com/office/drawing/2010/main"/>
              </a:ext>
            </a:extLst>
          </a:blip>
          <a:srcRect/>
          <a:stretch>
            <a:fillRect/>
          </a:stretch>
        </p:blipFill>
        <p:spPr bwMode="auto">
          <a:xfrm>
            <a:off x="0" y="1284288"/>
            <a:ext cx="9144000" cy="481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7250" name="Rectangle 5"/>
          <p:cNvSpPr>
            <a:spLocks noGrp="1" noChangeArrowheads="1"/>
          </p:cNvSpPr>
          <p:nvPr>
            <p:ph type="title" idx="4294967295"/>
          </p:nvPr>
        </p:nvSpPr>
        <p:spPr>
          <a:xfrm>
            <a:off x="1312272" y="285994"/>
            <a:ext cx="6925867" cy="709134"/>
          </a:xfrm>
          <a:solidFill>
            <a:schemeClr val="hlink"/>
          </a:solidFill>
        </p:spPr>
        <p:txBody>
          <a:bodyPr wrap="none" lIns="91334" tIns="45667" rIns="91334" bIns="45667">
            <a:spAutoFit/>
          </a:bodyPr>
          <a:lstStyle/>
          <a:p>
            <a:pPr eaLnBrk="1" hangingPunct="1"/>
            <a:r>
              <a:rPr lang="en-US" sz="4000" b="1">
                <a:solidFill>
                  <a:srgbClr val="FFFF00"/>
                </a:solidFill>
                <a:latin typeface="Arial" charset="0"/>
                <a:ea typeface="ＭＳ Ｐゴシック" charset="0"/>
                <a:cs typeface="Arial" charset="0"/>
              </a:rPr>
              <a:t>Spread of Early Christianity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3010"/>
                                        </p:tgtEl>
                                        <p:attrNameLst>
                                          <p:attrName>style.visibility</p:attrName>
                                        </p:attrNameLst>
                                      </p:cBhvr>
                                      <p:to>
                                        <p:strVal val="visible"/>
                                      </p:to>
                                    </p:set>
                                    <p:anim calcmode="lin" valueType="num">
                                      <p:cBhvr>
                                        <p:cTn id="7" dur="500" fill="hold"/>
                                        <p:tgtEl>
                                          <p:spTgt spid="43010"/>
                                        </p:tgtEl>
                                        <p:attrNameLst>
                                          <p:attrName>ppt_w</p:attrName>
                                        </p:attrNameLst>
                                      </p:cBhvr>
                                      <p:tavLst>
                                        <p:tav tm="0">
                                          <p:val>
                                            <p:fltVal val="0"/>
                                          </p:val>
                                        </p:tav>
                                        <p:tav tm="100000">
                                          <p:val>
                                            <p:strVal val="#ppt_w"/>
                                          </p:val>
                                        </p:tav>
                                      </p:tavLst>
                                    </p:anim>
                                    <p:anim calcmode="lin" valueType="num">
                                      <p:cBhvr>
                                        <p:cTn id="8" dur="500" fill="hold"/>
                                        <p:tgtEl>
                                          <p:spTgt spid="430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7250" name="Rectangle 5"/>
          <p:cNvSpPr>
            <a:spLocks noGrp="1" noChangeArrowheads="1"/>
          </p:cNvSpPr>
          <p:nvPr>
            <p:ph type="title" idx="4294967295"/>
          </p:nvPr>
        </p:nvSpPr>
        <p:spPr>
          <a:xfrm>
            <a:off x="1312272" y="285994"/>
            <a:ext cx="6925867" cy="709134"/>
          </a:xfrm>
          <a:solidFill>
            <a:schemeClr val="hlink"/>
          </a:solidFill>
        </p:spPr>
        <p:txBody>
          <a:bodyPr wrap="none" lIns="91334" tIns="45667" rIns="91334" bIns="45667">
            <a:spAutoFit/>
          </a:bodyPr>
          <a:lstStyle/>
          <a:p>
            <a:pPr eaLnBrk="1" hangingPunct="1"/>
            <a:r>
              <a:rPr lang="en-US" sz="4000" b="1">
                <a:solidFill>
                  <a:srgbClr val="FFFF00"/>
                </a:solidFill>
                <a:latin typeface="Arial" charset="0"/>
                <a:ea typeface="ＭＳ Ｐゴシック" charset="0"/>
                <a:cs typeface="Arial" charset="0"/>
              </a:rPr>
              <a:t>Spread of Early Christianity</a:t>
            </a:r>
          </a:p>
        </p:txBody>
      </p:sp>
      <p:pic>
        <p:nvPicPr>
          <p:cNvPr id="2" name="Picture 1"/>
          <p:cNvPicPr>
            <a:picLocks noChangeAspect="1"/>
          </p:cNvPicPr>
          <p:nvPr/>
        </p:nvPicPr>
        <p:blipFill>
          <a:blip r:embed="rId3"/>
          <a:stretch>
            <a:fillRect/>
          </a:stretch>
        </p:blipFill>
        <p:spPr>
          <a:xfrm>
            <a:off x="13" y="980729"/>
            <a:ext cx="9221595" cy="5903364"/>
          </a:xfrm>
          <a:prstGeom prst="rect">
            <a:avLst/>
          </a:prstGeom>
        </p:spPr>
      </p:pic>
    </p:spTree>
    <p:extLst>
      <p:ext uri="{BB962C8B-B14F-4D97-AF65-F5344CB8AC3E}">
        <p14:creationId xmlns:p14="http://schemas.microsoft.com/office/powerpoint/2010/main" val="612011113"/>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dirty="0">
                <a:solidFill>
                  <a:schemeClr val="bg1"/>
                </a:solidFill>
                <a:effectLst>
                  <a:outerShdw blurRad="38100" dist="38100" dir="2700000" algn="tl">
                    <a:srgbClr val="000000"/>
                  </a:outerShdw>
                </a:effectLst>
                <a:latin typeface="Arial" charset="0"/>
                <a:ea typeface="ＭＳ Ｐゴシック" charset="0"/>
                <a:cs typeface="ＭＳ Ｐゴシック" charset="0"/>
              </a:rPr>
              <a:t>Our Vision</a:t>
            </a:r>
            <a:endParaRPr lang="en-US" dirty="0">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Church</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4" name="Rounded Rectangle 1">
            <a:extLst>
              <a:ext uri="{FF2B5EF4-FFF2-40B4-BE49-F238E27FC236}">
                <a16:creationId xmlns:a16="http://schemas.microsoft.com/office/drawing/2014/main" id="{6493EAE7-945F-534D-84D5-59D95272AE82}"/>
              </a:ext>
            </a:extLst>
          </p:cNvPr>
          <p:cNvSpPr>
            <a:spLocks noChangeArrowheads="1"/>
          </p:cNvSpPr>
          <p:nvPr/>
        </p:nvSpPr>
        <p:spPr bwMode="auto">
          <a:xfrm>
            <a:off x="119765" y="73286"/>
            <a:ext cx="2160587" cy="2305051"/>
          </a:xfrm>
          <a:prstGeom prst="roundRect">
            <a:avLst>
              <a:gd name="adj" fmla="val 16667"/>
            </a:avLst>
          </a:prstGeom>
          <a:solidFill>
            <a:srgbClr val="FFFFFF"/>
          </a:solidFill>
          <a:ln w="9525">
            <a:solidFill>
              <a:srgbClr val="FFFFFF"/>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ＭＳ Ｐゴシック" charset="0"/>
            </a:endParaRPr>
          </a:p>
        </p:txBody>
      </p:sp>
      <p:pic>
        <p:nvPicPr>
          <p:cNvPr id="15" name="Picture 5" descr="Crossroads-Logo">
            <a:extLst>
              <a:ext uri="{FF2B5EF4-FFF2-40B4-BE49-F238E27FC236}">
                <a16:creationId xmlns:a16="http://schemas.microsoft.com/office/drawing/2014/main" id="{8A8E0619-C981-FA45-B5EC-8D66EB5C0E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665" y="217749"/>
            <a:ext cx="165735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322162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611186E-9DED-5E41-99B2-09D871CB9582}"/>
              </a:ext>
            </a:extLst>
          </p:cNvPr>
          <p:cNvGrpSpPr/>
          <p:nvPr/>
        </p:nvGrpSpPr>
        <p:grpSpPr>
          <a:xfrm>
            <a:off x="0" y="27384"/>
            <a:ext cx="9139238" cy="6858000"/>
            <a:chOff x="0" y="27384"/>
            <a:chExt cx="9139238" cy="6858000"/>
          </a:xfrm>
        </p:grpSpPr>
        <p:pic>
          <p:nvPicPr>
            <p:cNvPr id="16385" name="Picture 1" descr="KingdomBuilders-Verse.jpg">
              <a:extLst>
                <a:ext uri="{FF2B5EF4-FFF2-40B4-BE49-F238E27FC236}">
                  <a16:creationId xmlns:a16="http://schemas.microsoft.com/office/drawing/2014/main" id="{BAA6A3AC-9FCE-C246-AB51-227C3D4FE5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384"/>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KingdomBuilders-Verse.jpg">
              <a:extLst>
                <a:ext uri="{FF2B5EF4-FFF2-40B4-BE49-F238E27FC236}">
                  <a16:creationId xmlns:a16="http://schemas.microsoft.com/office/drawing/2014/main" id="{99F597F6-125C-7947-AA5A-84E102540D6D}"/>
                </a:ext>
              </a:extLst>
            </p:cNvPr>
            <p:cNvPicPr>
              <a:picLocks noChangeAspect="1"/>
            </p:cNvPicPr>
            <p:nvPr/>
          </p:nvPicPr>
          <p:blipFill rotWithShape="1">
            <a:blip r:embed="rId3">
              <a:extLst>
                <a:ext uri="{28A0092B-C50C-407E-A947-70E740481C1C}">
                  <a14:useLocalDpi xmlns:a14="http://schemas.microsoft.com/office/drawing/2010/main" val="0"/>
                </a:ext>
              </a:extLst>
            </a:blip>
            <a:srcRect l="16583" t="30847" r="14082" b="61803"/>
            <a:stretch/>
          </p:blipFill>
          <p:spPr bwMode="auto">
            <a:xfrm>
              <a:off x="1403648" y="2515689"/>
              <a:ext cx="633670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KingdomBuilders-Verse.jpg">
              <a:extLst>
                <a:ext uri="{FF2B5EF4-FFF2-40B4-BE49-F238E27FC236}">
                  <a16:creationId xmlns:a16="http://schemas.microsoft.com/office/drawing/2014/main" id="{7F60F308-4CE4-CF4B-A00B-91A6BB950675}"/>
                </a:ext>
              </a:extLst>
            </p:cNvPr>
            <p:cNvPicPr>
              <a:picLocks noChangeAspect="1"/>
            </p:cNvPicPr>
            <p:nvPr/>
          </p:nvPicPr>
          <p:blipFill rotWithShape="1">
            <a:blip r:embed="rId3">
              <a:extLst>
                <a:ext uri="{28A0092B-C50C-407E-A947-70E740481C1C}">
                  <a14:useLocalDpi xmlns:a14="http://schemas.microsoft.com/office/drawing/2010/main" val="0"/>
                </a:ext>
              </a:extLst>
            </a:blip>
            <a:srcRect l="16583" t="30847" r="14082" b="61803"/>
            <a:stretch/>
          </p:blipFill>
          <p:spPr bwMode="auto">
            <a:xfrm>
              <a:off x="1475656" y="2996952"/>
              <a:ext cx="633670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descr="KingdomBuilders-Verse.jpg">
              <a:extLst>
                <a:ext uri="{FF2B5EF4-FFF2-40B4-BE49-F238E27FC236}">
                  <a16:creationId xmlns:a16="http://schemas.microsoft.com/office/drawing/2014/main" id="{B2C95E8D-EFCE-E445-BD48-0BC114A77443}"/>
                </a:ext>
              </a:extLst>
            </p:cNvPr>
            <p:cNvPicPr>
              <a:picLocks noChangeAspect="1"/>
            </p:cNvPicPr>
            <p:nvPr/>
          </p:nvPicPr>
          <p:blipFill rotWithShape="1">
            <a:blip r:embed="rId3">
              <a:extLst>
                <a:ext uri="{28A0092B-C50C-407E-A947-70E740481C1C}">
                  <a14:useLocalDpi xmlns:a14="http://schemas.microsoft.com/office/drawing/2010/main" val="0"/>
                </a:ext>
              </a:extLst>
            </a:blip>
            <a:srcRect l="16583" t="30847" r="14082" b="61803"/>
            <a:stretch/>
          </p:blipFill>
          <p:spPr bwMode="auto">
            <a:xfrm>
              <a:off x="1403648" y="3452207"/>
              <a:ext cx="633670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descr="KingdomBuilders-Verse.jpg">
              <a:extLst>
                <a:ext uri="{FF2B5EF4-FFF2-40B4-BE49-F238E27FC236}">
                  <a16:creationId xmlns:a16="http://schemas.microsoft.com/office/drawing/2014/main" id="{C13C1EC6-EE8A-164A-9F5D-4D954C713BE2}"/>
                </a:ext>
              </a:extLst>
            </p:cNvPr>
            <p:cNvPicPr>
              <a:picLocks noChangeAspect="1"/>
            </p:cNvPicPr>
            <p:nvPr/>
          </p:nvPicPr>
          <p:blipFill rotWithShape="1">
            <a:blip r:embed="rId3">
              <a:extLst>
                <a:ext uri="{28A0092B-C50C-407E-A947-70E740481C1C}">
                  <a14:useLocalDpi xmlns:a14="http://schemas.microsoft.com/office/drawing/2010/main" val="0"/>
                </a:ext>
              </a:extLst>
            </a:blip>
            <a:srcRect l="16583" t="30847" r="14082" b="61803"/>
            <a:stretch/>
          </p:blipFill>
          <p:spPr bwMode="auto">
            <a:xfrm>
              <a:off x="1403648" y="3933470"/>
              <a:ext cx="633670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a:extLst>
              <a:ext uri="{FF2B5EF4-FFF2-40B4-BE49-F238E27FC236}">
                <a16:creationId xmlns:a16="http://schemas.microsoft.com/office/drawing/2014/main" id="{31B2C0A1-125B-824D-BD8E-515972BA4B1B}"/>
              </a:ext>
            </a:extLst>
          </p:cNvPr>
          <p:cNvSpPr>
            <a:spLocks noGrp="1"/>
          </p:cNvSpPr>
          <p:nvPr>
            <p:ph type="ctrTitle"/>
          </p:nvPr>
        </p:nvSpPr>
        <p:spPr>
          <a:xfrm>
            <a:off x="2805348" y="4797152"/>
            <a:ext cx="3528541" cy="504056"/>
          </a:xfrm>
          <a:solidFill>
            <a:srgbClr val="313133"/>
          </a:solidFill>
          <a:ln>
            <a:solidFill>
              <a:srgbClr val="FFC000"/>
            </a:solidFill>
          </a:ln>
        </p:spPr>
        <p:txBody>
          <a:bodyPr/>
          <a:lstStyle/>
          <a:p>
            <a:r>
              <a:rPr lang="en-US" sz="2400" b="1" dirty="0">
                <a:solidFill>
                  <a:schemeClr val="bg1"/>
                </a:solidFill>
              </a:rPr>
              <a:t>MATTHEW</a:t>
            </a:r>
            <a:r>
              <a:rPr lang="en-US" sz="2400" b="1" baseline="0" dirty="0">
                <a:solidFill>
                  <a:schemeClr val="bg1"/>
                </a:solidFill>
              </a:rPr>
              <a:t> 24:14</a:t>
            </a:r>
            <a:endParaRPr lang="en-US" sz="2400" b="1" dirty="0">
              <a:solidFill>
                <a:schemeClr val="bg1"/>
              </a:solidFill>
            </a:endParaRPr>
          </a:p>
        </p:txBody>
      </p:sp>
      <p:sp>
        <p:nvSpPr>
          <p:cNvPr id="4" name="Title 1">
            <a:extLst>
              <a:ext uri="{FF2B5EF4-FFF2-40B4-BE49-F238E27FC236}">
                <a16:creationId xmlns:a16="http://schemas.microsoft.com/office/drawing/2014/main" id="{D9EF8886-809A-F845-A37F-03C277203221}"/>
              </a:ext>
            </a:extLst>
          </p:cNvPr>
          <p:cNvSpPr txBox="1">
            <a:spLocks/>
          </p:cNvSpPr>
          <p:nvPr/>
        </p:nvSpPr>
        <p:spPr bwMode="auto">
          <a:xfrm>
            <a:off x="1833314" y="2276872"/>
            <a:ext cx="5472608" cy="2232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r>
              <a:rPr lang="en-US" sz="2400" b="1" kern="0" dirty="0">
                <a:solidFill>
                  <a:schemeClr val="bg1"/>
                </a:solidFill>
              </a:rPr>
              <a:t>AND THIS GOSPEL OF THE KINGDOM WILL BE PREACHED IN THE WHOLE WORLD AS A TESTIMONY TO ALL NATIONS, </a:t>
            </a:r>
            <a:br>
              <a:rPr lang="en-US" sz="2400" b="1" kern="0" dirty="0">
                <a:solidFill>
                  <a:schemeClr val="bg1"/>
                </a:solidFill>
              </a:rPr>
            </a:br>
            <a:r>
              <a:rPr lang="en-US" sz="2400" b="1" kern="0" dirty="0">
                <a:solidFill>
                  <a:schemeClr val="bg1"/>
                </a:solidFill>
              </a:rPr>
              <a:t>AND THEN THE END WILL COME </a:t>
            </a:r>
          </a:p>
        </p:txBody>
      </p:sp>
    </p:spTree>
    <p:extLst>
      <p:ext uri="{BB962C8B-B14F-4D97-AF65-F5344CB8AC3E}">
        <p14:creationId xmlns:p14="http://schemas.microsoft.com/office/powerpoint/2010/main" val="2277550607"/>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3233" name="Picture 3" descr="rev 7v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2233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1" y="76200"/>
            <a:ext cx="8726790" cy="1152525"/>
          </a:xfrm>
          <a:effectLst/>
        </p:spPr>
        <p:txBody>
          <a:bodyPr/>
          <a:lstStyle/>
          <a:p>
            <a:pPr>
              <a:defRPr/>
            </a:pPr>
            <a:r>
              <a:rPr lang="en-US" altLang="ja-JP" sz="4000" b="1" dirty="0">
                <a:solidFill>
                  <a:schemeClr val="bg1"/>
                </a:solidFill>
                <a:effectLst>
                  <a:glow rad="139700">
                    <a:schemeClr val="tx1">
                      <a:alpha val="75000"/>
                    </a:schemeClr>
                  </a:glow>
                </a:effectLst>
                <a:latin typeface="Arial" charset="0"/>
                <a:ea typeface="ＭＳ Ｐゴシック" charset="0"/>
              </a:rPr>
              <a:t>"</a:t>
            </a:r>
            <a:r>
              <a:rPr lang="en-US" sz="4000" b="1" dirty="0">
                <a:solidFill>
                  <a:schemeClr val="bg1"/>
                </a:solidFill>
                <a:effectLst>
                  <a:glow rad="139700">
                    <a:schemeClr val="tx1">
                      <a:alpha val="75000"/>
                    </a:schemeClr>
                  </a:glow>
                </a:effectLst>
                <a:latin typeface="Arial" charset="0"/>
                <a:ea typeface="ＭＳ Ｐゴシック" charset="0"/>
              </a:rPr>
              <a:t>From every tribe, nation, language and people</a:t>
            </a:r>
            <a:r>
              <a:rPr lang="en-US" altLang="ja-JP" sz="4000" b="1" dirty="0">
                <a:solidFill>
                  <a:schemeClr val="bg1"/>
                </a:solidFill>
                <a:effectLst>
                  <a:glow rad="139700">
                    <a:schemeClr val="tx1">
                      <a:alpha val="75000"/>
                    </a:schemeClr>
                  </a:glow>
                </a:effectLst>
                <a:latin typeface="Arial" charset="0"/>
                <a:ea typeface="ＭＳ Ｐゴシック" charset="0"/>
              </a:rPr>
              <a:t>"</a:t>
            </a:r>
            <a:r>
              <a:rPr lang="en-US" sz="4000" b="1" dirty="0">
                <a:solidFill>
                  <a:schemeClr val="bg1"/>
                </a:solidFill>
                <a:effectLst>
                  <a:glow rad="139700">
                    <a:schemeClr val="tx1">
                      <a:alpha val="75000"/>
                    </a:schemeClr>
                  </a:glow>
                </a:effectLst>
                <a:latin typeface="Arial" charset="0"/>
                <a:ea typeface="ＭＳ Ｐゴシック" charset="0"/>
              </a:rPr>
              <a:t> (Rev. 5:9)</a:t>
            </a:r>
            <a:endParaRPr lang="en-US" b="1" dirty="0">
              <a:effectLst>
                <a:glow rad="139700">
                  <a:schemeClr val="tx1">
                    <a:alpha val="75000"/>
                  </a:schemeClr>
                </a:glow>
              </a:effectLst>
              <a:latin typeface="Arial" charset="0"/>
              <a:ea typeface="ＭＳ Ｐゴシック" charset="0"/>
            </a:endParaRPr>
          </a:p>
        </p:txBody>
      </p:sp>
    </p:spTree>
    <p:extLst>
      <p:ext uri="{BB962C8B-B14F-4D97-AF65-F5344CB8AC3E}">
        <p14:creationId xmlns:p14="http://schemas.microsoft.com/office/powerpoint/2010/main" val="864742877"/>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should we be </a:t>
            </a:r>
            <a:r>
              <a:rPr lang="en-US" sz="5400" b="1" dirty="0">
                <a:solidFill>
                  <a:srgbClr val="FFFF00"/>
                </a:solidFill>
                <a:effectLst>
                  <a:glow rad="127000">
                    <a:schemeClr val="tx1"/>
                  </a:glow>
                </a:effectLst>
                <a:latin typeface="Arial" charset="0"/>
                <a:ea typeface="ＭＳ Ｐゴシック" charset="0"/>
                <a:cs typeface="ＭＳ Ｐゴシック" charset="0"/>
              </a:rPr>
              <a:t>witnessing</a:t>
            </a:r>
            <a:r>
              <a:rPr lang="en-US" sz="5400" b="1" dirty="0">
                <a:effectLst>
                  <a:glow rad="127000">
                    <a:schemeClr val="tx1"/>
                  </a:glow>
                </a:effectLst>
                <a:latin typeface="Arial" charset="0"/>
                <a:ea typeface="ＭＳ Ｐゴシック" charset="0"/>
                <a:cs typeface="ＭＳ Ｐゴシック" charset="0"/>
              </a:rPr>
              <a:t>?</a:t>
            </a:r>
          </a:p>
        </p:txBody>
      </p:sp>
      <p:pic>
        <p:nvPicPr>
          <p:cNvPr id="256002" name="Picture 2" descr="https://growingfaith.com.au/images/made/images/uploads/evangelism_682_341_int_c1_c_c__1.jpg">
            <a:extLst>
              <a:ext uri="{FF2B5EF4-FFF2-40B4-BE49-F238E27FC236}">
                <a16:creationId xmlns:a16="http://schemas.microsoft.com/office/drawing/2014/main" id="{10C49B43-A0B8-EC46-BDF3-37983843D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a:extLst>
              <a:ext uri="{FF2B5EF4-FFF2-40B4-BE49-F238E27FC236}">
                <a16:creationId xmlns:a16="http://schemas.microsoft.com/office/drawing/2014/main" id="{78D5E0A4-4451-934E-9539-8F9CC95FA789}"/>
              </a:ext>
            </a:extLst>
          </p:cNvPr>
          <p:cNvSpPr txBox="1">
            <a:spLocks noChangeArrowheads="1"/>
          </p:cNvSpPr>
          <p:nvPr/>
        </p:nvSpPr>
        <p:spPr bwMode="auto">
          <a:xfrm>
            <a:off x="4427984" y="2265264"/>
            <a:ext cx="5154613" cy="923223"/>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5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In order to…</a:t>
            </a:r>
            <a:endParaRPr kumimoji="0" lang="en-US" sz="54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Tree>
    <p:extLst>
      <p:ext uri="{BB962C8B-B14F-4D97-AF65-F5344CB8AC3E}">
        <p14:creationId xmlns:p14="http://schemas.microsoft.com/office/powerpoint/2010/main" val="3777634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a:extLst>
              <a:ext uri="{FF2B5EF4-FFF2-40B4-BE49-F238E27FC236}">
                <a16:creationId xmlns:a16="http://schemas.microsoft.com/office/drawing/2014/main" id="{0196CE12-1C55-3B48-884C-5CAF22DE3C61}"/>
              </a:ext>
            </a:extLst>
          </p:cNvPr>
          <p:cNvSpPr/>
          <p:nvPr/>
        </p:nvSpPr>
        <p:spPr bwMode="auto">
          <a:xfrm>
            <a:off x="-54260" y="100867"/>
            <a:ext cx="9252519" cy="6732000"/>
          </a:xfrm>
          <a:prstGeom prst="notchedRightArrow">
            <a:avLst/>
          </a:prstGeom>
          <a:gradFill flip="none" rotWithShape="1">
            <a:gsLst>
              <a:gs pos="97000">
                <a:schemeClr val="tx1"/>
              </a:gs>
              <a:gs pos="34000">
                <a:srgbClr val="7030A0"/>
              </a:gs>
            </a:gsLst>
            <a:path path="circle">
              <a:fillToRect l="100000" t="100000"/>
            </a:path>
            <a:tileRect r="-100000" b="-100000"/>
          </a:gra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dirty="0">
              <a:solidFill>
                <a:srgbClr val="000000"/>
              </a:solidFill>
              <a:latin typeface="Comic Sans MS" pitchFamily="-112" charset="0"/>
            </a:endParaRPr>
          </a:p>
        </p:txBody>
      </p:sp>
      <p:sp>
        <p:nvSpPr>
          <p:cNvPr id="900098" name="Rectangle 2"/>
          <p:cNvSpPr>
            <a:spLocks noGrp="1" noChangeArrowheads="1"/>
          </p:cNvSpPr>
          <p:nvPr>
            <p:ph type="ctrTitle"/>
          </p:nvPr>
        </p:nvSpPr>
        <p:spPr>
          <a:xfrm>
            <a:off x="360040" y="232008"/>
            <a:ext cx="8244408" cy="769349"/>
          </a:xfrm>
          <a:effectLst>
            <a:outerShdw blurRad="63500" dist="35921" dir="2700000" algn="ctr" rotWithShape="0">
              <a:schemeClr val="tx2">
                <a:alpha val="74998"/>
              </a:schemeClr>
            </a:outerShdw>
          </a:effectLst>
        </p:spPr>
        <p:txBody>
          <a:bodyPr/>
          <a:lstStyle/>
          <a:p>
            <a:pPr algn="l">
              <a:defRPr/>
            </a:pPr>
            <a:r>
              <a:rPr lang="en-US" sz="4800" b="1" dirty="0">
                <a:effectLst>
                  <a:glow rad="127000">
                    <a:schemeClr val="tx1"/>
                  </a:glow>
                </a:effectLst>
                <a:latin typeface="Arial" charset="0"/>
                <a:ea typeface="ＭＳ Ｐゴシック" charset="0"/>
                <a:cs typeface="ＭＳ Ｐゴシック" charset="0"/>
              </a:rPr>
              <a:t>Main Idea of the Book</a:t>
            </a:r>
          </a:p>
        </p:txBody>
      </p:sp>
      <p:sp>
        <p:nvSpPr>
          <p:cNvPr id="3" name="Rectangle 2"/>
          <p:cNvSpPr txBox="1">
            <a:spLocks noChangeArrowheads="1"/>
          </p:cNvSpPr>
          <p:nvPr/>
        </p:nvSpPr>
        <p:spPr bwMode="auto">
          <a:xfrm>
            <a:off x="1535832" y="1756533"/>
            <a:ext cx="7056784" cy="3344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000" b="1" dirty="0">
                <a:solidFill>
                  <a:srgbClr val="FFFFFF"/>
                </a:solidFill>
                <a:effectLst>
                  <a:glow rad="127000">
                    <a:srgbClr val="000000"/>
                  </a:glow>
                </a:effectLst>
                <a:latin typeface="Arial" charset="0"/>
                <a:ea typeface="ＭＳ Ｐゴシック" charset="0"/>
                <a:cs typeface="ＭＳ Ｐゴシック" charset="0"/>
              </a:rPr>
              <a:t>Be part of </a:t>
            </a:r>
            <a:r>
              <a:rPr lang="en-US" sz="4000" b="1" dirty="0">
                <a:solidFill>
                  <a:srgbClr val="FFFF00"/>
                </a:solidFill>
                <a:effectLst>
                  <a:glow rad="127000">
                    <a:srgbClr val="000000"/>
                  </a:glow>
                </a:effectLst>
                <a:latin typeface="Arial" charset="0"/>
                <a:ea typeface="ＭＳ Ｐゴシック" charset="0"/>
                <a:cs typeface="ＭＳ Ｐゴシック" charset="0"/>
              </a:rPr>
              <a:t>God’s plan</a:t>
            </a:r>
            <a:r>
              <a:rPr lang="en-US" sz="4000" b="1" dirty="0">
                <a:solidFill>
                  <a:srgbClr val="FFFFFF"/>
                </a:solidFill>
                <a:effectLst>
                  <a:glow rad="127000">
                    <a:srgbClr val="000000"/>
                  </a:glow>
                </a:effectLst>
                <a:latin typeface="Arial" charset="0"/>
                <a:ea typeface="ＭＳ Ｐゴシック" charset="0"/>
                <a:cs typeface="ＭＳ Ｐゴシック" charset="0"/>
              </a:rPr>
              <a:t> to bring the kingdom message to all people.</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11C0ED1F-E17E-A747-BFB6-25D9B1DDAFD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73594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2" name="Picture 4" descr="https://www.triumph30.org/wp-content/uploads/2018/06/Friendship-evangelism.png">
            <a:extLst>
              <a:ext uri="{FF2B5EF4-FFF2-40B4-BE49-F238E27FC236}">
                <a16:creationId xmlns:a16="http://schemas.microsoft.com/office/drawing/2014/main" id="{8A53420F-9611-0C4F-864C-6BF267E31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576" y="2896336"/>
            <a:ext cx="6372200" cy="3961664"/>
          </a:xfrm>
          <a:prstGeom prst="rect">
            <a:avLst/>
          </a:prstGeom>
          <a:noFill/>
          <a:extLst>
            <a:ext uri="{909E8E84-426E-40DD-AFC4-6F175D3DCCD1}">
              <a14:hiddenFill xmlns:a14="http://schemas.microsoft.com/office/drawing/2010/main">
                <a:solidFill>
                  <a:srgbClr val="FFFFFF"/>
                </a:solidFill>
              </a14:hiddenFill>
            </a:ext>
          </a:extLst>
        </p:spPr>
      </p:pic>
      <p:pic>
        <p:nvPicPr>
          <p:cNvPr id="263174" name="Picture 6" descr="Related image">
            <a:extLst>
              <a:ext uri="{FF2B5EF4-FFF2-40B4-BE49-F238E27FC236}">
                <a16:creationId xmlns:a16="http://schemas.microsoft.com/office/drawing/2014/main" id="{C7703982-FDD4-8945-B063-184917B51C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58"/>
          <a:stretch/>
        </p:blipFill>
        <p:spPr bwMode="auto">
          <a:xfrm>
            <a:off x="3635896" y="1736812"/>
            <a:ext cx="5976117" cy="3384376"/>
          </a:xfrm>
          <a:prstGeom prst="rect">
            <a:avLst/>
          </a:prstGeom>
          <a:noFill/>
          <a:extLst>
            <a:ext uri="{909E8E84-426E-40DD-AFC4-6F175D3DCCD1}">
              <a14:hiddenFill xmlns:a14="http://schemas.microsoft.com/office/drawing/2010/main">
                <a:solidFill>
                  <a:srgbClr val="FFFFFF"/>
                </a:solidFill>
              </a14:hiddenFill>
            </a:ext>
          </a:extLst>
        </p:spPr>
      </p:pic>
      <p:pic>
        <p:nvPicPr>
          <p:cNvPr id="263176" name="Picture 8" descr="Related image">
            <a:extLst>
              <a:ext uri="{FF2B5EF4-FFF2-40B4-BE49-F238E27FC236}">
                <a16:creationId xmlns:a16="http://schemas.microsoft.com/office/drawing/2014/main" id="{D06F4324-26D8-5C4A-B8C7-935A638B11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26" r="22024"/>
          <a:stretch/>
        </p:blipFill>
        <p:spPr bwMode="auto">
          <a:xfrm>
            <a:off x="4932040" y="3789040"/>
            <a:ext cx="4536504" cy="292100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2371104"/>
          </a:xfrm>
          <a:effectLst>
            <a:outerShdw blurRad="63500" dist="35921" dir="2700000" algn="ctr" rotWithShape="0">
              <a:schemeClr val="tx2">
                <a:alpha val="74998"/>
              </a:schemeClr>
            </a:outerShdw>
          </a:effectLst>
        </p:spPr>
        <p:txBody>
          <a:bodyPr anchor="t"/>
          <a:lstStyle/>
          <a:p>
            <a:pPr marL="492125" indent="-492125" algn="l">
              <a:defRPr/>
            </a:pPr>
            <a:r>
              <a:rPr lang="en-US" b="1" dirty="0">
                <a:effectLst>
                  <a:glow rad="127000">
                    <a:schemeClr val="tx1"/>
                  </a:glow>
                </a:effectLst>
                <a:latin typeface="Arial" charset="0"/>
                <a:ea typeface="ＭＳ Ｐゴシック" charset="0"/>
                <a:cs typeface="ＭＳ Ｐゴシック" charset="0"/>
              </a:rPr>
              <a:t>I. God has gone ahead of us so we can begin where we </a:t>
            </a:r>
            <a:r>
              <a:rPr lang="en-US" b="1" dirty="0">
                <a:solidFill>
                  <a:srgbClr val="FFFF00"/>
                </a:solidFill>
                <a:effectLst>
                  <a:glow rad="127000">
                    <a:schemeClr val="tx1"/>
                  </a:glow>
                </a:effectLst>
                <a:latin typeface="Arial" charset="0"/>
                <a:ea typeface="ＭＳ Ｐゴシック" charset="0"/>
                <a:cs typeface="ＭＳ Ｐゴシック" charset="0"/>
              </a:rPr>
              <a:t>are</a:t>
            </a:r>
            <a:r>
              <a:rPr lang="en-US" b="1" dirty="0">
                <a:effectLst>
                  <a:glow rad="127000">
                    <a:schemeClr val="tx1"/>
                  </a:glow>
                </a:effectLst>
                <a:latin typeface="Arial" charset="0"/>
                <a:ea typeface="ＭＳ Ｐゴシック" charset="0"/>
                <a:cs typeface="ＭＳ Ｐゴシック" charset="0"/>
              </a:rPr>
              <a:t> (1:1–6:7). </a:t>
            </a:r>
          </a:p>
        </p:txBody>
      </p:sp>
    </p:spTree>
    <p:extLst>
      <p:ext uri="{BB962C8B-B14F-4D97-AF65-F5344CB8AC3E}">
        <p14:creationId xmlns:p14="http://schemas.microsoft.com/office/powerpoint/2010/main" val="4147546909"/>
      </p:ext>
    </p:extLst>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https://www.triumph30.org/wp-content/uploads/2017/08/Evangelism.jpg">
            <a:extLst>
              <a:ext uri="{FF2B5EF4-FFF2-40B4-BE49-F238E27FC236}">
                <a16:creationId xmlns:a16="http://schemas.microsoft.com/office/drawing/2014/main" id="{AD6DFA43-FEA4-A144-AAAA-CE2E1E4085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2167979"/>
            <a:ext cx="6237064" cy="473934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1163"/>
            <a:ext cx="9144000" cy="2370043"/>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 God gets the glory when we witness outside our </a:t>
            </a:r>
            <a:r>
              <a:rPr lang="en-US" b="1" dirty="0">
                <a:solidFill>
                  <a:srgbClr val="FFFF00"/>
                </a:solidFill>
                <a:effectLst>
                  <a:glow rad="127000">
                    <a:schemeClr val="tx1"/>
                  </a:glow>
                </a:effectLst>
                <a:latin typeface="Arial" charset="0"/>
                <a:ea typeface="ＭＳ Ｐゴシック" charset="0"/>
                <a:cs typeface="ＭＳ Ｐゴシック" charset="0"/>
              </a:rPr>
              <a:t>comfort</a:t>
            </a:r>
            <a:r>
              <a:rPr lang="en-US" b="1" dirty="0">
                <a:effectLst>
                  <a:glow rad="127000">
                    <a:schemeClr val="tx1"/>
                  </a:glow>
                </a:effectLst>
                <a:latin typeface="Arial" charset="0"/>
                <a:ea typeface="ＭＳ Ｐゴシック" charset="0"/>
                <a:cs typeface="ＭＳ Ｐゴシック" charset="0"/>
              </a:rPr>
              <a:t> zone (6:8–8:40). </a:t>
            </a:r>
          </a:p>
        </p:txBody>
      </p:sp>
    </p:spTree>
    <p:extLst>
      <p:ext uri="{BB962C8B-B14F-4D97-AF65-F5344CB8AC3E}">
        <p14:creationId xmlns:p14="http://schemas.microsoft.com/office/powerpoint/2010/main" val="2153812496"/>
      </p:ext>
    </p:extLst>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2155080"/>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III. God will use us to spread the kingdom to the last </a:t>
            </a:r>
            <a:r>
              <a:rPr lang="en-US" b="1" dirty="0">
                <a:solidFill>
                  <a:srgbClr val="FFFF00"/>
                </a:solidFill>
                <a:effectLst>
                  <a:glow rad="127000">
                    <a:schemeClr val="tx1"/>
                  </a:glow>
                </a:effectLst>
                <a:latin typeface="Arial" charset="0"/>
                <a:ea typeface="ＭＳ Ｐゴシック" charset="0"/>
                <a:cs typeface="ＭＳ Ｐゴシック" charset="0"/>
              </a:rPr>
              <a:t>unreached</a:t>
            </a:r>
            <a:r>
              <a:rPr lang="en-US" b="1" dirty="0">
                <a:effectLst>
                  <a:glow rad="127000">
                    <a:schemeClr val="tx1"/>
                  </a:glow>
                </a:effectLst>
                <a:latin typeface="Arial" charset="0"/>
                <a:ea typeface="ＭＳ Ｐゴシック" charset="0"/>
                <a:cs typeface="ＭＳ Ｐゴシック" charset="0"/>
              </a:rPr>
              <a:t> place (Acts 9–28). </a:t>
            </a:r>
          </a:p>
        </p:txBody>
      </p:sp>
      <p:pic>
        <p:nvPicPr>
          <p:cNvPr id="266242" name="Picture 2" descr="https://dg.imgix.net/the-supremacy-of-god-in-world-evangelism-part-1-6hb4b404-en/landscape/the-supremacy-of-god-in-world-evangelism-part-1-6hb4b404.jpg?ts=1485985070&amp;ixlib=rails-3.0.2&amp;auto=format%2Ccompress&amp;fit=min&amp;w=700&amp;h=394&amp;dpr=2&amp;ch=Width%2CDPR">
            <a:extLst>
              <a:ext uri="{FF2B5EF4-FFF2-40B4-BE49-F238E27FC236}">
                <a16:creationId xmlns:a16="http://schemas.microsoft.com/office/drawing/2014/main" id="{826B9A99-F381-2A47-80B9-8A9C6A66C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7" y="2204864"/>
            <a:ext cx="9168341" cy="5157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8986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9" name="Rectangle 3" descr="White marble"/>
          <p:cNvSpPr>
            <a:spLocks noGrp="1" noRot="1" noChangeArrowheads="1"/>
          </p:cNvSpPr>
          <p:nvPr>
            <p:ph type="title"/>
          </p:nvPr>
        </p:nvSpPr>
        <p:spPr>
          <a:xfrm>
            <a:off x="0" y="274638"/>
            <a:ext cx="8229600" cy="1143000"/>
          </a:xfrm>
          <a:blipFill dpi="0" rotWithShape="1">
            <a:blip r:embed="rId3"/>
            <a:srcRect/>
            <a:tile tx="0" ty="0" sx="100000" sy="100000" flip="none" algn="tl"/>
          </a:blipFill>
        </p:spPr>
        <p:txBody>
          <a:bodyPr/>
          <a:lstStyle/>
          <a:p>
            <a:pPr eaLnBrk="1" hangingPunct="1">
              <a:defRPr/>
            </a:pPr>
            <a:r>
              <a:rPr lang="en-US" dirty="0">
                <a:solidFill>
                  <a:srgbClr val="000000"/>
                </a:solidFill>
                <a:effectLst>
                  <a:outerShdw blurRad="38100" dist="38100" dir="2700000" algn="tl">
                    <a:srgbClr val="DDDDDD"/>
                  </a:outerShdw>
                </a:effectLst>
                <a:latin typeface="Franklin Gothic Medium" charset="0"/>
                <a:ea typeface="ＭＳ Ｐゴシック" charset="0"/>
                <a:cs typeface="ＭＳ Ｐゴシック" charset="0"/>
              </a:rPr>
              <a:t>Who are you older than?</a:t>
            </a:r>
          </a:p>
        </p:txBody>
      </p:sp>
      <p:pic>
        <p:nvPicPr>
          <p:cNvPr id="1026" name="Picture 2" descr="Did you know? There are now more people older than 65 than younger than  five for the first time in history - The Donaldson Sisters">
            <a:extLst>
              <a:ext uri="{FF2B5EF4-FFF2-40B4-BE49-F238E27FC236}">
                <a16:creationId xmlns:a16="http://schemas.microsoft.com/office/drawing/2014/main" id="{386E24B1-F58F-484C-8635-8BA99B484E4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23950" y="1619250"/>
            <a:ext cx="6896100"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95991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9073" name="Text Box 2"/>
          <p:cNvSpPr txBox="1">
            <a:spLocks noChangeArrowheads="1"/>
          </p:cNvSpPr>
          <p:nvPr/>
        </p:nvSpPr>
        <p:spPr bwMode="auto">
          <a:xfrm>
            <a:off x="8382008" y="76206"/>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120</a:t>
            </a:r>
          </a:p>
        </p:txBody>
      </p:sp>
      <p:sp>
        <p:nvSpPr>
          <p:cNvPr id="259074" name="Text Box 8"/>
          <p:cNvSpPr txBox="1">
            <a:spLocks noChangeArrowheads="1"/>
          </p:cNvSpPr>
          <p:nvPr/>
        </p:nvSpPr>
        <p:spPr bwMode="auto">
          <a:xfrm>
            <a:off x="68269" y="967369"/>
            <a:ext cx="9063037" cy="2677656"/>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dirty="0">
                <a:ln>
                  <a:noFill/>
                </a:ln>
                <a:solidFill>
                  <a:srgbClr val="FFFFFF"/>
                </a:solidFill>
                <a:effectLst/>
                <a:uLnTx/>
                <a:uFillTx/>
                <a:latin typeface="Arial" charset="0"/>
                <a:ea typeface="ＭＳ Ｐゴシック" charset="0"/>
                <a:cs typeface="Arial" charset="0"/>
              </a:rPr>
              <a:t>Summary Statement</a:t>
            </a:r>
            <a:endPar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God</a:t>
            </a:r>
            <a:r>
              <a:rPr kumimoji="0" lang="uk-UA"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a:t>
            </a:r>
            <a:r>
              <a:rPr kumimoji="0" lang="en-US" altLang="zh-CN" sz="2800" b="1" i="1" u="none" strike="noStrike" kern="1200" cap="none" spc="0" normalizeH="0" baseline="0" noProof="0" dirty="0">
                <a:ln>
                  <a:noFill/>
                </a:ln>
                <a:solidFill>
                  <a:srgbClr val="FFFF00"/>
                </a:solidFill>
                <a:effectLst/>
                <a:uLnTx/>
                <a:uFillTx/>
                <a:latin typeface="Arial" charset="0"/>
                <a:ea typeface="ＭＳ Ｐゴシック" charset="0"/>
                <a:cs typeface="Arial" charset="0"/>
              </a:rPr>
              <a:t>sovereignly directed progress of the kingdom message</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from Jerusalem Jews to Roman Gentiles in early church history proves </a:t>
            </a:r>
            <a:r>
              <a:rPr kumimoji="0" lang="en-US" altLang="zh-CN" sz="2800" b="1" i="1" u="none" strike="noStrike" kern="1200" cap="none" spc="0" normalizeH="0" baseline="0" noProof="0" dirty="0">
                <a:ln>
                  <a:noFill/>
                </a:ln>
                <a:solidFill>
                  <a:srgbClr val="FFFF00"/>
                </a:solidFill>
                <a:effectLst/>
                <a:uLnTx/>
                <a:uFillTx/>
                <a:latin typeface="Arial" charset="0"/>
                <a:ea typeface="ＭＳ Ｐゴシック" charset="0"/>
                <a:cs typeface="Arial" charset="0"/>
              </a:rPr>
              <a:t>God as responsible</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for His Church and exhorts believers to </a:t>
            </a:r>
            <a:r>
              <a:rPr kumimoji="0" lang="en-US" altLang="zh-CN" sz="2800" b="1" i="1" u="none" strike="noStrike" kern="1200" cap="none" spc="0" normalizeH="0" baseline="0" noProof="0" dirty="0">
                <a:ln>
                  <a:noFill/>
                </a:ln>
                <a:solidFill>
                  <a:srgbClr val="FFFF00"/>
                </a:solidFill>
                <a:effectLst/>
                <a:uLnTx/>
                <a:uFillTx/>
                <a:latin typeface="Arial" charset="0"/>
                <a:ea typeface="ＭＳ Ｐゴシック" charset="0"/>
                <a:cs typeface="Arial" charset="0"/>
              </a:rPr>
              <a:t>witness everywhere</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5065" name="Text Box 9"/>
          <p:cNvSpPr txBox="1">
            <a:spLocks noChangeArrowheads="1"/>
          </p:cNvSpPr>
          <p:nvPr/>
        </p:nvSpPr>
        <p:spPr bwMode="auto">
          <a:xfrm>
            <a:off x="68269" y="4005064"/>
            <a:ext cx="9075737" cy="2512482"/>
          </a:xfrm>
          <a:prstGeom prst="rect">
            <a:avLst/>
          </a:prstGeom>
          <a:solidFill>
            <a:srgbClr val="99FFCC"/>
          </a:solidFill>
          <a:ln w="12700" cap="sq">
            <a:solidFill>
              <a:schemeClr val="tx1"/>
            </a:solidFill>
            <a:miter lim="800000"/>
            <a:headEnd type="none" w="sm" len="sm"/>
            <a:tailEnd type="none" w="sm" len="sm"/>
          </a:ln>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dirty="0">
                <a:ln>
                  <a:noFill/>
                </a:ln>
                <a:solidFill>
                  <a:srgbClr val="000000"/>
                </a:solidFill>
                <a:effectLst/>
                <a:uLnTx/>
                <a:uFillTx/>
                <a:latin typeface="Arial" charset="0"/>
                <a:ea typeface="ＭＳ Ｐゴシック" charset="0"/>
                <a:cs typeface="Arial" charset="0"/>
              </a:rPr>
              <a:t>Application</a:t>
            </a:r>
            <a:endPar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How is God extending his kingdom message through you?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How are you fitting into His overall purpose to spread the gospel throughout the entire earth? </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59076" name="Text Box 10"/>
          <p:cNvSpPr txBox="1">
            <a:spLocks noChangeArrowheads="1"/>
          </p:cNvSpPr>
          <p:nvPr/>
        </p:nvSpPr>
        <p:spPr bwMode="auto">
          <a:xfrm>
            <a:off x="4041782" y="52389"/>
            <a:ext cx="1083683" cy="590092"/>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Acts</a:t>
            </a:r>
            <a:endParaRPr kumimoji="0" lang="en-US" sz="3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59077" name="Rectangle 11"/>
          <p:cNvSpPr>
            <a:spLocks noGrp="1" noChangeArrowheads="1"/>
          </p:cNvSpPr>
          <p:nvPr>
            <p:ph type="title" idx="4294967295"/>
          </p:nvPr>
        </p:nvSpPr>
        <p:spPr>
          <a:xfrm>
            <a:off x="0" y="0"/>
            <a:ext cx="3581400" cy="304800"/>
          </a:xfrm>
        </p:spPr>
        <p:txBody>
          <a:bodyPr/>
          <a:lstStyle/>
          <a:p>
            <a:pPr eaLnBrk="1" hangingPunct="1"/>
            <a:r>
              <a:rPr lang="en-US" sz="2400">
                <a:latin typeface="Arial" charset="0"/>
                <a:ea typeface="ＭＳ Ｐゴシック" charset="0"/>
                <a:cs typeface="Arial" charset="0"/>
              </a:rPr>
              <a:t>Summary &amp; Application</a:t>
            </a:r>
          </a:p>
        </p:txBody>
      </p:sp>
    </p:spTree>
    <p:extLst>
      <p:ext uri="{BB962C8B-B14F-4D97-AF65-F5344CB8AC3E}">
        <p14:creationId xmlns:p14="http://schemas.microsoft.com/office/powerpoint/2010/main" val="10869135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65"/>
                                        </p:tgtEl>
                                        <p:attrNameLst>
                                          <p:attrName>style.visibility</p:attrName>
                                        </p:attrNameLst>
                                      </p:cBhvr>
                                      <p:to>
                                        <p:strVal val="visible"/>
                                      </p:to>
                                    </p:set>
                                    <p:animEffect transition="in" filter="box(in)">
                                      <p:cBhvr>
                                        <p:cTn id="7" dur="5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animBg="1" autoUpdateAnimBg="0"/>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KingdomBuilders-Theme-Blank.jpg">
            <a:extLst>
              <a:ext uri="{FF2B5EF4-FFF2-40B4-BE49-F238E27FC236}">
                <a16:creationId xmlns:a16="http://schemas.microsoft.com/office/drawing/2014/main" id="{9D8DA70C-E408-5D42-A9C5-2514077927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D394A14-94F7-B14A-AF99-CED41F52C576}"/>
              </a:ext>
            </a:extLst>
          </p:cNvPr>
          <p:cNvSpPr>
            <a:spLocks noGrp="1"/>
          </p:cNvSpPr>
          <p:nvPr>
            <p:ph type="ctrTitle"/>
          </p:nvPr>
        </p:nvSpPr>
        <p:spPr>
          <a:xfrm>
            <a:off x="685800" y="1988840"/>
            <a:ext cx="7772400" cy="2546201"/>
          </a:xfrm>
        </p:spPr>
        <p:txBody>
          <a:bodyPr/>
          <a:lstStyle/>
          <a:p>
            <a:r>
              <a:rPr lang="en-US" sz="5400" b="1" kern="1200" dirty="0">
                <a:solidFill>
                  <a:srgbClr val="E4AF33"/>
                </a:solidFill>
                <a:effectLst/>
                <a:latin typeface="+mj-lt"/>
                <a:ea typeface="MS PGothic" pitchFamily="34" charset="-128"/>
                <a:cs typeface="MS PGothic" charset="0"/>
              </a:rPr>
              <a:t>What is your role in God’s plan that he started in early church history?</a:t>
            </a:r>
            <a:r>
              <a:rPr lang="en-SG" sz="5400" b="1" dirty="0">
                <a:solidFill>
                  <a:srgbClr val="E4AF33"/>
                </a:solidFill>
                <a:effectLst/>
              </a:rPr>
              <a:t> </a:t>
            </a:r>
            <a:endParaRPr lang="en-US" sz="5400" b="1" dirty="0">
              <a:solidFill>
                <a:srgbClr val="E4AF33"/>
              </a:solidFill>
            </a:endParaRPr>
          </a:p>
        </p:txBody>
      </p:sp>
    </p:spTree>
    <p:extLst>
      <p:ext uri="{BB962C8B-B14F-4D97-AF65-F5344CB8AC3E}">
        <p14:creationId xmlns:p14="http://schemas.microsoft.com/office/powerpoint/2010/main" val="2159176990"/>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KingdomBuilders-Theme-Blank.jpg">
            <a:extLst>
              <a:ext uri="{FF2B5EF4-FFF2-40B4-BE49-F238E27FC236}">
                <a16:creationId xmlns:a16="http://schemas.microsoft.com/office/drawing/2014/main" id="{9D8DA70C-E408-5D42-A9C5-2514077927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D394A14-94F7-B14A-AF99-CED41F52C576}"/>
              </a:ext>
            </a:extLst>
          </p:cNvPr>
          <p:cNvSpPr>
            <a:spLocks noGrp="1"/>
          </p:cNvSpPr>
          <p:nvPr>
            <p:ph type="ctrTitle"/>
          </p:nvPr>
        </p:nvSpPr>
        <p:spPr>
          <a:xfrm>
            <a:off x="-1" y="404664"/>
            <a:ext cx="9139237" cy="6264696"/>
          </a:xfrm>
        </p:spPr>
        <p:txBody>
          <a:bodyPr/>
          <a:lstStyle/>
          <a:p>
            <a:r>
              <a:rPr lang="en-US" sz="4800" b="1" dirty="0">
                <a:solidFill>
                  <a:srgbClr val="E4AF33"/>
                </a:solidFill>
              </a:rPr>
              <a:t>Witness in your Jerusalem: </a:t>
            </a:r>
            <a:r>
              <a:rPr lang="en-US" sz="4800" b="1" u="sng" dirty="0">
                <a:solidFill>
                  <a:srgbClr val="E4AF33"/>
                </a:solidFill>
              </a:rPr>
              <a:t>inside</a:t>
            </a:r>
            <a:r>
              <a:rPr lang="en-US" sz="4800" b="1" dirty="0">
                <a:solidFill>
                  <a:srgbClr val="E4AF33"/>
                </a:solidFill>
              </a:rPr>
              <a:t> your comfort zone.</a:t>
            </a:r>
            <a:br>
              <a:rPr lang="en-US" sz="4800" b="1" dirty="0">
                <a:solidFill>
                  <a:srgbClr val="E4AF33"/>
                </a:solidFill>
              </a:rPr>
            </a:br>
            <a:r>
              <a:rPr lang="en-US" sz="4800" b="1" dirty="0">
                <a:solidFill>
                  <a:schemeClr val="bg1"/>
                </a:solidFill>
              </a:rPr>
              <a:t>Witness in your Judea and Samaria: </a:t>
            </a:r>
            <a:r>
              <a:rPr lang="en-US" sz="4800" b="1" u="sng" dirty="0">
                <a:solidFill>
                  <a:schemeClr val="bg1"/>
                </a:solidFill>
              </a:rPr>
              <a:t>outside</a:t>
            </a:r>
            <a:r>
              <a:rPr lang="en-US" sz="4800" b="1" dirty="0">
                <a:solidFill>
                  <a:schemeClr val="bg1"/>
                </a:solidFill>
              </a:rPr>
              <a:t> your comfort zone.</a:t>
            </a:r>
            <a:br>
              <a:rPr lang="en-US" sz="4800" b="1" dirty="0">
                <a:solidFill>
                  <a:schemeClr val="bg1"/>
                </a:solidFill>
              </a:rPr>
            </a:br>
            <a:r>
              <a:rPr lang="en-US" sz="4800" b="1" dirty="0">
                <a:solidFill>
                  <a:srgbClr val="E4AF33"/>
                </a:solidFill>
              </a:rPr>
              <a:t>Witness to all the world: share until the </a:t>
            </a:r>
            <a:r>
              <a:rPr lang="en-US" sz="4800" b="1" u="sng" dirty="0">
                <a:solidFill>
                  <a:srgbClr val="E4AF33"/>
                </a:solidFill>
              </a:rPr>
              <a:t>uttermost</a:t>
            </a:r>
            <a:r>
              <a:rPr lang="en-US" sz="4800" b="1" dirty="0">
                <a:solidFill>
                  <a:srgbClr val="E4AF33"/>
                </a:solidFill>
              </a:rPr>
              <a:t> part is reached.</a:t>
            </a:r>
          </a:p>
        </p:txBody>
      </p:sp>
    </p:spTree>
    <p:extLst>
      <p:ext uri="{BB962C8B-B14F-4D97-AF65-F5344CB8AC3E}">
        <p14:creationId xmlns:p14="http://schemas.microsoft.com/office/powerpoint/2010/main" val="4279744216"/>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5"/>
          <p:cNvSpPr>
            <a:spLocks noGrp="1"/>
          </p:cNvSpPr>
          <p:nvPr>
            <p:ph type="title" idx="4294967295"/>
          </p:nvPr>
        </p:nvSpPr>
        <p:spPr/>
        <p:txBody>
          <a:bodyPr/>
          <a:lstStyle/>
          <a:p>
            <a:r>
              <a:rPr lang="en-US" sz="3600" dirty="0">
                <a:latin typeface="Times New Roman" charset="0"/>
                <a:ea typeface="ＭＳ Ｐゴシック" charset="0"/>
                <a:cs typeface="ＭＳ Ｐゴシック" charset="0"/>
              </a:rPr>
              <a:t>The Church</a:t>
            </a:r>
            <a:r>
              <a:rPr lang="uk-UA" altLang="ja-JP" sz="3600" dirty="0">
                <a:latin typeface="Times New Roman" charset="0"/>
                <a:ea typeface="ＭＳ Ｐゴシック" charset="0"/>
                <a:cs typeface="ＭＳ Ｐゴシック" charset="0"/>
              </a:rPr>
              <a:t>'</a:t>
            </a:r>
            <a:r>
              <a:rPr lang="en-US" altLang="ja-JP" sz="3600" dirty="0">
                <a:latin typeface="Times New Roman" charset="0"/>
                <a:ea typeface="ＭＳ Ｐゴシック" charset="0"/>
                <a:cs typeface="ＭＳ Ｐゴシック" charset="0"/>
              </a:rPr>
              <a:t>s One Foundation 1 of 4</a:t>
            </a:r>
            <a:r>
              <a:rPr lang="en-US" altLang="ja-JP" dirty="0">
                <a:latin typeface="Times New Roman" charset="0"/>
                <a:ea typeface="ＭＳ Ｐゴシック" charset="0"/>
                <a:cs typeface="ＭＳ Ｐゴシック" charset="0"/>
              </a:rPr>
              <a:t> </a:t>
            </a:r>
            <a:endParaRPr lang="en-US" dirty="0">
              <a:latin typeface="Times New Roman" charset="0"/>
              <a:ea typeface="ＭＳ Ｐゴシック" charset="0"/>
              <a:cs typeface="ＭＳ Ｐゴシック" charset="0"/>
            </a:endParaRPr>
          </a:p>
        </p:txBody>
      </p:sp>
      <p:pic>
        <p:nvPicPr>
          <p:cNvPr id="212994" name="Picture 2" descr="C:\pics\Landscapes\Landscapes (001 - 300)\Landscape 009.jpg"/>
          <p:cNvPicPr>
            <a:picLocks noChangeAspect="1" noChangeArrowheads="1"/>
          </p:cNvPicPr>
          <p:nvPr/>
        </p:nvPicPr>
        <p:blipFill>
          <a:blip r:embed="rId2">
            <a:lum bright="-1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5" name="Text Box 3"/>
          <p:cNvSpPr txBox="1">
            <a:spLocks noChangeArrowheads="1"/>
          </p:cNvSpPr>
          <p:nvPr/>
        </p:nvSpPr>
        <p:spPr bwMode="auto">
          <a:xfrm>
            <a:off x="28579" y="44636"/>
            <a:ext cx="9115425" cy="5632311"/>
          </a:xfrm>
          <a:prstGeom prst="rect">
            <a:avLst/>
          </a:prstGeom>
          <a:noFill/>
          <a:ln w="9525">
            <a:noFill/>
            <a:miter lim="800000"/>
            <a:headEnd/>
            <a:tailEnd/>
          </a:ln>
          <a:effectLst/>
        </p:spPr>
        <p:txBody>
          <a:bodyPr lIns="91334" tIns="45667" rIns="91334" bIns="45667">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ＭＳ Ｐゴシック" charset="0"/>
                <a:cs typeface="Arial"/>
              </a:rPr>
              <a:t>The Church</a:t>
            </a:r>
            <a:r>
              <a:rPr kumimoji="0" lang="uk-UA"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ＭＳ Ｐゴシック" charset="0"/>
                <a:cs typeface="Arial"/>
              </a:rPr>
              <a:t>'</a:t>
            </a: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ＭＳ Ｐゴシック" charset="0"/>
                <a:cs typeface="Arial"/>
              </a:rPr>
              <a:t>s one foundation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ＭＳ Ｐゴシック" charset="0"/>
                <a:cs typeface="Arial"/>
              </a:rPr>
              <a:t>is Jesus Christ her Lord;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ＭＳ Ｐゴシック" charset="0"/>
                <a:cs typeface="Arial"/>
              </a:rPr>
              <a:t>She is His new creation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ＭＳ Ｐゴシック" charset="0"/>
                <a:cs typeface="Arial"/>
              </a:rPr>
              <a:t>by water and the Word: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ＭＳ Ｐゴシック" charset="0"/>
                <a:cs typeface="Arial"/>
              </a:rPr>
              <a:t>From </a:t>
            </a:r>
            <a:r>
              <a:rPr kumimoji="0" lang="en-US" sz="4000" b="1" i="0" u="none" strike="noStrike" kern="1200" cap="none" spc="0" normalizeH="0" baseline="0" noProof="0" dirty="0" err="1">
                <a:ln>
                  <a:noFill/>
                </a:ln>
                <a:solidFill>
                  <a:srgbClr val="FFFFFF"/>
                </a:solidFill>
                <a:effectLst>
                  <a:glow rad="228600">
                    <a:srgbClr val="000000">
                      <a:alpha val="91000"/>
                    </a:srgbClr>
                  </a:glow>
                </a:effectLst>
                <a:uLnTx/>
                <a:uFillTx/>
                <a:latin typeface="Arial"/>
                <a:ea typeface="ＭＳ Ｐゴシック" charset="0"/>
                <a:cs typeface="Arial"/>
              </a:rPr>
              <a:t>heav</a:t>
            </a:r>
            <a:r>
              <a:rPr kumimoji="0" lang="uk-UA"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ＭＳ Ｐゴシック" charset="0"/>
                <a:cs typeface="Arial"/>
              </a:rPr>
              <a:t>'</a:t>
            </a: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ＭＳ Ｐゴシック" charset="0"/>
                <a:cs typeface="Arial"/>
              </a:rPr>
              <a:t>n He came and sought her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ＭＳ Ｐゴシック" charset="0"/>
                <a:cs typeface="Arial"/>
              </a:rPr>
              <a:t>to be His holy bride;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ＭＳ Ｐゴシック" charset="0"/>
                <a:cs typeface="Arial"/>
              </a:rPr>
              <a:t>with His own blood He bought her,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ＭＳ Ｐゴシック" charset="0"/>
                <a:cs typeface="Arial"/>
              </a:rPr>
              <a:t>and for her life He died.</a:t>
            </a:r>
          </a:p>
        </p:txBody>
      </p:sp>
    </p:spTree>
    <p:extLst>
      <p:ext uri="{BB962C8B-B14F-4D97-AF65-F5344CB8AC3E}">
        <p14:creationId xmlns:p14="http://schemas.microsoft.com/office/powerpoint/2010/main" val="1556064677"/>
      </p:ext>
    </p:extLst>
  </p:cSld>
  <p:clrMapOvr>
    <a:masterClrMapping/>
  </p:clrMapOvr>
  <p:transition>
    <p:wipe dir="u"/>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5"/>
          <p:cNvSpPr>
            <a:spLocks noGrp="1"/>
          </p:cNvSpPr>
          <p:nvPr>
            <p:ph type="title" idx="4294967295"/>
          </p:nvPr>
        </p:nvSpPr>
        <p:spPr/>
        <p:txBody>
          <a:bodyPr/>
          <a:lstStyle/>
          <a:p>
            <a:r>
              <a:rPr lang="en-US" sz="3600" dirty="0">
                <a:latin typeface="Times New Roman" charset="0"/>
                <a:ea typeface="ＭＳ Ｐゴシック" charset="0"/>
                <a:cs typeface="ＭＳ Ｐゴシック" charset="0"/>
              </a:rPr>
              <a:t>The Church</a:t>
            </a:r>
            <a:r>
              <a:rPr lang="uk-UA" altLang="ja-JP" sz="3600" dirty="0">
                <a:latin typeface="Times New Roman" charset="0"/>
                <a:ea typeface="ＭＳ Ｐゴシック" charset="0"/>
                <a:cs typeface="ＭＳ Ｐゴシック" charset="0"/>
              </a:rPr>
              <a:t>'</a:t>
            </a:r>
            <a:r>
              <a:rPr lang="en-US" altLang="ja-JP" sz="3600" dirty="0">
                <a:latin typeface="Times New Roman" charset="0"/>
                <a:ea typeface="ＭＳ Ｐゴシック" charset="0"/>
                <a:cs typeface="ＭＳ Ｐゴシック" charset="0"/>
              </a:rPr>
              <a:t>s One Foundation 2 of 4</a:t>
            </a:r>
            <a:r>
              <a:rPr lang="en-US" altLang="ja-JP" dirty="0">
                <a:latin typeface="Times New Roman" charset="0"/>
                <a:ea typeface="ＭＳ Ｐゴシック" charset="0"/>
                <a:cs typeface="ＭＳ Ｐゴシック" charset="0"/>
              </a:rPr>
              <a:t> </a:t>
            </a:r>
            <a:endParaRPr lang="en-US" dirty="0">
              <a:latin typeface="Times New Roman" charset="0"/>
              <a:ea typeface="ＭＳ Ｐゴシック" charset="0"/>
              <a:cs typeface="ＭＳ Ｐゴシック" charset="0"/>
            </a:endParaRPr>
          </a:p>
        </p:txBody>
      </p:sp>
      <p:pic>
        <p:nvPicPr>
          <p:cNvPr id="214018" name="Picture 2" descr="C:\pics\Landscapes\Landscapes (001 - 300)\Landscape 011.jpg"/>
          <p:cNvPicPr>
            <a:picLocks noChangeAspect="1" noChangeArrowheads="1"/>
          </p:cNvPicPr>
          <p:nvPr/>
        </p:nvPicPr>
        <p:blipFill>
          <a:blip r:embed="rId2">
            <a:lum bright="-20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 name="Text Box 3"/>
          <p:cNvSpPr txBox="1">
            <a:spLocks noChangeArrowheads="1"/>
          </p:cNvSpPr>
          <p:nvPr/>
        </p:nvSpPr>
        <p:spPr bwMode="auto">
          <a:xfrm>
            <a:off x="1" y="44633"/>
            <a:ext cx="9144000" cy="5016651"/>
          </a:xfrm>
          <a:prstGeom prst="rect">
            <a:avLst/>
          </a:prstGeom>
          <a:noFill/>
          <a:ln w="9525">
            <a:noFill/>
            <a:miter lim="800000"/>
            <a:headEnd/>
            <a:tailEnd/>
          </a:ln>
          <a:effectLst/>
        </p:spPr>
        <p:txBody>
          <a:bodyPr lIns="91334" tIns="45667" rIns="91334" bIns="45667">
            <a:spAutoFit/>
          </a:bodyPr>
          <a:lstStyle>
            <a:defPPr>
              <a:defRPr lang="en-US"/>
            </a:defPPr>
            <a:lvl1pPr>
              <a:defRPr sz="4000" b="1">
                <a:solidFill>
                  <a:srgbClr val="FFFFFF"/>
                </a:solidFill>
                <a:effectLst>
                  <a:glow rad="228600">
                    <a:schemeClr val="tx1">
                      <a:alpha val="91000"/>
                    </a:schemeClr>
                  </a:glow>
                </a:effectLst>
                <a:latin typeface="Arial"/>
                <a:ea typeface="+mn-ea"/>
                <a:cs typeface="Aria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Elect from </a:t>
            </a:r>
            <a:r>
              <a:rPr kumimoji="0" lang="en-US" sz="4000" b="1" i="0" u="none" strike="noStrike" kern="1200" cap="none" spc="0" normalizeH="0" baseline="0" noProof="0" dirty="0" err="1">
                <a:ln>
                  <a:noFill/>
                </a:ln>
                <a:solidFill>
                  <a:srgbClr val="FFFFFF"/>
                </a:solidFill>
                <a:effectLst>
                  <a:glow rad="228600">
                    <a:srgbClr val="000000">
                      <a:alpha val="91000"/>
                    </a:srgbClr>
                  </a:glow>
                </a:effectLst>
                <a:uLnTx/>
                <a:uFillTx/>
                <a:latin typeface="Arial"/>
                <a:ea typeface="+mn-ea"/>
                <a:cs typeface="Arial"/>
              </a:rPr>
              <a:t>ev</a:t>
            </a:r>
            <a:r>
              <a:rPr kumimoji="0" lang="uk-UA"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a:t>
            </a:r>
            <a:r>
              <a:rPr kumimoji="0" lang="en-US" sz="4000" b="1" i="0" u="none" strike="noStrike" kern="1200" cap="none" spc="0" normalizeH="0" baseline="0" noProof="0" dirty="0" err="1">
                <a:ln>
                  <a:noFill/>
                </a:ln>
                <a:solidFill>
                  <a:srgbClr val="FFFFFF"/>
                </a:solidFill>
                <a:effectLst>
                  <a:glow rad="228600">
                    <a:srgbClr val="000000">
                      <a:alpha val="91000"/>
                    </a:srgbClr>
                  </a:glow>
                </a:effectLst>
                <a:uLnTx/>
                <a:uFillTx/>
                <a:latin typeface="Arial"/>
                <a:ea typeface="+mn-ea"/>
                <a:cs typeface="Arial"/>
              </a:rPr>
              <a:t>ry</a:t>
            </a: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 nation,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yet one o</a:t>
            </a:r>
            <a:r>
              <a:rPr kumimoji="0" lang="uk-UA"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a:t>
            </a:r>
            <a:r>
              <a:rPr kumimoji="0" lang="en-US" sz="4000" b="1" i="0" u="none" strike="noStrike" kern="1200" cap="none" spc="0" normalizeH="0" baseline="0" noProof="0" dirty="0" err="1">
                <a:ln>
                  <a:noFill/>
                </a:ln>
                <a:solidFill>
                  <a:srgbClr val="FFFFFF"/>
                </a:solidFill>
                <a:effectLst>
                  <a:glow rad="228600">
                    <a:srgbClr val="000000">
                      <a:alpha val="91000"/>
                    </a:srgbClr>
                  </a:glow>
                </a:effectLst>
                <a:uLnTx/>
                <a:uFillTx/>
                <a:latin typeface="Arial"/>
                <a:ea typeface="+mn-ea"/>
                <a:cs typeface="Arial"/>
              </a:rPr>
              <a:t>er</a:t>
            </a: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 all the earth,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her charter of salvation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one Lord, one faith, one birth;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One holy name she blesses,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partakes one holy food,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and to one hope she presses,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with </a:t>
            </a:r>
            <a:r>
              <a:rPr kumimoji="0" lang="en-US" sz="4000" b="1" i="0" u="none" strike="noStrike" kern="1200" cap="none" spc="0" normalizeH="0" baseline="0" noProof="0" dirty="0" err="1">
                <a:ln>
                  <a:noFill/>
                </a:ln>
                <a:solidFill>
                  <a:srgbClr val="FFFFFF"/>
                </a:solidFill>
                <a:effectLst>
                  <a:glow rad="228600">
                    <a:srgbClr val="000000">
                      <a:alpha val="91000"/>
                    </a:srgbClr>
                  </a:glow>
                </a:effectLst>
                <a:uLnTx/>
                <a:uFillTx/>
                <a:latin typeface="Arial"/>
                <a:ea typeface="+mn-ea"/>
                <a:cs typeface="Arial"/>
              </a:rPr>
              <a:t>ev</a:t>
            </a:r>
            <a:r>
              <a:rPr kumimoji="0" lang="uk-UA"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a:t>
            </a:r>
            <a:r>
              <a:rPr kumimoji="0" lang="en-US" sz="4000" b="1" i="0" u="none" strike="noStrike" kern="1200" cap="none" spc="0" normalizeH="0" baseline="0" noProof="0" dirty="0" err="1">
                <a:ln>
                  <a:noFill/>
                </a:ln>
                <a:solidFill>
                  <a:srgbClr val="FFFFFF"/>
                </a:solidFill>
                <a:effectLst>
                  <a:glow rad="228600">
                    <a:srgbClr val="000000">
                      <a:alpha val="91000"/>
                    </a:srgbClr>
                  </a:glow>
                </a:effectLst>
                <a:uLnTx/>
                <a:uFillTx/>
                <a:latin typeface="Arial"/>
                <a:ea typeface="+mn-ea"/>
                <a:cs typeface="Arial"/>
              </a:rPr>
              <a:t>ry</a:t>
            </a: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 grace endued.</a:t>
            </a:r>
          </a:p>
        </p:txBody>
      </p:sp>
    </p:spTree>
    <p:extLst>
      <p:ext uri="{BB962C8B-B14F-4D97-AF65-F5344CB8AC3E}">
        <p14:creationId xmlns:p14="http://schemas.microsoft.com/office/powerpoint/2010/main" val="1018568975"/>
      </p:ext>
    </p:extLst>
  </p:cSld>
  <p:clrMapOvr>
    <a:masterClrMapping/>
  </p:clrMapOvr>
  <p:transition>
    <p:split orient="vert"/>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5"/>
          <p:cNvSpPr>
            <a:spLocks noGrp="1"/>
          </p:cNvSpPr>
          <p:nvPr>
            <p:ph type="title" idx="4294967295"/>
          </p:nvPr>
        </p:nvSpPr>
        <p:spPr/>
        <p:txBody>
          <a:bodyPr/>
          <a:lstStyle/>
          <a:p>
            <a:r>
              <a:rPr lang="en-US" sz="3600" dirty="0">
                <a:latin typeface="Times New Roman" charset="0"/>
                <a:ea typeface="ＭＳ Ｐゴシック" charset="0"/>
                <a:cs typeface="ＭＳ Ｐゴシック" charset="0"/>
              </a:rPr>
              <a:t>The Church</a:t>
            </a:r>
            <a:r>
              <a:rPr lang="uk-UA" altLang="ja-JP" sz="3600" dirty="0">
                <a:latin typeface="Times New Roman" charset="0"/>
                <a:ea typeface="ＭＳ Ｐゴシック" charset="0"/>
                <a:cs typeface="ＭＳ Ｐゴシック" charset="0"/>
              </a:rPr>
              <a:t>'</a:t>
            </a:r>
            <a:r>
              <a:rPr lang="en-US" altLang="ja-JP" sz="3600" dirty="0">
                <a:latin typeface="Times New Roman" charset="0"/>
                <a:ea typeface="ＭＳ Ｐゴシック" charset="0"/>
                <a:cs typeface="ＭＳ Ｐゴシック" charset="0"/>
              </a:rPr>
              <a:t>s One Foundation 3 of 4</a:t>
            </a:r>
            <a:r>
              <a:rPr lang="en-US" altLang="ja-JP" dirty="0">
                <a:latin typeface="Times New Roman" charset="0"/>
                <a:ea typeface="ＭＳ Ｐゴシック" charset="0"/>
                <a:cs typeface="ＭＳ Ｐゴシック" charset="0"/>
              </a:rPr>
              <a:t> </a:t>
            </a:r>
            <a:endParaRPr lang="en-US" dirty="0">
              <a:latin typeface="Times New Roman" charset="0"/>
              <a:ea typeface="ＭＳ Ｐゴシック" charset="0"/>
              <a:cs typeface="ＭＳ Ｐゴシック" charset="0"/>
            </a:endParaRPr>
          </a:p>
        </p:txBody>
      </p:sp>
      <p:pic>
        <p:nvPicPr>
          <p:cNvPr id="215042" name="Picture 2" descr="C:\pics\Landscapes\Landscapes (001 - 300)\Landscape 019.jpg"/>
          <p:cNvPicPr>
            <a:picLocks noChangeAspect="1" noChangeArrowheads="1"/>
          </p:cNvPicPr>
          <p:nvPr/>
        </p:nvPicPr>
        <p:blipFill>
          <a:blip r:embed="rId2">
            <a:lum bright="-30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3" name="Text Box 3"/>
          <p:cNvSpPr txBox="1">
            <a:spLocks noChangeArrowheads="1"/>
          </p:cNvSpPr>
          <p:nvPr/>
        </p:nvSpPr>
        <p:spPr bwMode="auto">
          <a:xfrm>
            <a:off x="0" y="-27377"/>
            <a:ext cx="9144000" cy="5016651"/>
          </a:xfrm>
          <a:prstGeom prst="rect">
            <a:avLst/>
          </a:prstGeom>
          <a:noFill/>
          <a:ln w="9525">
            <a:noFill/>
            <a:miter lim="800000"/>
            <a:headEnd/>
            <a:tailEnd/>
          </a:ln>
          <a:effectLst/>
        </p:spPr>
        <p:txBody>
          <a:bodyPr lIns="91334" tIns="45667" rIns="91334" bIns="45667">
            <a:spAutoFit/>
          </a:bodyPr>
          <a:lstStyle>
            <a:defPPr>
              <a:defRPr lang="en-US"/>
            </a:defPPr>
            <a:lvl1pPr>
              <a:defRPr sz="4000" b="1">
                <a:solidFill>
                  <a:srgbClr val="FFFFFF"/>
                </a:solidFill>
                <a:effectLst>
                  <a:glow rad="228600">
                    <a:schemeClr val="tx1">
                      <a:alpha val="91000"/>
                    </a:schemeClr>
                  </a:glow>
                </a:effectLst>
                <a:latin typeface="Arial"/>
                <a:ea typeface="+mn-ea"/>
                <a:cs typeface="Aria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uk-UA"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a:t>
            </a: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Mid toil and tribulation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and tumult of her war,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she waits the consummation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of peace forevermore;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Till with the vision glorious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her longing eyes are blest,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and the great Church victorious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shall be the Church at rest.</a:t>
            </a:r>
          </a:p>
        </p:txBody>
      </p:sp>
    </p:spTree>
    <p:extLst>
      <p:ext uri="{BB962C8B-B14F-4D97-AF65-F5344CB8AC3E}">
        <p14:creationId xmlns:p14="http://schemas.microsoft.com/office/powerpoint/2010/main" val="498793790"/>
      </p:ext>
    </p:extLst>
  </p:cSld>
  <p:clrMapOvr>
    <a:masterClrMapping/>
  </p:clrMapOvr>
  <p:transition>
    <p:cover dir="ru"/>
  </p:transitio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5"/>
          <p:cNvSpPr>
            <a:spLocks noGrp="1"/>
          </p:cNvSpPr>
          <p:nvPr>
            <p:ph type="title" idx="4294967295"/>
          </p:nvPr>
        </p:nvSpPr>
        <p:spPr/>
        <p:txBody>
          <a:bodyPr/>
          <a:lstStyle/>
          <a:p>
            <a:r>
              <a:rPr lang="en-US" sz="3600" dirty="0">
                <a:latin typeface="Times New Roman" charset="0"/>
                <a:ea typeface="ＭＳ Ｐゴシック" charset="0"/>
                <a:cs typeface="ＭＳ Ｐゴシック" charset="0"/>
              </a:rPr>
              <a:t>The Church</a:t>
            </a:r>
            <a:r>
              <a:rPr lang="uk-UA" altLang="ja-JP" sz="3600" dirty="0">
                <a:latin typeface="Times New Roman" charset="0"/>
                <a:ea typeface="ＭＳ Ｐゴシック" charset="0"/>
                <a:cs typeface="ＭＳ Ｐゴシック" charset="0"/>
              </a:rPr>
              <a:t>'</a:t>
            </a:r>
            <a:r>
              <a:rPr lang="en-US" altLang="ja-JP" sz="3600" dirty="0">
                <a:latin typeface="Times New Roman" charset="0"/>
                <a:ea typeface="ＭＳ Ｐゴシック" charset="0"/>
                <a:cs typeface="ＭＳ Ｐゴシック" charset="0"/>
              </a:rPr>
              <a:t>s One Foundation 4 of 4</a:t>
            </a:r>
            <a:endParaRPr lang="en-US" sz="3600" dirty="0">
              <a:latin typeface="Times New Roman" charset="0"/>
              <a:ea typeface="ＭＳ Ｐゴシック" charset="0"/>
              <a:cs typeface="ＭＳ Ｐゴシック" charset="0"/>
            </a:endParaRPr>
          </a:p>
        </p:txBody>
      </p:sp>
      <p:pic>
        <p:nvPicPr>
          <p:cNvPr id="216066" name="Picture 2" descr="C:\pics\Landscapes\Landscapes (001 - 300)\Landscape 020.jpg"/>
          <p:cNvPicPr>
            <a:picLocks noChangeAspect="1" noChangeArrowheads="1"/>
          </p:cNvPicPr>
          <p:nvPr/>
        </p:nvPicPr>
        <p:blipFill>
          <a:blip r:embed="rId2">
            <a:lum bright="-1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7" name="Text Box 3"/>
          <p:cNvSpPr txBox="1">
            <a:spLocks noChangeArrowheads="1"/>
          </p:cNvSpPr>
          <p:nvPr/>
        </p:nvSpPr>
        <p:spPr bwMode="auto">
          <a:xfrm>
            <a:off x="0" y="-27377"/>
            <a:ext cx="9144000" cy="5016651"/>
          </a:xfrm>
          <a:prstGeom prst="rect">
            <a:avLst/>
          </a:prstGeom>
          <a:noFill/>
          <a:ln w="9525">
            <a:noFill/>
            <a:miter lim="800000"/>
            <a:headEnd/>
            <a:tailEnd/>
          </a:ln>
          <a:effectLst/>
        </p:spPr>
        <p:txBody>
          <a:bodyPr lIns="91334" tIns="45667" rIns="91334" bIns="45667">
            <a:spAutoFit/>
          </a:bodyPr>
          <a:lstStyle>
            <a:defPPr>
              <a:defRPr lang="en-US"/>
            </a:defPPr>
            <a:lvl1pPr>
              <a:defRPr sz="4000" b="1">
                <a:solidFill>
                  <a:srgbClr val="FFFFFF"/>
                </a:solidFill>
                <a:effectLst>
                  <a:glow rad="228600">
                    <a:schemeClr val="tx1">
                      <a:alpha val="91000"/>
                    </a:schemeClr>
                  </a:glow>
                </a:effectLst>
                <a:latin typeface="Arial"/>
                <a:ea typeface="+mn-ea"/>
                <a:cs typeface="Aria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Yet she on earth hath union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with God the Three in One,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and mystic sweet communion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with those whose rest is won: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O happy ones and holy!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Lord, give us grace that we,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like them, the meek and lowly,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rPr>
              <a:t>on high may dwell with Thee.</a:t>
            </a:r>
          </a:p>
        </p:txBody>
      </p:sp>
    </p:spTree>
    <p:extLst>
      <p:ext uri="{BB962C8B-B14F-4D97-AF65-F5344CB8AC3E}">
        <p14:creationId xmlns:p14="http://schemas.microsoft.com/office/powerpoint/2010/main" val="3677881977"/>
      </p:ext>
    </p:extLst>
  </p:cSld>
  <p:clrMapOvr>
    <a:masterClrMapping/>
  </p:clrMapOvr>
  <p:transition>
    <p:zoom dir="in"/>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5"/>
          <p:cNvSpPr>
            <a:spLocks noGrp="1"/>
          </p:cNvSpPr>
          <p:nvPr>
            <p:ph type="title" idx="4294967295"/>
          </p:nvPr>
        </p:nvSpPr>
        <p:spPr/>
        <p:txBody>
          <a:bodyPr/>
          <a:lstStyle/>
          <a:p>
            <a:r>
              <a:rPr lang="en-US" sz="3600" dirty="0">
                <a:latin typeface="Times New Roman" charset="0"/>
                <a:ea typeface="ＭＳ Ｐゴシック" charset="0"/>
                <a:cs typeface="ＭＳ Ｐゴシック" charset="0"/>
              </a:rPr>
              <a:t>The Church</a:t>
            </a:r>
            <a:r>
              <a:rPr lang="uk-UA" altLang="ja-JP" sz="3600" dirty="0">
                <a:latin typeface="Times New Roman" charset="0"/>
                <a:ea typeface="ＭＳ Ｐゴシック" charset="0"/>
                <a:cs typeface="ＭＳ Ｐゴシック" charset="0"/>
              </a:rPr>
              <a:t>'</a:t>
            </a:r>
            <a:r>
              <a:rPr lang="en-US" altLang="ja-JP" sz="3600" dirty="0">
                <a:latin typeface="Times New Roman" charset="0"/>
                <a:ea typeface="ＭＳ Ｐゴシック" charset="0"/>
                <a:cs typeface="ＭＳ Ｐゴシック" charset="0"/>
              </a:rPr>
              <a:t>s One Foundation 4 of 4</a:t>
            </a:r>
            <a:endParaRPr lang="en-US" sz="3600" dirty="0">
              <a:latin typeface="Times New Roman" charset="0"/>
              <a:ea typeface="ＭＳ Ｐゴシック" charset="0"/>
              <a:cs typeface="ＭＳ Ｐゴシック" charset="0"/>
            </a:endParaRPr>
          </a:p>
        </p:txBody>
      </p:sp>
      <p:pic>
        <p:nvPicPr>
          <p:cNvPr id="216066" name="Picture 2" descr="C:\pics\Landscapes\Landscapes (001 - 300)\Landscape 020.jpg"/>
          <p:cNvPicPr>
            <a:picLocks noChangeAspect="1" noChangeArrowheads="1"/>
          </p:cNvPicPr>
          <p:nvPr/>
        </p:nvPicPr>
        <p:blipFill>
          <a:blip r:embed="rId2">
            <a:lum bright="-1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7" name="Text Box 3"/>
          <p:cNvSpPr txBox="1">
            <a:spLocks noChangeArrowheads="1"/>
          </p:cNvSpPr>
          <p:nvPr/>
        </p:nvSpPr>
        <p:spPr bwMode="auto">
          <a:xfrm>
            <a:off x="0" y="-27377"/>
            <a:ext cx="9144000" cy="5016651"/>
          </a:xfrm>
          <a:prstGeom prst="rect">
            <a:avLst/>
          </a:prstGeom>
          <a:noFill/>
          <a:ln w="9525">
            <a:noFill/>
            <a:miter lim="800000"/>
            <a:headEnd/>
            <a:tailEnd/>
          </a:ln>
          <a:effectLst/>
        </p:spPr>
        <p:txBody>
          <a:bodyPr lIns="91334" tIns="45667" rIns="91334" bIns="45667">
            <a:spAutoFit/>
          </a:bodyPr>
          <a:lstStyle>
            <a:defPPr>
              <a:defRPr lang="en-US"/>
            </a:defPPr>
            <a:lvl1pPr>
              <a:defRPr sz="4000" b="1">
                <a:solidFill>
                  <a:srgbClr val="FFFFFF"/>
                </a:solidFill>
                <a:effectLst>
                  <a:glow rad="228600">
                    <a:schemeClr val="tx1">
                      <a:alpha val="91000"/>
                    </a:schemeClr>
                  </a:glow>
                </a:effectLst>
                <a:latin typeface="Arial"/>
                <a:ea typeface="+mn-ea"/>
                <a:cs typeface="Arial"/>
              </a:defRPr>
            </a:lvl1pPr>
          </a:lstStyle>
          <a:p>
            <a:pPr lvl="0">
              <a:defRPr/>
            </a:pPr>
            <a:r>
              <a:rPr lang="en-SG" dirty="0"/>
              <a:t>Though with a scornful wonder</a:t>
            </a:r>
            <a:br>
              <a:rPr lang="en-SG" dirty="0"/>
            </a:br>
            <a:r>
              <a:rPr lang="en-SG" dirty="0"/>
              <a:t>Men see her sore oppressed</a:t>
            </a:r>
            <a:br>
              <a:rPr lang="en-SG" dirty="0"/>
            </a:br>
            <a:r>
              <a:rPr lang="en-SG" dirty="0"/>
              <a:t>By schisms rent asunder</a:t>
            </a:r>
            <a:br>
              <a:rPr lang="en-SG" dirty="0"/>
            </a:br>
            <a:r>
              <a:rPr lang="en-SG" dirty="0"/>
              <a:t>By heresies distressed</a:t>
            </a:r>
            <a:br>
              <a:rPr lang="en-SG" dirty="0"/>
            </a:br>
            <a:r>
              <a:rPr lang="en-SG" dirty="0"/>
              <a:t>Yet saints their watch are keeping</a:t>
            </a:r>
            <a:br>
              <a:rPr lang="en-SG" dirty="0"/>
            </a:br>
            <a:r>
              <a:rPr lang="en-SG" dirty="0"/>
              <a:t>Their cry goes up how long</a:t>
            </a:r>
            <a:br>
              <a:rPr lang="en-SG" dirty="0"/>
            </a:br>
            <a:r>
              <a:rPr lang="en-SG" dirty="0"/>
              <a:t>And soon the night of weeping</a:t>
            </a:r>
            <a:br>
              <a:rPr lang="en-SG" dirty="0"/>
            </a:br>
            <a:r>
              <a:rPr lang="en-SG" dirty="0"/>
              <a:t>Shall be the morn of song</a:t>
            </a:r>
            <a:endParaRPr kumimoji="0" lang="en-US" sz="4000" b="1" i="0" u="none" strike="noStrike" kern="1200" cap="none" spc="0" normalizeH="0" baseline="0" noProof="0" dirty="0">
              <a:ln>
                <a:noFill/>
              </a:ln>
              <a:solidFill>
                <a:srgbClr val="FFFFFF"/>
              </a:solidFill>
              <a:effectLst>
                <a:glow rad="228600">
                  <a:srgbClr val="000000">
                    <a:alpha val="91000"/>
                  </a:srgbClr>
                </a:glow>
              </a:effectLst>
              <a:uLnTx/>
              <a:uFillTx/>
              <a:latin typeface="Arial"/>
              <a:ea typeface="+mn-ea"/>
              <a:cs typeface="Arial"/>
            </a:endParaRPr>
          </a:p>
        </p:txBody>
      </p:sp>
    </p:spTree>
    <p:extLst>
      <p:ext uri="{BB962C8B-B14F-4D97-AF65-F5344CB8AC3E}">
        <p14:creationId xmlns:p14="http://schemas.microsoft.com/office/powerpoint/2010/main" val="2363121388"/>
      </p:ext>
    </p:extLst>
  </p:cSld>
  <p:clrMapOvr>
    <a:masterClrMapping/>
  </p:clrMapOvr>
  <p:transition>
    <p:zoom dir="in"/>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22328"/>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latin typeface="Arial" charset="0"/>
                <a:ea typeface="ＭＳ Ｐゴシック" charset="0"/>
              </a:rPr>
              <a:t>NT Preaching link at BibleStudyDownloads.org</a:t>
            </a:r>
            <a:endParaRPr lang="en-US" sz="1050" b="1" dirty="0">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334" tIns="45667" rIns="91334" bIns="45667"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3370" eaLnBrk="1" hangingPunct="1"/>
            <a:r>
              <a:rPr lang="en-US" sz="3600" b="1" dirty="0">
                <a:solidFill>
                  <a:srgbClr val="FFFFFF"/>
                </a:solidFill>
                <a:latin typeface="Arial" charset="0"/>
                <a:cs typeface="Arial" charset="0"/>
              </a:rPr>
              <a:t>Get this presentation and script for free!</a:t>
            </a:r>
            <a:endParaRPr lang="en-US" sz="12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62" y="636987"/>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30" y="2222340"/>
            <a:ext cx="6153212" cy="3483594"/>
          </a:xfrm>
          <a:prstGeom prst="rect">
            <a:avLst/>
          </a:prstGeom>
        </p:spPr>
      </p:pic>
    </p:spTree>
    <p:extLst>
      <p:ext uri="{BB962C8B-B14F-4D97-AF65-F5344CB8AC3E}">
        <p14:creationId xmlns:p14="http://schemas.microsoft.com/office/powerpoint/2010/main" val="82648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Paul's Greeting of “Grace and Peace” | United Church of God">
            <a:extLst>
              <a:ext uri="{FF2B5EF4-FFF2-40B4-BE49-F238E27FC236}">
                <a16:creationId xmlns:a16="http://schemas.microsoft.com/office/drawing/2014/main" id="{935023C1-97A3-EC48-BBD1-C2F575386A4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2599"/>
            <a:ext cx="9144000" cy="556101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70908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a:t>
            </a:r>
          </a:p>
        </p:txBody>
      </p:sp>
      <p:sp>
        <p:nvSpPr>
          <p:cNvPr id="4" name="Rectangle 2">
            <a:extLst>
              <a:ext uri="{FF2B5EF4-FFF2-40B4-BE49-F238E27FC236}">
                <a16:creationId xmlns:a16="http://schemas.microsoft.com/office/drawing/2014/main" id="{9F0CF3AA-790C-CC4E-AB4B-EF755DA0309F}"/>
              </a:ext>
            </a:extLst>
          </p:cNvPr>
          <p:cNvSpPr txBox="1">
            <a:spLocks noChangeArrowheads="1"/>
          </p:cNvSpPr>
          <p:nvPr/>
        </p:nvSpPr>
        <p:spPr bwMode="auto">
          <a:xfrm>
            <a:off x="657726" y="3974527"/>
            <a:ext cx="7555832" cy="170908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What are elders supposed to do?</a:t>
            </a:r>
            <a:endPar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5086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p:cTn id="7" dur="1000" fill="hold"/>
                                        <p:tgtEl>
                                          <p:spTgt spid="900098"/>
                                        </p:tgtEl>
                                        <p:attrNameLst>
                                          <p:attrName>ppt_w</p:attrName>
                                        </p:attrNameLst>
                                      </p:cBhvr>
                                      <p:tavLst>
                                        <p:tav tm="0">
                                          <p:val>
                                            <p:strVal val="#ppt_w*0.70"/>
                                          </p:val>
                                        </p:tav>
                                        <p:tav tm="100000">
                                          <p:val>
                                            <p:strVal val="#ppt_w"/>
                                          </p:val>
                                        </p:tav>
                                      </p:tavLst>
                                    </p:anim>
                                    <p:anim calcmode="lin" valueType="num">
                                      <p:cBhvr>
                                        <p:cTn id="8" dur="1000" fill="hold"/>
                                        <p:tgtEl>
                                          <p:spTgt spid="900098"/>
                                        </p:tgtEl>
                                        <p:attrNameLst>
                                          <p:attrName>ppt_h</p:attrName>
                                        </p:attrNameLst>
                                      </p:cBhvr>
                                      <p:tavLst>
                                        <p:tav tm="0">
                                          <p:val>
                                            <p:strVal val="#ppt_h"/>
                                          </p:val>
                                        </p:tav>
                                        <p:tav tm="100000">
                                          <p:val>
                                            <p:strVal val="#ppt_h"/>
                                          </p:val>
                                        </p:tav>
                                      </p:tavLst>
                                    </p:anim>
                                    <p:animEffect transition="in" filter="fade">
                                      <p:cBhvr>
                                        <p:cTn id="9" dur="10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169349"/>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latin typeface="Arial" charset="0"/>
                <a:ea typeface="ＭＳ Ｐゴシック" charset="0"/>
              </a:rPr>
              <a:t>NT Survey link at BibleStudyDownloads.org</a:t>
            </a:r>
            <a:endParaRPr lang="en-US" sz="1050" b="1" dirty="0">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334" tIns="45667" rIns="91334" bIns="45667"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3370"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62" y="636987"/>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30" y="2222340"/>
            <a:ext cx="6153212" cy="3483594"/>
          </a:xfrm>
          <a:prstGeom prst="rect">
            <a:avLst/>
          </a:prstGeom>
        </p:spPr>
      </p:pic>
    </p:spTree>
    <p:extLst>
      <p:ext uri="{BB962C8B-B14F-4D97-AF65-F5344CB8AC3E}">
        <p14:creationId xmlns:p14="http://schemas.microsoft.com/office/powerpoint/2010/main" val="411935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0" y="277813"/>
            <a:ext cx="9144000" cy="2693987"/>
          </a:xfrm>
        </p:spPr>
        <p:txBody>
          <a:bodyPr/>
          <a:lstStyle/>
          <a:p>
            <a:pPr eaLnBrk="1" hangingPunct="1">
              <a:defRPr/>
            </a:pPr>
            <a:r>
              <a:rPr lang="en-US" sz="5400" b="1" dirty="0">
                <a:latin typeface="Arial" charset="0"/>
                <a:ea typeface="ＭＳ Ｐゴシック" charset="0"/>
                <a:cs typeface="ＭＳ Ｐゴシック" charset="0"/>
              </a:rPr>
              <a:t>The biblical pattern is church leadership by </a:t>
            </a:r>
            <a:r>
              <a:rPr lang="en-US" sz="5400" b="1" u="sng" dirty="0">
                <a:latin typeface="Arial" charset="0"/>
                <a:ea typeface="ＭＳ Ｐゴシック" charset="0"/>
                <a:cs typeface="ＭＳ Ｐゴシック" charset="0"/>
              </a:rPr>
              <a:t>elders.</a:t>
            </a:r>
            <a:endParaRPr lang="en-US" sz="4800" b="1" u="sng" dirty="0">
              <a:solidFill>
                <a:schemeClr val="tx1"/>
              </a:solidFill>
              <a:latin typeface="Arial" panose="020B0604020202020204" pitchFamily="34" charset="0"/>
              <a:ea typeface="ＭＳ Ｐゴシック" charset="0"/>
              <a:cs typeface="ＭＳ Ｐゴシック" charset="0"/>
            </a:endParaRPr>
          </a:p>
        </p:txBody>
      </p:sp>
      <p:pic>
        <p:nvPicPr>
          <p:cNvPr id="353282" name="Picture 3" descr="Eld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183063"/>
            <a:ext cx="9144000" cy="2674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9428" name="Text Box 4"/>
          <p:cNvSpPr txBox="1">
            <a:spLocks noChangeArrowheads="1"/>
          </p:cNvSpPr>
          <p:nvPr/>
        </p:nvSpPr>
        <p:spPr bwMode="auto">
          <a:xfrm>
            <a:off x="8172450" y="44450"/>
            <a:ext cx="869950" cy="461963"/>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236a</a:t>
            </a:r>
          </a:p>
        </p:txBody>
      </p:sp>
    </p:spTree>
    <p:extLst>
      <p:ext uri="{BB962C8B-B14F-4D97-AF65-F5344CB8AC3E}">
        <p14:creationId xmlns:p14="http://schemas.microsoft.com/office/powerpoint/2010/main" val="4276371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Universal Savior Proclaimed in Sovereign Kingdom Progress</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23528757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2" descr="Sanhedrin at Night"/>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98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3523" name="Rectangle 3"/>
          <p:cNvSpPr>
            <a:spLocks noGrp="1" noChangeArrowheads="1"/>
          </p:cNvSpPr>
          <p:nvPr>
            <p:ph type="title"/>
          </p:nvPr>
        </p:nvSpPr>
        <p:spPr>
          <a:xfrm>
            <a:off x="-304800" y="-76200"/>
            <a:ext cx="9296400" cy="1371600"/>
          </a:xfrm>
        </p:spPr>
        <p:txBody>
          <a:bodyPr/>
          <a:lstStyle/>
          <a:p>
            <a:pPr algn="l" eaLnBrk="1" hangingPunct="1">
              <a:defRPr/>
            </a:pPr>
            <a:r>
              <a:rPr lang="en-US">
                <a:latin typeface="Arial" charset="0"/>
                <a:ea typeface="ＭＳ Ｐゴシック" charset="0"/>
                <a:cs typeface="ＭＳ Ｐゴシック" charset="0"/>
              </a:rPr>
              <a:t>Elders led from the time of Moses</a:t>
            </a:r>
          </a:p>
        </p:txBody>
      </p:sp>
      <p:sp>
        <p:nvSpPr>
          <p:cNvPr id="363524" name="AutoShape 4"/>
          <p:cNvSpPr>
            <a:spLocks noChangeArrowheads="1"/>
          </p:cNvSpPr>
          <p:nvPr/>
        </p:nvSpPr>
        <p:spPr bwMode="auto">
          <a:xfrm>
            <a:off x="228600" y="3200400"/>
            <a:ext cx="2362200" cy="2590800"/>
          </a:xfrm>
          <a:prstGeom prst="verticalScroll">
            <a:avLst>
              <a:gd name="adj" fmla="val 12500"/>
            </a:avLst>
          </a:prstGeom>
          <a:solidFill>
            <a:schemeClr val="folHlink"/>
          </a:solidFill>
          <a:ln w="38100">
            <a:solidFill>
              <a:srgbClr val="00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614121"/>
                </a:solidFill>
                <a:effectLst/>
                <a:uLnTx/>
                <a:uFillTx/>
                <a:latin typeface="Arial" charset="0"/>
                <a:ea typeface="ＭＳ Ｐゴシック" charset="0"/>
                <a:cs typeface="+mn-cs"/>
              </a:rPr>
              <a:t>Elders</a:t>
            </a:r>
            <a:br>
              <a:rPr kumimoji="0" lang="en-US" sz="3600" b="1" i="0" u="none" strike="noStrike" kern="1200" cap="none" spc="0" normalizeH="0" baseline="0" noProof="0">
                <a:ln>
                  <a:noFill/>
                </a:ln>
                <a:solidFill>
                  <a:srgbClr val="614121"/>
                </a:solidFill>
                <a:effectLst/>
                <a:uLnTx/>
                <a:uFillTx/>
                <a:latin typeface="Arial" charset="0"/>
                <a:ea typeface="ＭＳ Ｐゴシック" charset="0"/>
                <a:cs typeface="+mn-cs"/>
              </a:rPr>
            </a:br>
            <a:r>
              <a:rPr kumimoji="0" lang="en-US" sz="3600" b="1" i="0" u="none" strike="noStrike" kern="1200" cap="none" spc="0" normalizeH="0" baseline="0" noProof="0">
                <a:ln>
                  <a:noFill/>
                </a:ln>
                <a:solidFill>
                  <a:srgbClr val="614121"/>
                </a:solidFill>
                <a:effectLst/>
                <a:uLnTx/>
                <a:uFillTx/>
                <a:latin typeface="Arial" charset="0"/>
                <a:ea typeface="ＭＳ Ｐゴシック" charset="0"/>
                <a:cs typeface="+mn-cs"/>
              </a:rPr>
              <a:t>led with</a:t>
            </a:r>
            <a:br>
              <a:rPr kumimoji="0" lang="en-US" sz="3600" b="1" i="0" u="none" strike="noStrike" kern="1200" cap="none" spc="0" normalizeH="0" baseline="0" noProof="0">
                <a:ln>
                  <a:noFill/>
                </a:ln>
                <a:solidFill>
                  <a:srgbClr val="614121"/>
                </a:solidFill>
                <a:effectLst/>
                <a:uLnTx/>
                <a:uFillTx/>
                <a:latin typeface="Arial" charset="0"/>
                <a:ea typeface="ＭＳ Ｐゴシック" charset="0"/>
                <a:cs typeface="+mn-cs"/>
              </a:rPr>
            </a:br>
            <a:r>
              <a:rPr kumimoji="0" lang="en-US" sz="3600" b="1" i="0" u="none" strike="noStrike" kern="1200" cap="none" spc="0" normalizeH="0" baseline="0" noProof="0">
                <a:ln>
                  <a:noFill/>
                </a:ln>
                <a:solidFill>
                  <a:srgbClr val="614121"/>
                </a:solidFill>
                <a:effectLst/>
                <a:uLnTx/>
                <a:uFillTx/>
                <a:latin typeface="Arial" charset="0"/>
                <a:ea typeface="ＭＳ Ｐゴシック" charset="0"/>
                <a:cs typeface="+mn-cs"/>
              </a:rPr>
              <a:t>Moses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614121"/>
                </a:solidFill>
                <a:effectLst/>
                <a:uLnTx/>
                <a:uFillTx/>
                <a:latin typeface="Arial" charset="0"/>
                <a:ea typeface="ＭＳ Ｐゴシック" charset="0"/>
                <a:cs typeface="+mn-cs"/>
              </a:rPr>
              <a:t>1400 BC</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55332" name="Text Box 5"/>
          <p:cNvSpPr txBox="1">
            <a:spLocks noChangeArrowheads="1"/>
          </p:cNvSpPr>
          <p:nvPr/>
        </p:nvSpPr>
        <p:spPr bwMode="auto">
          <a:xfrm>
            <a:off x="3489325" y="1865313"/>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55333" name="Text Box 6"/>
          <p:cNvSpPr txBox="1">
            <a:spLocks noChangeArrowheads="1"/>
          </p:cNvSpPr>
          <p:nvPr/>
        </p:nvSpPr>
        <p:spPr bwMode="auto">
          <a:xfrm>
            <a:off x="3565525" y="2017713"/>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63527" name="AutoShape 7"/>
          <p:cNvSpPr>
            <a:spLocks noChangeArrowheads="1"/>
          </p:cNvSpPr>
          <p:nvPr/>
        </p:nvSpPr>
        <p:spPr bwMode="auto">
          <a:xfrm>
            <a:off x="3124200" y="3048000"/>
            <a:ext cx="5791200" cy="2743200"/>
          </a:xfrm>
          <a:prstGeom prst="wedgeEllipseCallout">
            <a:avLst>
              <a:gd name="adj1" fmla="val -62389"/>
              <a:gd name="adj2" fmla="val 17245"/>
            </a:avLst>
          </a:prstGeom>
          <a:solidFill>
            <a:schemeClr val="accent3">
              <a:lumMod val="40000"/>
              <a:lumOff val="60000"/>
            </a:schemeClr>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63528" name="Text Box 8"/>
          <p:cNvSpPr txBox="1">
            <a:spLocks noChangeArrowheads="1"/>
          </p:cNvSpPr>
          <p:nvPr/>
        </p:nvSpPr>
        <p:spPr bwMode="auto">
          <a:xfrm>
            <a:off x="4038600" y="3429000"/>
            <a:ext cx="4495800" cy="20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1000A"/>
                </a:solidFill>
                <a:effectLst/>
                <a:uLnTx/>
                <a:uFillTx/>
                <a:latin typeface="Arial" charset="0"/>
                <a:ea typeface="ＭＳ Ｐゴシック" charset="0"/>
              </a:rPr>
              <a:t>“Go, assemble the elders of Israel and say to them…” </a:t>
            </a:r>
            <a:br>
              <a:rPr kumimoji="0" lang="en-US" sz="3200" b="1" i="0" u="none" strike="noStrike" kern="1200" cap="none" spc="0" normalizeH="0" baseline="0" noProof="0">
                <a:ln>
                  <a:noFill/>
                </a:ln>
                <a:solidFill>
                  <a:srgbClr val="01000A"/>
                </a:solidFill>
                <a:effectLst/>
                <a:uLnTx/>
                <a:uFillTx/>
                <a:latin typeface="Arial" charset="0"/>
                <a:ea typeface="ＭＳ Ｐゴシック" charset="0"/>
              </a:rPr>
            </a:br>
            <a:r>
              <a:rPr kumimoji="0" lang="en-US" sz="3200" b="1" i="0" u="none" strike="noStrike" kern="1200" cap="none" spc="0" normalizeH="0" baseline="0" noProof="0">
                <a:ln>
                  <a:noFill/>
                </a:ln>
                <a:solidFill>
                  <a:srgbClr val="01000A"/>
                </a:solidFill>
                <a:effectLst/>
                <a:uLnTx/>
                <a:uFillTx/>
                <a:latin typeface="Arial" charset="0"/>
                <a:ea typeface="ＭＳ Ｐゴシック" charset="0"/>
              </a:rPr>
              <a:t>(Exod. 3:16)</a:t>
            </a:r>
          </a:p>
        </p:txBody>
      </p:sp>
      <p:sp>
        <p:nvSpPr>
          <p:cNvPr id="363530" name="Text Box 10"/>
          <p:cNvSpPr txBox="1">
            <a:spLocks noChangeArrowheads="1"/>
          </p:cNvSpPr>
          <p:nvPr/>
        </p:nvSpPr>
        <p:spPr bwMode="auto">
          <a:xfrm>
            <a:off x="9286875" y="76200"/>
            <a:ext cx="685800" cy="457200"/>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48</a:t>
            </a:r>
          </a:p>
        </p:txBody>
      </p:sp>
    </p:spTree>
    <p:extLst>
      <p:ext uri="{BB962C8B-B14F-4D97-AF65-F5344CB8AC3E}">
        <p14:creationId xmlns:p14="http://schemas.microsoft.com/office/powerpoint/2010/main" val="29073137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63524"/>
                                        </p:tgtEl>
                                        <p:attrNameLst>
                                          <p:attrName>style.visibility</p:attrName>
                                        </p:attrNameLst>
                                      </p:cBhvr>
                                      <p:to>
                                        <p:strVal val="visible"/>
                                      </p:to>
                                    </p:set>
                                    <p:animEffect transition="in" filter="dissolve">
                                      <p:cBhvr>
                                        <p:cTn id="7" dur="500"/>
                                        <p:tgtEl>
                                          <p:spTgt spid="36352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3527"/>
                                        </p:tgtEl>
                                        <p:attrNameLst>
                                          <p:attrName>style.visibility</p:attrName>
                                        </p:attrNameLst>
                                      </p:cBhvr>
                                      <p:to>
                                        <p:strVal val="visible"/>
                                      </p:to>
                                    </p:set>
                                    <p:animEffect transition="in" filter="wipe(left)">
                                      <p:cBhvr>
                                        <p:cTn id="11" dur="500"/>
                                        <p:tgtEl>
                                          <p:spTgt spid="363527"/>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63528"/>
                                        </p:tgtEl>
                                        <p:attrNameLst>
                                          <p:attrName>style.visibility</p:attrName>
                                        </p:attrNameLst>
                                      </p:cBhvr>
                                      <p:to>
                                        <p:strVal val="visible"/>
                                      </p:to>
                                    </p:set>
                                    <p:animEffect transition="in" filter="wipe(up)">
                                      <p:cBhvr>
                                        <p:cTn id="15" dur="500"/>
                                        <p:tgtEl>
                                          <p:spTgt spid="363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4" grpId="0" animBg="1" autoUpdateAnimBg="0"/>
      <p:bldP spid="363527" grpId="0" animBg="1"/>
      <p:bldP spid="3635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2" descr="synagogueatmeiron(reconstru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0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7619" name="Rectangle 3"/>
          <p:cNvSpPr>
            <a:spLocks noGrp="1" noChangeArrowheads="1"/>
          </p:cNvSpPr>
          <p:nvPr>
            <p:ph type="title"/>
          </p:nvPr>
        </p:nvSpPr>
        <p:spPr>
          <a:xfrm>
            <a:off x="76200" y="76200"/>
            <a:ext cx="7391400" cy="1017588"/>
          </a:xfrm>
        </p:spPr>
        <p:txBody>
          <a:bodyPr/>
          <a:lstStyle/>
          <a:p>
            <a:pPr eaLnBrk="1" hangingPunct="1">
              <a:defRPr/>
            </a:pPr>
            <a:r>
              <a:rPr lang="en-US">
                <a:solidFill>
                  <a:srgbClr val="060400"/>
                </a:solidFill>
                <a:effectLst>
                  <a:outerShdw blurRad="38100" dist="38100" dir="2700000" algn="tl">
                    <a:srgbClr val="FFFFFF"/>
                  </a:outerShdw>
                </a:effectLst>
                <a:latin typeface="Tahoma" charset="0"/>
                <a:ea typeface="ＭＳ Ｐゴシック" charset="0"/>
                <a:cs typeface="ＭＳ Ｐゴシック" charset="0"/>
              </a:rPr>
              <a:t>Who Led the Synagogue?</a:t>
            </a:r>
          </a:p>
        </p:txBody>
      </p:sp>
      <p:sp>
        <p:nvSpPr>
          <p:cNvPr id="367620" name="AutoShape 4"/>
          <p:cNvSpPr>
            <a:spLocks noChangeArrowheads="1"/>
          </p:cNvSpPr>
          <p:nvPr/>
        </p:nvSpPr>
        <p:spPr bwMode="auto">
          <a:xfrm>
            <a:off x="228600" y="3200400"/>
            <a:ext cx="2362200" cy="2590800"/>
          </a:xfrm>
          <a:prstGeom prst="verticalScroll">
            <a:avLst>
              <a:gd name="adj" fmla="val 12500"/>
            </a:avLst>
          </a:prstGeom>
          <a:solidFill>
            <a:schemeClr val="hlink"/>
          </a:solidFill>
          <a:ln w="38100">
            <a:solidFill>
              <a:srgbClr val="00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614121"/>
                </a:solidFill>
                <a:effectLst/>
                <a:uLnTx/>
                <a:uFillTx/>
                <a:latin typeface="Arial" charset="0"/>
                <a:ea typeface="ＭＳ Ｐゴシック" charset="0"/>
                <a:cs typeface="+mn-cs"/>
              </a:rPr>
              <a:t>Elders</a:t>
            </a:r>
            <a:br>
              <a:rPr kumimoji="0" lang="en-US" sz="3600" b="1" i="0" u="none" strike="noStrike" kern="1200" cap="none" spc="0" normalizeH="0" baseline="0" noProof="0">
                <a:ln>
                  <a:noFill/>
                </a:ln>
                <a:solidFill>
                  <a:srgbClr val="614121"/>
                </a:solidFill>
                <a:effectLst/>
                <a:uLnTx/>
                <a:uFillTx/>
                <a:latin typeface="Arial" charset="0"/>
                <a:ea typeface="ＭＳ Ｐゴシック" charset="0"/>
                <a:cs typeface="+mn-cs"/>
              </a:rPr>
            </a:br>
            <a:r>
              <a:rPr kumimoji="0" lang="en-US" sz="3600" b="1" i="0" u="none" strike="noStrike" kern="1200" cap="none" spc="0" normalizeH="0" baseline="0" noProof="0">
                <a:ln>
                  <a:noFill/>
                </a:ln>
                <a:solidFill>
                  <a:srgbClr val="614121"/>
                </a:solidFill>
                <a:effectLst/>
                <a:uLnTx/>
                <a:uFillTx/>
                <a:latin typeface="Arial" charset="0"/>
                <a:ea typeface="ＭＳ Ｐゴシック" charset="0"/>
                <a:cs typeface="+mn-cs"/>
              </a:rPr>
              <a:t>led with</a:t>
            </a:r>
            <a:br>
              <a:rPr kumimoji="0" lang="en-US" sz="3600" b="1" i="0" u="none" strike="noStrike" kern="1200" cap="none" spc="0" normalizeH="0" baseline="0" noProof="0">
                <a:ln>
                  <a:noFill/>
                </a:ln>
                <a:solidFill>
                  <a:srgbClr val="614121"/>
                </a:solidFill>
                <a:effectLst/>
                <a:uLnTx/>
                <a:uFillTx/>
                <a:latin typeface="Arial" charset="0"/>
                <a:ea typeface="ＭＳ Ｐゴシック" charset="0"/>
                <a:cs typeface="+mn-cs"/>
              </a:rPr>
            </a:br>
            <a:r>
              <a:rPr kumimoji="0" lang="en-US" sz="3600" b="1" i="0" u="none" strike="noStrike" kern="1200" cap="none" spc="0" normalizeH="0" baseline="0" noProof="0">
                <a:ln>
                  <a:noFill/>
                </a:ln>
                <a:solidFill>
                  <a:srgbClr val="614121"/>
                </a:solidFill>
                <a:effectLst/>
                <a:uLnTx/>
                <a:uFillTx/>
                <a:latin typeface="Arial" charset="0"/>
                <a:ea typeface="ＭＳ Ｐゴシック" charset="0"/>
                <a:cs typeface="+mn-cs"/>
              </a:rPr>
              <a:t>Moses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614121"/>
                </a:solidFill>
                <a:effectLst/>
                <a:uLnTx/>
                <a:uFillTx/>
                <a:latin typeface="Arial" charset="0"/>
                <a:ea typeface="ＭＳ Ｐゴシック" charset="0"/>
                <a:cs typeface="+mn-cs"/>
              </a:rPr>
              <a:t>1400 BC</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7621" name="AutoShape 5"/>
          <p:cNvSpPr>
            <a:spLocks noChangeArrowheads="1"/>
          </p:cNvSpPr>
          <p:nvPr/>
        </p:nvSpPr>
        <p:spPr bwMode="auto">
          <a:xfrm>
            <a:off x="2667000" y="3276600"/>
            <a:ext cx="2895600" cy="2514600"/>
          </a:xfrm>
          <a:prstGeom prst="homePlate">
            <a:avLst>
              <a:gd name="adj" fmla="val 28788"/>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Elders</a:t>
            </a:r>
            <a:b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led</a:t>
            </a:r>
            <a:b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Synagogues</a:t>
            </a:r>
            <a:b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600 BC</a:t>
            </a:r>
          </a:p>
        </p:txBody>
      </p:sp>
      <p:sp>
        <p:nvSpPr>
          <p:cNvPr id="367622" name="Text Box 6"/>
          <p:cNvSpPr txBox="1">
            <a:spLocks noChangeArrowheads="1"/>
          </p:cNvSpPr>
          <p:nvPr/>
        </p:nvSpPr>
        <p:spPr bwMode="auto">
          <a:xfrm>
            <a:off x="9358313" y="76200"/>
            <a:ext cx="685800" cy="457200"/>
          </a:xfrm>
          <a:prstGeom prst="rect">
            <a:avLst/>
          </a:prstGeom>
          <a:noFill/>
          <a:ln>
            <a:noFill/>
          </a:ln>
          <a:effectLst>
            <a:outerShdw blurRad="63500" dist="35921" dir="2700000" algn="ctr" rotWithShape="0">
              <a:srgbClr val="FFFFFF">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720000"/>
                </a:solidFill>
                <a:effectLst/>
                <a:uLnTx/>
                <a:uFillTx/>
                <a:latin typeface="Arial" charset="0"/>
                <a:ea typeface="ＭＳ Ｐゴシック" charset="0"/>
              </a:rPr>
              <a:t>51</a:t>
            </a:r>
          </a:p>
        </p:txBody>
      </p:sp>
    </p:spTree>
    <p:extLst>
      <p:ext uri="{BB962C8B-B14F-4D97-AF65-F5344CB8AC3E}">
        <p14:creationId xmlns:p14="http://schemas.microsoft.com/office/powerpoint/2010/main" val="34855378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67620"/>
                                        </p:tgtEl>
                                        <p:attrNameLst>
                                          <p:attrName>style.visibility</p:attrName>
                                        </p:attrNameLst>
                                      </p:cBhvr>
                                      <p:to>
                                        <p:strVal val="visible"/>
                                      </p:to>
                                    </p:set>
                                    <p:animEffect transition="in" filter="dissolve">
                                      <p:cBhvr>
                                        <p:cTn id="7" dur="500"/>
                                        <p:tgtEl>
                                          <p:spTgt spid="36762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7621"/>
                                        </p:tgtEl>
                                        <p:attrNameLst>
                                          <p:attrName>style.visibility</p:attrName>
                                        </p:attrNameLst>
                                      </p:cBhvr>
                                      <p:to>
                                        <p:strVal val="visible"/>
                                      </p:to>
                                    </p:set>
                                    <p:animEffect transition="in" filter="wipe(left)">
                                      <p:cBhvr>
                                        <p:cTn id="11" dur="3000"/>
                                        <p:tgtEl>
                                          <p:spTgt spid="367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20" grpId="0" animBg="1"/>
      <p:bldP spid="3676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2" descr="Paula at Ro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62525" y="0"/>
            <a:ext cx="4181475"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9667" name="Rectangle 3"/>
          <p:cNvSpPr>
            <a:spLocks noGrp="1" noChangeArrowheads="1"/>
          </p:cNvSpPr>
          <p:nvPr>
            <p:ph type="title"/>
          </p:nvPr>
        </p:nvSpPr>
        <p:spPr>
          <a:xfrm>
            <a:off x="152400" y="228600"/>
            <a:ext cx="4876800" cy="2590800"/>
          </a:xfrm>
        </p:spPr>
        <p:txBody>
          <a:bodyPr/>
          <a:lstStyle/>
          <a:p>
            <a:pPr algn="l" eaLnBrk="1" hangingPunct="1">
              <a:defRPr/>
            </a:pPr>
            <a:r>
              <a:rPr lang="en-US">
                <a:latin typeface="Tahoma" charset="0"/>
                <a:ea typeface="ＭＳ Ｐゴシック" charset="0"/>
                <a:cs typeface="ＭＳ Ｐゴシック" charset="0"/>
              </a:rPr>
              <a:t>God has advocated group leadership through the ages</a:t>
            </a:r>
          </a:p>
        </p:txBody>
      </p:sp>
      <p:sp>
        <p:nvSpPr>
          <p:cNvPr id="369668" name="AutoShape 4"/>
          <p:cNvSpPr>
            <a:spLocks noChangeArrowheads="1"/>
          </p:cNvSpPr>
          <p:nvPr/>
        </p:nvSpPr>
        <p:spPr bwMode="auto">
          <a:xfrm>
            <a:off x="228600" y="3200400"/>
            <a:ext cx="2362200" cy="2590800"/>
          </a:xfrm>
          <a:prstGeom prst="verticalScroll">
            <a:avLst>
              <a:gd name="adj" fmla="val 12500"/>
            </a:avLst>
          </a:prstGeom>
          <a:solidFill>
            <a:schemeClr val="hlink"/>
          </a:solidFill>
          <a:ln w="38100">
            <a:solidFill>
              <a:srgbClr val="00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614121"/>
                </a:solidFill>
                <a:effectLst/>
                <a:uLnTx/>
                <a:uFillTx/>
                <a:latin typeface="Arial" charset="0"/>
                <a:ea typeface="ＭＳ Ｐゴシック" charset="0"/>
                <a:cs typeface="+mn-cs"/>
              </a:rPr>
              <a:t>Elders</a:t>
            </a:r>
            <a:br>
              <a:rPr kumimoji="0" lang="en-US" sz="3600" b="1" i="0" u="none" strike="noStrike" kern="1200" cap="none" spc="0" normalizeH="0" baseline="0" noProof="0">
                <a:ln>
                  <a:noFill/>
                </a:ln>
                <a:solidFill>
                  <a:srgbClr val="614121"/>
                </a:solidFill>
                <a:effectLst/>
                <a:uLnTx/>
                <a:uFillTx/>
                <a:latin typeface="Arial" charset="0"/>
                <a:ea typeface="ＭＳ Ｐゴシック" charset="0"/>
                <a:cs typeface="+mn-cs"/>
              </a:rPr>
            </a:br>
            <a:r>
              <a:rPr kumimoji="0" lang="en-US" sz="3600" b="1" i="0" u="none" strike="noStrike" kern="1200" cap="none" spc="0" normalizeH="0" baseline="0" noProof="0">
                <a:ln>
                  <a:noFill/>
                </a:ln>
                <a:solidFill>
                  <a:srgbClr val="614121"/>
                </a:solidFill>
                <a:effectLst/>
                <a:uLnTx/>
                <a:uFillTx/>
                <a:latin typeface="Arial" charset="0"/>
                <a:ea typeface="ＭＳ Ｐゴシック" charset="0"/>
                <a:cs typeface="+mn-cs"/>
              </a:rPr>
              <a:t>led with</a:t>
            </a:r>
            <a:br>
              <a:rPr kumimoji="0" lang="en-US" sz="3600" b="1" i="0" u="none" strike="noStrike" kern="1200" cap="none" spc="0" normalizeH="0" baseline="0" noProof="0">
                <a:ln>
                  <a:noFill/>
                </a:ln>
                <a:solidFill>
                  <a:srgbClr val="614121"/>
                </a:solidFill>
                <a:effectLst/>
                <a:uLnTx/>
                <a:uFillTx/>
                <a:latin typeface="Arial" charset="0"/>
                <a:ea typeface="ＭＳ Ｐゴシック" charset="0"/>
                <a:cs typeface="+mn-cs"/>
              </a:rPr>
            </a:br>
            <a:r>
              <a:rPr kumimoji="0" lang="en-US" sz="3600" b="1" i="0" u="none" strike="noStrike" kern="1200" cap="none" spc="0" normalizeH="0" baseline="0" noProof="0">
                <a:ln>
                  <a:noFill/>
                </a:ln>
                <a:solidFill>
                  <a:srgbClr val="614121"/>
                </a:solidFill>
                <a:effectLst/>
                <a:uLnTx/>
                <a:uFillTx/>
                <a:latin typeface="Arial" charset="0"/>
                <a:ea typeface="ＭＳ Ｐゴシック" charset="0"/>
                <a:cs typeface="+mn-cs"/>
              </a:rPr>
              <a:t>Moses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614121"/>
                </a:solidFill>
                <a:effectLst/>
                <a:uLnTx/>
                <a:uFillTx/>
                <a:latin typeface="Arial" charset="0"/>
                <a:ea typeface="ＭＳ Ｐゴシック" charset="0"/>
                <a:cs typeface="+mn-cs"/>
              </a:rPr>
              <a:t>1400 BC</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9669" name="AutoShape 5"/>
          <p:cNvSpPr>
            <a:spLocks noChangeArrowheads="1"/>
          </p:cNvSpPr>
          <p:nvPr/>
        </p:nvSpPr>
        <p:spPr bwMode="auto">
          <a:xfrm>
            <a:off x="2667000" y="3276600"/>
            <a:ext cx="2895600" cy="2514600"/>
          </a:xfrm>
          <a:prstGeom prst="homePlate">
            <a:avLst>
              <a:gd name="adj" fmla="val 28788"/>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Elders</a:t>
            </a:r>
            <a:b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led</a:t>
            </a:r>
            <a:b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Synagogues</a:t>
            </a:r>
            <a:b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600 BC</a:t>
            </a:r>
          </a:p>
        </p:txBody>
      </p:sp>
      <p:grpSp>
        <p:nvGrpSpPr>
          <p:cNvPr id="2" name="Group 6"/>
          <p:cNvGrpSpPr>
            <a:grpSpLocks/>
          </p:cNvGrpSpPr>
          <p:nvPr/>
        </p:nvGrpSpPr>
        <p:grpSpPr bwMode="auto">
          <a:xfrm>
            <a:off x="6019800" y="2895600"/>
            <a:ext cx="2286000" cy="3200400"/>
            <a:chOff x="3792" y="2016"/>
            <a:chExt cx="1440" cy="2016"/>
          </a:xfrm>
        </p:grpSpPr>
        <p:sp>
          <p:nvSpPr>
            <p:cNvPr id="359431" name="AutoShape 7"/>
            <p:cNvSpPr>
              <a:spLocks noChangeArrowheads="1"/>
            </p:cNvSpPr>
            <p:nvPr/>
          </p:nvSpPr>
          <p:spPr bwMode="auto">
            <a:xfrm>
              <a:off x="3792" y="2016"/>
              <a:ext cx="1440" cy="1440"/>
            </a:xfrm>
            <a:prstGeom prst="plus">
              <a:avLst>
                <a:gd name="adj" fmla="val 25000"/>
              </a:avLst>
            </a:prstGeom>
            <a:solidFill>
              <a:srgbClr val="1A0CA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59432" name="Rectangle 8"/>
            <p:cNvSpPr>
              <a:spLocks noChangeArrowheads="1"/>
            </p:cNvSpPr>
            <p:nvPr/>
          </p:nvSpPr>
          <p:spPr bwMode="auto">
            <a:xfrm>
              <a:off x="4128" y="3072"/>
              <a:ext cx="768" cy="960"/>
            </a:xfrm>
            <a:prstGeom prst="rect">
              <a:avLst/>
            </a:prstGeom>
            <a:solidFill>
              <a:srgbClr val="1A0CA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59433" name="Text Box 9"/>
            <p:cNvSpPr txBox="1">
              <a:spLocks noChangeArrowheads="1"/>
            </p:cNvSpPr>
            <p:nvPr/>
          </p:nvSpPr>
          <p:spPr bwMode="auto">
            <a:xfrm>
              <a:off x="4092" y="2301"/>
              <a:ext cx="899"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NT</a:t>
              </a:r>
              <a:b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Elders</a:t>
              </a:r>
            </a:p>
          </p:txBody>
        </p:sp>
      </p:grpSp>
      <p:sp>
        <p:nvSpPr>
          <p:cNvPr id="369674" name="Text Box 10"/>
          <p:cNvSpPr txBox="1">
            <a:spLocks noChangeArrowheads="1"/>
          </p:cNvSpPr>
          <p:nvPr/>
        </p:nvSpPr>
        <p:spPr bwMode="auto">
          <a:xfrm>
            <a:off x="9286875" y="76200"/>
            <a:ext cx="685800" cy="457200"/>
          </a:xfrm>
          <a:prstGeom prst="rect">
            <a:avLst/>
          </a:prstGeom>
          <a:solidFill>
            <a:schemeClr val="accent1"/>
          </a:solidFill>
          <a:ln>
            <a:noFill/>
          </a:ln>
          <a:effectLst>
            <a:outerShdw blurRad="63500" dist="35921" dir="2700000" algn="ctr" rotWithShape="0">
              <a:srgbClr val="FFFFFF">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rPr>
              <a:t>55</a:t>
            </a:r>
          </a:p>
        </p:txBody>
      </p:sp>
    </p:spTree>
    <p:extLst>
      <p:ext uri="{BB962C8B-B14F-4D97-AF65-F5344CB8AC3E}">
        <p14:creationId xmlns:p14="http://schemas.microsoft.com/office/powerpoint/2010/main" val="40393633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69668"/>
                                        </p:tgtEl>
                                        <p:attrNameLst>
                                          <p:attrName>style.visibility</p:attrName>
                                        </p:attrNameLst>
                                      </p:cBhvr>
                                      <p:to>
                                        <p:strVal val="visible"/>
                                      </p:to>
                                    </p:set>
                                    <p:animEffect transition="in" filter="dissolve">
                                      <p:cBhvr>
                                        <p:cTn id="7" dur="500"/>
                                        <p:tgtEl>
                                          <p:spTgt spid="36966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9669"/>
                                        </p:tgtEl>
                                        <p:attrNameLst>
                                          <p:attrName>style.visibility</p:attrName>
                                        </p:attrNameLst>
                                      </p:cBhvr>
                                      <p:to>
                                        <p:strVal val="visible"/>
                                      </p:to>
                                    </p:set>
                                    <p:animEffect transition="in" filter="wipe(left)">
                                      <p:cBhvr>
                                        <p:cTn id="11" dur="2000"/>
                                        <p:tgtEl>
                                          <p:spTgt spid="369669"/>
                                        </p:tgtEl>
                                      </p:cBhvr>
                                    </p:animEffect>
                                  </p:childTnLst>
                                </p:cTn>
                              </p:par>
                            </p:childTnLst>
                          </p:cTn>
                        </p:par>
                        <p:par>
                          <p:cTn id="12" fill="hold" nodeType="afterGroup">
                            <p:stCondLst>
                              <p:cond delay="2500"/>
                            </p:stCondLst>
                            <p:childTnLst>
                              <p:par>
                                <p:cTn id="13" presetID="55"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strVal val="#ppt_w*0.70"/>
                                          </p:val>
                                        </p:tav>
                                        <p:tav tm="100000">
                                          <p:val>
                                            <p:strVal val="#ppt_w"/>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668" grpId="0" animBg="1"/>
      <p:bldP spid="36966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1473" name="Group 2"/>
          <p:cNvGrpSpPr>
            <a:grpSpLocks/>
          </p:cNvGrpSpPr>
          <p:nvPr/>
        </p:nvGrpSpPr>
        <p:grpSpPr bwMode="auto">
          <a:xfrm>
            <a:off x="457200" y="0"/>
            <a:ext cx="8221663" cy="6858000"/>
            <a:chOff x="319" y="0"/>
            <a:chExt cx="5697" cy="4896"/>
          </a:xfrm>
        </p:grpSpPr>
        <p:pic>
          <p:nvPicPr>
            <p:cNvPr id="36150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9" y="0"/>
              <a:ext cx="5697" cy="4896"/>
            </a:xfrm>
            <a:prstGeom prst="rect">
              <a:avLst/>
            </a:prstGeom>
            <a:noFill/>
            <a:ln w="76200">
              <a:solidFill>
                <a:srgbClr val="0066FF"/>
              </a:solidFill>
              <a:miter lim="800000"/>
              <a:headEnd/>
              <a:tailEnd/>
            </a:ln>
            <a:extLst>
              <a:ext uri="{909E8E84-426E-40dd-AFC4-6F175D3DCCD1}">
                <a14:hiddenFill xmlns:a14="http://schemas.microsoft.com/office/drawing/2010/main" xmlns="">
                  <a:solidFill>
                    <a:srgbClr val="FFFFFF"/>
                  </a:solidFill>
                </a14:hiddenFill>
              </a:ext>
            </a:extLst>
          </p:spPr>
        </p:pic>
        <p:sp>
          <p:nvSpPr>
            <p:cNvPr id="361505" name="Rectangle 4"/>
            <p:cNvSpPr>
              <a:spLocks noChangeArrowheads="1"/>
            </p:cNvSpPr>
            <p:nvPr/>
          </p:nvSpPr>
          <p:spPr bwMode="auto">
            <a:xfrm>
              <a:off x="677" y="2022"/>
              <a:ext cx="282" cy="264"/>
            </a:xfrm>
            <a:prstGeom prst="rect">
              <a:avLst/>
            </a:prstGeom>
            <a:solidFill>
              <a:srgbClr val="3973D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sp>
        <p:nvSpPr>
          <p:cNvPr id="372741" name="Line 5"/>
          <p:cNvSpPr>
            <a:spLocks noChangeShapeType="1"/>
          </p:cNvSpPr>
          <p:nvPr/>
        </p:nvSpPr>
        <p:spPr bwMode="auto">
          <a:xfrm>
            <a:off x="2819400" y="3578225"/>
            <a:ext cx="4648200" cy="1069975"/>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45" name="Text Box 9"/>
          <p:cNvSpPr txBox="1">
            <a:spLocks noChangeArrowheads="1"/>
          </p:cNvSpPr>
          <p:nvPr/>
        </p:nvSpPr>
        <p:spPr bwMode="auto">
          <a:xfrm>
            <a:off x="457200" y="3352800"/>
            <a:ext cx="6705600" cy="115887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Jerusalem (AD 47):</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NIV Acts 11:30 This they did, sending their </a:t>
            </a:r>
            <a:r>
              <a:rPr kumimoji="0" lang="en-US" sz="2000" b="1" i="0" u="none" strike="noStrike" kern="1200" cap="none" spc="0" normalizeH="0" baseline="0" noProof="0" dirty="0">
                <a:ln>
                  <a:noFill/>
                </a:ln>
                <a:solidFill>
                  <a:srgbClr val="FFFF00"/>
                </a:solidFill>
                <a:effectLst/>
                <a:uLnTx/>
                <a:uFillTx/>
                <a:latin typeface="Arial" charset="0"/>
                <a:ea typeface="ＭＳ Ｐゴシック" charset="0"/>
              </a:rPr>
              <a:t>gift to the elders</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 by Barnabas and Saul.</a:t>
            </a: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372746" name="Text Box 10"/>
          <p:cNvSpPr txBox="1">
            <a:spLocks noChangeArrowheads="1"/>
          </p:cNvSpPr>
          <p:nvPr/>
        </p:nvSpPr>
        <p:spPr bwMode="auto">
          <a:xfrm>
            <a:off x="457200" y="3733800"/>
            <a:ext cx="6705600" cy="1311275"/>
          </a:xfrm>
          <a:prstGeom prst="rect">
            <a:avLst/>
          </a:prstGeom>
          <a:solidFill>
            <a:srgbClr val="6141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Ephesus (AD 57):</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NIV Acts 20:17 From Miletus, Paul </a:t>
            </a:r>
            <a:r>
              <a:rPr kumimoji="0" lang="en-US" sz="2000" b="1" i="0" u="none" strike="noStrike" kern="1200" cap="none" spc="0" normalizeH="0" baseline="0" noProof="0" dirty="0">
                <a:ln>
                  <a:noFill/>
                </a:ln>
                <a:solidFill>
                  <a:srgbClr val="FFFF00"/>
                </a:solidFill>
                <a:effectLst/>
                <a:uLnTx/>
                <a:uFillTx/>
                <a:latin typeface="Arial" charset="0"/>
                <a:ea typeface="ＭＳ Ｐゴシック" charset="0"/>
              </a:rPr>
              <a:t>sent to Ephesus for the elders </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of the church.</a:t>
            </a: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372747" name="Text Box 11"/>
          <p:cNvSpPr txBox="1">
            <a:spLocks noChangeArrowheads="1"/>
          </p:cNvSpPr>
          <p:nvPr/>
        </p:nvSpPr>
        <p:spPr bwMode="auto">
          <a:xfrm>
            <a:off x="457200" y="4098925"/>
            <a:ext cx="6705600" cy="1463675"/>
          </a:xfrm>
          <a:prstGeom prst="rect">
            <a:avLst/>
          </a:prstGeom>
          <a:solidFill>
            <a:srgbClr val="00008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Galatia (AD 48):</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NIV Acts 14:23 Paul and Barnabas </a:t>
            </a:r>
            <a:r>
              <a:rPr kumimoji="0" lang="en-US" sz="2000" b="1" i="0" u="none" strike="noStrike" kern="1200" cap="none" spc="0" normalizeH="0" baseline="0" noProof="0" dirty="0">
                <a:ln>
                  <a:noFill/>
                </a:ln>
                <a:solidFill>
                  <a:srgbClr val="FFFF00"/>
                </a:solidFill>
                <a:effectLst/>
                <a:uLnTx/>
                <a:uFillTx/>
                <a:latin typeface="Arial" charset="0"/>
                <a:ea typeface="ＭＳ Ｐゴシック" charset="0"/>
              </a:rPr>
              <a:t>appointed elders</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 {or Barnabas ordained elders; or Barnabas had elders elected} for them in each church</a:t>
            </a:r>
            <a:endParaRPr kumimoji="0" lang="en-US" sz="20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372742" name="Oval 6"/>
          <p:cNvSpPr>
            <a:spLocks noChangeArrowheads="1"/>
          </p:cNvSpPr>
          <p:nvPr/>
        </p:nvSpPr>
        <p:spPr bwMode="auto">
          <a:xfrm>
            <a:off x="5257800" y="1981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43" name="Oval 7"/>
          <p:cNvSpPr>
            <a:spLocks noChangeArrowheads="1"/>
          </p:cNvSpPr>
          <p:nvPr/>
        </p:nvSpPr>
        <p:spPr bwMode="auto">
          <a:xfrm>
            <a:off x="6858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44" name="Oval 8"/>
          <p:cNvSpPr>
            <a:spLocks noChangeArrowheads="1"/>
          </p:cNvSpPr>
          <p:nvPr/>
        </p:nvSpPr>
        <p:spPr bwMode="auto">
          <a:xfrm>
            <a:off x="6934200" y="6096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51" name="Oval 15"/>
          <p:cNvSpPr>
            <a:spLocks noChangeArrowheads="1"/>
          </p:cNvSpPr>
          <p:nvPr/>
        </p:nvSpPr>
        <p:spPr bwMode="auto">
          <a:xfrm>
            <a:off x="7543800" y="4648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52" name="Line 16"/>
          <p:cNvSpPr>
            <a:spLocks noChangeShapeType="1"/>
          </p:cNvSpPr>
          <p:nvPr/>
        </p:nvSpPr>
        <p:spPr bwMode="auto">
          <a:xfrm flipV="1">
            <a:off x="2819400" y="3352800"/>
            <a:ext cx="2057400" cy="1295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53" name="Line 17"/>
          <p:cNvSpPr>
            <a:spLocks noChangeShapeType="1"/>
          </p:cNvSpPr>
          <p:nvPr/>
        </p:nvSpPr>
        <p:spPr bwMode="auto">
          <a:xfrm flipV="1">
            <a:off x="2971800" y="1981200"/>
            <a:ext cx="3733800" cy="2209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54" name="Line 18"/>
          <p:cNvSpPr>
            <a:spLocks noChangeShapeType="1"/>
          </p:cNvSpPr>
          <p:nvPr/>
        </p:nvSpPr>
        <p:spPr bwMode="auto">
          <a:xfrm flipV="1">
            <a:off x="3124200" y="2209800"/>
            <a:ext cx="2133600" cy="1676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57" name="Oval 21"/>
          <p:cNvSpPr>
            <a:spLocks noChangeArrowheads="1"/>
          </p:cNvSpPr>
          <p:nvPr/>
        </p:nvSpPr>
        <p:spPr bwMode="auto">
          <a:xfrm>
            <a:off x="7010400" y="1219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58" name="Oval 22"/>
          <p:cNvSpPr>
            <a:spLocks noChangeArrowheads="1"/>
          </p:cNvSpPr>
          <p:nvPr/>
        </p:nvSpPr>
        <p:spPr bwMode="auto">
          <a:xfrm>
            <a:off x="7848600" y="1600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59" name="Oval 23"/>
          <p:cNvSpPr>
            <a:spLocks noChangeArrowheads="1"/>
          </p:cNvSpPr>
          <p:nvPr/>
        </p:nvSpPr>
        <p:spPr bwMode="auto">
          <a:xfrm>
            <a:off x="59436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60" name="Oval 24"/>
          <p:cNvSpPr>
            <a:spLocks noChangeArrowheads="1"/>
          </p:cNvSpPr>
          <p:nvPr/>
        </p:nvSpPr>
        <p:spPr bwMode="auto">
          <a:xfrm>
            <a:off x="6172200" y="914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61" name="Oval 25"/>
          <p:cNvSpPr>
            <a:spLocks noChangeArrowheads="1"/>
          </p:cNvSpPr>
          <p:nvPr/>
        </p:nvSpPr>
        <p:spPr bwMode="auto">
          <a:xfrm>
            <a:off x="65532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62" name="Oval 26"/>
          <p:cNvSpPr>
            <a:spLocks noChangeArrowheads="1"/>
          </p:cNvSpPr>
          <p:nvPr/>
        </p:nvSpPr>
        <p:spPr bwMode="auto">
          <a:xfrm>
            <a:off x="7010400" y="2054225"/>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63" name="Oval 27"/>
          <p:cNvSpPr>
            <a:spLocks noChangeArrowheads="1"/>
          </p:cNvSpPr>
          <p:nvPr/>
        </p:nvSpPr>
        <p:spPr bwMode="auto">
          <a:xfrm>
            <a:off x="7239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64" name="Oval 28"/>
          <p:cNvSpPr>
            <a:spLocks noChangeArrowheads="1"/>
          </p:cNvSpPr>
          <p:nvPr/>
        </p:nvSpPr>
        <p:spPr bwMode="auto">
          <a:xfrm>
            <a:off x="4800600" y="3124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65" name="Oval 29"/>
          <p:cNvSpPr>
            <a:spLocks noChangeArrowheads="1"/>
          </p:cNvSpPr>
          <p:nvPr/>
        </p:nvSpPr>
        <p:spPr bwMode="auto">
          <a:xfrm>
            <a:off x="43434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66" name="Oval 30"/>
          <p:cNvSpPr>
            <a:spLocks noChangeArrowheads="1"/>
          </p:cNvSpPr>
          <p:nvPr/>
        </p:nvSpPr>
        <p:spPr bwMode="auto">
          <a:xfrm>
            <a:off x="45720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67" name="Text Box 31"/>
          <p:cNvSpPr txBox="1">
            <a:spLocks noChangeArrowheads="1"/>
          </p:cNvSpPr>
          <p:nvPr/>
        </p:nvSpPr>
        <p:spPr bwMode="auto">
          <a:xfrm>
            <a:off x="609600" y="107950"/>
            <a:ext cx="4953000" cy="425450"/>
          </a:xfrm>
          <a:prstGeom prst="rect">
            <a:avLst/>
          </a:prstGeom>
          <a:solidFill>
            <a:schemeClr val="bg1"/>
          </a:solidFill>
          <a:ln w="28575">
            <a:solidFill>
              <a:schemeClr val="tx2"/>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rPr>
              <a:t>elders = overseers = bishops = pastors</a:t>
            </a: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2768" name="Oval 32"/>
          <p:cNvSpPr>
            <a:spLocks noChangeArrowheads="1"/>
          </p:cNvSpPr>
          <p:nvPr/>
        </p:nvSpPr>
        <p:spPr bwMode="auto">
          <a:xfrm>
            <a:off x="4114800" y="685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69" name="Rectangle 33"/>
          <p:cNvSpPr>
            <a:spLocks noGrp="1" noChangeArrowheads="1"/>
          </p:cNvSpPr>
          <p:nvPr>
            <p:ph type="title" idx="4294967295"/>
          </p:nvPr>
        </p:nvSpPr>
        <p:spPr bwMode="auto">
          <a:xfrm>
            <a:off x="609600" y="903288"/>
            <a:ext cx="2743200" cy="2144712"/>
          </a:xfrm>
          <a:prstGeom prst="rect">
            <a:avLst/>
          </a:prstGeom>
          <a:effectLst>
            <a:outerShdw blurRad="63500" dist="53882" dir="2700000" algn="ctr" rotWithShape="0">
              <a:schemeClr val="tx1">
                <a:alpha val="74998"/>
              </a:schemeClr>
            </a:outerShdw>
          </a:effectLst>
        </p:spPr>
        <p:txBody>
          <a:bodyPr lIns="73622" tIns="36810" rIns="73622" bIns="36810">
            <a:spAutoFit/>
          </a:bodyPr>
          <a:lstStyle/>
          <a:p>
            <a:pPr>
              <a:spcBef>
                <a:spcPct val="50000"/>
              </a:spcBef>
              <a:defRPr/>
            </a:pPr>
            <a:r>
              <a:rPr lang="en-US" sz="3900" b="1">
                <a:solidFill>
                  <a:srgbClr val="FFEA18"/>
                </a:solidFill>
                <a:latin typeface="Comic Sans MS" charset="0"/>
                <a:cs typeface="+mj-cs"/>
              </a:rPr>
              <a:t>Places Mentioning Elders</a:t>
            </a:r>
          </a:p>
        </p:txBody>
      </p:sp>
      <p:sp>
        <p:nvSpPr>
          <p:cNvPr id="372770" name="Text Box 34"/>
          <p:cNvSpPr txBox="1">
            <a:spLocks noChangeArrowheads="1"/>
          </p:cNvSpPr>
          <p:nvPr/>
        </p:nvSpPr>
        <p:spPr bwMode="auto">
          <a:xfrm>
            <a:off x="9286875" y="0"/>
            <a:ext cx="685800" cy="457200"/>
          </a:xfrm>
          <a:prstGeom prst="rect">
            <a:avLst/>
          </a:prstGeom>
          <a:solidFill>
            <a:schemeClr val="accent1"/>
          </a:solid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55</a:t>
            </a:r>
          </a:p>
        </p:txBody>
      </p:sp>
      <p:sp>
        <p:nvSpPr>
          <p:cNvPr id="372748" name="Text Box 12"/>
          <p:cNvSpPr txBox="1">
            <a:spLocks noChangeArrowheads="1"/>
          </p:cNvSpPr>
          <p:nvPr/>
        </p:nvSpPr>
        <p:spPr bwMode="auto">
          <a:xfrm>
            <a:off x="457200" y="4479925"/>
            <a:ext cx="6705600" cy="1920875"/>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Crete (AD 66):</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NIV Titus 1:5 The reason I left you in Crete was that you might straighten out what was left unfinished and </a:t>
            </a:r>
            <a:r>
              <a:rPr kumimoji="0" lang="en-US" sz="2000" b="1" i="0" u="none" strike="noStrike" kern="1200" cap="none" spc="0" normalizeH="0" baseline="0" noProof="0" dirty="0">
                <a:ln>
                  <a:noFill/>
                </a:ln>
                <a:solidFill>
                  <a:srgbClr val="FFFF00"/>
                </a:solidFill>
                <a:effectLst/>
                <a:uLnTx/>
                <a:uFillTx/>
                <a:latin typeface="Arial" charset="0"/>
                <a:ea typeface="ＭＳ Ｐゴシック" charset="0"/>
              </a:rPr>
              <a:t>appoint {or ordain} elders </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in every town, as I directed you.</a:t>
            </a: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372749" name="Text Box 13"/>
          <p:cNvSpPr txBox="1">
            <a:spLocks noChangeArrowheads="1"/>
          </p:cNvSpPr>
          <p:nvPr/>
        </p:nvSpPr>
        <p:spPr bwMode="auto">
          <a:xfrm>
            <a:off x="457200" y="4860925"/>
            <a:ext cx="6705600" cy="1616075"/>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Philippi (AD 62):</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NIV Philippians 1:1 Paul and Timothy, servants of Christ Jesus, To all the saints in Christ Jesus at Philippi, together with the </a:t>
            </a:r>
            <a:r>
              <a:rPr kumimoji="0" lang="en-US" sz="2000" b="1" i="0" u="none" strike="noStrike" kern="1200" cap="none" spc="0" normalizeH="0" baseline="0" noProof="0" dirty="0">
                <a:ln>
                  <a:noFill/>
                </a:ln>
                <a:solidFill>
                  <a:srgbClr val="FFFF00"/>
                </a:solidFill>
                <a:effectLst/>
                <a:uLnTx/>
                <a:uFillTx/>
                <a:latin typeface="Arial" charset="0"/>
                <a:ea typeface="ＭＳ Ｐゴシック" charset="0"/>
              </a:rPr>
              <a:t>overseers</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 and deacons:</a:t>
            </a: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372755" name="Line 19"/>
          <p:cNvSpPr>
            <a:spLocks noChangeShapeType="1"/>
          </p:cNvSpPr>
          <p:nvPr/>
        </p:nvSpPr>
        <p:spPr bwMode="auto">
          <a:xfrm flipV="1">
            <a:off x="2514600" y="1066800"/>
            <a:ext cx="1600200" cy="3962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2750" name="Text Box 14"/>
          <p:cNvSpPr txBox="1">
            <a:spLocks noChangeArrowheads="1"/>
          </p:cNvSpPr>
          <p:nvPr/>
        </p:nvSpPr>
        <p:spPr bwMode="auto">
          <a:xfrm>
            <a:off x="457200" y="5241925"/>
            <a:ext cx="6705600" cy="1323439"/>
          </a:xfrm>
          <a:prstGeom prst="rect">
            <a:avLst/>
          </a:prstGeom>
          <a:solidFill>
            <a:srgbClr val="B400B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Pontus, Galatia, Cappadocia, Asia</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&amp; Bithynia (AD 64)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NIV 1 Peter 5:1</a:t>
            </a:r>
            <a:r>
              <a:rPr kumimoji="0" lang="en-US" sz="20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 To the elders </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among you, I appeal as a fellow elder… (cf. 1:1)</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72756" name="Line 20"/>
          <p:cNvSpPr>
            <a:spLocks noChangeShapeType="1"/>
          </p:cNvSpPr>
          <p:nvPr/>
        </p:nvSpPr>
        <p:spPr bwMode="auto">
          <a:xfrm flipV="1">
            <a:off x="2819400" y="1981200"/>
            <a:ext cx="5105400" cy="3352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907565328"/>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
                                  </p:stCondLst>
                                  <p:childTnLst>
                                    <p:set>
                                      <p:cBhvr>
                                        <p:cTn id="6" dur="1" fill="hold">
                                          <p:stCondLst>
                                            <p:cond delay="0"/>
                                          </p:stCondLst>
                                        </p:cTn>
                                        <p:tgtEl>
                                          <p:spTgt spid="372751"/>
                                        </p:tgtEl>
                                        <p:attrNameLst>
                                          <p:attrName>style.visibility</p:attrName>
                                        </p:attrNameLst>
                                      </p:cBhvr>
                                      <p:to>
                                        <p:strVal val="visible"/>
                                      </p:to>
                                    </p:set>
                                    <p:anim calcmode="lin" valueType="num">
                                      <p:cBhvr>
                                        <p:cTn id="7" dur="500" fill="hold"/>
                                        <p:tgtEl>
                                          <p:spTgt spid="372751"/>
                                        </p:tgtEl>
                                        <p:attrNameLst>
                                          <p:attrName>ppt_w</p:attrName>
                                        </p:attrNameLst>
                                      </p:cBhvr>
                                      <p:tavLst>
                                        <p:tav tm="0">
                                          <p:val>
                                            <p:strVal val="(6*min(max(#ppt_w*#ppt_h,.3),1)-7.4)/-.7*#ppt_w"/>
                                          </p:val>
                                        </p:tav>
                                        <p:tav tm="100000">
                                          <p:val>
                                            <p:strVal val="#ppt_w"/>
                                          </p:val>
                                        </p:tav>
                                      </p:tavLst>
                                    </p:anim>
                                    <p:anim calcmode="lin" valueType="num">
                                      <p:cBhvr>
                                        <p:cTn id="8" dur="500" fill="hold"/>
                                        <p:tgtEl>
                                          <p:spTgt spid="372751"/>
                                        </p:tgtEl>
                                        <p:attrNameLst>
                                          <p:attrName>ppt_h</p:attrName>
                                        </p:attrNameLst>
                                      </p:cBhvr>
                                      <p:tavLst>
                                        <p:tav tm="0">
                                          <p:val>
                                            <p:strVal val="(6*min(max(#ppt_w*#ppt_h,.3),1)-7.4)/-.7*#ppt_h"/>
                                          </p:val>
                                        </p:tav>
                                        <p:tav tm="100000">
                                          <p:val>
                                            <p:strVal val="#ppt_h"/>
                                          </p:val>
                                        </p:tav>
                                      </p:tavLst>
                                    </p:anim>
                                    <p:anim calcmode="lin" valueType="num">
                                      <p:cBhvr>
                                        <p:cTn id="9" dur="500" fill="hold"/>
                                        <p:tgtEl>
                                          <p:spTgt spid="372751"/>
                                        </p:tgtEl>
                                        <p:attrNameLst>
                                          <p:attrName>ppt_x</p:attrName>
                                        </p:attrNameLst>
                                      </p:cBhvr>
                                      <p:tavLst>
                                        <p:tav tm="0">
                                          <p:val>
                                            <p:fltVal val="0.5"/>
                                          </p:val>
                                        </p:tav>
                                        <p:tav tm="100000">
                                          <p:val>
                                            <p:strVal val="#ppt_x"/>
                                          </p:val>
                                        </p:tav>
                                      </p:tavLst>
                                    </p:anim>
                                    <p:anim calcmode="lin" valueType="num">
                                      <p:cBhvr>
                                        <p:cTn id="10" dur="500" fill="hold"/>
                                        <p:tgtEl>
                                          <p:spTgt spid="372751"/>
                                        </p:tgtEl>
                                        <p:attrNameLst>
                                          <p:attrName>ppt_y</p:attrName>
                                        </p:attrNameLst>
                                      </p:cBhvr>
                                      <p:tavLst>
                                        <p:tav tm="0">
                                          <p:val>
                                            <p:strVal val="1+(6*min(max(#ppt_w*#ppt_h,.3),1)-7.4)/-.7*#ppt_h/2"/>
                                          </p:val>
                                        </p:tav>
                                        <p:tav tm="100000">
                                          <p:val>
                                            <p:strVal val="#ppt_y"/>
                                          </p:val>
                                        </p:tav>
                                      </p:tavLst>
                                    </p:anim>
                                  </p:childTnLst>
                                </p:cTn>
                              </p:par>
                            </p:childTnLst>
                          </p:cTn>
                        </p:par>
                        <p:par>
                          <p:cTn id="11" fill="hold" nodeType="withGroup">
                            <p:stCondLst>
                              <p:cond delay="600"/>
                            </p:stCondLst>
                            <p:childTnLst>
                              <p:par>
                                <p:cTn id="12" presetID="22" presetClass="entr" presetSubtype="1" fill="hold" nodeType="afterEffect">
                                  <p:stCondLst>
                                    <p:cond delay="0"/>
                                  </p:stCondLst>
                                  <p:childTnLst>
                                    <p:set>
                                      <p:cBhvr>
                                        <p:cTn id="13" dur="1" fill="hold">
                                          <p:stCondLst>
                                            <p:cond delay="0"/>
                                          </p:stCondLst>
                                        </p:cTn>
                                        <p:tgtEl>
                                          <p:spTgt spid="372741"/>
                                        </p:tgtEl>
                                        <p:attrNameLst>
                                          <p:attrName>style.visibility</p:attrName>
                                        </p:attrNameLst>
                                      </p:cBhvr>
                                      <p:to>
                                        <p:strVal val="visible"/>
                                      </p:to>
                                    </p:set>
                                    <p:animEffect transition="in" filter="wipe(up)">
                                      <p:cBhvr>
                                        <p:cTn id="14" dur="500"/>
                                        <p:tgtEl>
                                          <p:spTgt spid="372741"/>
                                        </p:tgtEl>
                                      </p:cBhvr>
                                    </p:animEffect>
                                  </p:childTnLst>
                                </p:cTn>
                              </p:par>
                            </p:childTnLst>
                          </p:cTn>
                        </p:par>
                        <p:par>
                          <p:cTn id="15" fill="hold" nodeType="afterGroup">
                            <p:stCondLst>
                              <p:cond delay="1100"/>
                            </p:stCondLst>
                            <p:childTnLst>
                              <p:par>
                                <p:cTn id="16" presetID="1" presetClass="entr" presetSubtype="0" fill="hold" grpId="0" nodeType="afterEffect">
                                  <p:stCondLst>
                                    <p:cond delay="0"/>
                                  </p:stCondLst>
                                  <p:childTnLst>
                                    <p:set>
                                      <p:cBhvr>
                                        <p:cTn id="17" dur="1" fill="hold">
                                          <p:stCondLst>
                                            <p:cond delay="0"/>
                                          </p:stCondLst>
                                        </p:cTn>
                                        <p:tgtEl>
                                          <p:spTgt spid="372745"/>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36" fill="hold" grpId="0" nodeType="clickEffect">
                                  <p:stCondLst>
                                    <p:cond delay="0"/>
                                  </p:stCondLst>
                                  <p:childTnLst>
                                    <p:set>
                                      <p:cBhvr>
                                        <p:cTn id="21" dur="1" fill="hold">
                                          <p:stCondLst>
                                            <p:cond delay="0"/>
                                          </p:stCondLst>
                                        </p:cTn>
                                        <p:tgtEl>
                                          <p:spTgt spid="372742"/>
                                        </p:tgtEl>
                                        <p:attrNameLst>
                                          <p:attrName>style.visibility</p:attrName>
                                        </p:attrNameLst>
                                      </p:cBhvr>
                                      <p:to>
                                        <p:strVal val="visible"/>
                                      </p:to>
                                    </p:set>
                                    <p:anim calcmode="lin" valueType="num">
                                      <p:cBhvr>
                                        <p:cTn id="22" dur="500" fill="hold"/>
                                        <p:tgtEl>
                                          <p:spTgt spid="372742"/>
                                        </p:tgtEl>
                                        <p:attrNameLst>
                                          <p:attrName>ppt_w</p:attrName>
                                        </p:attrNameLst>
                                      </p:cBhvr>
                                      <p:tavLst>
                                        <p:tav tm="0">
                                          <p:val>
                                            <p:strVal val="(6*min(max(#ppt_w*#ppt_h,.3),1)-7.4)/-.7*#ppt_w"/>
                                          </p:val>
                                        </p:tav>
                                        <p:tav tm="100000">
                                          <p:val>
                                            <p:strVal val="#ppt_w"/>
                                          </p:val>
                                        </p:tav>
                                      </p:tavLst>
                                    </p:anim>
                                    <p:anim calcmode="lin" valueType="num">
                                      <p:cBhvr>
                                        <p:cTn id="23" dur="500" fill="hold"/>
                                        <p:tgtEl>
                                          <p:spTgt spid="372742"/>
                                        </p:tgtEl>
                                        <p:attrNameLst>
                                          <p:attrName>ppt_h</p:attrName>
                                        </p:attrNameLst>
                                      </p:cBhvr>
                                      <p:tavLst>
                                        <p:tav tm="0">
                                          <p:val>
                                            <p:strVal val="(6*min(max(#ppt_w*#ppt_h,.3),1)-7.4)/-.7*#ppt_h"/>
                                          </p:val>
                                        </p:tav>
                                        <p:tav tm="100000">
                                          <p:val>
                                            <p:strVal val="#ppt_h"/>
                                          </p:val>
                                        </p:tav>
                                      </p:tavLst>
                                    </p:anim>
                                    <p:anim calcmode="lin" valueType="num">
                                      <p:cBhvr>
                                        <p:cTn id="24" dur="500" fill="hold"/>
                                        <p:tgtEl>
                                          <p:spTgt spid="372742"/>
                                        </p:tgtEl>
                                        <p:attrNameLst>
                                          <p:attrName>ppt_x</p:attrName>
                                        </p:attrNameLst>
                                      </p:cBhvr>
                                      <p:tavLst>
                                        <p:tav tm="0">
                                          <p:val>
                                            <p:fltVal val="0.5"/>
                                          </p:val>
                                        </p:tav>
                                        <p:tav tm="100000">
                                          <p:val>
                                            <p:strVal val="#ppt_x"/>
                                          </p:val>
                                        </p:tav>
                                      </p:tavLst>
                                    </p:anim>
                                    <p:anim calcmode="lin" valueType="num">
                                      <p:cBhvr>
                                        <p:cTn id="25" dur="500" fill="hold"/>
                                        <p:tgtEl>
                                          <p:spTgt spid="372742"/>
                                        </p:tgtEl>
                                        <p:attrNameLst>
                                          <p:attrName>ppt_y</p:attrName>
                                        </p:attrNameLst>
                                      </p:cBhvr>
                                      <p:tavLst>
                                        <p:tav tm="0">
                                          <p:val>
                                            <p:strVal val="1+(6*min(max(#ppt_w*#ppt_h,.3),1)-7.4)/-.7*#ppt_h/2"/>
                                          </p:val>
                                        </p:tav>
                                        <p:tav tm="100000">
                                          <p:val>
                                            <p:strVal val="#ppt_y"/>
                                          </p:val>
                                        </p:tav>
                                      </p:tavLst>
                                    </p:anim>
                                  </p:childTnLst>
                                </p:cTn>
                              </p:par>
                            </p:childTnLst>
                          </p:cTn>
                        </p:par>
                        <p:par>
                          <p:cTn id="26" fill="hold" nodeType="afterGroup">
                            <p:stCondLst>
                              <p:cond delay="500"/>
                            </p:stCondLst>
                            <p:childTnLst>
                              <p:par>
                                <p:cTn id="27" presetID="22" presetClass="entr" presetSubtype="4" fill="hold" nodeType="afterEffect">
                                  <p:stCondLst>
                                    <p:cond delay="0"/>
                                  </p:stCondLst>
                                  <p:childTnLst>
                                    <p:set>
                                      <p:cBhvr>
                                        <p:cTn id="28" dur="1" fill="hold">
                                          <p:stCondLst>
                                            <p:cond delay="0"/>
                                          </p:stCondLst>
                                        </p:cTn>
                                        <p:tgtEl>
                                          <p:spTgt spid="372754"/>
                                        </p:tgtEl>
                                        <p:attrNameLst>
                                          <p:attrName>style.visibility</p:attrName>
                                        </p:attrNameLst>
                                      </p:cBhvr>
                                      <p:to>
                                        <p:strVal val="visible"/>
                                      </p:to>
                                    </p:set>
                                    <p:animEffect transition="in" filter="wipe(down)">
                                      <p:cBhvr>
                                        <p:cTn id="29" dur="500"/>
                                        <p:tgtEl>
                                          <p:spTgt spid="372754"/>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37274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72747"/>
                                        </p:tgtEl>
                                        <p:attrNameLst>
                                          <p:attrName>style.visibility</p:attrName>
                                        </p:attrNameLst>
                                      </p:cBhvr>
                                      <p:to>
                                        <p:strVal val="visible"/>
                                      </p:to>
                                    </p:set>
                                  </p:childTnLst>
                                </p:cTn>
                              </p:par>
                              <p:par>
                                <p:cTn id="36" presetID="23" presetClass="entr" presetSubtype="36" fill="hold" grpId="0" nodeType="withEffect">
                                  <p:stCondLst>
                                    <p:cond delay="0"/>
                                  </p:stCondLst>
                                  <p:childTnLst>
                                    <p:set>
                                      <p:cBhvr>
                                        <p:cTn id="37" dur="1" fill="hold">
                                          <p:stCondLst>
                                            <p:cond delay="0"/>
                                          </p:stCondLst>
                                        </p:cTn>
                                        <p:tgtEl>
                                          <p:spTgt spid="372743"/>
                                        </p:tgtEl>
                                        <p:attrNameLst>
                                          <p:attrName>style.visibility</p:attrName>
                                        </p:attrNameLst>
                                      </p:cBhvr>
                                      <p:to>
                                        <p:strVal val="visible"/>
                                      </p:to>
                                    </p:set>
                                    <p:anim calcmode="lin" valueType="num">
                                      <p:cBhvr>
                                        <p:cTn id="38" dur="500" fill="hold"/>
                                        <p:tgtEl>
                                          <p:spTgt spid="372743"/>
                                        </p:tgtEl>
                                        <p:attrNameLst>
                                          <p:attrName>ppt_w</p:attrName>
                                        </p:attrNameLst>
                                      </p:cBhvr>
                                      <p:tavLst>
                                        <p:tav tm="0">
                                          <p:val>
                                            <p:strVal val="(6*min(max(#ppt_w*#ppt_h,.3),1)-7.4)/-.7*#ppt_w"/>
                                          </p:val>
                                        </p:tav>
                                        <p:tav tm="100000">
                                          <p:val>
                                            <p:strVal val="#ppt_w"/>
                                          </p:val>
                                        </p:tav>
                                      </p:tavLst>
                                    </p:anim>
                                    <p:anim calcmode="lin" valueType="num">
                                      <p:cBhvr>
                                        <p:cTn id="39" dur="500" fill="hold"/>
                                        <p:tgtEl>
                                          <p:spTgt spid="372743"/>
                                        </p:tgtEl>
                                        <p:attrNameLst>
                                          <p:attrName>ppt_h</p:attrName>
                                        </p:attrNameLst>
                                      </p:cBhvr>
                                      <p:tavLst>
                                        <p:tav tm="0">
                                          <p:val>
                                            <p:strVal val="(6*min(max(#ppt_w*#ppt_h,.3),1)-7.4)/-.7*#ppt_h"/>
                                          </p:val>
                                        </p:tav>
                                        <p:tav tm="100000">
                                          <p:val>
                                            <p:strVal val="#ppt_h"/>
                                          </p:val>
                                        </p:tav>
                                      </p:tavLst>
                                    </p:anim>
                                    <p:anim calcmode="lin" valueType="num">
                                      <p:cBhvr>
                                        <p:cTn id="40" dur="500" fill="hold"/>
                                        <p:tgtEl>
                                          <p:spTgt spid="372743"/>
                                        </p:tgtEl>
                                        <p:attrNameLst>
                                          <p:attrName>ppt_x</p:attrName>
                                        </p:attrNameLst>
                                      </p:cBhvr>
                                      <p:tavLst>
                                        <p:tav tm="0">
                                          <p:val>
                                            <p:fltVal val="0.5"/>
                                          </p:val>
                                        </p:tav>
                                        <p:tav tm="100000">
                                          <p:val>
                                            <p:strVal val="#ppt_x"/>
                                          </p:val>
                                        </p:tav>
                                      </p:tavLst>
                                    </p:anim>
                                    <p:anim calcmode="lin" valueType="num">
                                      <p:cBhvr>
                                        <p:cTn id="41" dur="500" fill="hold"/>
                                        <p:tgtEl>
                                          <p:spTgt spid="372743"/>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500"/>
                            </p:stCondLst>
                            <p:childTnLst>
                              <p:par>
                                <p:cTn id="43" presetID="23" presetClass="entr" presetSubtype="36" fill="hold" grpId="0" nodeType="afterEffect">
                                  <p:stCondLst>
                                    <p:cond delay="0"/>
                                  </p:stCondLst>
                                  <p:childTnLst>
                                    <p:set>
                                      <p:cBhvr>
                                        <p:cTn id="44" dur="1" fill="hold">
                                          <p:stCondLst>
                                            <p:cond delay="0"/>
                                          </p:stCondLst>
                                        </p:cTn>
                                        <p:tgtEl>
                                          <p:spTgt spid="372761"/>
                                        </p:tgtEl>
                                        <p:attrNameLst>
                                          <p:attrName>style.visibility</p:attrName>
                                        </p:attrNameLst>
                                      </p:cBhvr>
                                      <p:to>
                                        <p:strVal val="visible"/>
                                      </p:to>
                                    </p:set>
                                    <p:anim calcmode="lin" valueType="num">
                                      <p:cBhvr>
                                        <p:cTn id="45" dur="500" fill="hold"/>
                                        <p:tgtEl>
                                          <p:spTgt spid="372761"/>
                                        </p:tgtEl>
                                        <p:attrNameLst>
                                          <p:attrName>ppt_w</p:attrName>
                                        </p:attrNameLst>
                                      </p:cBhvr>
                                      <p:tavLst>
                                        <p:tav tm="0">
                                          <p:val>
                                            <p:strVal val="(6*min(max(#ppt_w*#ppt_h,.3),1)-7.4)/-.7*#ppt_w"/>
                                          </p:val>
                                        </p:tav>
                                        <p:tav tm="100000">
                                          <p:val>
                                            <p:strVal val="#ppt_w"/>
                                          </p:val>
                                        </p:tav>
                                      </p:tavLst>
                                    </p:anim>
                                    <p:anim calcmode="lin" valueType="num">
                                      <p:cBhvr>
                                        <p:cTn id="46" dur="500" fill="hold"/>
                                        <p:tgtEl>
                                          <p:spTgt spid="372761"/>
                                        </p:tgtEl>
                                        <p:attrNameLst>
                                          <p:attrName>ppt_h</p:attrName>
                                        </p:attrNameLst>
                                      </p:cBhvr>
                                      <p:tavLst>
                                        <p:tav tm="0">
                                          <p:val>
                                            <p:strVal val="(6*min(max(#ppt_w*#ppt_h,.3),1)-7.4)/-.7*#ppt_h"/>
                                          </p:val>
                                        </p:tav>
                                        <p:tav tm="100000">
                                          <p:val>
                                            <p:strVal val="#ppt_h"/>
                                          </p:val>
                                        </p:tav>
                                      </p:tavLst>
                                    </p:anim>
                                    <p:anim calcmode="lin" valueType="num">
                                      <p:cBhvr>
                                        <p:cTn id="47" dur="500" fill="hold"/>
                                        <p:tgtEl>
                                          <p:spTgt spid="372761"/>
                                        </p:tgtEl>
                                        <p:attrNameLst>
                                          <p:attrName>ppt_x</p:attrName>
                                        </p:attrNameLst>
                                      </p:cBhvr>
                                      <p:tavLst>
                                        <p:tav tm="0">
                                          <p:val>
                                            <p:fltVal val="0.5"/>
                                          </p:val>
                                        </p:tav>
                                        <p:tav tm="100000">
                                          <p:val>
                                            <p:strVal val="#ppt_x"/>
                                          </p:val>
                                        </p:tav>
                                      </p:tavLst>
                                    </p:anim>
                                    <p:anim calcmode="lin" valueType="num">
                                      <p:cBhvr>
                                        <p:cTn id="48" dur="500" fill="hold"/>
                                        <p:tgtEl>
                                          <p:spTgt spid="372761"/>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1000"/>
                            </p:stCondLst>
                            <p:childTnLst>
                              <p:par>
                                <p:cTn id="50" presetID="23" presetClass="entr" presetSubtype="36" fill="hold" grpId="0" nodeType="afterEffect">
                                  <p:stCondLst>
                                    <p:cond delay="0"/>
                                  </p:stCondLst>
                                  <p:childTnLst>
                                    <p:set>
                                      <p:cBhvr>
                                        <p:cTn id="51" dur="1" fill="hold">
                                          <p:stCondLst>
                                            <p:cond delay="0"/>
                                          </p:stCondLst>
                                        </p:cTn>
                                        <p:tgtEl>
                                          <p:spTgt spid="372762"/>
                                        </p:tgtEl>
                                        <p:attrNameLst>
                                          <p:attrName>style.visibility</p:attrName>
                                        </p:attrNameLst>
                                      </p:cBhvr>
                                      <p:to>
                                        <p:strVal val="visible"/>
                                      </p:to>
                                    </p:set>
                                    <p:anim calcmode="lin" valueType="num">
                                      <p:cBhvr>
                                        <p:cTn id="52" dur="500" fill="hold"/>
                                        <p:tgtEl>
                                          <p:spTgt spid="372762"/>
                                        </p:tgtEl>
                                        <p:attrNameLst>
                                          <p:attrName>ppt_w</p:attrName>
                                        </p:attrNameLst>
                                      </p:cBhvr>
                                      <p:tavLst>
                                        <p:tav tm="0">
                                          <p:val>
                                            <p:strVal val="(6*min(max(#ppt_w*#ppt_h,.3),1)-7.4)/-.7*#ppt_w"/>
                                          </p:val>
                                        </p:tav>
                                        <p:tav tm="100000">
                                          <p:val>
                                            <p:strVal val="#ppt_w"/>
                                          </p:val>
                                        </p:tav>
                                      </p:tavLst>
                                    </p:anim>
                                    <p:anim calcmode="lin" valueType="num">
                                      <p:cBhvr>
                                        <p:cTn id="53" dur="500" fill="hold"/>
                                        <p:tgtEl>
                                          <p:spTgt spid="372762"/>
                                        </p:tgtEl>
                                        <p:attrNameLst>
                                          <p:attrName>ppt_h</p:attrName>
                                        </p:attrNameLst>
                                      </p:cBhvr>
                                      <p:tavLst>
                                        <p:tav tm="0">
                                          <p:val>
                                            <p:strVal val="(6*min(max(#ppt_w*#ppt_h,.3),1)-7.4)/-.7*#ppt_h"/>
                                          </p:val>
                                        </p:tav>
                                        <p:tav tm="100000">
                                          <p:val>
                                            <p:strVal val="#ppt_h"/>
                                          </p:val>
                                        </p:tav>
                                      </p:tavLst>
                                    </p:anim>
                                    <p:anim calcmode="lin" valueType="num">
                                      <p:cBhvr>
                                        <p:cTn id="54" dur="500" fill="hold"/>
                                        <p:tgtEl>
                                          <p:spTgt spid="372762"/>
                                        </p:tgtEl>
                                        <p:attrNameLst>
                                          <p:attrName>ppt_x</p:attrName>
                                        </p:attrNameLst>
                                      </p:cBhvr>
                                      <p:tavLst>
                                        <p:tav tm="0">
                                          <p:val>
                                            <p:fltVal val="0.5"/>
                                          </p:val>
                                        </p:tav>
                                        <p:tav tm="100000">
                                          <p:val>
                                            <p:strVal val="#ppt_x"/>
                                          </p:val>
                                        </p:tav>
                                      </p:tavLst>
                                    </p:anim>
                                    <p:anim calcmode="lin" valueType="num">
                                      <p:cBhvr>
                                        <p:cTn id="55" dur="500" fill="hold"/>
                                        <p:tgtEl>
                                          <p:spTgt spid="372762"/>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1500"/>
                            </p:stCondLst>
                            <p:childTnLst>
                              <p:par>
                                <p:cTn id="57" presetID="23" presetClass="entr" presetSubtype="36" fill="hold" grpId="0" nodeType="afterEffect">
                                  <p:stCondLst>
                                    <p:cond delay="0"/>
                                  </p:stCondLst>
                                  <p:childTnLst>
                                    <p:set>
                                      <p:cBhvr>
                                        <p:cTn id="58" dur="1" fill="hold">
                                          <p:stCondLst>
                                            <p:cond delay="0"/>
                                          </p:stCondLst>
                                        </p:cTn>
                                        <p:tgtEl>
                                          <p:spTgt spid="372763"/>
                                        </p:tgtEl>
                                        <p:attrNameLst>
                                          <p:attrName>style.visibility</p:attrName>
                                        </p:attrNameLst>
                                      </p:cBhvr>
                                      <p:to>
                                        <p:strVal val="visible"/>
                                      </p:to>
                                    </p:set>
                                    <p:anim calcmode="lin" valueType="num">
                                      <p:cBhvr>
                                        <p:cTn id="59" dur="500" fill="hold"/>
                                        <p:tgtEl>
                                          <p:spTgt spid="372763"/>
                                        </p:tgtEl>
                                        <p:attrNameLst>
                                          <p:attrName>ppt_w</p:attrName>
                                        </p:attrNameLst>
                                      </p:cBhvr>
                                      <p:tavLst>
                                        <p:tav tm="0">
                                          <p:val>
                                            <p:strVal val="(6*min(max(#ppt_w*#ppt_h,.3),1)-7.4)/-.7*#ppt_w"/>
                                          </p:val>
                                        </p:tav>
                                        <p:tav tm="100000">
                                          <p:val>
                                            <p:strVal val="#ppt_w"/>
                                          </p:val>
                                        </p:tav>
                                      </p:tavLst>
                                    </p:anim>
                                    <p:anim calcmode="lin" valueType="num">
                                      <p:cBhvr>
                                        <p:cTn id="60" dur="500" fill="hold"/>
                                        <p:tgtEl>
                                          <p:spTgt spid="372763"/>
                                        </p:tgtEl>
                                        <p:attrNameLst>
                                          <p:attrName>ppt_h</p:attrName>
                                        </p:attrNameLst>
                                      </p:cBhvr>
                                      <p:tavLst>
                                        <p:tav tm="0">
                                          <p:val>
                                            <p:strVal val="(6*min(max(#ppt_w*#ppt_h,.3),1)-7.4)/-.7*#ppt_h"/>
                                          </p:val>
                                        </p:tav>
                                        <p:tav tm="100000">
                                          <p:val>
                                            <p:strVal val="#ppt_h"/>
                                          </p:val>
                                        </p:tav>
                                      </p:tavLst>
                                    </p:anim>
                                    <p:anim calcmode="lin" valueType="num">
                                      <p:cBhvr>
                                        <p:cTn id="61" dur="500" fill="hold"/>
                                        <p:tgtEl>
                                          <p:spTgt spid="372763"/>
                                        </p:tgtEl>
                                        <p:attrNameLst>
                                          <p:attrName>ppt_x</p:attrName>
                                        </p:attrNameLst>
                                      </p:cBhvr>
                                      <p:tavLst>
                                        <p:tav tm="0">
                                          <p:val>
                                            <p:fltVal val="0.5"/>
                                          </p:val>
                                        </p:tav>
                                        <p:tav tm="100000">
                                          <p:val>
                                            <p:strVal val="#ppt_x"/>
                                          </p:val>
                                        </p:tav>
                                      </p:tavLst>
                                    </p:anim>
                                    <p:anim calcmode="lin" valueType="num">
                                      <p:cBhvr>
                                        <p:cTn id="62" dur="500" fill="hold"/>
                                        <p:tgtEl>
                                          <p:spTgt spid="372763"/>
                                        </p:tgtEl>
                                        <p:attrNameLst>
                                          <p:attrName>ppt_y</p:attrName>
                                        </p:attrNameLst>
                                      </p:cBhvr>
                                      <p:tavLst>
                                        <p:tav tm="0">
                                          <p:val>
                                            <p:strVal val="1+(6*min(max(#ppt_w*#ppt_h,.3),1)-7.4)/-.7*#ppt_h/2"/>
                                          </p:val>
                                        </p:tav>
                                        <p:tav tm="100000">
                                          <p:val>
                                            <p:strVal val="#ppt_y"/>
                                          </p:val>
                                        </p:tav>
                                      </p:tavLst>
                                    </p:anim>
                                  </p:childTnLst>
                                </p:cTn>
                              </p:par>
                            </p:childTnLst>
                          </p:cTn>
                        </p:par>
                        <p:par>
                          <p:cTn id="63" fill="hold" nodeType="afterGroup">
                            <p:stCondLst>
                              <p:cond delay="2000"/>
                            </p:stCondLst>
                            <p:childTnLst>
                              <p:par>
                                <p:cTn id="64" presetID="22" presetClass="entr" presetSubtype="4" fill="hold" nodeType="afterEffect">
                                  <p:stCondLst>
                                    <p:cond delay="0"/>
                                  </p:stCondLst>
                                  <p:childTnLst>
                                    <p:set>
                                      <p:cBhvr>
                                        <p:cTn id="65" dur="1" fill="hold">
                                          <p:stCondLst>
                                            <p:cond delay="0"/>
                                          </p:stCondLst>
                                        </p:cTn>
                                        <p:tgtEl>
                                          <p:spTgt spid="372753"/>
                                        </p:tgtEl>
                                        <p:attrNameLst>
                                          <p:attrName>style.visibility</p:attrName>
                                        </p:attrNameLst>
                                      </p:cBhvr>
                                      <p:to>
                                        <p:strVal val="visible"/>
                                      </p:to>
                                    </p:set>
                                    <p:animEffect transition="in" filter="wipe(down)">
                                      <p:cBhvr>
                                        <p:cTn id="66" dur="500"/>
                                        <p:tgtEl>
                                          <p:spTgt spid="372753"/>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3" presetClass="entr" presetSubtype="36" fill="hold" grpId="0" nodeType="clickEffect">
                                  <p:stCondLst>
                                    <p:cond delay="0"/>
                                  </p:stCondLst>
                                  <p:childTnLst>
                                    <p:set>
                                      <p:cBhvr>
                                        <p:cTn id="70" dur="1" fill="hold">
                                          <p:stCondLst>
                                            <p:cond delay="0"/>
                                          </p:stCondLst>
                                        </p:cTn>
                                        <p:tgtEl>
                                          <p:spTgt spid="372766"/>
                                        </p:tgtEl>
                                        <p:attrNameLst>
                                          <p:attrName>style.visibility</p:attrName>
                                        </p:attrNameLst>
                                      </p:cBhvr>
                                      <p:to>
                                        <p:strVal val="visible"/>
                                      </p:to>
                                    </p:set>
                                    <p:anim calcmode="lin" valueType="num">
                                      <p:cBhvr>
                                        <p:cTn id="71" dur="500" fill="hold"/>
                                        <p:tgtEl>
                                          <p:spTgt spid="372766"/>
                                        </p:tgtEl>
                                        <p:attrNameLst>
                                          <p:attrName>ppt_w</p:attrName>
                                        </p:attrNameLst>
                                      </p:cBhvr>
                                      <p:tavLst>
                                        <p:tav tm="0">
                                          <p:val>
                                            <p:strVal val="(6*min(max(#ppt_w*#ppt_h,.3),1)-7.4)/-.7*#ppt_w"/>
                                          </p:val>
                                        </p:tav>
                                        <p:tav tm="100000">
                                          <p:val>
                                            <p:strVal val="#ppt_w"/>
                                          </p:val>
                                        </p:tav>
                                      </p:tavLst>
                                    </p:anim>
                                    <p:anim calcmode="lin" valueType="num">
                                      <p:cBhvr>
                                        <p:cTn id="72" dur="500" fill="hold"/>
                                        <p:tgtEl>
                                          <p:spTgt spid="372766"/>
                                        </p:tgtEl>
                                        <p:attrNameLst>
                                          <p:attrName>ppt_h</p:attrName>
                                        </p:attrNameLst>
                                      </p:cBhvr>
                                      <p:tavLst>
                                        <p:tav tm="0">
                                          <p:val>
                                            <p:strVal val="(6*min(max(#ppt_w*#ppt_h,.3),1)-7.4)/-.7*#ppt_h"/>
                                          </p:val>
                                        </p:tav>
                                        <p:tav tm="100000">
                                          <p:val>
                                            <p:strVal val="#ppt_h"/>
                                          </p:val>
                                        </p:tav>
                                      </p:tavLst>
                                    </p:anim>
                                    <p:anim calcmode="lin" valueType="num">
                                      <p:cBhvr>
                                        <p:cTn id="73" dur="500" fill="hold"/>
                                        <p:tgtEl>
                                          <p:spTgt spid="372766"/>
                                        </p:tgtEl>
                                        <p:attrNameLst>
                                          <p:attrName>ppt_x</p:attrName>
                                        </p:attrNameLst>
                                      </p:cBhvr>
                                      <p:tavLst>
                                        <p:tav tm="0">
                                          <p:val>
                                            <p:fltVal val="0.5"/>
                                          </p:val>
                                        </p:tav>
                                        <p:tav tm="100000">
                                          <p:val>
                                            <p:strVal val="#ppt_x"/>
                                          </p:val>
                                        </p:tav>
                                      </p:tavLst>
                                    </p:anim>
                                    <p:anim calcmode="lin" valueType="num">
                                      <p:cBhvr>
                                        <p:cTn id="74" dur="500" fill="hold"/>
                                        <p:tgtEl>
                                          <p:spTgt spid="372766"/>
                                        </p:tgtEl>
                                        <p:attrNameLst>
                                          <p:attrName>ppt_y</p:attrName>
                                        </p:attrNameLst>
                                      </p:cBhvr>
                                      <p:tavLst>
                                        <p:tav tm="0">
                                          <p:val>
                                            <p:strVal val="1+(6*min(max(#ppt_w*#ppt_h,.3),1)-7.4)/-.7*#ppt_h/2"/>
                                          </p:val>
                                        </p:tav>
                                        <p:tav tm="100000">
                                          <p:val>
                                            <p:strVal val="#ppt_y"/>
                                          </p:val>
                                        </p:tav>
                                      </p:tavLst>
                                    </p:anim>
                                  </p:childTnLst>
                                </p:cTn>
                              </p:par>
                            </p:childTnLst>
                          </p:cTn>
                        </p:par>
                        <p:par>
                          <p:cTn id="75" fill="hold" nodeType="afterGroup">
                            <p:stCondLst>
                              <p:cond delay="500"/>
                            </p:stCondLst>
                            <p:childTnLst>
                              <p:par>
                                <p:cTn id="76" presetID="23" presetClass="entr" presetSubtype="36" fill="hold" grpId="0" nodeType="afterEffect">
                                  <p:stCondLst>
                                    <p:cond delay="0"/>
                                  </p:stCondLst>
                                  <p:childTnLst>
                                    <p:set>
                                      <p:cBhvr>
                                        <p:cTn id="77" dur="1" fill="hold">
                                          <p:stCondLst>
                                            <p:cond delay="0"/>
                                          </p:stCondLst>
                                        </p:cTn>
                                        <p:tgtEl>
                                          <p:spTgt spid="372764"/>
                                        </p:tgtEl>
                                        <p:attrNameLst>
                                          <p:attrName>style.visibility</p:attrName>
                                        </p:attrNameLst>
                                      </p:cBhvr>
                                      <p:to>
                                        <p:strVal val="visible"/>
                                      </p:to>
                                    </p:set>
                                    <p:anim calcmode="lin" valueType="num">
                                      <p:cBhvr>
                                        <p:cTn id="78" dur="500" fill="hold"/>
                                        <p:tgtEl>
                                          <p:spTgt spid="372764"/>
                                        </p:tgtEl>
                                        <p:attrNameLst>
                                          <p:attrName>ppt_w</p:attrName>
                                        </p:attrNameLst>
                                      </p:cBhvr>
                                      <p:tavLst>
                                        <p:tav tm="0">
                                          <p:val>
                                            <p:strVal val="(6*min(max(#ppt_w*#ppt_h,.3),1)-7.4)/-.7*#ppt_w"/>
                                          </p:val>
                                        </p:tav>
                                        <p:tav tm="100000">
                                          <p:val>
                                            <p:strVal val="#ppt_w"/>
                                          </p:val>
                                        </p:tav>
                                      </p:tavLst>
                                    </p:anim>
                                    <p:anim calcmode="lin" valueType="num">
                                      <p:cBhvr>
                                        <p:cTn id="79" dur="500" fill="hold"/>
                                        <p:tgtEl>
                                          <p:spTgt spid="372764"/>
                                        </p:tgtEl>
                                        <p:attrNameLst>
                                          <p:attrName>ppt_h</p:attrName>
                                        </p:attrNameLst>
                                      </p:cBhvr>
                                      <p:tavLst>
                                        <p:tav tm="0">
                                          <p:val>
                                            <p:strVal val="(6*min(max(#ppt_w*#ppt_h,.3),1)-7.4)/-.7*#ppt_h"/>
                                          </p:val>
                                        </p:tav>
                                        <p:tav tm="100000">
                                          <p:val>
                                            <p:strVal val="#ppt_h"/>
                                          </p:val>
                                        </p:tav>
                                      </p:tavLst>
                                    </p:anim>
                                    <p:anim calcmode="lin" valueType="num">
                                      <p:cBhvr>
                                        <p:cTn id="80" dur="500" fill="hold"/>
                                        <p:tgtEl>
                                          <p:spTgt spid="372764"/>
                                        </p:tgtEl>
                                        <p:attrNameLst>
                                          <p:attrName>ppt_x</p:attrName>
                                        </p:attrNameLst>
                                      </p:cBhvr>
                                      <p:tavLst>
                                        <p:tav tm="0">
                                          <p:val>
                                            <p:fltVal val="0.5"/>
                                          </p:val>
                                        </p:tav>
                                        <p:tav tm="100000">
                                          <p:val>
                                            <p:strVal val="#ppt_x"/>
                                          </p:val>
                                        </p:tav>
                                      </p:tavLst>
                                    </p:anim>
                                    <p:anim calcmode="lin" valueType="num">
                                      <p:cBhvr>
                                        <p:cTn id="81" dur="500" fill="hold"/>
                                        <p:tgtEl>
                                          <p:spTgt spid="372764"/>
                                        </p:tgtEl>
                                        <p:attrNameLst>
                                          <p:attrName>ppt_y</p:attrName>
                                        </p:attrNameLst>
                                      </p:cBhvr>
                                      <p:tavLst>
                                        <p:tav tm="0">
                                          <p:val>
                                            <p:strVal val="1+(6*min(max(#ppt_w*#ppt_h,.3),1)-7.4)/-.7*#ppt_h/2"/>
                                          </p:val>
                                        </p:tav>
                                        <p:tav tm="100000">
                                          <p:val>
                                            <p:strVal val="#ppt_y"/>
                                          </p:val>
                                        </p:tav>
                                      </p:tavLst>
                                    </p:anim>
                                  </p:childTnLst>
                                </p:cTn>
                              </p:par>
                            </p:childTnLst>
                          </p:cTn>
                        </p:par>
                        <p:par>
                          <p:cTn id="82" fill="hold" nodeType="afterGroup">
                            <p:stCondLst>
                              <p:cond delay="1000"/>
                            </p:stCondLst>
                            <p:childTnLst>
                              <p:par>
                                <p:cTn id="83" presetID="23" presetClass="entr" presetSubtype="36" fill="hold" grpId="0" nodeType="afterEffect">
                                  <p:stCondLst>
                                    <p:cond delay="0"/>
                                  </p:stCondLst>
                                  <p:childTnLst>
                                    <p:set>
                                      <p:cBhvr>
                                        <p:cTn id="84" dur="1" fill="hold">
                                          <p:stCondLst>
                                            <p:cond delay="0"/>
                                          </p:stCondLst>
                                        </p:cTn>
                                        <p:tgtEl>
                                          <p:spTgt spid="372765"/>
                                        </p:tgtEl>
                                        <p:attrNameLst>
                                          <p:attrName>style.visibility</p:attrName>
                                        </p:attrNameLst>
                                      </p:cBhvr>
                                      <p:to>
                                        <p:strVal val="visible"/>
                                      </p:to>
                                    </p:set>
                                    <p:anim calcmode="lin" valueType="num">
                                      <p:cBhvr>
                                        <p:cTn id="85" dur="500" fill="hold"/>
                                        <p:tgtEl>
                                          <p:spTgt spid="372765"/>
                                        </p:tgtEl>
                                        <p:attrNameLst>
                                          <p:attrName>ppt_w</p:attrName>
                                        </p:attrNameLst>
                                      </p:cBhvr>
                                      <p:tavLst>
                                        <p:tav tm="0">
                                          <p:val>
                                            <p:strVal val="(6*min(max(#ppt_w*#ppt_h,.3),1)-7.4)/-.7*#ppt_w"/>
                                          </p:val>
                                        </p:tav>
                                        <p:tav tm="100000">
                                          <p:val>
                                            <p:strVal val="#ppt_w"/>
                                          </p:val>
                                        </p:tav>
                                      </p:tavLst>
                                    </p:anim>
                                    <p:anim calcmode="lin" valueType="num">
                                      <p:cBhvr>
                                        <p:cTn id="86" dur="500" fill="hold"/>
                                        <p:tgtEl>
                                          <p:spTgt spid="372765"/>
                                        </p:tgtEl>
                                        <p:attrNameLst>
                                          <p:attrName>ppt_h</p:attrName>
                                        </p:attrNameLst>
                                      </p:cBhvr>
                                      <p:tavLst>
                                        <p:tav tm="0">
                                          <p:val>
                                            <p:strVal val="(6*min(max(#ppt_w*#ppt_h,.3),1)-7.4)/-.7*#ppt_h"/>
                                          </p:val>
                                        </p:tav>
                                        <p:tav tm="100000">
                                          <p:val>
                                            <p:strVal val="#ppt_h"/>
                                          </p:val>
                                        </p:tav>
                                      </p:tavLst>
                                    </p:anim>
                                    <p:anim calcmode="lin" valueType="num">
                                      <p:cBhvr>
                                        <p:cTn id="87" dur="500" fill="hold"/>
                                        <p:tgtEl>
                                          <p:spTgt spid="372765"/>
                                        </p:tgtEl>
                                        <p:attrNameLst>
                                          <p:attrName>ppt_x</p:attrName>
                                        </p:attrNameLst>
                                      </p:cBhvr>
                                      <p:tavLst>
                                        <p:tav tm="0">
                                          <p:val>
                                            <p:fltVal val="0.5"/>
                                          </p:val>
                                        </p:tav>
                                        <p:tav tm="100000">
                                          <p:val>
                                            <p:strVal val="#ppt_x"/>
                                          </p:val>
                                        </p:tav>
                                      </p:tavLst>
                                    </p:anim>
                                    <p:anim calcmode="lin" valueType="num">
                                      <p:cBhvr>
                                        <p:cTn id="88" dur="500" fill="hold"/>
                                        <p:tgtEl>
                                          <p:spTgt spid="372765"/>
                                        </p:tgtEl>
                                        <p:attrNameLst>
                                          <p:attrName>ppt_y</p:attrName>
                                        </p:attrNameLst>
                                      </p:cBhvr>
                                      <p:tavLst>
                                        <p:tav tm="0">
                                          <p:val>
                                            <p:strVal val="1+(6*min(max(#ppt_w*#ppt_h,.3),1)-7.4)/-.7*#ppt_h/2"/>
                                          </p:val>
                                        </p:tav>
                                        <p:tav tm="100000">
                                          <p:val>
                                            <p:strVal val="#ppt_y"/>
                                          </p:val>
                                        </p:tav>
                                      </p:tavLst>
                                    </p:anim>
                                  </p:childTnLst>
                                </p:cTn>
                              </p:par>
                            </p:childTnLst>
                          </p:cTn>
                        </p:par>
                        <p:par>
                          <p:cTn id="89" fill="hold" nodeType="afterGroup">
                            <p:stCondLst>
                              <p:cond delay="1500"/>
                            </p:stCondLst>
                            <p:childTnLst>
                              <p:par>
                                <p:cTn id="90" presetID="22" presetClass="entr" presetSubtype="4" fill="hold" nodeType="afterEffect">
                                  <p:stCondLst>
                                    <p:cond delay="0"/>
                                  </p:stCondLst>
                                  <p:childTnLst>
                                    <p:set>
                                      <p:cBhvr>
                                        <p:cTn id="91" dur="1" fill="hold">
                                          <p:stCondLst>
                                            <p:cond delay="0"/>
                                          </p:stCondLst>
                                        </p:cTn>
                                        <p:tgtEl>
                                          <p:spTgt spid="372752"/>
                                        </p:tgtEl>
                                        <p:attrNameLst>
                                          <p:attrName>style.visibility</p:attrName>
                                        </p:attrNameLst>
                                      </p:cBhvr>
                                      <p:to>
                                        <p:strVal val="visible"/>
                                      </p:to>
                                    </p:set>
                                    <p:animEffect transition="in" filter="wipe(down)">
                                      <p:cBhvr>
                                        <p:cTn id="92" dur="500"/>
                                        <p:tgtEl>
                                          <p:spTgt spid="372752"/>
                                        </p:tgtEl>
                                      </p:cBhvr>
                                    </p:animEffect>
                                  </p:childTnLst>
                                </p:cTn>
                              </p:par>
                            </p:childTnLst>
                          </p:cTn>
                        </p:par>
                        <p:par>
                          <p:cTn id="93" fill="hold" nodeType="afterGroup">
                            <p:stCondLst>
                              <p:cond delay="2000"/>
                            </p:stCondLst>
                            <p:childTnLst>
                              <p:par>
                                <p:cTn id="94" presetID="1" presetClass="entr" presetSubtype="0" fill="hold" grpId="0" nodeType="afterEffect">
                                  <p:stCondLst>
                                    <p:cond delay="0"/>
                                  </p:stCondLst>
                                  <p:childTnLst>
                                    <p:set>
                                      <p:cBhvr>
                                        <p:cTn id="95" dur="1" fill="hold">
                                          <p:stCondLst>
                                            <p:cond delay="0"/>
                                          </p:stCondLst>
                                        </p:cTn>
                                        <p:tgtEl>
                                          <p:spTgt spid="372748"/>
                                        </p:tgtEl>
                                        <p:attrNameLst>
                                          <p:attrName>style.visibility</p:attrName>
                                        </p:attrNameLst>
                                      </p:cBhvr>
                                      <p:to>
                                        <p:strVal val="visible"/>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3" presetClass="entr" presetSubtype="36" fill="hold" grpId="0" nodeType="clickEffect">
                                  <p:stCondLst>
                                    <p:cond delay="0"/>
                                  </p:stCondLst>
                                  <p:childTnLst>
                                    <p:set>
                                      <p:cBhvr>
                                        <p:cTn id="99" dur="1" fill="hold">
                                          <p:stCondLst>
                                            <p:cond delay="0"/>
                                          </p:stCondLst>
                                        </p:cTn>
                                        <p:tgtEl>
                                          <p:spTgt spid="372768"/>
                                        </p:tgtEl>
                                        <p:attrNameLst>
                                          <p:attrName>style.visibility</p:attrName>
                                        </p:attrNameLst>
                                      </p:cBhvr>
                                      <p:to>
                                        <p:strVal val="visible"/>
                                      </p:to>
                                    </p:set>
                                    <p:anim calcmode="lin" valueType="num">
                                      <p:cBhvr>
                                        <p:cTn id="100" dur="500" fill="hold"/>
                                        <p:tgtEl>
                                          <p:spTgt spid="372768"/>
                                        </p:tgtEl>
                                        <p:attrNameLst>
                                          <p:attrName>ppt_w</p:attrName>
                                        </p:attrNameLst>
                                      </p:cBhvr>
                                      <p:tavLst>
                                        <p:tav tm="0">
                                          <p:val>
                                            <p:strVal val="(6*min(max(#ppt_w*#ppt_h,.3),1)-7.4)/-.7*#ppt_w"/>
                                          </p:val>
                                        </p:tav>
                                        <p:tav tm="100000">
                                          <p:val>
                                            <p:strVal val="#ppt_w"/>
                                          </p:val>
                                        </p:tav>
                                      </p:tavLst>
                                    </p:anim>
                                    <p:anim calcmode="lin" valueType="num">
                                      <p:cBhvr>
                                        <p:cTn id="101" dur="500" fill="hold"/>
                                        <p:tgtEl>
                                          <p:spTgt spid="372768"/>
                                        </p:tgtEl>
                                        <p:attrNameLst>
                                          <p:attrName>ppt_h</p:attrName>
                                        </p:attrNameLst>
                                      </p:cBhvr>
                                      <p:tavLst>
                                        <p:tav tm="0">
                                          <p:val>
                                            <p:strVal val="(6*min(max(#ppt_w*#ppt_h,.3),1)-7.4)/-.7*#ppt_h"/>
                                          </p:val>
                                        </p:tav>
                                        <p:tav tm="100000">
                                          <p:val>
                                            <p:strVal val="#ppt_h"/>
                                          </p:val>
                                        </p:tav>
                                      </p:tavLst>
                                    </p:anim>
                                    <p:anim calcmode="lin" valueType="num">
                                      <p:cBhvr>
                                        <p:cTn id="102" dur="500" fill="hold"/>
                                        <p:tgtEl>
                                          <p:spTgt spid="372768"/>
                                        </p:tgtEl>
                                        <p:attrNameLst>
                                          <p:attrName>ppt_x</p:attrName>
                                        </p:attrNameLst>
                                      </p:cBhvr>
                                      <p:tavLst>
                                        <p:tav tm="0">
                                          <p:val>
                                            <p:fltVal val="0.5"/>
                                          </p:val>
                                        </p:tav>
                                        <p:tav tm="100000">
                                          <p:val>
                                            <p:strVal val="#ppt_x"/>
                                          </p:val>
                                        </p:tav>
                                      </p:tavLst>
                                    </p:anim>
                                    <p:anim calcmode="lin" valueType="num">
                                      <p:cBhvr>
                                        <p:cTn id="103" dur="500" fill="hold"/>
                                        <p:tgtEl>
                                          <p:spTgt spid="372768"/>
                                        </p:tgtEl>
                                        <p:attrNameLst>
                                          <p:attrName>ppt_y</p:attrName>
                                        </p:attrNameLst>
                                      </p:cBhvr>
                                      <p:tavLst>
                                        <p:tav tm="0">
                                          <p:val>
                                            <p:strVal val="1+(6*min(max(#ppt_w*#ppt_h,.3),1)-7.4)/-.7*#ppt_h/2"/>
                                          </p:val>
                                        </p:tav>
                                        <p:tav tm="100000">
                                          <p:val>
                                            <p:strVal val="#ppt_y"/>
                                          </p:val>
                                        </p:tav>
                                      </p:tavLst>
                                    </p:anim>
                                  </p:childTnLst>
                                </p:cTn>
                              </p:par>
                            </p:childTnLst>
                          </p:cTn>
                        </p:par>
                        <p:par>
                          <p:cTn id="104" fill="hold" nodeType="afterGroup">
                            <p:stCondLst>
                              <p:cond delay="500"/>
                            </p:stCondLst>
                            <p:childTnLst>
                              <p:par>
                                <p:cTn id="105" presetID="22" presetClass="entr" presetSubtype="4" fill="hold" nodeType="afterEffect">
                                  <p:stCondLst>
                                    <p:cond delay="0"/>
                                  </p:stCondLst>
                                  <p:childTnLst>
                                    <p:set>
                                      <p:cBhvr>
                                        <p:cTn id="106" dur="1" fill="hold">
                                          <p:stCondLst>
                                            <p:cond delay="0"/>
                                          </p:stCondLst>
                                        </p:cTn>
                                        <p:tgtEl>
                                          <p:spTgt spid="372755"/>
                                        </p:tgtEl>
                                        <p:attrNameLst>
                                          <p:attrName>style.visibility</p:attrName>
                                        </p:attrNameLst>
                                      </p:cBhvr>
                                      <p:to>
                                        <p:strVal val="visible"/>
                                      </p:to>
                                    </p:set>
                                    <p:animEffect transition="in" filter="wipe(down)">
                                      <p:cBhvr>
                                        <p:cTn id="107" dur="500"/>
                                        <p:tgtEl>
                                          <p:spTgt spid="372755"/>
                                        </p:tgtEl>
                                      </p:cBhvr>
                                    </p:animEffect>
                                  </p:childTnLst>
                                </p:cTn>
                              </p:par>
                            </p:childTnLst>
                          </p:cTn>
                        </p:par>
                        <p:par>
                          <p:cTn id="108" fill="hold" nodeType="afterGroup">
                            <p:stCondLst>
                              <p:cond delay="1000"/>
                            </p:stCondLst>
                            <p:childTnLst>
                              <p:par>
                                <p:cTn id="109" presetID="1" presetClass="entr" presetSubtype="0" fill="hold" grpId="0" nodeType="afterEffect">
                                  <p:stCondLst>
                                    <p:cond delay="0"/>
                                  </p:stCondLst>
                                  <p:childTnLst>
                                    <p:set>
                                      <p:cBhvr>
                                        <p:cTn id="110" dur="1" fill="hold">
                                          <p:stCondLst>
                                            <p:cond delay="0"/>
                                          </p:stCondLst>
                                        </p:cTn>
                                        <p:tgtEl>
                                          <p:spTgt spid="372749"/>
                                        </p:tgtEl>
                                        <p:attrNameLst>
                                          <p:attrName>style.visibility</p:attrName>
                                        </p:attrNameLst>
                                      </p:cBhvr>
                                      <p:to>
                                        <p:strVal val="visible"/>
                                      </p:to>
                                    </p:set>
                                  </p:childTnLst>
                                </p:cTn>
                              </p:par>
                            </p:childTnLst>
                          </p:cTn>
                        </p:par>
                        <p:par>
                          <p:cTn id="111" fill="hold" nodeType="afterGroup">
                            <p:stCondLst>
                              <p:cond delay="1000"/>
                            </p:stCondLst>
                            <p:childTnLst>
                              <p:par>
                                <p:cTn id="112" presetID="1" presetClass="entr" presetSubtype="0" fill="hold" grpId="0" nodeType="afterEffect">
                                  <p:stCondLst>
                                    <p:cond delay="0"/>
                                  </p:stCondLst>
                                  <p:childTnLst>
                                    <p:set>
                                      <p:cBhvr>
                                        <p:cTn id="113" dur="1" fill="hold">
                                          <p:stCondLst>
                                            <p:cond delay="0"/>
                                          </p:stCondLst>
                                        </p:cTn>
                                        <p:tgtEl>
                                          <p:spTgt spid="372767"/>
                                        </p:tgtEl>
                                        <p:attrNameLst>
                                          <p:attrName>style.visibility</p:attrName>
                                        </p:attrNameLst>
                                      </p:cBhvr>
                                      <p:to>
                                        <p:strVal val="visible"/>
                                      </p:to>
                                    </p:se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23" presetClass="entr" presetSubtype="36" fill="hold" grpId="0" nodeType="clickEffect">
                                  <p:stCondLst>
                                    <p:cond delay="0"/>
                                  </p:stCondLst>
                                  <p:childTnLst>
                                    <p:set>
                                      <p:cBhvr>
                                        <p:cTn id="117" dur="1" fill="hold">
                                          <p:stCondLst>
                                            <p:cond delay="0"/>
                                          </p:stCondLst>
                                        </p:cTn>
                                        <p:tgtEl>
                                          <p:spTgt spid="372744"/>
                                        </p:tgtEl>
                                        <p:attrNameLst>
                                          <p:attrName>style.visibility</p:attrName>
                                        </p:attrNameLst>
                                      </p:cBhvr>
                                      <p:to>
                                        <p:strVal val="visible"/>
                                      </p:to>
                                    </p:set>
                                    <p:anim calcmode="lin" valueType="num">
                                      <p:cBhvr>
                                        <p:cTn id="118" dur="500" fill="hold"/>
                                        <p:tgtEl>
                                          <p:spTgt spid="372744"/>
                                        </p:tgtEl>
                                        <p:attrNameLst>
                                          <p:attrName>ppt_w</p:attrName>
                                        </p:attrNameLst>
                                      </p:cBhvr>
                                      <p:tavLst>
                                        <p:tav tm="0">
                                          <p:val>
                                            <p:strVal val="(6*min(max(#ppt_w*#ppt_h,.3),1)-7.4)/-.7*#ppt_w"/>
                                          </p:val>
                                        </p:tav>
                                        <p:tav tm="100000">
                                          <p:val>
                                            <p:strVal val="#ppt_w"/>
                                          </p:val>
                                        </p:tav>
                                      </p:tavLst>
                                    </p:anim>
                                    <p:anim calcmode="lin" valueType="num">
                                      <p:cBhvr>
                                        <p:cTn id="119" dur="500" fill="hold"/>
                                        <p:tgtEl>
                                          <p:spTgt spid="372744"/>
                                        </p:tgtEl>
                                        <p:attrNameLst>
                                          <p:attrName>ppt_h</p:attrName>
                                        </p:attrNameLst>
                                      </p:cBhvr>
                                      <p:tavLst>
                                        <p:tav tm="0">
                                          <p:val>
                                            <p:strVal val="(6*min(max(#ppt_w*#ppt_h,.3),1)-7.4)/-.7*#ppt_h"/>
                                          </p:val>
                                        </p:tav>
                                        <p:tav tm="100000">
                                          <p:val>
                                            <p:strVal val="#ppt_h"/>
                                          </p:val>
                                        </p:tav>
                                      </p:tavLst>
                                    </p:anim>
                                    <p:anim calcmode="lin" valueType="num">
                                      <p:cBhvr>
                                        <p:cTn id="120" dur="500" fill="hold"/>
                                        <p:tgtEl>
                                          <p:spTgt spid="372744"/>
                                        </p:tgtEl>
                                        <p:attrNameLst>
                                          <p:attrName>ppt_x</p:attrName>
                                        </p:attrNameLst>
                                      </p:cBhvr>
                                      <p:tavLst>
                                        <p:tav tm="0">
                                          <p:val>
                                            <p:fltVal val="0.5"/>
                                          </p:val>
                                        </p:tav>
                                        <p:tav tm="100000">
                                          <p:val>
                                            <p:strVal val="#ppt_x"/>
                                          </p:val>
                                        </p:tav>
                                      </p:tavLst>
                                    </p:anim>
                                    <p:anim calcmode="lin" valueType="num">
                                      <p:cBhvr>
                                        <p:cTn id="121" dur="500" fill="hold"/>
                                        <p:tgtEl>
                                          <p:spTgt spid="372744"/>
                                        </p:tgtEl>
                                        <p:attrNameLst>
                                          <p:attrName>ppt_y</p:attrName>
                                        </p:attrNameLst>
                                      </p:cBhvr>
                                      <p:tavLst>
                                        <p:tav tm="0">
                                          <p:val>
                                            <p:strVal val="1+(6*min(max(#ppt_w*#ppt_h,.3),1)-7.4)/-.7*#ppt_h/2"/>
                                          </p:val>
                                        </p:tav>
                                        <p:tav tm="100000">
                                          <p:val>
                                            <p:strVal val="#ppt_y"/>
                                          </p:val>
                                        </p:tav>
                                      </p:tavLst>
                                    </p:anim>
                                  </p:childTnLst>
                                </p:cTn>
                              </p:par>
                            </p:childTnLst>
                          </p:cTn>
                        </p:par>
                        <p:par>
                          <p:cTn id="122" fill="hold" nodeType="afterGroup">
                            <p:stCondLst>
                              <p:cond delay="500"/>
                            </p:stCondLst>
                            <p:childTnLst>
                              <p:par>
                                <p:cTn id="123" presetID="23" presetClass="entr" presetSubtype="36" fill="hold" grpId="0" nodeType="afterEffect">
                                  <p:stCondLst>
                                    <p:cond delay="0"/>
                                  </p:stCondLst>
                                  <p:childTnLst>
                                    <p:set>
                                      <p:cBhvr>
                                        <p:cTn id="124" dur="1" fill="hold">
                                          <p:stCondLst>
                                            <p:cond delay="0"/>
                                          </p:stCondLst>
                                        </p:cTn>
                                        <p:tgtEl>
                                          <p:spTgt spid="372757"/>
                                        </p:tgtEl>
                                        <p:attrNameLst>
                                          <p:attrName>style.visibility</p:attrName>
                                        </p:attrNameLst>
                                      </p:cBhvr>
                                      <p:to>
                                        <p:strVal val="visible"/>
                                      </p:to>
                                    </p:set>
                                    <p:anim calcmode="lin" valueType="num">
                                      <p:cBhvr>
                                        <p:cTn id="125" dur="500" fill="hold"/>
                                        <p:tgtEl>
                                          <p:spTgt spid="372757"/>
                                        </p:tgtEl>
                                        <p:attrNameLst>
                                          <p:attrName>ppt_w</p:attrName>
                                        </p:attrNameLst>
                                      </p:cBhvr>
                                      <p:tavLst>
                                        <p:tav tm="0">
                                          <p:val>
                                            <p:strVal val="(6*min(max(#ppt_w*#ppt_h,.3),1)-7.4)/-.7*#ppt_w"/>
                                          </p:val>
                                        </p:tav>
                                        <p:tav tm="100000">
                                          <p:val>
                                            <p:strVal val="#ppt_w"/>
                                          </p:val>
                                        </p:tav>
                                      </p:tavLst>
                                    </p:anim>
                                    <p:anim calcmode="lin" valueType="num">
                                      <p:cBhvr>
                                        <p:cTn id="126" dur="500" fill="hold"/>
                                        <p:tgtEl>
                                          <p:spTgt spid="372757"/>
                                        </p:tgtEl>
                                        <p:attrNameLst>
                                          <p:attrName>ppt_h</p:attrName>
                                        </p:attrNameLst>
                                      </p:cBhvr>
                                      <p:tavLst>
                                        <p:tav tm="0">
                                          <p:val>
                                            <p:strVal val="(6*min(max(#ppt_w*#ppt_h,.3),1)-7.4)/-.7*#ppt_h"/>
                                          </p:val>
                                        </p:tav>
                                        <p:tav tm="100000">
                                          <p:val>
                                            <p:strVal val="#ppt_h"/>
                                          </p:val>
                                        </p:tav>
                                      </p:tavLst>
                                    </p:anim>
                                    <p:anim calcmode="lin" valueType="num">
                                      <p:cBhvr>
                                        <p:cTn id="127" dur="500" fill="hold"/>
                                        <p:tgtEl>
                                          <p:spTgt spid="372757"/>
                                        </p:tgtEl>
                                        <p:attrNameLst>
                                          <p:attrName>ppt_x</p:attrName>
                                        </p:attrNameLst>
                                      </p:cBhvr>
                                      <p:tavLst>
                                        <p:tav tm="0">
                                          <p:val>
                                            <p:fltVal val="0.5"/>
                                          </p:val>
                                        </p:tav>
                                        <p:tav tm="100000">
                                          <p:val>
                                            <p:strVal val="#ppt_x"/>
                                          </p:val>
                                        </p:tav>
                                      </p:tavLst>
                                    </p:anim>
                                    <p:anim calcmode="lin" valueType="num">
                                      <p:cBhvr>
                                        <p:cTn id="128" dur="500" fill="hold"/>
                                        <p:tgtEl>
                                          <p:spTgt spid="372757"/>
                                        </p:tgtEl>
                                        <p:attrNameLst>
                                          <p:attrName>ppt_y</p:attrName>
                                        </p:attrNameLst>
                                      </p:cBhvr>
                                      <p:tavLst>
                                        <p:tav tm="0">
                                          <p:val>
                                            <p:strVal val="1+(6*min(max(#ppt_w*#ppt_h,.3),1)-7.4)/-.7*#ppt_h/2"/>
                                          </p:val>
                                        </p:tav>
                                        <p:tav tm="100000">
                                          <p:val>
                                            <p:strVal val="#ppt_y"/>
                                          </p:val>
                                        </p:tav>
                                      </p:tavLst>
                                    </p:anim>
                                  </p:childTnLst>
                                </p:cTn>
                              </p:par>
                            </p:childTnLst>
                          </p:cTn>
                        </p:par>
                        <p:par>
                          <p:cTn id="129" fill="hold" nodeType="afterGroup">
                            <p:stCondLst>
                              <p:cond delay="1000"/>
                            </p:stCondLst>
                            <p:childTnLst>
                              <p:par>
                                <p:cTn id="130" presetID="23" presetClass="entr" presetSubtype="36" fill="hold" grpId="0" nodeType="afterEffect">
                                  <p:stCondLst>
                                    <p:cond delay="0"/>
                                  </p:stCondLst>
                                  <p:childTnLst>
                                    <p:set>
                                      <p:cBhvr>
                                        <p:cTn id="131" dur="1" fill="hold">
                                          <p:stCondLst>
                                            <p:cond delay="0"/>
                                          </p:stCondLst>
                                        </p:cTn>
                                        <p:tgtEl>
                                          <p:spTgt spid="372758"/>
                                        </p:tgtEl>
                                        <p:attrNameLst>
                                          <p:attrName>style.visibility</p:attrName>
                                        </p:attrNameLst>
                                      </p:cBhvr>
                                      <p:to>
                                        <p:strVal val="visible"/>
                                      </p:to>
                                    </p:set>
                                    <p:anim calcmode="lin" valueType="num">
                                      <p:cBhvr>
                                        <p:cTn id="132" dur="500" fill="hold"/>
                                        <p:tgtEl>
                                          <p:spTgt spid="372758"/>
                                        </p:tgtEl>
                                        <p:attrNameLst>
                                          <p:attrName>ppt_w</p:attrName>
                                        </p:attrNameLst>
                                      </p:cBhvr>
                                      <p:tavLst>
                                        <p:tav tm="0">
                                          <p:val>
                                            <p:strVal val="(6*min(max(#ppt_w*#ppt_h,.3),1)-7.4)/-.7*#ppt_w"/>
                                          </p:val>
                                        </p:tav>
                                        <p:tav tm="100000">
                                          <p:val>
                                            <p:strVal val="#ppt_w"/>
                                          </p:val>
                                        </p:tav>
                                      </p:tavLst>
                                    </p:anim>
                                    <p:anim calcmode="lin" valueType="num">
                                      <p:cBhvr>
                                        <p:cTn id="133" dur="500" fill="hold"/>
                                        <p:tgtEl>
                                          <p:spTgt spid="372758"/>
                                        </p:tgtEl>
                                        <p:attrNameLst>
                                          <p:attrName>ppt_h</p:attrName>
                                        </p:attrNameLst>
                                      </p:cBhvr>
                                      <p:tavLst>
                                        <p:tav tm="0">
                                          <p:val>
                                            <p:strVal val="(6*min(max(#ppt_w*#ppt_h,.3),1)-7.4)/-.7*#ppt_h"/>
                                          </p:val>
                                        </p:tav>
                                        <p:tav tm="100000">
                                          <p:val>
                                            <p:strVal val="#ppt_h"/>
                                          </p:val>
                                        </p:tav>
                                      </p:tavLst>
                                    </p:anim>
                                    <p:anim calcmode="lin" valueType="num">
                                      <p:cBhvr>
                                        <p:cTn id="134" dur="500" fill="hold"/>
                                        <p:tgtEl>
                                          <p:spTgt spid="372758"/>
                                        </p:tgtEl>
                                        <p:attrNameLst>
                                          <p:attrName>ppt_x</p:attrName>
                                        </p:attrNameLst>
                                      </p:cBhvr>
                                      <p:tavLst>
                                        <p:tav tm="0">
                                          <p:val>
                                            <p:fltVal val="0.5"/>
                                          </p:val>
                                        </p:tav>
                                        <p:tav tm="100000">
                                          <p:val>
                                            <p:strVal val="#ppt_x"/>
                                          </p:val>
                                        </p:tav>
                                      </p:tavLst>
                                    </p:anim>
                                    <p:anim calcmode="lin" valueType="num">
                                      <p:cBhvr>
                                        <p:cTn id="135" dur="500" fill="hold"/>
                                        <p:tgtEl>
                                          <p:spTgt spid="372758"/>
                                        </p:tgtEl>
                                        <p:attrNameLst>
                                          <p:attrName>ppt_y</p:attrName>
                                        </p:attrNameLst>
                                      </p:cBhvr>
                                      <p:tavLst>
                                        <p:tav tm="0">
                                          <p:val>
                                            <p:strVal val="1+(6*min(max(#ppt_w*#ppt_h,.3),1)-7.4)/-.7*#ppt_h/2"/>
                                          </p:val>
                                        </p:tav>
                                        <p:tav tm="100000">
                                          <p:val>
                                            <p:strVal val="#ppt_y"/>
                                          </p:val>
                                        </p:tav>
                                      </p:tavLst>
                                    </p:anim>
                                  </p:childTnLst>
                                </p:cTn>
                              </p:par>
                            </p:childTnLst>
                          </p:cTn>
                        </p:par>
                        <p:par>
                          <p:cTn id="136" fill="hold" nodeType="afterGroup">
                            <p:stCondLst>
                              <p:cond delay="1500"/>
                            </p:stCondLst>
                            <p:childTnLst>
                              <p:par>
                                <p:cTn id="137" presetID="23" presetClass="entr" presetSubtype="36" fill="hold" grpId="0" nodeType="afterEffect">
                                  <p:stCondLst>
                                    <p:cond delay="0"/>
                                  </p:stCondLst>
                                  <p:childTnLst>
                                    <p:set>
                                      <p:cBhvr>
                                        <p:cTn id="138" dur="1" fill="hold">
                                          <p:stCondLst>
                                            <p:cond delay="0"/>
                                          </p:stCondLst>
                                        </p:cTn>
                                        <p:tgtEl>
                                          <p:spTgt spid="372759"/>
                                        </p:tgtEl>
                                        <p:attrNameLst>
                                          <p:attrName>style.visibility</p:attrName>
                                        </p:attrNameLst>
                                      </p:cBhvr>
                                      <p:to>
                                        <p:strVal val="visible"/>
                                      </p:to>
                                    </p:set>
                                    <p:anim calcmode="lin" valueType="num">
                                      <p:cBhvr>
                                        <p:cTn id="139" dur="500" fill="hold"/>
                                        <p:tgtEl>
                                          <p:spTgt spid="372759"/>
                                        </p:tgtEl>
                                        <p:attrNameLst>
                                          <p:attrName>ppt_w</p:attrName>
                                        </p:attrNameLst>
                                      </p:cBhvr>
                                      <p:tavLst>
                                        <p:tav tm="0">
                                          <p:val>
                                            <p:strVal val="(6*min(max(#ppt_w*#ppt_h,.3),1)-7.4)/-.7*#ppt_w"/>
                                          </p:val>
                                        </p:tav>
                                        <p:tav tm="100000">
                                          <p:val>
                                            <p:strVal val="#ppt_w"/>
                                          </p:val>
                                        </p:tav>
                                      </p:tavLst>
                                    </p:anim>
                                    <p:anim calcmode="lin" valueType="num">
                                      <p:cBhvr>
                                        <p:cTn id="140" dur="500" fill="hold"/>
                                        <p:tgtEl>
                                          <p:spTgt spid="372759"/>
                                        </p:tgtEl>
                                        <p:attrNameLst>
                                          <p:attrName>ppt_h</p:attrName>
                                        </p:attrNameLst>
                                      </p:cBhvr>
                                      <p:tavLst>
                                        <p:tav tm="0">
                                          <p:val>
                                            <p:strVal val="(6*min(max(#ppt_w*#ppt_h,.3),1)-7.4)/-.7*#ppt_h"/>
                                          </p:val>
                                        </p:tav>
                                        <p:tav tm="100000">
                                          <p:val>
                                            <p:strVal val="#ppt_h"/>
                                          </p:val>
                                        </p:tav>
                                      </p:tavLst>
                                    </p:anim>
                                    <p:anim calcmode="lin" valueType="num">
                                      <p:cBhvr>
                                        <p:cTn id="141" dur="500" fill="hold"/>
                                        <p:tgtEl>
                                          <p:spTgt spid="372759"/>
                                        </p:tgtEl>
                                        <p:attrNameLst>
                                          <p:attrName>ppt_x</p:attrName>
                                        </p:attrNameLst>
                                      </p:cBhvr>
                                      <p:tavLst>
                                        <p:tav tm="0">
                                          <p:val>
                                            <p:fltVal val="0.5"/>
                                          </p:val>
                                        </p:tav>
                                        <p:tav tm="100000">
                                          <p:val>
                                            <p:strVal val="#ppt_x"/>
                                          </p:val>
                                        </p:tav>
                                      </p:tavLst>
                                    </p:anim>
                                    <p:anim calcmode="lin" valueType="num">
                                      <p:cBhvr>
                                        <p:cTn id="142" dur="500" fill="hold"/>
                                        <p:tgtEl>
                                          <p:spTgt spid="372759"/>
                                        </p:tgtEl>
                                        <p:attrNameLst>
                                          <p:attrName>ppt_y</p:attrName>
                                        </p:attrNameLst>
                                      </p:cBhvr>
                                      <p:tavLst>
                                        <p:tav tm="0">
                                          <p:val>
                                            <p:strVal val="1+(6*min(max(#ppt_w*#ppt_h,.3),1)-7.4)/-.7*#ppt_h/2"/>
                                          </p:val>
                                        </p:tav>
                                        <p:tav tm="100000">
                                          <p:val>
                                            <p:strVal val="#ppt_y"/>
                                          </p:val>
                                        </p:tav>
                                      </p:tavLst>
                                    </p:anim>
                                  </p:childTnLst>
                                </p:cTn>
                              </p:par>
                            </p:childTnLst>
                          </p:cTn>
                        </p:par>
                        <p:par>
                          <p:cTn id="143" fill="hold" nodeType="afterGroup">
                            <p:stCondLst>
                              <p:cond delay="2000"/>
                            </p:stCondLst>
                            <p:childTnLst>
                              <p:par>
                                <p:cTn id="144" presetID="23" presetClass="entr" presetSubtype="36" fill="hold" grpId="0" nodeType="afterEffect">
                                  <p:stCondLst>
                                    <p:cond delay="0"/>
                                  </p:stCondLst>
                                  <p:childTnLst>
                                    <p:set>
                                      <p:cBhvr>
                                        <p:cTn id="145" dur="1" fill="hold">
                                          <p:stCondLst>
                                            <p:cond delay="0"/>
                                          </p:stCondLst>
                                        </p:cTn>
                                        <p:tgtEl>
                                          <p:spTgt spid="372760"/>
                                        </p:tgtEl>
                                        <p:attrNameLst>
                                          <p:attrName>style.visibility</p:attrName>
                                        </p:attrNameLst>
                                      </p:cBhvr>
                                      <p:to>
                                        <p:strVal val="visible"/>
                                      </p:to>
                                    </p:set>
                                    <p:anim calcmode="lin" valueType="num">
                                      <p:cBhvr>
                                        <p:cTn id="146" dur="500" fill="hold"/>
                                        <p:tgtEl>
                                          <p:spTgt spid="372760"/>
                                        </p:tgtEl>
                                        <p:attrNameLst>
                                          <p:attrName>ppt_w</p:attrName>
                                        </p:attrNameLst>
                                      </p:cBhvr>
                                      <p:tavLst>
                                        <p:tav tm="0">
                                          <p:val>
                                            <p:strVal val="(6*min(max(#ppt_w*#ppt_h,.3),1)-7.4)/-.7*#ppt_w"/>
                                          </p:val>
                                        </p:tav>
                                        <p:tav tm="100000">
                                          <p:val>
                                            <p:strVal val="#ppt_w"/>
                                          </p:val>
                                        </p:tav>
                                      </p:tavLst>
                                    </p:anim>
                                    <p:anim calcmode="lin" valueType="num">
                                      <p:cBhvr>
                                        <p:cTn id="147" dur="500" fill="hold"/>
                                        <p:tgtEl>
                                          <p:spTgt spid="372760"/>
                                        </p:tgtEl>
                                        <p:attrNameLst>
                                          <p:attrName>ppt_h</p:attrName>
                                        </p:attrNameLst>
                                      </p:cBhvr>
                                      <p:tavLst>
                                        <p:tav tm="0">
                                          <p:val>
                                            <p:strVal val="(6*min(max(#ppt_w*#ppt_h,.3),1)-7.4)/-.7*#ppt_h"/>
                                          </p:val>
                                        </p:tav>
                                        <p:tav tm="100000">
                                          <p:val>
                                            <p:strVal val="#ppt_h"/>
                                          </p:val>
                                        </p:tav>
                                      </p:tavLst>
                                    </p:anim>
                                    <p:anim calcmode="lin" valueType="num">
                                      <p:cBhvr>
                                        <p:cTn id="148" dur="500" fill="hold"/>
                                        <p:tgtEl>
                                          <p:spTgt spid="372760"/>
                                        </p:tgtEl>
                                        <p:attrNameLst>
                                          <p:attrName>ppt_x</p:attrName>
                                        </p:attrNameLst>
                                      </p:cBhvr>
                                      <p:tavLst>
                                        <p:tav tm="0">
                                          <p:val>
                                            <p:fltVal val="0.5"/>
                                          </p:val>
                                        </p:tav>
                                        <p:tav tm="100000">
                                          <p:val>
                                            <p:strVal val="#ppt_x"/>
                                          </p:val>
                                        </p:tav>
                                      </p:tavLst>
                                    </p:anim>
                                    <p:anim calcmode="lin" valueType="num">
                                      <p:cBhvr>
                                        <p:cTn id="149" dur="500" fill="hold"/>
                                        <p:tgtEl>
                                          <p:spTgt spid="372760"/>
                                        </p:tgtEl>
                                        <p:attrNameLst>
                                          <p:attrName>ppt_y</p:attrName>
                                        </p:attrNameLst>
                                      </p:cBhvr>
                                      <p:tavLst>
                                        <p:tav tm="0">
                                          <p:val>
                                            <p:strVal val="1+(6*min(max(#ppt_w*#ppt_h,.3),1)-7.4)/-.7*#ppt_h/2"/>
                                          </p:val>
                                        </p:tav>
                                        <p:tav tm="100000">
                                          <p:val>
                                            <p:strVal val="#ppt_y"/>
                                          </p:val>
                                        </p:tav>
                                      </p:tavLst>
                                    </p:anim>
                                  </p:childTnLst>
                                </p:cTn>
                              </p:par>
                            </p:childTnLst>
                          </p:cTn>
                        </p:par>
                        <p:par>
                          <p:cTn id="150" fill="hold" nodeType="afterGroup">
                            <p:stCondLst>
                              <p:cond delay="2500"/>
                            </p:stCondLst>
                            <p:childTnLst>
                              <p:par>
                                <p:cTn id="151" presetID="22" presetClass="entr" presetSubtype="4" fill="hold" nodeType="afterEffect">
                                  <p:stCondLst>
                                    <p:cond delay="0"/>
                                  </p:stCondLst>
                                  <p:childTnLst>
                                    <p:set>
                                      <p:cBhvr>
                                        <p:cTn id="152" dur="1" fill="hold">
                                          <p:stCondLst>
                                            <p:cond delay="0"/>
                                          </p:stCondLst>
                                        </p:cTn>
                                        <p:tgtEl>
                                          <p:spTgt spid="372756"/>
                                        </p:tgtEl>
                                        <p:attrNameLst>
                                          <p:attrName>style.visibility</p:attrName>
                                        </p:attrNameLst>
                                      </p:cBhvr>
                                      <p:to>
                                        <p:strVal val="visible"/>
                                      </p:to>
                                    </p:set>
                                    <p:animEffect transition="in" filter="wipe(down)">
                                      <p:cBhvr>
                                        <p:cTn id="153" dur="500"/>
                                        <p:tgtEl>
                                          <p:spTgt spid="372756"/>
                                        </p:tgtEl>
                                      </p:cBhvr>
                                    </p:animEffect>
                                  </p:childTnLst>
                                </p:cTn>
                              </p:par>
                            </p:childTnLst>
                          </p:cTn>
                        </p:par>
                        <p:par>
                          <p:cTn id="154" fill="hold" nodeType="afterGroup">
                            <p:stCondLst>
                              <p:cond delay="3000"/>
                            </p:stCondLst>
                            <p:childTnLst>
                              <p:par>
                                <p:cTn id="155" presetID="1" presetClass="entr" presetSubtype="0" fill="hold" grpId="0" nodeType="afterEffect">
                                  <p:stCondLst>
                                    <p:cond delay="0"/>
                                  </p:stCondLst>
                                  <p:childTnLst>
                                    <p:set>
                                      <p:cBhvr>
                                        <p:cTn id="156" dur="1" fill="hold">
                                          <p:stCondLst>
                                            <p:cond delay="0"/>
                                          </p:stCondLst>
                                        </p:cTn>
                                        <p:tgtEl>
                                          <p:spTgt spid="3727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5" grpId="0" animBg="1"/>
      <p:bldP spid="372746" grpId="0" animBg="1"/>
      <p:bldP spid="372747" grpId="0" animBg="1"/>
      <p:bldP spid="372742" grpId="0" animBg="1"/>
      <p:bldP spid="372743" grpId="0" animBg="1"/>
      <p:bldP spid="372744" grpId="0" animBg="1"/>
      <p:bldP spid="372751" grpId="0" animBg="1"/>
      <p:bldP spid="372757" grpId="0" animBg="1"/>
      <p:bldP spid="372758" grpId="0" animBg="1"/>
      <p:bldP spid="372759" grpId="0" animBg="1"/>
      <p:bldP spid="372760" grpId="0" animBg="1"/>
      <p:bldP spid="372761" grpId="0" animBg="1"/>
      <p:bldP spid="372762" grpId="0" animBg="1"/>
      <p:bldP spid="372763" grpId="0" animBg="1"/>
      <p:bldP spid="372764" grpId="0" animBg="1"/>
      <p:bldP spid="372765" grpId="0" animBg="1"/>
      <p:bldP spid="372766" grpId="0" animBg="1"/>
      <p:bldP spid="372767" grpId="0" animBg="1"/>
      <p:bldP spid="372768" grpId="0" animBg="1"/>
      <p:bldP spid="372748" grpId="0" animBg="1"/>
      <p:bldP spid="372749" grpId="0" animBg="1"/>
      <p:bldP spid="37275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D1F732D-6098-43F6-A7AC-37A211A37A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107AEAFB-E42C-4A8D-BD04-DEABBA46ED8B}"/>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886C03F6-9E34-491C-A39D-A99400B7F733}"/>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6" name="Arrow: Right 15">
              <a:extLst>
                <a:ext uri="{FF2B5EF4-FFF2-40B4-BE49-F238E27FC236}">
                  <a16:creationId xmlns:a16="http://schemas.microsoft.com/office/drawing/2014/main" id="{4AD6AAA7-E819-429C-9CE8-5610716A4642}"/>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grpSp>
      <p:sp>
        <p:nvSpPr>
          <p:cNvPr id="9" name="TextBox 8">
            <a:extLst>
              <a:ext uri="{FF2B5EF4-FFF2-40B4-BE49-F238E27FC236}">
                <a16:creationId xmlns:a16="http://schemas.microsoft.com/office/drawing/2014/main" id="{6E31953A-DC04-4A8D-B2D4-BFBC4D98B0BE}"/>
              </a:ext>
            </a:extLst>
          </p:cNvPr>
          <p:cNvSpPr txBox="1"/>
          <p:nvPr/>
        </p:nvSpPr>
        <p:spPr>
          <a:xfrm>
            <a:off x="685800" y="1621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GOOD NE    WS</a:t>
            </a:r>
          </a:p>
        </p:txBody>
      </p:sp>
      <p:sp>
        <p:nvSpPr>
          <p:cNvPr id="10" name="TextBox 9">
            <a:extLst>
              <a:ext uri="{FF2B5EF4-FFF2-40B4-BE49-F238E27FC236}">
                <a16:creationId xmlns:a16="http://schemas.microsoft.com/office/drawing/2014/main" id="{D9A1087B-3F80-4F48-8DBC-0CF94883E04F}"/>
              </a:ext>
            </a:extLst>
          </p:cNvPr>
          <p:cNvSpPr txBox="1"/>
          <p:nvPr/>
        </p:nvSpPr>
        <p:spPr>
          <a:xfrm>
            <a:off x="399852" y="2764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ON THE MO    VE</a:t>
            </a:r>
          </a:p>
        </p:txBody>
      </p:sp>
      <p:sp>
        <p:nvSpPr>
          <p:cNvPr id="22" name="Rectangle 21">
            <a:extLst>
              <a:ext uri="{FF2B5EF4-FFF2-40B4-BE49-F238E27FC236}">
                <a16:creationId xmlns:a16="http://schemas.microsoft.com/office/drawing/2014/main" id="{F8B2E6BA-8BCD-4AA0-AB8A-DB37AB6C37B0}"/>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grpSp>
        <p:nvGrpSpPr>
          <p:cNvPr id="18" name="Group 17">
            <a:extLst>
              <a:ext uri="{FF2B5EF4-FFF2-40B4-BE49-F238E27FC236}">
                <a16:creationId xmlns:a16="http://schemas.microsoft.com/office/drawing/2014/main" id="{F17F5622-0621-40B3-90CF-FE1E99F4C40D}"/>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15021482-6F86-4AF3-98C2-9251251AC25E}"/>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sp>
          <p:nvSpPr>
            <p:cNvPr id="24" name="Arrow: Right 23">
              <a:extLst>
                <a:ext uri="{FF2B5EF4-FFF2-40B4-BE49-F238E27FC236}">
                  <a16:creationId xmlns:a16="http://schemas.microsoft.com/office/drawing/2014/main" id="{3873FCBE-14A5-4158-A35C-80B3D7AA23F4}"/>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grpSp>
      <p:sp>
        <p:nvSpPr>
          <p:cNvPr id="12" name="TextBox 11">
            <a:extLst>
              <a:ext uri="{FF2B5EF4-FFF2-40B4-BE49-F238E27FC236}">
                <a16:creationId xmlns:a16="http://schemas.microsoft.com/office/drawing/2014/main" id="{62AF6761-FAB1-6447-942C-99AB2DD3143D}"/>
              </a:ext>
            </a:extLst>
          </p:cNvPr>
          <p:cNvSpPr txBox="1"/>
          <p:nvPr/>
        </p:nvSpPr>
        <p:spPr>
          <a:xfrm>
            <a:off x="2763297" y="3916175"/>
            <a:ext cx="5561355" cy="1077218"/>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God’s work through the early church in</a:t>
            </a:r>
          </a:p>
        </p:txBody>
      </p:sp>
      <p:sp>
        <p:nvSpPr>
          <p:cNvPr id="13" name="TextBox 12">
            <a:extLst>
              <a:ext uri="{FF2B5EF4-FFF2-40B4-BE49-F238E27FC236}">
                <a16:creationId xmlns:a16="http://schemas.microsoft.com/office/drawing/2014/main" id="{A100B275-2835-C644-B81B-E9DC79DDBC93}"/>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Acts</a:t>
            </a:r>
            <a:endParaRPr kumimoji="0" lang="en-US" sz="8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endParaRPr>
          </a:p>
        </p:txBody>
      </p:sp>
    </p:spTree>
    <p:extLst>
      <p:ext uri="{BB962C8B-B14F-4D97-AF65-F5344CB8AC3E}">
        <p14:creationId xmlns:p14="http://schemas.microsoft.com/office/powerpoint/2010/main" val="37369125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ChangeArrowheads="1"/>
          </p:cNvSpPr>
          <p:nvPr/>
        </p:nvSpPr>
        <p:spPr bwMode="auto">
          <a:xfrm>
            <a:off x="1444" y="4204"/>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pic>
        <p:nvPicPr>
          <p:cNvPr id="9728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4" y="507067"/>
            <a:ext cx="7950489" cy="5779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7283" name="Text Box 2"/>
          <p:cNvSpPr txBox="1">
            <a:spLocks noChangeArrowheads="1"/>
          </p:cNvSpPr>
          <p:nvPr/>
        </p:nvSpPr>
        <p:spPr bwMode="auto">
          <a:xfrm>
            <a:off x="770602" y="6566990"/>
            <a:ext cx="861699" cy="215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0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a:t>
            </a:r>
            <a:r>
              <a:rPr kumimoji="0" lang="en-GB" sz="900" b="1" i="0" u="none" strike="noStrike" kern="1200" cap="none" spc="0" normalizeH="0" baseline="0" noProof="0">
                <a:ln>
                  <a:noFill/>
                </a:ln>
                <a:solidFill>
                  <a:srgbClr val="FFFFFF"/>
                </a:solidFill>
                <a:effectLst/>
                <a:uLnTx/>
                <a:uFillTx/>
                <a:latin typeface="Times New Roman" charset="0"/>
                <a:ea typeface="MS Gothic" charset="0"/>
                <a:cs typeface="MS Gothic" charset="0"/>
              </a:rPr>
              <a:t>2006</a:t>
            </a: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TBBMI</a:t>
            </a:r>
          </a:p>
        </p:txBody>
      </p:sp>
      <p:sp>
        <p:nvSpPr>
          <p:cNvPr id="97284" name="Rectangle 3"/>
          <p:cNvSpPr>
            <a:spLocks noChangeArrowheads="1"/>
          </p:cNvSpPr>
          <p:nvPr/>
        </p:nvSpPr>
        <p:spPr bwMode="auto">
          <a:xfrm>
            <a:off x="7906967" y="6544258"/>
            <a:ext cx="672999" cy="2170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7285" name="Picture 4"/>
          <p:cNvSpPr>
            <a:spLocks noChangeAspect="1" noChangeArrowheads="1"/>
          </p:cNvSpPr>
          <p:nvPr/>
        </p:nvSpPr>
        <p:spPr bwMode="auto">
          <a:xfrm>
            <a:off x="571504" y="507069"/>
            <a:ext cx="7950489" cy="5780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858" tIns="40928" rIns="81858" bIns="40928"/>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7286" name="Text Box 5"/>
          <p:cNvSpPr txBox="1">
            <a:spLocks noChangeArrowheads="1"/>
          </p:cNvSpPr>
          <p:nvPr/>
        </p:nvSpPr>
        <p:spPr bwMode="auto">
          <a:xfrm rot="1320000">
            <a:off x="3338081" y="4324071"/>
            <a:ext cx="2108488" cy="49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MEDITERRANEAN SEA</a:t>
            </a:r>
          </a:p>
        </p:txBody>
      </p:sp>
      <p:sp>
        <p:nvSpPr>
          <p:cNvPr id="97287" name="Text Box 6"/>
          <p:cNvSpPr txBox="1">
            <a:spLocks noChangeArrowheads="1"/>
          </p:cNvSpPr>
          <p:nvPr/>
        </p:nvSpPr>
        <p:spPr bwMode="auto">
          <a:xfrm rot="1320000">
            <a:off x="584492" y="1392332"/>
            <a:ext cx="1363806" cy="49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ATLANTIC OCEAN</a:t>
            </a:r>
          </a:p>
        </p:txBody>
      </p:sp>
      <p:sp>
        <p:nvSpPr>
          <p:cNvPr id="97288" name="Rectangle 7"/>
          <p:cNvSpPr>
            <a:spLocks noChangeArrowheads="1"/>
          </p:cNvSpPr>
          <p:nvPr/>
        </p:nvSpPr>
        <p:spPr bwMode="auto">
          <a:xfrm>
            <a:off x="571504" y="495860"/>
            <a:ext cx="7950489" cy="5828460"/>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7289" name="Text Box 8"/>
          <p:cNvSpPr txBox="1">
            <a:spLocks noChangeArrowheads="1"/>
          </p:cNvSpPr>
          <p:nvPr/>
        </p:nvSpPr>
        <p:spPr bwMode="auto">
          <a:xfrm>
            <a:off x="8758209" y="97428"/>
            <a:ext cx="184210" cy="3822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161" tIns="45745" rIns="91161" bIns="457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234"/>
              </a:spcBef>
              <a:spcAft>
                <a:spcPct val="0"/>
              </a:spcAft>
              <a:buClr>
                <a:srgbClr val="FFA27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000" b="0" i="0" u="none" strike="noStrike" kern="1200" cap="none" spc="0" normalizeH="0" baseline="0" noProof="0">
                <a:ln>
                  <a:noFill/>
                </a:ln>
                <a:solidFill>
                  <a:srgbClr val="FFA27C"/>
                </a:solidFill>
                <a:effectLst/>
                <a:uLnTx/>
                <a:uFillTx/>
                <a:latin typeface="Comic Sans MS" charset="0"/>
                <a:ea typeface="MS Gothic" charset="0"/>
                <a:cs typeface="MS Gothic" charset="0"/>
              </a:rPr>
              <a:t> </a:t>
            </a:r>
          </a:p>
        </p:txBody>
      </p:sp>
      <p:sp>
        <p:nvSpPr>
          <p:cNvPr id="104458" name="Text Box 9"/>
          <p:cNvSpPr txBox="1">
            <a:spLocks noChangeArrowheads="1"/>
          </p:cNvSpPr>
          <p:nvPr/>
        </p:nvSpPr>
        <p:spPr bwMode="auto">
          <a:xfrm>
            <a:off x="2933989" y="3024199"/>
            <a:ext cx="1691560"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FFFFF"/>
                </a:solidFill>
                <a:effectLst>
                  <a:glow rad="152400">
                    <a:srgbClr val="000000"/>
                  </a:glow>
                </a:effectLst>
                <a:uLnTx/>
                <a:uFillTx/>
                <a:latin typeface="Comic Sans MS" charset="0"/>
                <a:ea typeface="MS Gothic" charset="0"/>
                <a:cs typeface="MS Gothic" charset="0"/>
              </a:rPr>
              <a:t>ROME•</a:t>
            </a:r>
          </a:p>
        </p:txBody>
      </p:sp>
      <p:sp>
        <p:nvSpPr>
          <p:cNvPr id="104459" name="Text Box 10"/>
          <p:cNvSpPr txBox="1">
            <a:spLocks noChangeArrowheads="1"/>
          </p:cNvSpPr>
          <p:nvPr/>
        </p:nvSpPr>
        <p:spPr bwMode="auto">
          <a:xfrm>
            <a:off x="6459682" y="4150392"/>
            <a:ext cx="2684318"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000000"/>
                </a:solidFill>
                <a:effectLst>
                  <a:glow rad="152400">
                    <a:srgbClr val="FFFFFF"/>
                  </a:glow>
                </a:effectLst>
                <a:uLnTx/>
                <a:uFillTx/>
                <a:latin typeface="Comic Sans MS" charset="0"/>
                <a:ea typeface="MS Gothic" charset="0"/>
                <a:cs typeface="MS Gothic" charset="0"/>
              </a:rPr>
              <a:t>•Syrian Antioch</a:t>
            </a:r>
          </a:p>
        </p:txBody>
      </p:sp>
      <p:sp>
        <p:nvSpPr>
          <p:cNvPr id="104460" name="Text Box 11"/>
          <p:cNvSpPr txBox="1">
            <a:spLocks noChangeArrowheads="1"/>
          </p:cNvSpPr>
          <p:nvPr/>
        </p:nvSpPr>
        <p:spPr bwMode="auto">
          <a:xfrm>
            <a:off x="5964670" y="3501850"/>
            <a:ext cx="2980470"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cs typeface="MS Gothic" charset="0"/>
              </a:rPr>
              <a:t>•</a:t>
            </a:r>
            <a:r>
              <a:rPr kumimoji="0" lang="en-GB" sz="2500" b="1" i="0" u="none" strike="noStrike" kern="1200" cap="none" spc="0" normalizeH="0" baseline="0" noProof="0" dirty="0" err="1">
                <a:ln>
                  <a:noFill/>
                </a:ln>
                <a:solidFill>
                  <a:srgbClr val="000000"/>
                </a:solidFill>
                <a:effectLst>
                  <a:glow rad="152400">
                    <a:srgbClr val="FFFFFF"/>
                  </a:glow>
                </a:effectLst>
                <a:uLnTx/>
                <a:uFillTx/>
                <a:latin typeface="Comic Sans MS" charset="0"/>
                <a:ea typeface="MS Gothic" charset="0"/>
                <a:cs typeface="MS Gothic" charset="0"/>
              </a:rPr>
              <a:t>Pisidian</a:t>
            </a:r>
            <a:r>
              <a:rPr kumimoji="0" lang="en-GB" sz="2500"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cs typeface="MS Gothic" charset="0"/>
              </a:rPr>
              <a:t> Antioch</a:t>
            </a:r>
          </a:p>
        </p:txBody>
      </p:sp>
      <p:sp>
        <p:nvSpPr>
          <p:cNvPr id="104461" name="Text Box 12"/>
          <p:cNvSpPr txBox="1">
            <a:spLocks noChangeArrowheads="1"/>
          </p:cNvSpPr>
          <p:nvPr/>
        </p:nvSpPr>
        <p:spPr bwMode="auto">
          <a:xfrm>
            <a:off x="3899505" y="3787600"/>
            <a:ext cx="1327141"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FFFFF"/>
                </a:solidFill>
                <a:effectLst>
                  <a:glow rad="152400">
                    <a:srgbClr val="000000"/>
                  </a:glow>
                </a:effectLst>
                <a:uLnTx/>
                <a:uFillTx/>
                <a:latin typeface="Comic Sans MS" charset="0"/>
                <a:ea typeface="MS Gothic" charset="0"/>
                <a:cs typeface="MS Gothic" charset="0"/>
              </a:rPr>
              <a:t>Athens</a:t>
            </a:r>
          </a:p>
        </p:txBody>
      </p:sp>
      <p:sp>
        <p:nvSpPr>
          <p:cNvPr id="97294" name="Text Box 13"/>
          <p:cNvSpPr txBox="1">
            <a:spLocks noChangeArrowheads="1"/>
          </p:cNvSpPr>
          <p:nvPr/>
        </p:nvSpPr>
        <p:spPr bwMode="auto">
          <a:xfrm>
            <a:off x="4675909" y="3650316"/>
            <a:ext cx="307398" cy="556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019"/>
              </a:spcBef>
              <a:spcAft>
                <a:spcPct val="0"/>
              </a:spcAft>
              <a:buClr>
                <a:srgbClr val="919191"/>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919191"/>
                </a:solidFill>
                <a:effectLst/>
                <a:uLnTx/>
                <a:uFillTx/>
                <a:latin typeface="Comic Sans MS" charset="0"/>
                <a:ea typeface="MS Gothic" charset="0"/>
                <a:cs typeface="MS Gothic" charset="0"/>
              </a:rPr>
              <a:t>•</a:t>
            </a:r>
          </a:p>
        </p:txBody>
      </p:sp>
      <p:sp>
        <p:nvSpPr>
          <p:cNvPr id="104463" name="Text Box 14"/>
          <p:cNvSpPr txBox="1">
            <a:spLocks noChangeArrowheads="1"/>
          </p:cNvSpPr>
          <p:nvPr/>
        </p:nvSpPr>
        <p:spPr bwMode="auto">
          <a:xfrm>
            <a:off x="4625400" y="3076025"/>
            <a:ext cx="2067905"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cs typeface="MS Gothic" charset="0"/>
              </a:rPr>
              <a:t>•Macedonia</a:t>
            </a:r>
          </a:p>
        </p:txBody>
      </p:sp>
      <p:grpSp>
        <p:nvGrpSpPr>
          <p:cNvPr id="97296" name="Group 15"/>
          <p:cNvGrpSpPr>
            <a:grpSpLocks/>
          </p:cNvGrpSpPr>
          <p:nvPr/>
        </p:nvGrpSpPr>
        <p:grpSpPr bwMode="auto">
          <a:xfrm>
            <a:off x="971264" y="2241179"/>
            <a:ext cx="7340023" cy="3760974"/>
            <a:chOff x="673" y="1600"/>
            <a:chExt cx="5086" cy="2685"/>
          </a:xfrm>
        </p:grpSpPr>
        <p:sp>
          <p:nvSpPr>
            <p:cNvPr id="104492" name="Text Box 16"/>
            <p:cNvSpPr txBox="1">
              <a:spLocks noChangeArrowheads="1"/>
            </p:cNvSpPr>
            <p:nvPr/>
          </p:nvSpPr>
          <p:spPr bwMode="auto">
            <a:xfrm>
              <a:off x="673" y="2759"/>
              <a:ext cx="1813"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glow rad="152400">
                      <a:srgbClr val="FFFFFF"/>
                    </a:glow>
                  </a:effectLst>
                  <a:uLnTx/>
                  <a:uFillTx/>
                  <a:latin typeface="Comic Sans MS" charset="0"/>
                  <a:ea typeface="MS Gothic" charset="0"/>
                  <a:cs typeface="MS Gothic" charset="0"/>
                </a:rPr>
                <a:t>AFRICA</a:t>
              </a:r>
            </a:p>
          </p:txBody>
        </p:sp>
        <p:sp>
          <p:nvSpPr>
            <p:cNvPr id="104493" name="Text Box 17"/>
            <p:cNvSpPr txBox="1">
              <a:spLocks noChangeArrowheads="1"/>
            </p:cNvSpPr>
            <p:nvPr/>
          </p:nvSpPr>
          <p:spPr bwMode="auto">
            <a:xfrm>
              <a:off x="4121" y="2245"/>
              <a:ext cx="1029"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dirty="0">
                  <a:ln>
                    <a:noFill/>
                  </a:ln>
                  <a:solidFill>
                    <a:srgbClr val="0033CC"/>
                  </a:solidFill>
                  <a:effectLst>
                    <a:glow rad="152400">
                      <a:srgbClr val="FFFFFF"/>
                    </a:glow>
                  </a:effectLst>
                  <a:uLnTx/>
                  <a:uFillTx/>
                  <a:latin typeface="Comic Sans MS" charset="0"/>
                  <a:ea typeface="MS Gothic" charset="0"/>
                  <a:cs typeface="MS Gothic" charset="0"/>
                </a:rPr>
                <a:t>ASIA</a:t>
              </a:r>
            </a:p>
          </p:txBody>
        </p:sp>
        <p:sp>
          <p:nvSpPr>
            <p:cNvPr id="104494" name="Text Box 18"/>
            <p:cNvSpPr txBox="1">
              <a:spLocks noChangeArrowheads="1"/>
            </p:cNvSpPr>
            <p:nvPr/>
          </p:nvSpPr>
          <p:spPr bwMode="auto">
            <a:xfrm>
              <a:off x="803" y="1600"/>
              <a:ext cx="1998" cy="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01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0033CC"/>
                  </a:solidFill>
                  <a:effectLst>
                    <a:glow rad="152400">
                      <a:srgbClr val="FFFFFF"/>
                    </a:glow>
                  </a:effectLst>
                  <a:uLnTx/>
                  <a:uFillTx/>
                  <a:latin typeface="Comic Sans MS" charset="0"/>
                  <a:ea typeface="MS Gothic" charset="0"/>
                  <a:cs typeface="MS Gothic" charset="0"/>
                </a:rPr>
                <a:t>EUROPE</a:t>
              </a:r>
            </a:p>
          </p:txBody>
        </p:sp>
        <p:sp>
          <p:nvSpPr>
            <p:cNvPr id="104495" name="Text Box 19"/>
            <p:cNvSpPr txBox="1">
              <a:spLocks noChangeArrowheads="1"/>
            </p:cNvSpPr>
            <p:nvPr/>
          </p:nvSpPr>
          <p:spPr bwMode="auto">
            <a:xfrm>
              <a:off x="4599" y="3922"/>
              <a:ext cx="1160"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73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800" b="1" i="0" u="none" strike="noStrike" kern="1200" cap="none" spc="0" normalizeH="0" baseline="0" noProof="0">
                  <a:ln>
                    <a:noFill/>
                  </a:ln>
                  <a:solidFill>
                    <a:srgbClr val="0033CC"/>
                  </a:solidFill>
                  <a:effectLst>
                    <a:glow rad="152400">
                      <a:srgbClr val="FFFFFF"/>
                    </a:glow>
                  </a:effectLst>
                  <a:uLnTx/>
                  <a:uFillTx/>
                  <a:latin typeface="Comic Sans MS" charset="0"/>
                  <a:ea typeface="MS Gothic" charset="0"/>
                  <a:cs typeface="MS Gothic" charset="0"/>
                </a:rPr>
                <a:t>ARABIA</a:t>
              </a:r>
            </a:p>
          </p:txBody>
        </p:sp>
      </p:grpSp>
      <p:grpSp>
        <p:nvGrpSpPr>
          <p:cNvPr id="3" name="Group 20"/>
          <p:cNvGrpSpPr>
            <a:grpSpLocks/>
          </p:cNvGrpSpPr>
          <p:nvPr/>
        </p:nvGrpSpPr>
        <p:grpSpPr bwMode="auto">
          <a:xfrm>
            <a:off x="121231" y="5388630"/>
            <a:ext cx="8771659" cy="1196228"/>
            <a:chOff x="526" y="3847"/>
            <a:chExt cx="5736" cy="854"/>
          </a:xfrm>
        </p:grpSpPr>
        <p:sp>
          <p:nvSpPr>
            <p:cNvPr id="48149" name="Rectangle 21"/>
            <p:cNvSpPr>
              <a:spLocks noChangeArrowheads="1"/>
            </p:cNvSpPr>
            <p:nvPr/>
          </p:nvSpPr>
          <p:spPr bwMode="auto">
            <a:xfrm>
              <a:off x="526" y="3847"/>
              <a:ext cx="5736" cy="854"/>
            </a:xfrm>
            <a:prstGeom prst="rect">
              <a:avLst/>
            </a:prstGeom>
            <a:blipFill dpi="0" rotWithShape="0">
              <a:blip r:embed="rId4"/>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7323" name="Rectangle 22"/>
            <p:cNvSpPr>
              <a:spLocks noChangeArrowheads="1"/>
            </p:cNvSpPr>
            <p:nvPr/>
          </p:nvSpPr>
          <p:spPr bwMode="auto">
            <a:xfrm>
              <a:off x="596" y="3918"/>
              <a:ext cx="5566"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p>
              <a:pPr marL="0" marR="0" lvl="0" indent="0" algn="l" defTabSz="404279" rtl="0" eaLnBrk="0" fontAlgn="base" latinLnBrk="0" hangingPunct="0">
                <a:lnSpc>
                  <a:spcPct val="85000"/>
                </a:lnSpc>
                <a:spcBef>
                  <a:spcPct val="0"/>
                </a:spcBef>
                <a:spcAft>
                  <a:spcPct val="0"/>
                </a:spcAft>
                <a:buClr>
                  <a:srgbClr val="000000"/>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Significance: extended time at the church in </a:t>
              </a:r>
              <a:r>
                <a:rPr kumimoji="0" lang="en-GB" sz="2200" b="1" i="0" u="sng" strike="noStrike" kern="1200" cap="none" spc="0" normalizeH="0" baseline="0" noProof="0">
                  <a:ln>
                    <a:noFill/>
                  </a:ln>
                  <a:solidFill>
                    <a:srgbClr val="FC0128"/>
                  </a:solidFill>
                  <a:effectLst/>
                  <a:uLnTx/>
                  <a:uFillTx/>
                  <a:latin typeface="Comic Sans MS" charset="0"/>
                  <a:ea typeface="MS Gothic" charset="0"/>
                  <a:cs typeface="MS Gothic" charset="0"/>
                </a:rPr>
                <a:t>Ephesus</a:t>
              </a: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 young man raised from the dead; important letters written; riot with Ephesian artisans at </a:t>
              </a:r>
              <a:r>
                <a:rPr kumimoji="0" lang="en-GB" sz="2200" b="1" i="0" u="sng" strike="noStrike" kern="1200" cap="none" spc="0" normalizeH="0" baseline="0" noProof="0">
                  <a:ln>
                    <a:noFill/>
                  </a:ln>
                  <a:solidFill>
                    <a:srgbClr val="FC0128"/>
                  </a:solidFill>
                  <a:effectLst/>
                  <a:uLnTx/>
                  <a:uFillTx/>
                  <a:latin typeface="Comic Sans MS" charset="0"/>
                  <a:ea typeface="MS Gothic" charset="0"/>
                  <a:cs typeface="MS Gothic" charset="0"/>
                </a:rPr>
                <a:t>amphitheatre</a:t>
              </a: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p>
          </p:txBody>
        </p:sp>
      </p:grpSp>
      <p:sp>
        <p:nvSpPr>
          <p:cNvPr id="104466" name="Text Box 23"/>
          <p:cNvSpPr txBox="1">
            <a:spLocks noChangeArrowheads="1"/>
          </p:cNvSpPr>
          <p:nvPr/>
        </p:nvSpPr>
        <p:spPr bwMode="auto">
          <a:xfrm>
            <a:off x="6459699" y="4668662"/>
            <a:ext cx="2009365"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cs typeface="MS Gothic" charset="0"/>
              </a:rPr>
              <a:t>•Jerusalem</a:t>
            </a:r>
          </a:p>
        </p:txBody>
      </p:sp>
      <p:sp>
        <p:nvSpPr>
          <p:cNvPr id="48152" name="Text Box 24"/>
          <p:cNvSpPr txBox="1">
            <a:spLocks noChangeArrowheads="1"/>
          </p:cNvSpPr>
          <p:nvPr/>
        </p:nvSpPr>
        <p:spPr bwMode="auto">
          <a:xfrm>
            <a:off x="730250" y="4055132"/>
            <a:ext cx="1718830" cy="324971"/>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01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600" b="1" i="0" u="none" strike="noStrike" kern="1200" cap="none" spc="0" normalizeH="0" baseline="0" noProof="0">
                <a:ln>
                  <a:noFill/>
                </a:ln>
                <a:solidFill>
                  <a:srgbClr val="000000"/>
                </a:solidFill>
                <a:effectLst/>
                <a:uLnTx/>
                <a:uFillTx/>
                <a:latin typeface="Comic Sans MS" charset="0"/>
                <a:ea typeface="MS Gothic" charset="0"/>
                <a:cs typeface="MS Gothic" charset="0"/>
              </a:rPr>
              <a:t>Acts 18-21</a:t>
            </a:r>
          </a:p>
        </p:txBody>
      </p:sp>
      <p:grpSp>
        <p:nvGrpSpPr>
          <p:cNvPr id="4" name="Group 25"/>
          <p:cNvGrpSpPr>
            <a:grpSpLocks/>
          </p:cNvGrpSpPr>
          <p:nvPr/>
        </p:nvGrpSpPr>
        <p:grpSpPr bwMode="auto">
          <a:xfrm>
            <a:off x="186172" y="4563596"/>
            <a:ext cx="5563465" cy="613522"/>
            <a:chOff x="485" y="3258"/>
            <a:chExt cx="3227" cy="438"/>
          </a:xfrm>
        </p:grpSpPr>
        <p:sp>
          <p:nvSpPr>
            <p:cNvPr id="48154" name="Rectangle 26"/>
            <p:cNvSpPr>
              <a:spLocks noChangeArrowheads="1"/>
            </p:cNvSpPr>
            <p:nvPr/>
          </p:nvSpPr>
          <p:spPr bwMode="auto">
            <a:xfrm>
              <a:off x="521" y="3258"/>
              <a:ext cx="2950" cy="438"/>
            </a:xfrm>
            <a:prstGeom prst="rect">
              <a:avLst/>
            </a:prstGeom>
            <a:blipFill dpi="0" rotWithShape="0">
              <a:blip r:embed="rId4"/>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7321" name="Text Box 27"/>
            <p:cNvSpPr txBox="1">
              <a:spLocks noChangeArrowheads="1"/>
            </p:cNvSpPr>
            <p:nvPr/>
          </p:nvSpPr>
          <p:spPr bwMode="auto">
            <a:xfrm>
              <a:off x="485" y="3275"/>
              <a:ext cx="3227" cy="3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795"/>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900" b="1" i="0" u="none" strike="noStrike" kern="1200" cap="none" spc="0" normalizeH="0" baseline="0" noProof="0">
                  <a:ln>
                    <a:noFill/>
                  </a:ln>
                  <a:solidFill>
                    <a:srgbClr val="000000"/>
                  </a:solidFill>
                  <a:effectLst/>
                  <a:uLnTx/>
                  <a:uFillTx/>
                  <a:latin typeface="Comic Sans MS" charset="0"/>
                  <a:ea typeface="MS Gothic" charset="0"/>
                  <a:cs typeface="MS Gothic" charset="0"/>
                </a:rPr>
                <a:t>3.</a:t>
              </a:r>
              <a:r>
                <a:rPr kumimoji="0" lang="en-GB" altLang="ja-JP" sz="2900" b="1" i="0" u="none" strike="noStrike" kern="1200" cap="none" spc="0" normalizeH="0" baseline="0" noProof="0">
                  <a:ln>
                    <a:noFill/>
                  </a:ln>
                  <a:solidFill>
                    <a:srgbClr val="000000"/>
                  </a:solidFill>
                  <a:effectLst/>
                  <a:uLnTx/>
                  <a:uFillTx/>
                  <a:latin typeface="Comic Sans MS" charset="0"/>
                  <a:ea typeface="MS Gothic" charset="0"/>
                  <a:cs typeface="MS Gothic" charset="0"/>
                </a:rPr>
                <a:t>The </a:t>
              </a:r>
              <a:r>
                <a:rPr kumimoji="0" lang="en-GB" altLang="ja-JP" sz="2900" b="1" i="1" u="sng" strike="noStrike" kern="1200" cap="none" spc="0" normalizeH="0" baseline="0" noProof="0">
                  <a:ln>
                    <a:noFill/>
                  </a:ln>
                  <a:solidFill>
                    <a:srgbClr val="FC0128"/>
                  </a:solidFill>
                  <a:effectLst/>
                  <a:uLnTx/>
                  <a:uFillTx/>
                  <a:latin typeface="Comic Sans MS" charset="0"/>
                  <a:ea typeface="MS Gothic" charset="0"/>
                  <a:cs typeface="MS Gothic" charset="0"/>
                </a:rPr>
                <a:t>Asian</a:t>
              </a:r>
              <a:r>
                <a:rPr kumimoji="0" lang="en-GB" altLang="ja-JP" sz="2900" b="1" i="0" u="none" strike="noStrike" kern="1200" cap="none" spc="0" normalizeH="0" baseline="0" noProof="0">
                  <a:ln>
                    <a:noFill/>
                  </a:ln>
                  <a:solidFill>
                    <a:srgbClr val="000000"/>
                  </a:solidFill>
                  <a:effectLst/>
                  <a:uLnTx/>
                  <a:uFillTx/>
                  <a:latin typeface="Comic Sans MS" charset="0"/>
                  <a:ea typeface="MS Gothic" charset="0"/>
                  <a:cs typeface="MS Gothic" charset="0"/>
                </a:rPr>
                <a:t> Thrust</a:t>
              </a:r>
              <a:r>
                <a:rPr kumimoji="0" lang="ru-RU" altLang="ja-JP" sz="29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endParaRPr kumimoji="0" lang="en-GB" sz="2900" b="1" i="0" u="none" strike="noStrike" kern="1200" cap="none" spc="0" normalizeH="0" baseline="0" noProof="0">
                <a:ln>
                  <a:noFill/>
                </a:ln>
                <a:solidFill>
                  <a:srgbClr val="000000"/>
                </a:solidFill>
                <a:effectLst/>
                <a:uLnTx/>
                <a:uFillTx/>
                <a:latin typeface="Comic Sans MS" charset="0"/>
                <a:ea typeface="MS Gothic" charset="0"/>
                <a:cs typeface="MS Gothic" charset="0"/>
              </a:endParaRPr>
            </a:p>
          </p:txBody>
        </p:sp>
      </p:grpSp>
      <p:sp>
        <p:nvSpPr>
          <p:cNvPr id="48156" name="AutoShape 28"/>
          <p:cNvSpPr>
            <a:spLocks noChangeArrowheads="1"/>
          </p:cNvSpPr>
          <p:nvPr/>
        </p:nvSpPr>
        <p:spPr bwMode="auto">
          <a:xfrm rot="5940000">
            <a:off x="4801321" y="3727591"/>
            <a:ext cx="609319" cy="41275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104470" name="Text Box 29"/>
          <p:cNvSpPr txBox="1">
            <a:spLocks noChangeArrowheads="1"/>
          </p:cNvSpPr>
          <p:nvPr/>
        </p:nvSpPr>
        <p:spPr bwMode="auto">
          <a:xfrm>
            <a:off x="5186797" y="3717551"/>
            <a:ext cx="1731818" cy="410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defPPr>
              <a:defRPr lang="en-GB"/>
            </a:defPPr>
            <a:lvl1pPr>
              <a:spcBef>
                <a:spcPts val="1250"/>
              </a:spcBef>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b="1">
                <a:solidFill>
                  <a:srgbClr val="000000"/>
                </a:solidFill>
                <a:effectLst>
                  <a:glow rad="152400">
                    <a:schemeClr val="bg1"/>
                  </a:glow>
                </a:effectLst>
                <a:latin typeface="Comic Sans MS" charset="0"/>
                <a:ea typeface="MS Gothic" charset="0"/>
                <a:cs typeface="MS Gothic"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9pPr>
          </a:lstStyle>
          <a:p>
            <a:pPr marL="0" marR="0" lvl="0" indent="0" algn="l" defTabSz="406410" rtl="0" eaLnBrk="0" fontAlgn="base" latinLnBrk="0" hangingPunct="0">
              <a:lnSpc>
                <a:spcPct val="93000"/>
              </a:lnSpc>
              <a:spcBef>
                <a:spcPts val="125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200"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rPr>
              <a:t>•Ephesus</a:t>
            </a:r>
          </a:p>
        </p:txBody>
      </p:sp>
      <p:grpSp>
        <p:nvGrpSpPr>
          <p:cNvPr id="5" name="Group 30"/>
          <p:cNvGrpSpPr>
            <a:grpSpLocks/>
          </p:cNvGrpSpPr>
          <p:nvPr/>
        </p:nvGrpSpPr>
        <p:grpSpPr bwMode="auto">
          <a:xfrm>
            <a:off x="3932673" y="191901"/>
            <a:ext cx="4968875" cy="3154456"/>
            <a:chOff x="2725" y="137"/>
            <a:chExt cx="3443" cy="2252"/>
          </a:xfrm>
        </p:grpSpPr>
        <p:pic>
          <p:nvPicPr>
            <p:cNvPr id="48159" name="Picture 3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25" y="137"/>
              <a:ext cx="3443" cy="1996"/>
            </a:xfrm>
            <a:prstGeom prst="rect">
              <a:avLst/>
            </a:prstGeom>
            <a:noFill/>
            <a:ln w="76320">
              <a:solidFill>
                <a:srgbClr val="2F8B20"/>
              </a:solidFill>
              <a:miter lim="800000"/>
              <a:headEnd/>
              <a:tailEnd/>
            </a:ln>
            <a:effectLst>
              <a:outerShdw blurRad="63500" dist="71785" dir="2700000" algn="ctr" rotWithShape="0">
                <a:srgbClr val="000000"/>
              </a:outerShdw>
            </a:effectLst>
          </p:spPr>
        </p:pic>
        <p:sp>
          <p:nvSpPr>
            <p:cNvPr id="97319" name="Text Box 32"/>
            <p:cNvSpPr txBox="1">
              <a:spLocks noChangeArrowheads="1"/>
            </p:cNvSpPr>
            <p:nvPr/>
          </p:nvSpPr>
          <p:spPr bwMode="auto">
            <a:xfrm>
              <a:off x="2768" y="1807"/>
              <a:ext cx="2661" cy="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112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FEA18"/>
                  </a:solidFill>
                  <a:effectLst>
                    <a:glow rad="101600">
                      <a:srgbClr val="000000"/>
                    </a:glow>
                  </a:effectLst>
                  <a:uLnTx/>
                  <a:uFillTx/>
                  <a:latin typeface="Comic Sans MS" charset="0"/>
                  <a:ea typeface="MS Gothic" charset="0"/>
                  <a:cs typeface="MS Gothic" charset="0"/>
                </a:rPr>
                <a:t>     ANCIENT EPHESUS</a:t>
              </a:r>
            </a:p>
          </p:txBody>
        </p:sp>
      </p:grpSp>
      <p:sp>
        <p:nvSpPr>
          <p:cNvPr id="97304" name="Text Box 33"/>
          <p:cNvSpPr txBox="1">
            <a:spLocks noChangeArrowheads="1"/>
          </p:cNvSpPr>
          <p:nvPr/>
        </p:nvSpPr>
        <p:spPr bwMode="auto">
          <a:xfrm>
            <a:off x="8608582" y="6222069"/>
            <a:ext cx="167409" cy="323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7305" name="Rectangle 34"/>
          <p:cNvSpPr>
            <a:spLocks noChangeArrowheads="1"/>
          </p:cNvSpPr>
          <p:nvPr/>
        </p:nvSpPr>
        <p:spPr bwMode="auto">
          <a:xfrm>
            <a:off x="7905524" y="6540757"/>
            <a:ext cx="672999" cy="2170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7306" name="Text Box 35"/>
          <p:cNvSpPr txBox="1">
            <a:spLocks noChangeArrowheads="1"/>
          </p:cNvSpPr>
          <p:nvPr/>
        </p:nvSpPr>
        <p:spPr bwMode="auto">
          <a:xfrm>
            <a:off x="8456056" y="6539675"/>
            <a:ext cx="303629" cy="215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61"/>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45</a:t>
            </a:r>
          </a:p>
        </p:txBody>
      </p:sp>
      <p:sp>
        <p:nvSpPr>
          <p:cNvPr id="97307" name="Text Box 36"/>
          <p:cNvSpPr txBox="1">
            <a:spLocks noChangeArrowheads="1"/>
          </p:cNvSpPr>
          <p:nvPr/>
        </p:nvSpPr>
        <p:spPr bwMode="auto">
          <a:xfrm>
            <a:off x="8696808" y="6487339"/>
            <a:ext cx="278148" cy="287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4</a:t>
            </a:r>
          </a:p>
        </p:txBody>
      </p:sp>
      <p:sp>
        <p:nvSpPr>
          <p:cNvPr id="48165" name="AutoShape 37"/>
          <p:cNvSpPr>
            <a:spLocks noChangeArrowheads="1"/>
          </p:cNvSpPr>
          <p:nvPr/>
        </p:nvSpPr>
        <p:spPr bwMode="auto">
          <a:xfrm>
            <a:off x="4172252" y="588309"/>
            <a:ext cx="3325091" cy="1306886"/>
          </a:xfrm>
          <a:prstGeom prst="roundRect">
            <a:avLst>
              <a:gd name="adj" fmla="val 16667"/>
            </a:avLst>
          </a:prstGeom>
          <a:noFill/>
          <a:ln w="57240">
            <a:solidFill>
              <a:srgbClr val="FFEA18"/>
            </a:solidFill>
            <a:miter lim="800000"/>
            <a:headEnd/>
            <a:tailEnd/>
          </a:ln>
          <a:effectLst>
            <a:outerShdw blurRad="63500" dist="53966"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grpSp>
        <p:nvGrpSpPr>
          <p:cNvPr id="6" name="Group 38"/>
          <p:cNvGrpSpPr>
            <a:grpSpLocks/>
          </p:cNvGrpSpPr>
          <p:nvPr/>
        </p:nvGrpSpPr>
        <p:grpSpPr bwMode="auto">
          <a:xfrm>
            <a:off x="251127" y="1014143"/>
            <a:ext cx="3713307" cy="2386853"/>
            <a:chOff x="585" y="999"/>
            <a:chExt cx="2573" cy="1703"/>
          </a:xfrm>
        </p:grpSpPr>
        <p:sp>
          <p:nvSpPr>
            <p:cNvPr id="97316" name="AutoShape 39"/>
            <p:cNvSpPr>
              <a:spLocks noChangeArrowheads="1"/>
            </p:cNvSpPr>
            <p:nvPr/>
          </p:nvSpPr>
          <p:spPr bwMode="auto">
            <a:xfrm flipH="1">
              <a:off x="622" y="99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7317" name="Text Box 40"/>
            <p:cNvSpPr txBox="1">
              <a:spLocks noChangeArrowheads="1"/>
            </p:cNvSpPr>
            <p:nvPr/>
          </p:nvSpPr>
          <p:spPr bwMode="auto">
            <a:xfrm>
              <a:off x="585" y="1196"/>
              <a:ext cx="2573" cy="1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370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A.D.   </a:t>
              </a:r>
              <a:b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br>
              <a: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53-57</a:t>
              </a:r>
            </a:p>
          </p:txBody>
        </p:sp>
      </p:grpSp>
      <p:sp>
        <p:nvSpPr>
          <p:cNvPr id="48169" name="AutoShape 41"/>
          <p:cNvSpPr>
            <a:spLocks noChangeArrowheads="1"/>
          </p:cNvSpPr>
          <p:nvPr/>
        </p:nvSpPr>
        <p:spPr bwMode="auto">
          <a:xfrm rot="5400000">
            <a:off x="6611071" y="3962916"/>
            <a:ext cx="609319" cy="41275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8170" name="AutoShape 42"/>
          <p:cNvSpPr>
            <a:spLocks noChangeArrowheads="1"/>
          </p:cNvSpPr>
          <p:nvPr/>
        </p:nvSpPr>
        <p:spPr bwMode="auto">
          <a:xfrm rot="1200000">
            <a:off x="5469670" y="3316942"/>
            <a:ext cx="627785" cy="3992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8171" name="AutoShape 43"/>
          <p:cNvSpPr>
            <a:spLocks noChangeArrowheads="1"/>
          </p:cNvSpPr>
          <p:nvPr/>
        </p:nvSpPr>
        <p:spPr bwMode="auto">
          <a:xfrm rot="15180000">
            <a:off x="4307051" y="3448146"/>
            <a:ext cx="610721" cy="41275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8172" name="AutoShape 44"/>
          <p:cNvSpPr>
            <a:spLocks noChangeArrowheads="1"/>
          </p:cNvSpPr>
          <p:nvPr/>
        </p:nvSpPr>
        <p:spPr bwMode="auto">
          <a:xfrm rot="11580000">
            <a:off x="5524511" y="4364691"/>
            <a:ext cx="627785" cy="3992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8173" name="Freeform 45"/>
          <p:cNvSpPr>
            <a:spLocks noChangeArrowheads="1"/>
          </p:cNvSpPr>
          <p:nvPr/>
        </p:nvSpPr>
        <p:spPr bwMode="auto">
          <a:xfrm>
            <a:off x="4735093" y="3168463"/>
            <a:ext cx="1956955" cy="1339103"/>
          </a:xfrm>
          <a:custGeom>
            <a:avLst/>
            <a:gdLst/>
            <a:ahLst/>
            <a:cxnLst>
              <a:cxn ang="0">
                <a:pos x="1338" y="820"/>
              </a:cxn>
              <a:cxn ang="0">
                <a:pos x="1356" y="713"/>
              </a:cxn>
              <a:cxn ang="0">
                <a:pos x="1212" y="497"/>
              </a:cxn>
              <a:cxn ang="0">
                <a:pos x="691" y="488"/>
              </a:cxn>
              <a:cxn ang="0">
                <a:pos x="448" y="488"/>
              </a:cxn>
              <a:cxn ang="0">
                <a:pos x="430" y="434"/>
              </a:cxn>
              <a:cxn ang="0">
                <a:pos x="412" y="398"/>
              </a:cxn>
              <a:cxn ang="0">
                <a:pos x="457" y="245"/>
              </a:cxn>
              <a:cxn ang="0">
                <a:pos x="367" y="137"/>
              </a:cxn>
              <a:cxn ang="0">
                <a:pos x="340" y="101"/>
              </a:cxn>
              <a:cxn ang="0">
                <a:pos x="305" y="47"/>
              </a:cxn>
              <a:cxn ang="0">
                <a:pos x="152" y="92"/>
              </a:cxn>
              <a:cxn ang="0">
                <a:pos x="134" y="119"/>
              </a:cxn>
              <a:cxn ang="0">
                <a:pos x="143" y="146"/>
              </a:cxn>
              <a:cxn ang="0">
                <a:pos x="125" y="218"/>
              </a:cxn>
              <a:cxn ang="0">
                <a:pos x="89" y="227"/>
              </a:cxn>
              <a:cxn ang="0">
                <a:pos x="125" y="362"/>
              </a:cxn>
              <a:cxn ang="0">
                <a:pos x="80" y="569"/>
              </a:cxn>
              <a:cxn ang="0">
                <a:pos x="8" y="587"/>
              </a:cxn>
              <a:cxn ang="0">
                <a:pos x="17" y="560"/>
              </a:cxn>
              <a:cxn ang="0">
                <a:pos x="62" y="524"/>
              </a:cxn>
              <a:cxn ang="0">
                <a:pos x="71" y="497"/>
              </a:cxn>
              <a:cxn ang="0">
                <a:pos x="89" y="470"/>
              </a:cxn>
              <a:cxn ang="0">
                <a:pos x="53" y="389"/>
              </a:cxn>
              <a:cxn ang="0">
                <a:pos x="62" y="218"/>
              </a:cxn>
              <a:cxn ang="0">
                <a:pos x="107" y="65"/>
              </a:cxn>
              <a:cxn ang="0">
                <a:pos x="161" y="29"/>
              </a:cxn>
              <a:cxn ang="0">
                <a:pos x="385" y="47"/>
              </a:cxn>
              <a:cxn ang="0">
                <a:pos x="430" y="83"/>
              </a:cxn>
              <a:cxn ang="0">
                <a:pos x="448" y="137"/>
              </a:cxn>
              <a:cxn ang="0">
                <a:pos x="493" y="218"/>
              </a:cxn>
              <a:cxn ang="0">
                <a:pos x="457" y="542"/>
              </a:cxn>
              <a:cxn ang="0">
                <a:pos x="493" y="757"/>
              </a:cxn>
              <a:cxn ang="0">
                <a:pos x="574" y="775"/>
              </a:cxn>
              <a:cxn ang="0">
                <a:pos x="700" y="730"/>
              </a:cxn>
              <a:cxn ang="0">
                <a:pos x="772" y="757"/>
              </a:cxn>
              <a:cxn ang="0">
                <a:pos x="817" y="838"/>
              </a:cxn>
              <a:cxn ang="0">
                <a:pos x="1123" y="928"/>
              </a:cxn>
              <a:cxn ang="0">
                <a:pos x="1248" y="955"/>
              </a:cxn>
            </a:cxnLst>
            <a:rect l="0" t="0" r="r" b="b"/>
            <a:pathLst>
              <a:path w="1356" h="955">
                <a:moveTo>
                  <a:pt x="1338" y="820"/>
                </a:moveTo>
                <a:cubicBezTo>
                  <a:pt x="1342" y="784"/>
                  <a:pt x="1356" y="749"/>
                  <a:pt x="1356" y="713"/>
                </a:cubicBezTo>
                <a:cubicBezTo>
                  <a:pt x="1356" y="616"/>
                  <a:pt x="1325" y="500"/>
                  <a:pt x="1212" y="497"/>
                </a:cubicBezTo>
                <a:cubicBezTo>
                  <a:pt x="1038" y="491"/>
                  <a:pt x="864" y="491"/>
                  <a:pt x="691" y="488"/>
                </a:cubicBezTo>
                <a:cubicBezTo>
                  <a:pt x="672" y="489"/>
                  <a:pt x="485" y="508"/>
                  <a:pt x="448" y="488"/>
                </a:cubicBezTo>
                <a:cubicBezTo>
                  <a:pt x="431" y="479"/>
                  <a:pt x="436" y="452"/>
                  <a:pt x="430" y="434"/>
                </a:cubicBezTo>
                <a:cubicBezTo>
                  <a:pt x="425" y="421"/>
                  <a:pt x="418" y="410"/>
                  <a:pt x="412" y="398"/>
                </a:cubicBezTo>
                <a:cubicBezTo>
                  <a:pt x="429" y="346"/>
                  <a:pt x="446" y="298"/>
                  <a:pt x="457" y="245"/>
                </a:cubicBezTo>
                <a:cubicBezTo>
                  <a:pt x="441" y="181"/>
                  <a:pt x="410" y="195"/>
                  <a:pt x="367" y="137"/>
                </a:cubicBezTo>
                <a:cubicBezTo>
                  <a:pt x="358" y="125"/>
                  <a:pt x="348" y="113"/>
                  <a:pt x="340" y="101"/>
                </a:cubicBezTo>
                <a:cubicBezTo>
                  <a:pt x="327" y="83"/>
                  <a:pt x="305" y="47"/>
                  <a:pt x="305" y="47"/>
                </a:cubicBezTo>
                <a:cubicBezTo>
                  <a:pt x="229" y="54"/>
                  <a:pt x="208" y="54"/>
                  <a:pt x="152" y="92"/>
                </a:cubicBezTo>
                <a:cubicBezTo>
                  <a:pt x="146" y="101"/>
                  <a:pt x="135" y="108"/>
                  <a:pt x="134" y="119"/>
                </a:cubicBezTo>
                <a:cubicBezTo>
                  <a:pt x="132" y="128"/>
                  <a:pt x="143" y="136"/>
                  <a:pt x="143" y="146"/>
                </a:cubicBezTo>
                <a:cubicBezTo>
                  <a:pt x="143" y="150"/>
                  <a:pt x="130" y="213"/>
                  <a:pt x="125" y="218"/>
                </a:cubicBezTo>
                <a:cubicBezTo>
                  <a:pt x="115" y="225"/>
                  <a:pt x="101" y="224"/>
                  <a:pt x="89" y="227"/>
                </a:cubicBezTo>
                <a:cubicBezTo>
                  <a:pt x="71" y="279"/>
                  <a:pt x="79" y="331"/>
                  <a:pt x="125" y="362"/>
                </a:cubicBezTo>
                <a:cubicBezTo>
                  <a:pt x="171" y="431"/>
                  <a:pt x="148" y="523"/>
                  <a:pt x="80" y="569"/>
                </a:cubicBezTo>
                <a:cubicBezTo>
                  <a:pt x="62" y="595"/>
                  <a:pt x="54" y="624"/>
                  <a:pt x="8" y="587"/>
                </a:cubicBezTo>
                <a:cubicBezTo>
                  <a:pt x="0" y="581"/>
                  <a:pt x="12" y="568"/>
                  <a:pt x="17" y="560"/>
                </a:cubicBezTo>
                <a:cubicBezTo>
                  <a:pt x="33" y="527"/>
                  <a:pt x="30" y="534"/>
                  <a:pt x="62" y="524"/>
                </a:cubicBezTo>
                <a:cubicBezTo>
                  <a:pt x="65" y="515"/>
                  <a:pt x="66" y="505"/>
                  <a:pt x="71" y="497"/>
                </a:cubicBezTo>
                <a:cubicBezTo>
                  <a:pt x="75" y="487"/>
                  <a:pt x="89" y="480"/>
                  <a:pt x="89" y="470"/>
                </a:cubicBezTo>
                <a:cubicBezTo>
                  <a:pt x="89" y="437"/>
                  <a:pt x="69" y="413"/>
                  <a:pt x="53" y="389"/>
                </a:cubicBezTo>
                <a:cubicBezTo>
                  <a:pt x="38" y="331"/>
                  <a:pt x="43" y="274"/>
                  <a:pt x="62" y="218"/>
                </a:cubicBezTo>
                <a:cubicBezTo>
                  <a:pt x="66" y="171"/>
                  <a:pt x="57" y="98"/>
                  <a:pt x="107" y="65"/>
                </a:cubicBezTo>
                <a:cubicBezTo>
                  <a:pt x="125" y="53"/>
                  <a:pt x="161" y="29"/>
                  <a:pt x="161" y="29"/>
                </a:cubicBezTo>
                <a:cubicBezTo>
                  <a:pt x="235" y="32"/>
                  <a:pt x="326" y="0"/>
                  <a:pt x="385" y="47"/>
                </a:cubicBezTo>
                <a:cubicBezTo>
                  <a:pt x="443" y="93"/>
                  <a:pt x="362" y="60"/>
                  <a:pt x="430" y="83"/>
                </a:cubicBezTo>
                <a:cubicBezTo>
                  <a:pt x="436" y="101"/>
                  <a:pt x="437" y="121"/>
                  <a:pt x="448" y="137"/>
                </a:cubicBezTo>
                <a:cubicBezTo>
                  <a:pt x="489" y="198"/>
                  <a:pt x="477" y="170"/>
                  <a:pt x="493" y="218"/>
                </a:cubicBezTo>
                <a:cubicBezTo>
                  <a:pt x="472" y="320"/>
                  <a:pt x="557" y="475"/>
                  <a:pt x="457" y="542"/>
                </a:cubicBezTo>
                <a:cubicBezTo>
                  <a:pt x="447" y="589"/>
                  <a:pt x="442" y="723"/>
                  <a:pt x="493" y="757"/>
                </a:cubicBezTo>
                <a:cubicBezTo>
                  <a:pt x="498" y="760"/>
                  <a:pt x="573" y="774"/>
                  <a:pt x="574" y="775"/>
                </a:cubicBezTo>
                <a:cubicBezTo>
                  <a:pt x="626" y="764"/>
                  <a:pt x="652" y="745"/>
                  <a:pt x="700" y="730"/>
                </a:cubicBezTo>
                <a:cubicBezTo>
                  <a:pt x="724" y="734"/>
                  <a:pt x="754" y="734"/>
                  <a:pt x="772" y="757"/>
                </a:cubicBezTo>
                <a:cubicBezTo>
                  <a:pt x="795" y="785"/>
                  <a:pt x="759" y="818"/>
                  <a:pt x="817" y="838"/>
                </a:cubicBezTo>
                <a:cubicBezTo>
                  <a:pt x="919" y="872"/>
                  <a:pt x="1018" y="901"/>
                  <a:pt x="1123" y="928"/>
                </a:cubicBezTo>
                <a:cubicBezTo>
                  <a:pt x="1163" y="938"/>
                  <a:pt x="1205" y="955"/>
                  <a:pt x="1248" y="955"/>
                </a:cubicBezTo>
              </a:path>
            </a:pathLst>
          </a:custGeom>
          <a:noFill/>
          <a:ln w="76320">
            <a:solidFill>
              <a:srgbClr val="FFFF00"/>
            </a:solidFill>
            <a:round/>
            <a:headEnd/>
            <a:tailEnd/>
          </a:ln>
          <a:effectLst>
            <a:outerShdw blurRad="63500" dist="53966"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7315" name="Title 1"/>
          <p:cNvSpPr>
            <a:spLocks noGrp="1"/>
          </p:cNvSpPr>
          <p:nvPr>
            <p:ph type="title" idx="4294967295"/>
          </p:nvPr>
        </p:nvSpPr>
        <p:spPr bwMode="auto">
          <a:xfrm>
            <a:off x="611922" y="-819417"/>
            <a:ext cx="8229023" cy="50846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197" tIns="45600" rIns="91197" bIns="45600"/>
          <a:lstStyle/>
          <a:p>
            <a:r>
              <a:rPr lang="en-GB" sz="2900" b="1">
                <a:latin typeface="Comic Sans MS" charset="0"/>
                <a:cs typeface="ＭＳ Ｐゴシック" charset="0"/>
              </a:rPr>
              <a:t>3.</a:t>
            </a:r>
            <a:r>
              <a:rPr lang="ru-RU" altLang="ja-JP" sz="2900" b="1">
                <a:latin typeface="Comic Sans MS" charset="0"/>
                <a:ea typeface="Comic Sans MS" charset="0"/>
                <a:cs typeface="ＭＳ Ｐゴシック" charset="0"/>
              </a:rPr>
              <a:t>"</a:t>
            </a:r>
            <a:r>
              <a:rPr lang="en-GB" altLang="ja-JP" sz="2900" b="1">
                <a:latin typeface="Comic Sans MS" charset="0"/>
                <a:cs typeface="ＭＳ Ｐゴシック" charset="0"/>
              </a:rPr>
              <a:t>The </a:t>
            </a:r>
            <a:r>
              <a:rPr lang="en-GB" altLang="ja-JP" sz="2900" b="1" i="1" u="sng">
                <a:solidFill>
                  <a:srgbClr val="FC0128"/>
                </a:solidFill>
                <a:latin typeface="Comic Sans MS" charset="0"/>
                <a:cs typeface="ＭＳ Ｐゴシック" charset="0"/>
              </a:rPr>
              <a:t>Asian</a:t>
            </a:r>
            <a:r>
              <a:rPr lang="en-GB" altLang="ja-JP" sz="2900" b="1">
                <a:latin typeface="Comic Sans MS" charset="0"/>
                <a:cs typeface="ＭＳ Ｐゴシック" charset="0"/>
              </a:rPr>
              <a:t> Thrust</a:t>
            </a:r>
            <a:r>
              <a:rPr lang="ru-RU" altLang="ja-JP" sz="2900" b="1">
                <a:latin typeface="Comic Sans MS" charset="0"/>
                <a:cs typeface="ＭＳ Ｐゴシック" charset="0"/>
              </a:rPr>
              <a:t>"</a:t>
            </a:r>
            <a:endParaRPr lang="en-US">
              <a:latin typeface="Times New Roman" charset="0"/>
            </a:endParaRPr>
          </a:p>
        </p:txBody>
      </p:sp>
    </p:spTree>
    <p:extLst>
      <p:ext uri="{BB962C8B-B14F-4D97-AF65-F5344CB8AC3E}">
        <p14:creationId xmlns:p14="http://schemas.microsoft.com/office/powerpoint/2010/main" val="14006389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48152"/>
                                        </p:tgtEl>
                                        <p:attrNameLst>
                                          <p:attrName>style.visibility</p:attrName>
                                        </p:attrNameLst>
                                      </p:cBhvr>
                                      <p:to>
                                        <p:strVal val="visible"/>
                                      </p:to>
                                    </p:set>
                                    <p:animEffect transition="in" filter="fade">
                                      <p:cBhvr>
                                        <p:cTn id="7" dur="1000"/>
                                        <p:tgtEl>
                                          <p:spTgt spid="48152"/>
                                        </p:tgtEl>
                                      </p:cBhvr>
                                    </p:animEffect>
                                  </p:childTnLst>
                                </p:cTn>
                              </p:par>
                            </p:childTnLst>
                          </p:cTn>
                        </p:par>
                        <p:par>
                          <p:cTn id="8" fill="hold" nodeType="afterGroup">
                            <p:stCondLst>
                              <p:cond delay="1000"/>
                            </p:stCondLst>
                            <p:childTnLst>
                              <p:par>
                                <p:cTn id="9" presetID="10" presetClass="entr"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nodeType="afterGroup">
                            <p:stCondLst>
                              <p:cond delay="2000"/>
                            </p:stCondLst>
                            <p:childTnLst>
                              <p:par>
                                <p:cTn id="13" presetID="10" presetClass="entr"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48173"/>
                                        </p:tgtEl>
                                        <p:attrNameLst>
                                          <p:attrName>style.visibility</p:attrName>
                                        </p:attrNameLst>
                                      </p:cBhvr>
                                      <p:to>
                                        <p:strVal val="visible"/>
                                      </p:to>
                                    </p:set>
                                    <p:anim calcmode="lin" valueType="num">
                                      <p:cBhvr>
                                        <p:cTn id="20" dur="2000" fill="hold"/>
                                        <p:tgtEl>
                                          <p:spTgt spid="48173"/>
                                        </p:tgtEl>
                                        <p:attrNameLst>
                                          <p:attrName>ppt_w</p:attrName>
                                        </p:attrNameLst>
                                      </p:cBhvr>
                                      <p:tavLst>
                                        <p:tav tm="100000">
                                          <p:val>
                                            <p:strVal val="(6*min(ma#ppt_x(#ppt_w*#ppt_h,.3),1)-7.4)/-.7*#ppt_w"/>
                                          </p:val>
                                        </p:tav>
                                        <p:tav>
                                          <p:val>
                                            <p:strVal val="#ppt_w"/>
                                          </p:val>
                                        </p:tav>
                                      </p:tavLst>
                                    </p:anim>
                                    <p:anim calcmode="lin" valueType="num">
                                      <p:cBhvr>
                                        <p:cTn id="21" dur="2000" fill="hold"/>
                                        <p:tgtEl>
                                          <p:spTgt spid="48173"/>
                                        </p:tgtEl>
                                        <p:attrNameLst>
                                          <p:attrName>ppt_h</p:attrName>
                                        </p:attrNameLst>
                                      </p:cBhvr>
                                      <p:tavLst>
                                        <p:tav tm="100000">
                                          <p:val>
                                            <p:strVal val="(6*min(ma#ppt_x(#ppt_w*#ppt_h,.3),1)-7.4)/-.7*#ppt_h"/>
                                          </p:val>
                                        </p:tav>
                                        <p:tav>
                                          <p:val>
                                            <p:strVal val="#ppt_h"/>
                                          </p:val>
                                        </p:tav>
                                      </p:tavLst>
                                    </p:anim>
                                    <p:anim calcmode="lin" valueType="num">
                                      <p:cBhvr>
                                        <p:cTn id="22" dur="2000" fill="hold"/>
                                        <p:tgtEl>
                                          <p:spTgt spid="48173"/>
                                        </p:tgtEl>
                                        <p:attrNameLst>
                                          <p:attrName>ppt_x</p:attrName>
                                        </p:attrNameLst>
                                      </p:cBhvr>
                                      <p:tavLst>
                                        <p:tav tm="100000">
                                          <p:val>
                                            <p:fltVal val="0.5"/>
                                          </p:val>
                                        </p:tav>
                                        <p:tav>
                                          <p:val>
                                            <p:strVal val="#ppt_x"/>
                                          </p:val>
                                        </p:tav>
                                      </p:tavLst>
                                    </p:anim>
                                    <p:anim calcmode="lin" valueType="num">
                                      <p:cBhvr>
                                        <p:cTn id="23" dur="2000" fill="hold"/>
                                        <p:tgtEl>
                                          <p:spTgt spid="48173"/>
                                        </p:tgtEl>
                                        <p:attrNameLst>
                                          <p:attrName>ppt_y</p:attrName>
                                        </p:attrNameLst>
                                      </p:cBhvr>
                                      <p:tavLst>
                                        <p:tav tm="100000">
                                          <p:val>
                                            <p:strVal val="1+(6*min(ma#ppt_x(#ppt_w*#ppt_h,.3),1)-7.4)/-.7*#ppt_h/2"/>
                                          </p:val>
                                        </p:tav>
                                        <p:tav>
                                          <p:val>
                                            <p:strVal val="#ppt_y"/>
                                          </p:val>
                                        </p:tav>
                                      </p:tavLst>
                                    </p:anim>
                                  </p:childTnLst>
                                </p:cTn>
                              </p:par>
                            </p:childTnLst>
                          </p:cTn>
                        </p:par>
                        <p:par>
                          <p:cTn id="24" fill="hold" nodeType="afterGroup">
                            <p:stCondLst>
                              <p:cond delay="0"/>
                            </p:stCondLst>
                            <p:childTnLst>
                              <p:par>
                                <p:cTn id="25" presetID="10" presetClass="entr" fill="hold" grpId="0" nodeType="afterEffect">
                                  <p:stCondLst>
                                    <p:cond delay="0"/>
                                  </p:stCondLst>
                                  <p:childTnLst>
                                    <p:set>
                                      <p:cBhvr>
                                        <p:cTn id="26" dur="1" fill="hold">
                                          <p:stCondLst>
                                            <p:cond delay="0"/>
                                          </p:stCondLst>
                                        </p:cTn>
                                        <p:tgtEl>
                                          <p:spTgt spid="48169"/>
                                        </p:tgtEl>
                                        <p:attrNameLst>
                                          <p:attrName>style.visibility</p:attrName>
                                        </p:attrNameLst>
                                      </p:cBhvr>
                                      <p:to>
                                        <p:strVal val="visible"/>
                                      </p:to>
                                    </p:set>
                                    <p:animEffect transition="in" filter="fade">
                                      <p:cBhvr>
                                        <p:cTn id="27" dur="1000"/>
                                        <p:tgtEl>
                                          <p:spTgt spid="48169"/>
                                        </p:tgtEl>
                                      </p:cBhvr>
                                    </p:animEffect>
                                  </p:childTnLst>
                                </p:cTn>
                              </p:par>
                            </p:childTnLst>
                          </p:cTn>
                        </p:par>
                        <p:par>
                          <p:cTn id="28" fill="hold" nodeType="afterGroup">
                            <p:stCondLst>
                              <p:cond delay="0"/>
                            </p:stCondLst>
                            <p:childTnLst>
                              <p:par>
                                <p:cTn id="29" presetID="10" presetClass="entr" fill="hold" grpId="0" nodeType="afterEffect">
                                  <p:stCondLst>
                                    <p:cond delay="0"/>
                                  </p:stCondLst>
                                  <p:childTnLst>
                                    <p:set>
                                      <p:cBhvr>
                                        <p:cTn id="30" dur="1" fill="hold">
                                          <p:stCondLst>
                                            <p:cond delay="0"/>
                                          </p:stCondLst>
                                        </p:cTn>
                                        <p:tgtEl>
                                          <p:spTgt spid="48170"/>
                                        </p:tgtEl>
                                        <p:attrNameLst>
                                          <p:attrName>style.visibility</p:attrName>
                                        </p:attrNameLst>
                                      </p:cBhvr>
                                      <p:to>
                                        <p:strVal val="visible"/>
                                      </p:to>
                                    </p:set>
                                    <p:animEffect transition="in" filter="fade">
                                      <p:cBhvr>
                                        <p:cTn id="31" dur="1000"/>
                                        <p:tgtEl>
                                          <p:spTgt spid="48170"/>
                                        </p:tgtEl>
                                      </p:cBhvr>
                                    </p:animEffect>
                                  </p:childTnLst>
                                </p:cTn>
                              </p:par>
                            </p:childTnLst>
                          </p:cTn>
                        </p:par>
                        <p:par>
                          <p:cTn id="32" fill="hold" nodeType="afterGroup">
                            <p:stCondLst>
                              <p:cond delay="0"/>
                            </p:stCondLst>
                            <p:childTnLst>
                              <p:par>
                                <p:cTn id="33" presetID="10" presetClass="entr" fill="hold" grpId="0" nodeType="afterEffect">
                                  <p:stCondLst>
                                    <p:cond delay="0"/>
                                  </p:stCondLst>
                                  <p:childTnLst>
                                    <p:set>
                                      <p:cBhvr>
                                        <p:cTn id="34" dur="1" fill="hold">
                                          <p:stCondLst>
                                            <p:cond delay="0"/>
                                          </p:stCondLst>
                                        </p:cTn>
                                        <p:tgtEl>
                                          <p:spTgt spid="48171"/>
                                        </p:tgtEl>
                                        <p:attrNameLst>
                                          <p:attrName>style.visibility</p:attrName>
                                        </p:attrNameLst>
                                      </p:cBhvr>
                                      <p:to>
                                        <p:strVal val="visible"/>
                                      </p:to>
                                    </p:set>
                                    <p:animEffect transition="in" filter="fade">
                                      <p:cBhvr>
                                        <p:cTn id="35" dur="1000"/>
                                        <p:tgtEl>
                                          <p:spTgt spid="48171"/>
                                        </p:tgtEl>
                                      </p:cBhvr>
                                    </p:animEffect>
                                  </p:childTnLst>
                                </p:cTn>
                              </p:par>
                            </p:childTnLst>
                          </p:cTn>
                        </p:par>
                        <p:par>
                          <p:cTn id="36" fill="hold" nodeType="afterGroup">
                            <p:stCondLst>
                              <p:cond delay="0"/>
                            </p:stCondLst>
                            <p:childTnLst>
                              <p:par>
                                <p:cTn id="37" presetID="10" presetClass="entr" fill="hold" grpId="0" nodeType="afterEffect">
                                  <p:stCondLst>
                                    <p:cond delay="0"/>
                                  </p:stCondLst>
                                  <p:childTnLst>
                                    <p:set>
                                      <p:cBhvr>
                                        <p:cTn id="38" dur="1" fill="hold">
                                          <p:stCondLst>
                                            <p:cond delay="0"/>
                                          </p:stCondLst>
                                        </p:cTn>
                                        <p:tgtEl>
                                          <p:spTgt spid="48156"/>
                                        </p:tgtEl>
                                        <p:attrNameLst>
                                          <p:attrName>style.visibility</p:attrName>
                                        </p:attrNameLst>
                                      </p:cBhvr>
                                      <p:to>
                                        <p:strVal val="visible"/>
                                      </p:to>
                                    </p:set>
                                    <p:animEffect transition="in" filter="fade">
                                      <p:cBhvr>
                                        <p:cTn id="39" dur="1000"/>
                                        <p:tgtEl>
                                          <p:spTgt spid="48156"/>
                                        </p:tgtEl>
                                      </p:cBhvr>
                                    </p:animEffect>
                                  </p:childTnLst>
                                </p:cTn>
                              </p:par>
                            </p:childTnLst>
                          </p:cTn>
                        </p:par>
                        <p:par>
                          <p:cTn id="40" fill="hold" nodeType="afterGroup">
                            <p:stCondLst>
                              <p:cond delay="0"/>
                            </p:stCondLst>
                            <p:childTnLst>
                              <p:par>
                                <p:cTn id="41" presetID="10" presetClass="entr" fill="hold" grpId="0" nodeType="afterEffect">
                                  <p:stCondLst>
                                    <p:cond delay="0"/>
                                  </p:stCondLst>
                                  <p:childTnLst>
                                    <p:set>
                                      <p:cBhvr>
                                        <p:cTn id="42" dur="1" fill="hold">
                                          <p:stCondLst>
                                            <p:cond delay="0"/>
                                          </p:stCondLst>
                                        </p:cTn>
                                        <p:tgtEl>
                                          <p:spTgt spid="48172"/>
                                        </p:tgtEl>
                                        <p:attrNameLst>
                                          <p:attrName>style.visibility</p:attrName>
                                        </p:attrNameLst>
                                      </p:cBhvr>
                                      <p:to>
                                        <p:strVal val="visible"/>
                                      </p:to>
                                    </p:set>
                                    <p:animEffect transition="in" filter="fade">
                                      <p:cBhvr>
                                        <p:cTn id="43" dur="1000"/>
                                        <p:tgtEl>
                                          <p:spTgt spid="4817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1000"/>
                                        <p:tgtEl>
                                          <p:spTgt spid="3"/>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fill="hold" grpId="0" nodeType="clickEffect">
                                  <p:stCondLst>
                                    <p:cond delay="0"/>
                                  </p:stCondLst>
                                  <p:childTnLst>
                                    <p:set>
                                      <p:cBhvr>
                                        <p:cTn id="52" dur="1" fill="hold">
                                          <p:stCondLst>
                                            <p:cond delay="0"/>
                                          </p:stCondLst>
                                        </p:cTn>
                                        <p:tgtEl>
                                          <p:spTgt spid="48165"/>
                                        </p:tgtEl>
                                        <p:attrNameLst>
                                          <p:attrName>style.visibility</p:attrName>
                                        </p:attrNameLst>
                                      </p:cBhvr>
                                      <p:to>
                                        <p:strVal val="visible"/>
                                      </p:to>
                                    </p:set>
                                    <p:animEffect transition="in" filter="fade">
                                      <p:cBhvr>
                                        <p:cTn id="53" dur="1000"/>
                                        <p:tgtEl>
                                          <p:spTgt spid="4816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4"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p:cTn id="58" dur="1000" fill="hold"/>
                                        <p:tgtEl>
                                          <p:spTgt spid="6"/>
                                        </p:tgtEl>
                                        <p:attrNameLst>
                                          <p:attrName>ppt_x</p:attrName>
                                        </p:attrNameLst>
                                      </p:cBhvr>
                                      <p:tavLst>
                                        <p:tav tm="100000">
                                          <p:val>
                                            <p:strVal val="#ppt_x"/>
                                          </p:val>
                                        </p:tav>
                                        <p:tav>
                                          <p:val>
                                            <p:strVal val="#ppt_x"/>
                                          </p:val>
                                        </p:tav>
                                      </p:tavLst>
                                    </p:anim>
                                    <p:anim calcmode="lin" valueType="num">
                                      <p:cBhvr>
                                        <p:cTn id="59" dur="1000" fill="hold"/>
                                        <p:tgtEl>
                                          <p:spTgt spid="6"/>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56" grpId="0" animBg="1"/>
      <p:bldP spid="48165" grpId="0" animBg="1"/>
      <p:bldP spid="48169" grpId="0" animBg="1"/>
      <p:bldP spid="48170" grpId="0" animBg="1"/>
      <p:bldP spid="48171" grpId="0" animBg="1"/>
      <p:bldP spid="4817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1" name="Picture 4"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8382000" cy="691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4722" name="Rectangle 2"/>
          <p:cNvSpPr>
            <a:spLocks noGrp="1" noChangeArrowheads="1"/>
          </p:cNvSpPr>
          <p:nvPr>
            <p:ph type="title"/>
          </p:nvPr>
        </p:nvSpPr>
        <p:spPr>
          <a:xfrm>
            <a:off x="0" y="6400800"/>
            <a:ext cx="6324600" cy="457200"/>
          </a:xfrm>
          <a:solidFill>
            <a:schemeClr val="tx1"/>
          </a:solidFill>
        </p:spPr>
        <p:txBody>
          <a:bodyPr/>
          <a:lstStyle/>
          <a:p>
            <a:pPr eaLnBrk="1" hangingPunct="1"/>
            <a:r>
              <a:rPr lang="en-US" sz="3200" dirty="0">
                <a:solidFill>
                  <a:schemeClr val="bg1"/>
                </a:solidFill>
                <a:latin typeface="Arial" charset="0"/>
                <a:ea typeface="ＭＳ Ｐゴシック" charset="0"/>
                <a:cs typeface="Arial" charset="0"/>
              </a:rPr>
              <a:t>Paul</a:t>
            </a:r>
            <a:r>
              <a:rPr lang="uk-UA" altLang="ja-JP" sz="3200" dirty="0">
                <a:solidFill>
                  <a:schemeClr val="bg1"/>
                </a:solidFill>
                <a:latin typeface="Arial" charset="0"/>
                <a:ea typeface="ＭＳ Ｐゴシック" charset="0"/>
                <a:cs typeface="Arial" charset="0"/>
              </a:rPr>
              <a:t>'</a:t>
            </a:r>
            <a:r>
              <a:rPr lang="en-US" altLang="ja-JP" sz="3200" dirty="0">
                <a:solidFill>
                  <a:schemeClr val="bg1"/>
                </a:solidFill>
                <a:latin typeface="Arial" charset="0"/>
                <a:ea typeface="ＭＳ Ｐゴシック" charset="0"/>
                <a:cs typeface="Arial" charset="0"/>
              </a:rPr>
              <a:t>s Third Missionary Journey</a:t>
            </a:r>
            <a:endParaRPr lang="en-US" sz="3200" dirty="0">
              <a:solidFill>
                <a:schemeClr val="bg1"/>
              </a:solidFill>
              <a:latin typeface="Arial" charset="0"/>
              <a:ea typeface="ＭＳ Ｐゴシック" charset="0"/>
              <a:cs typeface="Arial" charset="0"/>
            </a:endParaRPr>
          </a:p>
        </p:txBody>
      </p:sp>
      <p:sp>
        <p:nvSpPr>
          <p:cNvPr id="414723" name="Text Box 5"/>
          <p:cNvSpPr txBox="1">
            <a:spLocks noChangeArrowheads="1"/>
          </p:cNvSpPr>
          <p:nvPr/>
        </p:nvSpPr>
        <p:spPr bwMode="auto">
          <a:xfrm>
            <a:off x="8458207" y="76206"/>
            <a:ext cx="646117"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rPr>
              <a:t>140</a:t>
            </a:r>
          </a:p>
        </p:txBody>
      </p:sp>
      <p:sp>
        <p:nvSpPr>
          <p:cNvPr id="208901" name="Rectangle 2"/>
          <p:cNvSpPr>
            <a:spLocks noChangeArrowheads="1"/>
          </p:cNvSpPr>
          <p:nvPr/>
        </p:nvSpPr>
        <p:spPr bwMode="auto">
          <a:xfrm>
            <a:off x="0" y="4495800"/>
            <a:ext cx="6324600" cy="17526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E9E2B6"/>
                </a:solidFill>
                <a:effectLst/>
                <a:uLnTx/>
                <a:uFillTx/>
                <a:latin typeface="Arial" charset="0"/>
                <a:ea typeface="ＭＳ Ｐゴシック" charset="0"/>
                <a:cs typeface="Arial" charset="0"/>
              </a:rPr>
              <a:t>Paul taught in Ephesus </a:t>
            </a:r>
            <a:r>
              <a:rPr kumimoji="0" lang="ru-RU" altLang="ja-JP" sz="3200" b="0" i="0" u="none" strike="noStrike" kern="1200" cap="none" spc="0" normalizeH="0" baseline="0" noProof="0" dirty="0">
                <a:ln>
                  <a:noFill/>
                </a:ln>
                <a:solidFill>
                  <a:srgbClr val="E9E2B6"/>
                </a:solidFill>
                <a:effectLst/>
                <a:uLnTx/>
                <a:uFillTx/>
                <a:latin typeface="Arial" charset="0"/>
                <a:ea typeface="ＭＳ Ｐゴシック" charset="0"/>
                <a:cs typeface="Arial" charset="0"/>
              </a:rPr>
              <a:t>"</a:t>
            </a:r>
            <a:r>
              <a:rPr kumimoji="0" lang="en-US" altLang="ja-JP" sz="3200" b="0" i="0" u="none" strike="noStrike" kern="1200" cap="none" spc="0" normalizeH="0" baseline="0" noProof="0" dirty="0">
                <a:ln>
                  <a:noFill/>
                </a:ln>
                <a:solidFill>
                  <a:srgbClr val="E9E2B6"/>
                </a:solidFill>
                <a:effectLst/>
                <a:uLnTx/>
                <a:uFillTx/>
                <a:latin typeface="Arial" charset="0"/>
                <a:ea typeface="ＭＳ Ｐゴシック" charset="0"/>
                <a:cs typeface="Arial" charset="0"/>
              </a:rPr>
              <a:t>for two years, so that all of Asia heard the word of the Lord</a:t>
            </a:r>
            <a:r>
              <a:rPr kumimoji="0" lang="ru-RU" altLang="ja-JP" sz="3200" b="0" i="0" u="none" strike="noStrike" kern="1200" cap="none" spc="0" normalizeH="0" baseline="0" noProof="0" dirty="0">
                <a:ln>
                  <a:noFill/>
                </a:ln>
                <a:solidFill>
                  <a:srgbClr val="E9E2B6"/>
                </a:solidFill>
                <a:effectLst/>
                <a:uLnTx/>
                <a:uFillTx/>
                <a:latin typeface="Arial" charset="0"/>
                <a:ea typeface="ＭＳ Ｐゴシック" charset="0"/>
                <a:cs typeface="Arial" charset="0"/>
              </a:rPr>
              <a:t>"</a:t>
            </a:r>
            <a:r>
              <a:rPr kumimoji="0" lang="en-US" altLang="ja-JP" sz="3200" b="0" i="0" u="none" strike="noStrike" kern="1200" cap="none" spc="0" normalizeH="0" baseline="0" noProof="0" dirty="0">
                <a:ln>
                  <a:noFill/>
                </a:ln>
                <a:solidFill>
                  <a:srgbClr val="E9E2B6"/>
                </a:solidFill>
                <a:effectLst/>
                <a:uLnTx/>
                <a:uFillTx/>
                <a:latin typeface="Arial" charset="0"/>
                <a:ea typeface="ＭＳ Ｐゴシック" charset="0"/>
                <a:cs typeface="Arial" charset="0"/>
              </a:rPr>
              <a:t> (Acts 19:10)</a:t>
            </a:r>
            <a:endParaRPr kumimoji="0" lang="en-US" sz="3200" b="0" i="0" u="none" strike="noStrike" kern="1200" cap="none" spc="0" normalizeH="0" baseline="0" noProof="0" dirty="0">
              <a:ln>
                <a:noFill/>
              </a:ln>
              <a:solidFill>
                <a:srgbClr val="E9E2B6"/>
              </a:solidFill>
              <a:effectLst/>
              <a:uLnTx/>
              <a:uFillTx/>
              <a:latin typeface="Arial" charset="0"/>
              <a:ea typeface="ＭＳ Ｐゴシック" charset="0"/>
              <a:cs typeface="Arial" charset="0"/>
            </a:endParaRPr>
          </a:p>
        </p:txBody>
      </p:sp>
      <p:sp>
        <p:nvSpPr>
          <p:cNvPr id="866327" name="AutoShape 23"/>
          <p:cNvSpPr>
            <a:spLocks noChangeArrowheads="1"/>
          </p:cNvSpPr>
          <p:nvPr/>
        </p:nvSpPr>
        <p:spPr bwMode="auto">
          <a:xfrm rot="4165946">
            <a:off x="3220244" y="1351761"/>
            <a:ext cx="381000" cy="1639888"/>
          </a:xfrm>
          <a:prstGeom prst="upArrow">
            <a:avLst>
              <a:gd name="adj1" fmla="val 50000"/>
              <a:gd name="adj2" fmla="val 107604"/>
            </a:avLst>
          </a:prstGeom>
          <a:solidFill>
            <a:srgbClr val="0000FF"/>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66309" name="AutoShape 5"/>
          <p:cNvSpPr>
            <a:spLocks noChangeArrowheads="1"/>
          </p:cNvSpPr>
          <p:nvPr/>
        </p:nvSpPr>
        <p:spPr bwMode="auto">
          <a:xfrm rot="7052881">
            <a:off x="2971800" y="2209800"/>
            <a:ext cx="381000" cy="1143000"/>
          </a:xfrm>
          <a:prstGeom prst="upArrow">
            <a:avLst>
              <a:gd name="adj1" fmla="val 50000"/>
              <a:gd name="adj2" fmla="val 75000"/>
            </a:avLst>
          </a:prstGeom>
          <a:solidFill>
            <a:srgbClr val="0000FF"/>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66310" name="AutoShape 6"/>
          <p:cNvSpPr>
            <a:spLocks noChangeArrowheads="1"/>
          </p:cNvSpPr>
          <p:nvPr/>
        </p:nvSpPr>
        <p:spPr bwMode="auto">
          <a:xfrm rot="939543">
            <a:off x="2743201" y="1219217"/>
            <a:ext cx="381000" cy="1209675"/>
          </a:xfrm>
          <a:prstGeom prst="upArrow">
            <a:avLst>
              <a:gd name="adj1" fmla="val 50000"/>
              <a:gd name="adj2" fmla="val 79375"/>
            </a:avLst>
          </a:prstGeom>
          <a:solidFill>
            <a:srgbClr val="0000FF"/>
          </a:solidFill>
          <a:ln w="9525">
            <a:solidFill>
              <a:schemeClr val="tx1"/>
            </a:solidFill>
            <a:miter lim="800000"/>
            <a:headEnd/>
            <a:tailEnd/>
          </a:ln>
        </p:spPr>
        <p:txBody>
          <a:bodyPr vert="eaVert"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66311" name="AutoShape 7"/>
          <p:cNvSpPr>
            <a:spLocks noChangeArrowheads="1"/>
          </p:cNvSpPr>
          <p:nvPr/>
        </p:nvSpPr>
        <p:spPr bwMode="auto">
          <a:xfrm rot="-234652">
            <a:off x="2438400" y="1143000"/>
            <a:ext cx="381000" cy="1295400"/>
          </a:xfrm>
          <a:prstGeom prst="upArrow">
            <a:avLst>
              <a:gd name="adj1" fmla="val 50000"/>
              <a:gd name="adj2" fmla="val 85000"/>
            </a:avLst>
          </a:prstGeom>
          <a:solidFill>
            <a:srgbClr val="0000FF"/>
          </a:solidFill>
          <a:ln w="9525">
            <a:solidFill>
              <a:schemeClr val="tx1"/>
            </a:solidFill>
            <a:miter lim="800000"/>
            <a:headEnd/>
            <a:tailEnd/>
          </a:ln>
        </p:spPr>
        <p:txBody>
          <a:bodyPr vert="eaVert"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866314" name="Text Box 10"/>
          <p:cNvSpPr txBox="1">
            <a:spLocks noChangeArrowheads="1"/>
          </p:cNvSpPr>
          <p:nvPr/>
        </p:nvSpPr>
        <p:spPr bwMode="auto">
          <a:xfrm>
            <a:off x="1752600" y="2325691"/>
            <a:ext cx="1447800" cy="373651"/>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EPHESUS</a:t>
            </a:r>
          </a:p>
        </p:txBody>
      </p:sp>
    </p:spTree>
    <p:extLst>
      <p:ext uri="{BB962C8B-B14F-4D97-AF65-F5344CB8AC3E}">
        <p14:creationId xmlns:p14="http://schemas.microsoft.com/office/powerpoint/2010/main" val="12206962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866314"/>
                                        </p:tgtEl>
                                        <p:attrNameLst>
                                          <p:attrName>style.visibility</p:attrName>
                                        </p:attrNameLst>
                                      </p:cBhvr>
                                      <p:to>
                                        <p:strVal val="visible"/>
                                      </p:to>
                                    </p:set>
                                    <p:anim calcmode="lin" valueType="num">
                                      <p:cBhvr>
                                        <p:cTn id="7" dur="1000" fill="hold"/>
                                        <p:tgtEl>
                                          <p:spTgt spid="866314"/>
                                        </p:tgtEl>
                                        <p:attrNameLst>
                                          <p:attrName>ppt_w</p:attrName>
                                        </p:attrNameLst>
                                      </p:cBhvr>
                                      <p:tavLst>
                                        <p:tav tm="0">
                                          <p:val>
                                            <p:fltVal val="0"/>
                                          </p:val>
                                        </p:tav>
                                        <p:tav tm="100000">
                                          <p:val>
                                            <p:strVal val="#ppt_w"/>
                                          </p:val>
                                        </p:tav>
                                      </p:tavLst>
                                    </p:anim>
                                    <p:anim calcmode="lin" valueType="num">
                                      <p:cBhvr>
                                        <p:cTn id="8" dur="1000" fill="hold"/>
                                        <p:tgtEl>
                                          <p:spTgt spid="866314"/>
                                        </p:tgtEl>
                                        <p:attrNameLst>
                                          <p:attrName>ppt_h</p:attrName>
                                        </p:attrNameLst>
                                      </p:cBhvr>
                                      <p:tavLst>
                                        <p:tav tm="0">
                                          <p:val>
                                            <p:fltVal val="0"/>
                                          </p:val>
                                        </p:tav>
                                        <p:tav tm="100000">
                                          <p:val>
                                            <p:strVal val="#ppt_h"/>
                                          </p:val>
                                        </p:tav>
                                      </p:tavLst>
                                    </p:anim>
                                    <p:anim calcmode="lin" valueType="num">
                                      <p:cBhvr>
                                        <p:cTn id="9" dur="1000" fill="hold"/>
                                        <p:tgtEl>
                                          <p:spTgt spid="8663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663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890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866309"/>
                                        </p:tgtEl>
                                        <p:attrNameLst>
                                          <p:attrName>style.visibility</p:attrName>
                                        </p:attrNameLst>
                                      </p:cBhvr>
                                      <p:to>
                                        <p:strVal val="visible"/>
                                      </p:to>
                                    </p:set>
                                    <p:animEffect transition="in" filter="wipe(up)">
                                      <p:cBhvr>
                                        <p:cTn id="19" dur="500"/>
                                        <p:tgtEl>
                                          <p:spTgt spid="866309"/>
                                        </p:tgtEl>
                                      </p:cBhvr>
                                    </p:animEffect>
                                  </p:childTnLst>
                                </p:cTn>
                              </p:par>
                            </p:childTnLst>
                          </p:cTn>
                        </p:par>
                        <p:par>
                          <p:cTn id="20" fill="hold" nodeType="afterGroup">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866310"/>
                                        </p:tgtEl>
                                        <p:attrNameLst>
                                          <p:attrName>style.visibility</p:attrName>
                                        </p:attrNameLst>
                                      </p:cBhvr>
                                      <p:to>
                                        <p:strVal val="visible"/>
                                      </p:to>
                                    </p:set>
                                    <p:animEffect transition="in" filter="wipe(down)">
                                      <p:cBhvr>
                                        <p:cTn id="23" dur="500"/>
                                        <p:tgtEl>
                                          <p:spTgt spid="866310"/>
                                        </p:tgtEl>
                                      </p:cBhvr>
                                    </p:animEffect>
                                  </p:childTnLst>
                                </p:cTn>
                              </p:par>
                            </p:childTnLst>
                          </p:cTn>
                        </p:par>
                        <p:par>
                          <p:cTn id="24" fill="hold" nodeType="afterGroup">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866327"/>
                                        </p:tgtEl>
                                        <p:attrNameLst>
                                          <p:attrName>style.visibility</p:attrName>
                                        </p:attrNameLst>
                                      </p:cBhvr>
                                      <p:to>
                                        <p:strVal val="visible"/>
                                      </p:to>
                                    </p:set>
                                    <p:animEffect transition="in" filter="wipe(left)">
                                      <p:cBhvr>
                                        <p:cTn id="27" dur="500"/>
                                        <p:tgtEl>
                                          <p:spTgt spid="866327"/>
                                        </p:tgtEl>
                                      </p:cBhvr>
                                    </p:animEffect>
                                  </p:childTnLst>
                                </p:cTn>
                              </p:par>
                            </p:childTnLst>
                          </p:cTn>
                        </p:par>
                        <p:par>
                          <p:cTn id="28" fill="hold" nodeType="afterGroup">
                            <p:stCondLst>
                              <p:cond delay="1500"/>
                            </p:stCondLst>
                            <p:childTnLst>
                              <p:par>
                                <p:cTn id="29" presetID="22" presetClass="entr" presetSubtype="4" fill="hold" grpId="0" nodeType="afterEffect">
                                  <p:stCondLst>
                                    <p:cond delay="0"/>
                                  </p:stCondLst>
                                  <p:childTnLst>
                                    <p:set>
                                      <p:cBhvr>
                                        <p:cTn id="30" dur="1" fill="hold">
                                          <p:stCondLst>
                                            <p:cond delay="0"/>
                                          </p:stCondLst>
                                        </p:cTn>
                                        <p:tgtEl>
                                          <p:spTgt spid="866311"/>
                                        </p:tgtEl>
                                        <p:attrNameLst>
                                          <p:attrName>style.visibility</p:attrName>
                                        </p:attrNameLst>
                                      </p:cBhvr>
                                      <p:to>
                                        <p:strVal val="visible"/>
                                      </p:to>
                                    </p:set>
                                    <p:animEffect transition="in" filter="wipe(down)">
                                      <p:cBhvr>
                                        <p:cTn id="31" dur="500"/>
                                        <p:tgtEl>
                                          <p:spTgt spid="866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1" grpId="0" animBg="1"/>
      <p:bldP spid="866327" grpId="0" animBg="1"/>
      <p:bldP spid="866309" grpId="0" animBg="1"/>
      <p:bldP spid="866310" grpId="0" animBg="1"/>
      <p:bldP spid="866311" grpId="0" animBg="1"/>
      <p:bldP spid="8663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847458"/>
            <a:ext cx="9144000" cy="176189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Apostle Paul </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(Acts 20:18b-35)</a:t>
            </a:r>
          </a:p>
        </p:txBody>
      </p:sp>
      <p:pic>
        <p:nvPicPr>
          <p:cNvPr id="5122" name="Picture 2" descr="Paul Writes about Charity">
            <a:extLst>
              <a:ext uri="{FF2B5EF4-FFF2-40B4-BE49-F238E27FC236}">
                <a16:creationId xmlns:a16="http://schemas.microsoft.com/office/drawing/2014/main" id="{76F52CB7-38FB-DE43-99E2-FF7FD1ABF20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4562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5928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D1B6527-7E22-0B4C-A474-7064A4D91DD7}"/>
              </a:ext>
            </a:extLst>
          </p:cNvPr>
          <p:cNvGraphicFramePr/>
          <p:nvPr/>
        </p:nvGraphicFramePr>
        <p:xfrm>
          <a:off x="1249379" y="436825"/>
          <a:ext cx="8374454" cy="5984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a:extLst>
              <a:ext uri="{FF2B5EF4-FFF2-40B4-BE49-F238E27FC236}">
                <a16:creationId xmlns:a16="http://schemas.microsoft.com/office/drawing/2014/main" id="{D1DF0336-18E1-6649-A2B7-B085BF339293}"/>
              </a:ext>
            </a:extLst>
          </p:cNvPr>
          <p:cNvSpPr/>
          <p:nvPr/>
        </p:nvSpPr>
        <p:spPr bwMode="auto">
          <a:xfrm>
            <a:off x="6146940" y="1545336"/>
            <a:ext cx="2832467" cy="2798064"/>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Oval 4">
            <a:extLst>
              <a:ext uri="{FF2B5EF4-FFF2-40B4-BE49-F238E27FC236}">
                <a16:creationId xmlns:a16="http://schemas.microsoft.com/office/drawing/2014/main" id="{119CBC23-4786-9E4D-BC7E-B784AED394A3}"/>
              </a:ext>
            </a:extLst>
          </p:cNvPr>
          <p:cNvSpPr/>
          <p:nvPr/>
        </p:nvSpPr>
        <p:spPr bwMode="auto">
          <a:xfrm>
            <a:off x="5358383" y="3977640"/>
            <a:ext cx="2832467" cy="2798064"/>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6" name="Oval 5">
            <a:extLst>
              <a:ext uri="{FF2B5EF4-FFF2-40B4-BE49-F238E27FC236}">
                <a16:creationId xmlns:a16="http://schemas.microsoft.com/office/drawing/2014/main" id="{830D0191-6FB4-6549-9476-6466DE651EFB}"/>
              </a:ext>
            </a:extLst>
          </p:cNvPr>
          <p:cNvSpPr/>
          <p:nvPr/>
        </p:nvSpPr>
        <p:spPr bwMode="auto">
          <a:xfrm>
            <a:off x="2708072" y="3977640"/>
            <a:ext cx="2832467" cy="2798064"/>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 name="Oval 6">
            <a:extLst>
              <a:ext uri="{FF2B5EF4-FFF2-40B4-BE49-F238E27FC236}">
                <a16:creationId xmlns:a16="http://schemas.microsoft.com/office/drawing/2014/main" id="{011AF6B7-8EB6-0741-8B81-B77CE71B3840}"/>
              </a:ext>
            </a:extLst>
          </p:cNvPr>
          <p:cNvSpPr/>
          <p:nvPr/>
        </p:nvSpPr>
        <p:spPr bwMode="auto">
          <a:xfrm>
            <a:off x="1894981" y="1545336"/>
            <a:ext cx="2857001" cy="2871216"/>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00098" name="Rectangle 2"/>
          <p:cNvSpPr>
            <a:spLocks noGrp="1" noChangeArrowheads="1"/>
          </p:cNvSpPr>
          <p:nvPr>
            <p:ph type="ctrTitle"/>
          </p:nvPr>
        </p:nvSpPr>
        <p:spPr>
          <a:xfrm>
            <a:off x="0" y="49785"/>
            <a:ext cx="3705726" cy="2023459"/>
          </a:xfrm>
          <a:effectLst>
            <a:outerShdw blurRad="63500" dist="35921" dir="2700000" algn="ctr" rotWithShape="0">
              <a:schemeClr val="tx2">
                <a:alpha val="74998"/>
              </a:schemeClr>
            </a:outerShdw>
          </a:effectLst>
        </p:spPr>
        <p:txBody>
          <a:bodyPr anchor="t"/>
          <a:lstStyle/>
          <a:p>
            <a:pPr algn="l">
              <a:defRPr/>
            </a:pPr>
            <a:r>
              <a:rPr lang="en-US" sz="3200" b="1" dirty="0">
                <a:solidFill>
                  <a:srgbClr val="FFFF00"/>
                </a:solidFill>
                <a:effectLst>
                  <a:glow rad="127000">
                    <a:schemeClr val="tx1"/>
                  </a:glow>
                </a:effectLst>
                <a:latin typeface="Arial" charset="0"/>
                <a:ea typeface="ＭＳ Ｐゴシック" charset="0"/>
                <a:cs typeface="ＭＳ Ｐゴシック" charset="0"/>
              </a:rPr>
              <a:t>Paul modeled shepherding </a:t>
            </a:r>
            <a:br>
              <a:rPr lang="en-US" sz="3200" b="1" dirty="0">
                <a:solidFill>
                  <a:srgbClr val="FFFF00"/>
                </a:solidFill>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for the elders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(Acts 20:18b-27).</a:t>
            </a:r>
          </a:p>
        </p:txBody>
      </p:sp>
    </p:spTree>
    <p:extLst>
      <p:ext uri="{BB962C8B-B14F-4D97-AF65-F5344CB8AC3E}">
        <p14:creationId xmlns:p14="http://schemas.microsoft.com/office/powerpoint/2010/main" val="21237492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animBg="1"/>
      <p:bldP spid="5" grpId="0" animBg="1"/>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5" name="Oval 3"/>
          <p:cNvSpPr>
            <a:spLocks noChangeArrowheads="1"/>
          </p:cNvSpPr>
          <p:nvPr/>
        </p:nvSpPr>
        <p:spPr bwMode="auto">
          <a:xfrm>
            <a:off x="914400" y="950913"/>
            <a:ext cx="4629150" cy="4419600"/>
          </a:xfrm>
          <a:prstGeom prst="ellipse">
            <a:avLst/>
          </a:prstGeom>
          <a:noFill/>
          <a:ln w="5715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66"/>
              </a:solidFill>
              <a:effectLst/>
              <a:uLnTx/>
              <a:uFillTx/>
              <a:latin typeface="Arial" charset="0"/>
              <a:ea typeface="ＭＳ Ｐゴシック" charset="0"/>
              <a:cs typeface="Arial" charset="0"/>
            </a:endParaRPr>
          </a:p>
        </p:txBody>
      </p:sp>
      <p:sp>
        <p:nvSpPr>
          <p:cNvPr id="658438" name="Oval 6"/>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66"/>
              </a:solidFill>
              <a:effectLst/>
              <a:uLnTx/>
              <a:uFillTx/>
              <a:latin typeface="Arial" charset="0"/>
              <a:ea typeface="ＭＳ Ｐゴシック" charset="0"/>
              <a:cs typeface="Arial" charset="0"/>
            </a:endParaRPr>
          </a:p>
        </p:txBody>
      </p:sp>
      <p:sp>
        <p:nvSpPr>
          <p:cNvPr id="658439" name="Text Box 7"/>
          <p:cNvSpPr txBox="1">
            <a:spLocks noChangeArrowheads="1"/>
          </p:cNvSpPr>
          <p:nvPr/>
        </p:nvSpPr>
        <p:spPr bwMode="auto">
          <a:xfrm>
            <a:off x="5029200" y="1371600"/>
            <a:ext cx="3124200" cy="457200"/>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C9C4FF"/>
                </a:solidFill>
                <a:effectLst/>
                <a:uLnTx/>
                <a:uFillTx/>
                <a:latin typeface="Arial" charset="0"/>
                <a:ea typeface="ＭＳ Ｐゴシック" charset="0"/>
              </a:rPr>
              <a:t>Teaching</a:t>
            </a:r>
          </a:p>
        </p:txBody>
      </p:sp>
      <p:sp>
        <p:nvSpPr>
          <p:cNvPr id="658440" name="Text Box 8"/>
          <p:cNvSpPr txBox="1">
            <a:spLocks noChangeArrowheads="1"/>
          </p:cNvSpPr>
          <p:nvPr/>
        </p:nvSpPr>
        <p:spPr bwMode="auto">
          <a:xfrm>
            <a:off x="5907088" y="1981200"/>
            <a:ext cx="2552700" cy="830997"/>
          </a:xfrm>
          <a:prstGeom prst="rect">
            <a:avLst/>
          </a:prstGeom>
          <a:noFill/>
          <a:ln>
            <a:noFill/>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9C4FF"/>
                </a:solidFill>
                <a:effectLst/>
                <a:uLnTx/>
                <a:uFillTx/>
                <a:latin typeface="Arial" charset="0"/>
                <a:ea typeface="ＭＳ Ｐゴシック" charset="0"/>
              </a:rPr>
              <a:t>1 Tim. 3:2; 5:17; Acts 20:28d</a:t>
            </a:r>
          </a:p>
        </p:txBody>
      </p:sp>
      <p:sp>
        <p:nvSpPr>
          <p:cNvPr id="658441" name="Oval 9"/>
          <p:cNvSpPr>
            <a:spLocks noChangeArrowheads="1"/>
          </p:cNvSpPr>
          <p:nvPr/>
        </p:nvSpPr>
        <p:spPr bwMode="auto">
          <a:xfrm>
            <a:off x="2514600" y="2362200"/>
            <a:ext cx="4629150" cy="4419600"/>
          </a:xfrm>
          <a:prstGeom prst="ellipse">
            <a:avLst/>
          </a:prstGeom>
          <a:noFill/>
          <a:ln w="57150">
            <a:solidFill>
              <a:srgbClr val="00FF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66"/>
              </a:solidFill>
              <a:effectLst/>
              <a:uLnTx/>
              <a:uFillTx/>
              <a:latin typeface="Arial" charset="0"/>
              <a:ea typeface="ＭＳ Ｐゴシック" charset="0"/>
              <a:cs typeface="Arial" charset="0"/>
            </a:endParaRPr>
          </a:p>
        </p:txBody>
      </p:sp>
      <p:sp>
        <p:nvSpPr>
          <p:cNvPr id="658442" name="Text Box 10"/>
          <p:cNvSpPr txBox="1">
            <a:spLocks noChangeArrowheads="1"/>
          </p:cNvSpPr>
          <p:nvPr/>
        </p:nvSpPr>
        <p:spPr bwMode="auto">
          <a:xfrm>
            <a:off x="3582988" y="4724400"/>
            <a:ext cx="2636837" cy="830263"/>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00FFFF"/>
                </a:solidFill>
                <a:effectLst/>
                <a:uLnTx/>
                <a:uFillTx/>
                <a:latin typeface="Arial" charset="0"/>
                <a:ea typeface="ＭＳ Ｐゴシック" charset="0"/>
              </a:rPr>
              <a:t>Pastoring</a:t>
            </a:r>
            <a:br>
              <a:rPr kumimoji="0" lang="en-US" sz="2400" b="1" i="1" u="none" strike="noStrike" kern="1200" cap="none" spc="0" normalizeH="0" baseline="0" noProof="0">
                <a:ln>
                  <a:noFill/>
                </a:ln>
                <a:solidFill>
                  <a:srgbClr val="00FFFF"/>
                </a:solidFill>
                <a:effectLst/>
                <a:uLnTx/>
                <a:uFillTx/>
                <a:latin typeface="Arial" charset="0"/>
                <a:ea typeface="ＭＳ Ｐゴシック" charset="0"/>
              </a:rPr>
            </a:br>
            <a:r>
              <a:rPr kumimoji="0" lang="en-US" sz="2400" b="1" i="1" u="none" strike="noStrike" kern="1200" cap="none" spc="0" normalizeH="0" baseline="0" noProof="0">
                <a:ln>
                  <a:noFill/>
                </a:ln>
                <a:solidFill>
                  <a:srgbClr val="00FFFF"/>
                </a:solidFill>
                <a:effectLst/>
                <a:uLnTx/>
                <a:uFillTx/>
                <a:latin typeface="Arial" charset="0"/>
                <a:ea typeface="ＭＳ Ｐゴシック" charset="0"/>
              </a:rPr>
              <a:t>(Protect &amp; Lead)</a:t>
            </a:r>
          </a:p>
        </p:txBody>
      </p:sp>
      <p:sp>
        <p:nvSpPr>
          <p:cNvPr id="658443" name="Text Box 11"/>
          <p:cNvSpPr txBox="1">
            <a:spLocks noChangeArrowheads="1"/>
          </p:cNvSpPr>
          <p:nvPr/>
        </p:nvSpPr>
        <p:spPr bwMode="auto">
          <a:xfrm>
            <a:off x="4140200" y="2814638"/>
            <a:ext cx="1457325" cy="830262"/>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FFFF"/>
                </a:solidFill>
                <a:effectLst/>
                <a:uLnTx/>
                <a:uFillTx/>
                <a:latin typeface="Arial" charset="0"/>
                <a:ea typeface="ＭＳ Ｐゴシック" charset="0"/>
              </a:rPr>
              <a:t>Pastor-Teacher</a:t>
            </a:r>
          </a:p>
        </p:txBody>
      </p:sp>
      <p:sp>
        <p:nvSpPr>
          <p:cNvPr id="658444" name="Text Box 12"/>
          <p:cNvSpPr txBox="1">
            <a:spLocks noChangeArrowheads="1"/>
          </p:cNvSpPr>
          <p:nvPr/>
        </p:nvSpPr>
        <p:spPr bwMode="auto">
          <a:xfrm>
            <a:off x="1371599" y="2141538"/>
            <a:ext cx="3390181" cy="830997"/>
          </a:xfrm>
          <a:prstGeom prst="rect">
            <a:avLst/>
          </a:prstGeom>
          <a:noFill/>
          <a:ln>
            <a:noFill/>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66"/>
                </a:solidFill>
                <a:effectLst/>
                <a:uLnTx/>
                <a:uFillTx/>
                <a:latin typeface="Arial" charset="0"/>
                <a:ea typeface="ＭＳ Ｐゴシック" charset="0"/>
              </a:rPr>
              <a:t>1 Tim. 3:1, 4-5; 5:17; Acts 20;28c</a:t>
            </a:r>
          </a:p>
        </p:txBody>
      </p:sp>
      <p:sp>
        <p:nvSpPr>
          <p:cNvPr id="658445" name="Text Box 13"/>
          <p:cNvSpPr txBox="1">
            <a:spLocks noChangeArrowheads="1"/>
          </p:cNvSpPr>
          <p:nvPr/>
        </p:nvSpPr>
        <p:spPr bwMode="auto">
          <a:xfrm>
            <a:off x="3227563" y="5468938"/>
            <a:ext cx="3214342" cy="1200329"/>
          </a:xfrm>
          <a:prstGeom prst="rect">
            <a:avLst/>
          </a:prstGeom>
          <a:noFill/>
          <a:ln>
            <a:noFill/>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FFFF"/>
                </a:solidFill>
                <a:effectLst/>
                <a:uLnTx/>
                <a:uFillTx/>
                <a:latin typeface="Arial" charset="0"/>
                <a:ea typeface="ＭＳ Ｐゴシック" charset="0"/>
              </a:rPr>
              <a:t>1 Pet. 5:1-4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FFFF"/>
                </a:solidFill>
                <a:effectLst/>
                <a:uLnTx/>
                <a:uFillTx/>
                <a:latin typeface="Arial" charset="0"/>
                <a:ea typeface="ＭＳ Ｐゴシック" charset="0"/>
              </a:rPr>
              <a:t>Acts 20:28a-b, 29, 35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FFFF"/>
                </a:solidFill>
                <a:effectLst/>
                <a:uLnTx/>
                <a:uFillTx/>
                <a:latin typeface="Arial" charset="0"/>
                <a:ea typeface="ＭＳ Ｐゴシック" charset="0"/>
              </a:rPr>
              <a:t>1 Thess. 5:12</a:t>
            </a:r>
          </a:p>
        </p:txBody>
      </p:sp>
      <p:sp>
        <p:nvSpPr>
          <p:cNvPr id="658446" name="Text Box 14"/>
          <p:cNvSpPr txBox="1">
            <a:spLocks noChangeArrowheads="1"/>
          </p:cNvSpPr>
          <p:nvPr/>
        </p:nvSpPr>
        <p:spPr bwMode="auto">
          <a:xfrm>
            <a:off x="1371600" y="3384550"/>
            <a:ext cx="2667000" cy="1552575"/>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FFFF66"/>
                </a:solidFill>
                <a:effectLst/>
                <a:uLnTx/>
                <a:uFillTx/>
                <a:latin typeface="Arial" charset="0"/>
                <a:ea typeface="ＭＳ Ｐゴシック" charset="0"/>
              </a:rPr>
              <a:t>Episkopos</a:t>
            </a:r>
            <a:r>
              <a:rPr kumimoji="0" lang="en-US" sz="2400" b="1" i="0" u="none" strike="noStrike" kern="1200" cap="none" spc="0" normalizeH="0" baseline="0" noProof="0">
                <a:ln>
                  <a:noFill/>
                </a:ln>
                <a:solidFill>
                  <a:srgbClr val="FFFF66"/>
                </a:solidFill>
                <a:effectLst/>
                <a:uLnTx/>
                <a:uFillTx/>
                <a:latin typeface="Arial" charset="0"/>
                <a:ea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FFFF66"/>
                </a:solidFill>
                <a:effectLst/>
                <a:uLnTx/>
                <a:uFillTx/>
                <a:latin typeface="Arial" charset="0"/>
                <a:ea typeface="ＭＳ Ｐゴシック" charset="0"/>
              </a:rPr>
              <a:t>Epi</a:t>
            </a:r>
            <a:r>
              <a:rPr kumimoji="0" lang="en-US" sz="2400" b="1" i="0" u="none" strike="noStrike" kern="1200" cap="none" spc="0" normalizeH="0" baseline="0" noProof="0">
                <a:ln>
                  <a:noFill/>
                </a:ln>
                <a:solidFill>
                  <a:srgbClr val="FFFF66"/>
                </a:solidFill>
                <a:effectLst/>
                <a:uLnTx/>
                <a:uFillTx/>
                <a:latin typeface="Arial" charset="0"/>
                <a:ea typeface="ＭＳ Ｐゴシック" charset="0"/>
              </a:rPr>
              <a:t> “over”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FFFF66"/>
                </a:solidFill>
                <a:effectLst/>
                <a:uLnTx/>
                <a:uFillTx/>
                <a:latin typeface="Arial" charset="0"/>
                <a:ea typeface="ＭＳ Ｐゴシック" charset="0"/>
              </a:rPr>
              <a:t>skopos </a:t>
            </a:r>
            <a:r>
              <a:rPr kumimoji="0" lang="en-US" sz="2400" b="1" i="0" u="none" strike="noStrike" kern="1200" cap="none" spc="0" normalizeH="0" baseline="0" noProof="0">
                <a:ln>
                  <a:noFill/>
                </a:ln>
                <a:solidFill>
                  <a:srgbClr val="FFFF66"/>
                </a:solidFill>
                <a:effectLst/>
                <a:uLnTx/>
                <a:uFillTx/>
                <a:latin typeface="Arial" charset="0"/>
                <a:ea typeface="ＭＳ Ｐゴシック" charset="0"/>
              </a:rPr>
              <a:t>“look”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66"/>
                </a:solidFill>
                <a:effectLst/>
                <a:uLnTx/>
                <a:uFillTx/>
                <a:latin typeface="Arial" charset="0"/>
                <a:ea typeface="ＭＳ Ｐゴシック" charset="0"/>
              </a:rPr>
              <a:t>“watch over”</a:t>
            </a:r>
          </a:p>
        </p:txBody>
      </p:sp>
      <p:sp>
        <p:nvSpPr>
          <p:cNvPr id="16" name="Text Box 13"/>
          <p:cNvSpPr txBox="1">
            <a:spLocks noChangeArrowheads="1"/>
          </p:cNvSpPr>
          <p:nvPr/>
        </p:nvSpPr>
        <p:spPr bwMode="auto">
          <a:xfrm>
            <a:off x="5435600" y="3933825"/>
            <a:ext cx="1536700" cy="460375"/>
          </a:xfrm>
          <a:prstGeom prst="rect">
            <a:avLst/>
          </a:prstGeom>
          <a:noFill/>
          <a:ln>
            <a:noFill/>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FFFF"/>
                </a:solidFill>
                <a:effectLst/>
                <a:uLnTx/>
                <a:uFillTx/>
                <a:latin typeface="Arial" charset="0"/>
                <a:ea typeface="ＭＳ Ｐゴシック" charset="0"/>
              </a:rPr>
              <a:t>Eph. 4:11</a:t>
            </a:r>
          </a:p>
        </p:txBody>
      </p:sp>
      <p:sp>
        <p:nvSpPr>
          <p:cNvPr id="658436" name="Text Box 4"/>
          <p:cNvSpPr txBox="1">
            <a:spLocks noChangeArrowheads="1"/>
          </p:cNvSpPr>
          <p:nvPr/>
        </p:nvSpPr>
        <p:spPr bwMode="auto">
          <a:xfrm>
            <a:off x="1277938" y="1295400"/>
            <a:ext cx="3903662" cy="830263"/>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FFFF66"/>
                </a:solidFill>
                <a:effectLst/>
                <a:uLnTx/>
                <a:uFillTx/>
                <a:latin typeface="Arial" charset="0"/>
                <a:ea typeface="ＭＳ Ｐゴシック" charset="0"/>
              </a:rPr>
              <a:t>Administration</a:t>
            </a:r>
            <a:br>
              <a:rPr kumimoji="0" lang="en-US" sz="2400" b="1" i="1" u="none" strike="noStrike" kern="1200" cap="none" spc="0" normalizeH="0" baseline="0" noProof="0">
                <a:ln>
                  <a:noFill/>
                </a:ln>
                <a:solidFill>
                  <a:srgbClr val="FFFF66"/>
                </a:solidFill>
                <a:effectLst/>
                <a:uLnTx/>
                <a:uFillTx/>
                <a:latin typeface="Arial" charset="0"/>
                <a:ea typeface="ＭＳ Ｐゴシック" charset="0"/>
              </a:rPr>
            </a:br>
            <a:r>
              <a:rPr kumimoji="0" lang="en-US" sz="2400" b="1" i="1" u="none" strike="noStrike" kern="1200" cap="none" spc="0" normalizeH="0" baseline="0" noProof="0">
                <a:ln>
                  <a:noFill/>
                </a:ln>
                <a:solidFill>
                  <a:srgbClr val="FFFF66"/>
                </a:solidFill>
                <a:effectLst/>
                <a:uLnTx/>
                <a:uFillTx/>
                <a:latin typeface="Arial" charset="0"/>
                <a:ea typeface="ＭＳ Ｐゴシック" charset="0"/>
              </a:rPr>
              <a:t>(Serve, care for &amp; testify)</a:t>
            </a:r>
          </a:p>
        </p:txBody>
      </p:sp>
      <p:sp>
        <p:nvSpPr>
          <p:cNvPr id="17" name="Text Box 14"/>
          <p:cNvSpPr txBox="1">
            <a:spLocks noChangeArrowheads="1"/>
          </p:cNvSpPr>
          <p:nvPr/>
        </p:nvSpPr>
        <p:spPr bwMode="auto">
          <a:xfrm>
            <a:off x="8027988" y="0"/>
            <a:ext cx="1116012" cy="461963"/>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236c1</a:t>
            </a:r>
          </a:p>
        </p:txBody>
      </p:sp>
      <p:sp>
        <p:nvSpPr>
          <p:cNvPr id="658434" name="Rectangle 2"/>
          <p:cNvSpPr>
            <a:spLocks noGrp="1" noChangeArrowheads="1"/>
          </p:cNvSpPr>
          <p:nvPr>
            <p:ph type="title" idx="4294967295"/>
          </p:nvPr>
        </p:nvSpPr>
        <p:spPr>
          <a:xfrm>
            <a:off x="152400" y="76199"/>
            <a:ext cx="8915400" cy="1006475"/>
          </a:xfrm>
          <a:effectLst>
            <a:outerShdw blurRad="38100" dist="38099" dir="2700000" algn="ctr" rotWithShape="0">
              <a:srgbClr val="000000">
                <a:alpha val="99962"/>
              </a:srgbClr>
            </a:outerShdw>
          </a:effectLst>
        </p:spPr>
        <p:txBody>
          <a:bodyPr/>
          <a:lstStyle/>
          <a:p>
            <a:pPr>
              <a:defRPr/>
            </a:pPr>
            <a:r>
              <a:rPr lang="en-US" sz="3600" dirty="0">
                <a:solidFill>
                  <a:srgbClr val="FFFFFF"/>
                </a:solidFill>
                <a:latin typeface="Arial" charset="0"/>
                <a:ea typeface="ＭＳ Ｐゴシック" charset="0"/>
                <a:cs typeface="ＭＳ Ｐゴシック" charset="0"/>
              </a:rPr>
              <a:t>Elders should follow Paul’s shepherding example (Acts 20:28-35).</a:t>
            </a:r>
            <a:endParaRPr lang="en-US" sz="2800"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31042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42"/>
                                        </p:tgtEl>
                                        <p:attrNameLst>
                                          <p:attrName>style.visibility</p:attrName>
                                        </p:attrNameLst>
                                      </p:cBhvr>
                                      <p:to>
                                        <p:strVal val="visible"/>
                                      </p:to>
                                    </p:set>
                                    <p:anim calcmode="lin" valueType="num">
                                      <p:cBhvr>
                                        <p:cTn id="7" dur="1000" fill="hold"/>
                                        <p:tgtEl>
                                          <p:spTgt spid="658442"/>
                                        </p:tgtEl>
                                        <p:attrNameLst>
                                          <p:attrName>ppt_w</p:attrName>
                                        </p:attrNameLst>
                                      </p:cBhvr>
                                      <p:tavLst>
                                        <p:tav tm="0">
                                          <p:val>
                                            <p:strVal val="#ppt_w+.3"/>
                                          </p:val>
                                        </p:tav>
                                        <p:tav tm="100000">
                                          <p:val>
                                            <p:strVal val="#ppt_w"/>
                                          </p:val>
                                        </p:tav>
                                      </p:tavLst>
                                    </p:anim>
                                    <p:anim calcmode="lin" valueType="num">
                                      <p:cBhvr>
                                        <p:cTn id="8" dur="1000" fill="hold"/>
                                        <p:tgtEl>
                                          <p:spTgt spid="658442"/>
                                        </p:tgtEl>
                                        <p:attrNameLst>
                                          <p:attrName>ppt_h</p:attrName>
                                        </p:attrNameLst>
                                      </p:cBhvr>
                                      <p:tavLst>
                                        <p:tav tm="0">
                                          <p:val>
                                            <p:strVal val="#ppt_h"/>
                                          </p:val>
                                        </p:tav>
                                        <p:tav tm="100000">
                                          <p:val>
                                            <p:strVal val="#ppt_h"/>
                                          </p:val>
                                        </p:tav>
                                      </p:tavLst>
                                    </p:anim>
                                    <p:animEffect transition="in" filter="fade">
                                      <p:cBhvr>
                                        <p:cTn id="9" dur="1000"/>
                                        <p:tgtEl>
                                          <p:spTgt spid="658442"/>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41"/>
                                        </p:tgtEl>
                                        <p:attrNameLst>
                                          <p:attrName>style.visibility</p:attrName>
                                        </p:attrNameLst>
                                      </p:cBhvr>
                                      <p:to>
                                        <p:strVal val="visible"/>
                                      </p:to>
                                    </p:set>
                                    <p:anim calcmode="lin" valueType="num">
                                      <p:cBhvr>
                                        <p:cTn id="13" dur="1000" fill="hold"/>
                                        <p:tgtEl>
                                          <p:spTgt spid="658441"/>
                                        </p:tgtEl>
                                        <p:attrNameLst>
                                          <p:attrName>ppt_w</p:attrName>
                                        </p:attrNameLst>
                                      </p:cBhvr>
                                      <p:tavLst>
                                        <p:tav tm="0">
                                          <p:val>
                                            <p:strVal val="#ppt_w+.3"/>
                                          </p:val>
                                        </p:tav>
                                        <p:tav tm="100000">
                                          <p:val>
                                            <p:strVal val="#ppt_w"/>
                                          </p:val>
                                        </p:tav>
                                      </p:tavLst>
                                    </p:anim>
                                    <p:anim calcmode="lin" valueType="num">
                                      <p:cBhvr>
                                        <p:cTn id="14" dur="1000" fill="hold"/>
                                        <p:tgtEl>
                                          <p:spTgt spid="658441"/>
                                        </p:tgtEl>
                                        <p:attrNameLst>
                                          <p:attrName>ppt_h</p:attrName>
                                        </p:attrNameLst>
                                      </p:cBhvr>
                                      <p:tavLst>
                                        <p:tav tm="0">
                                          <p:val>
                                            <p:strVal val="#ppt_h"/>
                                          </p:val>
                                        </p:tav>
                                        <p:tav tm="100000">
                                          <p:val>
                                            <p:strVal val="#ppt_h"/>
                                          </p:val>
                                        </p:tav>
                                      </p:tavLst>
                                    </p:anim>
                                    <p:animEffect transition="in" filter="fade">
                                      <p:cBhvr>
                                        <p:cTn id="15" dur="1000"/>
                                        <p:tgtEl>
                                          <p:spTgt spid="658441"/>
                                        </p:tgtEl>
                                      </p:cBhvr>
                                    </p:animEffect>
                                  </p:childTnLst>
                                </p:cTn>
                              </p:par>
                            </p:childTnLst>
                          </p:cTn>
                        </p:par>
                        <p:par>
                          <p:cTn id="16" fill="hold">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5"/>
                                        </p:tgtEl>
                                        <p:attrNameLst>
                                          <p:attrName>style.visibility</p:attrName>
                                        </p:attrNameLst>
                                      </p:cBhvr>
                                      <p:to>
                                        <p:strVal val="visible"/>
                                      </p:to>
                                    </p:set>
                                    <p:anim calcmode="lin" valueType="num">
                                      <p:cBhvr>
                                        <p:cTn id="19" dur="1000" fill="hold"/>
                                        <p:tgtEl>
                                          <p:spTgt spid="658445"/>
                                        </p:tgtEl>
                                        <p:attrNameLst>
                                          <p:attrName>ppt_w</p:attrName>
                                        </p:attrNameLst>
                                      </p:cBhvr>
                                      <p:tavLst>
                                        <p:tav tm="0">
                                          <p:val>
                                            <p:strVal val="#ppt_w+.3"/>
                                          </p:val>
                                        </p:tav>
                                        <p:tav tm="100000">
                                          <p:val>
                                            <p:strVal val="#ppt_w"/>
                                          </p:val>
                                        </p:tav>
                                      </p:tavLst>
                                    </p:anim>
                                    <p:anim calcmode="lin" valueType="num">
                                      <p:cBhvr>
                                        <p:cTn id="20" dur="1000" fill="hold"/>
                                        <p:tgtEl>
                                          <p:spTgt spid="658445"/>
                                        </p:tgtEl>
                                        <p:attrNameLst>
                                          <p:attrName>ppt_h</p:attrName>
                                        </p:attrNameLst>
                                      </p:cBhvr>
                                      <p:tavLst>
                                        <p:tav tm="0">
                                          <p:val>
                                            <p:strVal val="#ppt_h"/>
                                          </p:val>
                                        </p:tav>
                                        <p:tav tm="100000">
                                          <p:val>
                                            <p:strVal val="#ppt_h"/>
                                          </p:val>
                                        </p:tav>
                                      </p:tavLst>
                                    </p:anim>
                                    <p:animEffect transition="in" filter="fade">
                                      <p:cBhvr>
                                        <p:cTn id="21" dur="1000"/>
                                        <p:tgtEl>
                                          <p:spTgt spid="658445"/>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658436"/>
                                        </p:tgtEl>
                                        <p:attrNameLst>
                                          <p:attrName>style.visibility</p:attrName>
                                        </p:attrNameLst>
                                      </p:cBhvr>
                                      <p:to>
                                        <p:strVal val="visible"/>
                                      </p:to>
                                    </p:set>
                                    <p:anim calcmode="lin" valueType="num">
                                      <p:cBhvr>
                                        <p:cTn id="26" dur="1000" fill="hold"/>
                                        <p:tgtEl>
                                          <p:spTgt spid="658436"/>
                                        </p:tgtEl>
                                        <p:attrNameLst>
                                          <p:attrName>ppt_w</p:attrName>
                                        </p:attrNameLst>
                                      </p:cBhvr>
                                      <p:tavLst>
                                        <p:tav tm="0">
                                          <p:val>
                                            <p:strVal val="#ppt_w+.3"/>
                                          </p:val>
                                        </p:tav>
                                        <p:tav tm="100000">
                                          <p:val>
                                            <p:strVal val="#ppt_w"/>
                                          </p:val>
                                        </p:tav>
                                      </p:tavLst>
                                    </p:anim>
                                    <p:anim calcmode="lin" valueType="num">
                                      <p:cBhvr>
                                        <p:cTn id="27" dur="1000" fill="hold"/>
                                        <p:tgtEl>
                                          <p:spTgt spid="658436"/>
                                        </p:tgtEl>
                                        <p:attrNameLst>
                                          <p:attrName>ppt_h</p:attrName>
                                        </p:attrNameLst>
                                      </p:cBhvr>
                                      <p:tavLst>
                                        <p:tav tm="0">
                                          <p:val>
                                            <p:strVal val="#ppt_h"/>
                                          </p:val>
                                        </p:tav>
                                        <p:tav tm="100000">
                                          <p:val>
                                            <p:strVal val="#ppt_h"/>
                                          </p:val>
                                        </p:tav>
                                      </p:tavLst>
                                    </p:anim>
                                    <p:animEffect transition="in" filter="fade">
                                      <p:cBhvr>
                                        <p:cTn id="28" dur="1000"/>
                                        <p:tgtEl>
                                          <p:spTgt spid="658436"/>
                                        </p:tgtEl>
                                      </p:cBhvr>
                                    </p:animEffect>
                                  </p:childTnLst>
                                </p:cTn>
                              </p:par>
                            </p:childTnLst>
                          </p:cTn>
                        </p:par>
                        <p:par>
                          <p:cTn id="29" fill="hold">
                            <p:stCondLst>
                              <p:cond delay="1000"/>
                            </p:stCondLst>
                            <p:childTnLst>
                              <p:par>
                                <p:cTn id="30" presetID="50" presetClass="entr" presetSubtype="0" decel="100000" fill="hold" grpId="0" nodeType="afterEffect">
                                  <p:stCondLst>
                                    <p:cond delay="0"/>
                                  </p:stCondLst>
                                  <p:childTnLst>
                                    <p:set>
                                      <p:cBhvr>
                                        <p:cTn id="31" dur="1" fill="hold">
                                          <p:stCondLst>
                                            <p:cond delay="0"/>
                                          </p:stCondLst>
                                        </p:cTn>
                                        <p:tgtEl>
                                          <p:spTgt spid="658435"/>
                                        </p:tgtEl>
                                        <p:attrNameLst>
                                          <p:attrName>style.visibility</p:attrName>
                                        </p:attrNameLst>
                                      </p:cBhvr>
                                      <p:to>
                                        <p:strVal val="visible"/>
                                      </p:to>
                                    </p:set>
                                    <p:anim calcmode="lin" valueType="num">
                                      <p:cBhvr>
                                        <p:cTn id="32" dur="1000" fill="hold"/>
                                        <p:tgtEl>
                                          <p:spTgt spid="658435"/>
                                        </p:tgtEl>
                                        <p:attrNameLst>
                                          <p:attrName>ppt_w</p:attrName>
                                        </p:attrNameLst>
                                      </p:cBhvr>
                                      <p:tavLst>
                                        <p:tav tm="0">
                                          <p:val>
                                            <p:strVal val="#ppt_w+.3"/>
                                          </p:val>
                                        </p:tav>
                                        <p:tav tm="100000">
                                          <p:val>
                                            <p:strVal val="#ppt_w"/>
                                          </p:val>
                                        </p:tav>
                                      </p:tavLst>
                                    </p:anim>
                                    <p:anim calcmode="lin" valueType="num">
                                      <p:cBhvr>
                                        <p:cTn id="33" dur="1000" fill="hold"/>
                                        <p:tgtEl>
                                          <p:spTgt spid="658435"/>
                                        </p:tgtEl>
                                        <p:attrNameLst>
                                          <p:attrName>ppt_h</p:attrName>
                                        </p:attrNameLst>
                                      </p:cBhvr>
                                      <p:tavLst>
                                        <p:tav tm="0">
                                          <p:val>
                                            <p:strVal val="#ppt_h"/>
                                          </p:val>
                                        </p:tav>
                                        <p:tav tm="100000">
                                          <p:val>
                                            <p:strVal val="#ppt_h"/>
                                          </p:val>
                                        </p:tav>
                                      </p:tavLst>
                                    </p:anim>
                                    <p:animEffect transition="in" filter="fade">
                                      <p:cBhvr>
                                        <p:cTn id="34" dur="1000"/>
                                        <p:tgtEl>
                                          <p:spTgt spid="658435"/>
                                        </p:tgtEl>
                                      </p:cBhvr>
                                    </p:animEffect>
                                  </p:childTnLst>
                                </p:cTn>
                              </p:par>
                            </p:childTnLst>
                          </p:cTn>
                        </p:par>
                        <p:par>
                          <p:cTn id="35" fill="hold">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658444"/>
                                        </p:tgtEl>
                                        <p:attrNameLst>
                                          <p:attrName>style.visibility</p:attrName>
                                        </p:attrNameLst>
                                      </p:cBhvr>
                                      <p:to>
                                        <p:strVal val="visible"/>
                                      </p:to>
                                    </p:set>
                                    <p:anim calcmode="lin" valueType="num">
                                      <p:cBhvr>
                                        <p:cTn id="38" dur="1000" fill="hold"/>
                                        <p:tgtEl>
                                          <p:spTgt spid="658444"/>
                                        </p:tgtEl>
                                        <p:attrNameLst>
                                          <p:attrName>ppt_w</p:attrName>
                                        </p:attrNameLst>
                                      </p:cBhvr>
                                      <p:tavLst>
                                        <p:tav tm="0">
                                          <p:val>
                                            <p:strVal val="#ppt_w+.3"/>
                                          </p:val>
                                        </p:tav>
                                        <p:tav tm="100000">
                                          <p:val>
                                            <p:strVal val="#ppt_w"/>
                                          </p:val>
                                        </p:tav>
                                      </p:tavLst>
                                    </p:anim>
                                    <p:anim calcmode="lin" valueType="num">
                                      <p:cBhvr>
                                        <p:cTn id="39" dur="1000" fill="hold"/>
                                        <p:tgtEl>
                                          <p:spTgt spid="658444"/>
                                        </p:tgtEl>
                                        <p:attrNameLst>
                                          <p:attrName>ppt_h</p:attrName>
                                        </p:attrNameLst>
                                      </p:cBhvr>
                                      <p:tavLst>
                                        <p:tav tm="0">
                                          <p:val>
                                            <p:strVal val="#ppt_h"/>
                                          </p:val>
                                        </p:tav>
                                        <p:tav tm="100000">
                                          <p:val>
                                            <p:strVal val="#ppt_h"/>
                                          </p:val>
                                        </p:tav>
                                      </p:tavLst>
                                    </p:anim>
                                    <p:animEffect transition="in" filter="fade">
                                      <p:cBhvr>
                                        <p:cTn id="40" dur="1000"/>
                                        <p:tgtEl>
                                          <p:spTgt spid="658444"/>
                                        </p:tgtEl>
                                      </p:cBhvr>
                                    </p:animEffect>
                                  </p:childTnLst>
                                </p:cTn>
                              </p:par>
                            </p:childTnLst>
                          </p:cTn>
                        </p:par>
                        <p:par>
                          <p:cTn id="41" fill="hold">
                            <p:stCondLst>
                              <p:cond delay="3000"/>
                            </p:stCondLst>
                            <p:childTnLst>
                              <p:par>
                                <p:cTn id="42" presetID="50" presetClass="entr" presetSubtype="0" decel="100000" fill="hold" grpId="0" nodeType="afterEffect">
                                  <p:stCondLst>
                                    <p:cond delay="0"/>
                                  </p:stCondLst>
                                  <p:childTnLst>
                                    <p:set>
                                      <p:cBhvr>
                                        <p:cTn id="43" dur="1" fill="hold">
                                          <p:stCondLst>
                                            <p:cond delay="0"/>
                                          </p:stCondLst>
                                        </p:cTn>
                                        <p:tgtEl>
                                          <p:spTgt spid="658446"/>
                                        </p:tgtEl>
                                        <p:attrNameLst>
                                          <p:attrName>style.visibility</p:attrName>
                                        </p:attrNameLst>
                                      </p:cBhvr>
                                      <p:to>
                                        <p:strVal val="visible"/>
                                      </p:to>
                                    </p:set>
                                    <p:anim calcmode="lin" valueType="num">
                                      <p:cBhvr>
                                        <p:cTn id="44" dur="1000" fill="hold"/>
                                        <p:tgtEl>
                                          <p:spTgt spid="658446"/>
                                        </p:tgtEl>
                                        <p:attrNameLst>
                                          <p:attrName>ppt_w</p:attrName>
                                        </p:attrNameLst>
                                      </p:cBhvr>
                                      <p:tavLst>
                                        <p:tav tm="0">
                                          <p:val>
                                            <p:strVal val="#ppt_w+.3"/>
                                          </p:val>
                                        </p:tav>
                                        <p:tav tm="100000">
                                          <p:val>
                                            <p:strVal val="#ppt_w"/>
                                          </p:val>
                                        </p:tav>
                                      </p:tavLst>
                                    </p:anim>
                                    <p:anim calcmode="lin" valueType="num">
                                      <p:cBhvr>
                                        <p:cTn id="45" dur="1000" fill="hold"/>
                                        <p:tgtEl>
                                          <p:spTgt spid="658446"/>
                                        </p:tgtEl>
                                        <p:attrNameLst>
                                          <p:attrName>ppt_h</p:attrName>
                                        </p:attrNameLst>
                                      </p:cBhvr>
                                      <p:tavLst>
                                        <p:tav tm="0">
                                          <p:val>
                                            <p:strVal val="#ppt_h"/>
                                          </p:val>
                                        </p:tav>
                                        <p:tav tm="100000">
                                          <p:val>
                                            <p:strVal val="#ppt_h"/>
                                          </p:val>
                                        </p:tav>
                                      </p:tavLst>
                                    </p:anim>
                                    <p:animEffect transition="in" filter="fade">
                                      <p:cBhvr>
                                        <p:cTn id="46" dur="1000"/>
                                        <p:tgtEl>
                                          <p:spTgt spid="658446"/>
                                        </p:tgtEl>
                                      </p:cBhvr>
                                    </p:animEffect>
                                  </p:childTnLst>
                                </p:cTn>
                              </p:par>
                            </p:childTnLst>
                          </p:cTn>
                        </p:par>
                      </p:childTnLst>
                    </p:cTn>
                  </p:par>
                  <p:par>
                    <p:cTn id="47" fill="hold">
                      <p:stCondLst>
                        <p:cond delay="indefinite"/>
                      </p:stCondLst>
                      <p:childTnLst>
                        <p:par>
                          <p:cTn id="48" fill="hold">
                            <p:stCondLst>
                              <p:cond delay="0"/>
                            </p:stCondLst>
                            <p:childTnLst>
                              <p:par>
                                <p:cTn id="49" presetID="50" presetClass="entr" presetSubtype="0" decel="100000" fill="hold" grpId="0" nodeType="clickEffect">
                                  <p:stCondLst>
                                    <p:cond delay="0"/>
                                  </p:stCondLst>
                                  <p:childTnLst>
                                    <p:set>
                                      <p:cBhvr>
                                        <p:cTn id="50" dur="1" fill="hold">
                                          <p:stCondLst>
                                            <p:cond delay="0"/>
                                          </p:stCondLst>
                                        </p:cTn>
                                        <p:tgtEl>
                                          <p:spTgt spid="658439"/>
                                        </p:tgtEl>
                                        <p:attrNameLst>
                                          <p:attrName>style.visibility</p:attrName>
                                        </p:attrNameLst>
                                      </p:cBhvr>
                                      <p:to>
                                        <p:strVal val="visible"/>
                                      </p:to>
                                    </p:set>
                                    <p:anim calcmode="lin" valueType="num">
                                      <p:cBhvr>
                                        <p:cTn id="51" dur="1000" fill="hold"/>
                                        <p:tgtEl>
                                          <p:spTgt spid="658439"/>
                                        </p:tgtEl>
                                        <p:attrNameLst>
                                          <p:attrName>ppt_w</p:attrName>
                                        </p:attrNameLst>
                                      </p:cBhvr>
                                      <p:tavLst>
                                        <p:tav tm="0">
                                          <p:val>
                                            <p:strVal val="#ppt_w+.3"/>
                                          </p:val>
                                        </p:tav>
                                        <p:tav tm="100000">
                                          <p:val>
                                            <p:strVal val="#ppt_w"/>
                                          </p:val>
                                        </p:tav>
                                      </p:tavLst>
                                    </p:anim>
                                    <p:anim calcmode="lin" valueType="num">
                                      <p:cBhvr>
                                        <p:cTn id="52" dur="1000" fill="hold"/>
                                        <p:tgtEl>
                                          <p:spTgt spid="658439"/>
                                        </p:tgtEl>
                                        <p:attrNameLst>
                                          <p:attrName>ppt_h</p:attrName>
                                        </p:attrNameLst>
                                      </p:cBhvr>
                                      <p:tavLst>
                                        <p:tav tm="0">
                                          <p:val>
                                            <p:strVal val="#ppt_h"/>
                                          </p:val>
                                        </p:tav>
                                        <p:tav tm="100000">
                                          <p:val>
                                            <p:strVal val="#ppt_h"/>
                                          </p:val>
                                        </p:tav>
                                      </p:tavLst>
                                    </p:anim>
                                    <p:animEffect transition="in" filter="fade">
                                      <p:cBhvr>
                                        <p:cTn id="53" dur="1000"/>
                                        <p:tgtEl>
                                          <p:spTgt spid="658439"/>
                                        </p:tgtEl>
                                      </p:cBhvr>
                                    </p:animEffect>
                                  </p:childTnLst>
                                </p:cTn>
                              </p:par>
                            </p:childTnLst>
                          </p:cTn>
                        </p:par>
                        <p:par>
                          <p:cTn id="54" fill="hold">
                            <p:stCondLst>
                              <p:cond delay="1000"/>
                            </p:stCondLst>
                            <p:childTnLst>
                              <p:par>
                                <p:cTn id="55" presetID="50" presetClass="entr" presetSubtype="0" decel="100000" fill="hold" grpId="0" nodeType="afterEffect">
                                  <p:stCondLst>
                                    <p:cond delay="0"/>
                                  </p:stCondLst>
                                  <p:childTnLst>
                                    <p:set>
                                      <p:cBhvr>
                                        <p:cTn id="56" dur="1" fill="hold">
                                          <p:stCondLst>
                                            <p:cond delay="0"/>
                                          </p:stCondLst>
                                        </p:cTn>
                                        <p:tgtEl>
                                          <p:spTgt spid="658438"/>
                                        </p:tgtEl>
                                        <p:attrNameLst>
                                          <p:attrName>style.visibility</p:attrName>
                                        </p:attrNameLst>
                                      </p:cBhvr>
                                      <p:to>
                                        <p:strVal val="visible"/>
                                      </p:to>
                                    </p:set>
                                    <p:anim calcmode="lin" valueType="num">
                                      <p:cBhvr>
                                        <p:cTn id="57" dur="1000" fill="hold"/>
                                        <p:tgtEl>
                                          <p:spTgt spid="658438"/>
                                        </p:tgtEl>
                                        <p:attrNameLst>
                                          <p:attrName>ppt_w</p:attrName>
                                        </p:attrNameLst>
                                      </p:cBhvr>
                                      <p:tavLst>
                                        <p:tav tm="0">
                                          <p:val>
                                            <p:strVal val="#ppt_w+.3"/>
                                          </p:val>
                                        </p:tav>
                                        <p:tav tm="100000">
                                          <p:val>
                                            <p:strVal val="#ppt_w"/>
                                          </p:val>
                                        </p:tav>
                                      </p:tavLst>
                                    </p:anim>
                                    <p:anim calcmode="lin" valueType="num">
                                      <p:cBhvr>
                                        <p:cTn id="58" dur="1000" fill="hold"/>
                                        <p:tgtEl>
                                          <p:spTgt spid="658438"/>
                                        </p:tgtEl>
                                        <p:attrNameLst>
                                          <p:attrName>ppt_h</p:attrName>
                                        </p:attrNameLst>
                                      </p:cBhvr>
                                      <p:tavLst>
                                        <p:tav tm="0">
                                          <p:val>
                                            <p:strVal val="#ppt_h"/>
                                          </p:val>
                                        </p:tav>
                                        <p:tav tm="100000">
                                          <p:val>
                                            <p:strVal val="#ppt_h"/>
                                          </p:val>
                                        </p:tav>
                                      </p:tavLst>
                                    </p:anim>
                                    <p:animEffect transition="in" filter="fade">
                                      <p:cBhvr>
                                        <p:cTn id="59" dur="1000"/>
                                        <p:tgtEl>
                                          <p:spTgt spid="658438"/>
                                        </p:tgtEl>
                                      </p:cBhvr>
                                    </p:animEffect>
                                  </p:childTnLst>
                                </p:cTn>
                              </p:par>
                            </p:childTnLst>
                          </p:cTn>
                        </p:par>
                        <p:par>
                          <p:cTn id="60" fill="hold">
                            <p:stCondLst>
                              <p:cond delay="2000"/>
                            </p:stCondLst>
                            <p:childTnLst>
                              <p:par>
                                <p:cTn id="61" presetID="50" presetClass="entr" presetSubtype="0" decel="100000" fill="hold" grpId="0" nodeType="afterEffect">
                                  <p:stCondLst>
                                    <p:cond delay="0"/>
                                  </p:stCondLst>
                                  <p:childTnLst>
                                    <p:set>
                                      <p:cBhvr>
                                        <p:cTn id="62" dur="1" fill="hold">
                                          <p:stCondLst>
                                            <p:cond delay="0"/>
                                          </p:stCondLst>
                                        </p:cTn>
                                        <p:tgtEl>
                                          <p:spTgt spid="658440"/>
                                        </p:tgtEl>
                                        <p:attrNameLst>
                                          <p:attrName>style.visibility</p:attrName>
                                        </p:attrNameLst>
                                      </p:cBhvr>
                                      <p:to>
                                        <p:strVal val="visible"/>
                                      </p:to>
                                    </p:set>
                                    <p:anim calcmode="lin" valueType="num">
                                      <p:cBhvr>
                                        <p:cTn id="63" dur="1000" fill="hold"/>
                                        <p:tgtEl>
                                          <p:spTgt spid="658440"/>
                                        </p:tgtEl>
                                        <p:attrNameLst>
                                          <p:attrName>ppt_w</p:attrName>
                                        </p:attrNameLst>
                                      </p:cBhvr>
                                      <p:tavLst>
                                        <p:tav tm="0">
                                          <p:val>
                                            <p:strVal val="#ppt_w+.3"/>
                                          </p:val>
                                        </p:tav>
                                        <p:tav tm="100000">
                                          <p:val>
                                            <p:strVal val="#ppt_w"/>
                                          </p:val>
                                        </p:tav>
                                      </p:tavLst>
                                    </p:anim>
                                    <p:anim calcmode="lin" valueType="num">
                                      <p:cBhvr>
                                        <p:cTn id="64" dur="1000" fill="hold"/>
                                        <p:tgtEl>
                                          <p:spTgt spid="658440"/>
                                        </p:tgtEl>
                                        <p:attrNameLst>
                                          <p:attrName>ppt_h</p:attrName>
                                        </p:attrNameLst>
                                      </p:cBhvr>
                                      <p:tavLst>
                                        <p:tav tm="0">
                                          <p:val>
                                            <p:strVal val="#ppt_h"/>
                                          </p:val>
                                        </p:tav>
                                        <p:tav tm="100000">
                                          <p:val>
                                            <p:strVal val="#ppt_h"/>
                                          </p:val>
                                        </p:tav>
                                      </p:tavLst>
                                    </p:anim>
                                    <p:animEffect transition="in" filter="fade">
                                      <p:cBhvr>
                                        <p:cTn id="65" dur="1000"/>
                                        <p:tgtEl>
                                          <p:spTgt spid="658440"/>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0" presetClass="entr" presetSubtype="0" decel="100000" fill="hold" grpId="0" nodeType="clickEffect">
                                  <p:stCondLst>
                                    <p:cond delay="0"/>
                                  </p:stCondLst>
                                  <p:childTnLst>
                                    <p:set>
                                      <p:cBhvr>
                                        <p:cTn id="69" dur="1" fill="hold">
                                          <p:stCondLst>
                                            <p:cond delay="0"/>
                                          </p:stCondLst>
                                        </p:cTn>
                                        <p:tgtEl>
                                          <p:spTgt spid="658443"/>
                                        </p:tgtEl>
                                        <p:attrNameLst>
                                          <p:attrName>style.visibility</p:attrName>
                                        </p:attrNameLst>
                                      </p:cBhvr>
                                      <p:to>
                                        <p:strVal val="visible"/>
                                      </p:to>
                                    </p:set>
                                    <p:anim calcmode="lin" valueType="num">
                                      <p:cBhvr>
                                        <p:cTn id="70" dur="1000" fill="hold"/>
                                        <p:tgtEl>
                                          <p:spTgt spid="658443"/>
                                        </p:tgtEl>
                                        <p:attrNameLst>
                                          <p:attrName>ppt_w</p:attrName>
                                        </p:attrNameLst>
                                      </p:cBhvr>
                                      <p:tavLst>
                                        <p:tav tm="0">
                                          <p:val>
                                            <p:strVal val="#ppt_w+.3"/>
                                          </p:val>
                                        </p:tav>
                                        <p:tav tm="100000">
                                          <p:val>
                                            <p:strVal val="#ppt_w"/>
                                          </p:val>
                                        </p:tav>
                                      </p:tavLst>
                                    </p:anim>
                                    <p:anim calcmode="lin" valueType="num">
                                      <p:cBhvr>
                                        <p:cTn id="71" dur="1000" fill="hold"/>
                                        <p:tgtEl>
                                          <p:spTgt spid="658443"/>
                                        </p:tgtEl>
                                        <p:attrNameLst>
                                          <p:attrName>ppt_h</p:attrName>
                                        </p:attrNameLst>
                                      </p:cBhvr>
                                      <p:tavLst>
                                        <p:tav tm="0">
                                          <p:val>
                                            <p:strVal val="#ppt_h"/>
                                          </p:val>
                                        </p:tav>
                                        <p:tav tm="100000">
                                          <p:val>
                                            <p:strVal val="#ppt_h"/>
                                          </p:val>
                                        </p:tav>
                                      </p:tavLst>
                                    </p:anim>
                                    <p:animEffect transition="in" filter="fade">
                                      <p:cBhvr>
                                        <p:cTn id="72" dur="1000"/>
                                        <p:tgtEl>
                                          <p:spTgt spid="658443"/>
                                        </p:tgtEl>
                                      </p:cBhvr>
                                    </p:animEffect>
                                  </p:childTnLst>
                                </p:cTn>
                              </p:par>
                            </p:childTnLst>
                          </p:cTn>
                        </p:par>
                        <p:par>
                          <p:cTn id="73" fill="hold" nodeType="afterGroup">
                            <p:stCondLst>
                              <p:cond delay="1000"/>
                            </p:stCondLst>
                            <p:childTnLst>
                              <p:par>
                                <p:cTn id="74" presetID="50" presetClass="entr" presetSubtype="0" decel="100000" fill="hold" grpId="0" nodeType="after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p:cTn id="76" dur="1000" fill="hold"/>
                                        <p:tgtEl>
                                          <p:spTgt spid="16"/>
                                        </p:tgtEl>
                                        <p:attrNameLst>
                                          <p:attrName>ppt_w</p:attrName>
                                        </p:attrNameLst>
                                      </p:cBhvr>
                                      <p:tavLst>
                                        <p:tav tm="0">
                                          <p:val>
                                            <p:strVal val="#ppt_w+.3"/>
                                          </p:val>
                                        </p:tav>
                                        <p:tav tm="100000">
                                          <p:val>
                                            <p:strVal val="#ppt_w"/>
                                          </p:val>
                                        </p:tav>
                                      </p:tavLst>
                                    </p:anim>
                                    <p:anim calcmode="lin" valueType="num">
                                      <p:cBhvr>
                                        <p:cTn id="77" dur="1000" fill="hold"/>
                                        <p:tgtEl>
                                          <p:spTgt spid="16"/>
                                        </p:tgtEl>
                                        <p:attrNameLst>
                                          <p:attrName>ppt_h</p:attrName>
                                        </p:attrNameLst>
                                      </p:cBhvr>
                                      <p:tavLst>
                                        <p:tav tm="0">
                                          <p:val>
                                            <p:strVal val="#ppt_h"/>
                                          </p:val>
                                        </p:tav>
                                        <p:tav tm="100000">
                                          <p:val>
                                            <p:strVal val="#ppt_h"/>
                                          </p:val>
                                        </p:tav>
                                      </p:tavLst>
                                    </p:anim>
                                    <p:animEffect transition="in" filter="fade">
                                      <p:cBhvr>
                                        <p:cTn id="7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38" grpId="0" animBg="1"/>
      <p:bldP spid="658439" grpId="0"/>
      <p:bldP spid="658440" grpId="0"/>
      <p:bldP spid="658441" grpId="0" animBg="1"/>
      <p:bldP spid="658442" grpId="0"/>
      <p:bldP spid="658443" grpId="0"/>
      <p:bldP spid="658444" grpId="0"/>
      <p:bldP spid="658445" grpId="0"/>
      <p:bldP spid="658446" grpId="0"/>
      <p:bldP spid="16" grpId="0"/>
      <p:bldP spid="65843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9" tIns="45695" rIns="91389" bIns="45695"/>
          <a:lstStyle/>
          <a:p>
            <a:pPr eaLnBrk="0" hangingPunct="0"/>
            <a:endParaRPr lang="en-US">
              <a:solidFill>
                <a:srgbClr val="000000"/>
              </a:solidFill>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278083"/>
            <a:ext cx="9144000" cy="45271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en-US" altLang="zh-CN" sz="3600" b="1" dirty="0">
                <a:solidFill>
                  <a:srgbClr val="FFFFFF"/>
                </a:solidFill>
                <a:effectLst>
                  <a:outerShdw blurRad="38100" dist="38100" dir="2700000" algn="tl">
                    <a:srgbClr val="000000"/>
                  </a:outerShdw>
                </a:effectLst>
                <a:latin typeface="Arial" charset="0"/>
                <a:cs typeface="Arial" charset="0"/>
              </a:rPr>
              <a:t>"But you will receive power when the Holy Spirit comes on you; and you will be my witnesses in Jerusalem, and in all Judea and Samaria, and to the ends of the earth" (1:8).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952">
              <a:defRPr/>
            </a:pPr>
            <a:r>
              <a:rPr lang="en-US" sz="4800" b="1" dirty="0">
                <a:solidFill>
                  <a:srgbClr val="FFFFFF"/>
                </a:solidFill>
                <a:effectLst>
                  <a:glow rad="127000">
                    <a:srgbClr val="000000"/>
                  </a:glow>
                </a:effectLst>
                <a:latin typeface="Arial" charset="0"/>
                <a:ea typeface="ＭＳ Ｐゴシック" charset="0"/>
                <a:cs typeface="ＭＳ Ｐゴシック" charset="0"/>
              </a:rPr>
              <a:t>Acts</a:t>
            </a:r>
          </a:p>
        </p:txBody>
      </p:sp>
      <p:sp>
        <p:nvSpPr>
          <p:cNvPr id="7" name="Text Box 24"/>
          <p:cNvSpPr txBox="1">
            <a:spLocks noChangeArrowheads="1"/>
          </p:cNvSpPr>
          <p:nvPr/>
        </p:nvSpPr>
        <p:spPr bwMode="auto">
          <a:xfrm>
            <a:off x="8472417" y="65348"/>
            <a:ext cx="526904"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defTabSz="456952" fontAlgn="auto">
              <a:spcBef>
                <a:spcPts val="0"/>
              </a:spcBef>
              <a:spcAft>
                <a:spcPts val="0"/>
              </a:spcAft>
            </a:pPr>
            <a:r>
              <a:rPr lang="en-US" altLang="zh-CN" b="1" dirty="0" err="1">
                <a:solidFill>
                  <a:prstClr val="white"/>
                </a:solidFill>
                <a:effectLst>
                  <a:outerShdw blurRad="50800" dist="38100" dir="2700000" algn="tl" rotWithShape="0">
                    <a:srgbClr val="000000">
                      <a:alpha val="96000"/>
                    </a:srgbClr>
                  </a:outerShdw>
                </a:effectLst>
                <a:latin typeface="Arial"/>
                <a:cs typeface="Arial"/>
              </a:rPr>
              <a:t>56</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36474336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External False Teachers</a:t>
            </a:r>
          </a:p>
        </p:txBody>
      </p:sp>
      <p:pic>
        <p:nvPicPr>
          <p:cNvPr id="10242" name="Picture 2" descr="False Teachers - Videos, Audios, Articles - SO4J-TV - SO4J.com | False  prophets, Gospel of jesus christ, Teacher">
            <a:extLst>
              <a:ext uri="{FF2B5EF4-FFF2-40B4-BE49-F238E27FC236}">
                <a16:creationId xmlns:a16="http://schemas.microsoft.com/office/drawing/2014/main" id="{CDE58AEB-DE28-6A44-B362-30F7CC5FD2E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253" y="1136384"/>
            <a:ext cx="9126747" cy="42614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A7BB55C8-C295-EC4B-BAE6-C769B79FEDC9}"/>
              </a:ext>
            </a:extLst>
          </p:cNvPr>
          <p:cNvSpPr txBox="1">
            <a:spLocks noChangeArrowheads="1"/>
          </p:cNvSpPr>
          <p:nvPr/>
        </p:nvSpPr>
        <p:spPr bwMode="auto">
          <a:xfrm>
            <a:off x="-16042" y="5792859"/>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20:29</a:t>
            </a:r>
          </a:p>
        </p:txBody>
      </p:sp>
    </p:spTree>
    <p:extLst>
      <p:ext uri="{BB962C8B-B14F-4D97-AF65-F5344CB8AC3E}">
        <p14:creationId xmlns:p14="http://schemas.microsoft.com/office/powerpoint/2010/main" val="188643684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1411D307-E090-4495-9D66-D3C85394FCAA}"/>
              </a:ext>
            </a:extLst>
          </p:cNvPr>
          <p:cNvSpPr txBox="1">
            <a:spLocks noChangeArrowheads="1"/>
          </p:cNvSpPr>
          <p:nvPr/>
        </p:nvSpPr>
        <p:spPr bwMode="auto">
          <a:xfrm>
            <a:off x="1" y="29853"/>
            <a:ext cx="9143999"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Arial" charset="0"/>
                <a:ea typeface="ＭＳ Ｐゴシック" charset="0"/>
                <a:cs typeface="ＭＳ Ｐゴシック" charset="0"/>
              </a:rPr>
              <a:t>Opposition</a:t>
            </a:r>
          </a:p>
        </p:txBody>
      </p:sp>
      <p:grpSp>
        <p:nvGrpSpPr>
          <p:cNvPr id="16" name="Group 15">
            <a:extLst>
              <a:ext uri="{FF2B5EF4-FFF2-40B4-BE49-F238E27FC236}">
                <a16:creationId xmlns:a16="http://schemas.microsoft.com/office/drawing/2014/main" id="{2FDC8B17-941E-4F93-8A3F-9A168C9C2067}"/>
              </a:ext>
            </a:extLst>
          </p:cNvPr>
          <p:cNvGrpSpPr/>
          <p:nvPr/>
        </p:nvGrpSpPr>
        <p:grpSpPr>
          <a:xfrm>
            <a:off x="738203" y="1026343"/>
            <a:ext cx="2833733" cy="3712554"/>
            <a:chOff x="912394" y="1470268"/>
            <a:chExt cx="2833733" cy="3712554"/>
          </a:xfrm>
        </p:grpSpPr>
        <p:sp>
          <p:nvSpPr>
            <p:cNvPr id="17" name="Rectangle 2">
              <a:extLst>
                <a:ext uri="{FF2B5EF4-FFF2-40B4-BE49-F238E27FC236}">
                  <a16:creationId xmlns:a16="http://schemas.microsoft.com/office/drawing/2014/main" id="{370E5B7F-8285-4A20-9786-1FCA4AACF5FA}"/>
                </a:ext>
              </a:extLst>
            </p:cNvPr>
            <p:cNvSpPr txBox="1">
              <a:spLocks noChangeArrowheads="1"/>
            </p:cNvSpPr>
            <p:nvPr/>
          </p:nvSpPr>
          <p:spPr bwMode="auto">
            <a:xfrm>
              <a:off x="912394" y="1470268"/>
              <a:ext cx="2833733"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External</a:t>
              </a:r>
            </a:p>
          </p:txBody>
        </p:sp>
        <p:pic>
          <p:nvPicPr>
            <p:cNvPr id="18" name="Picture 2" descr="Image result for church icon">
              <a:extLst>
                <a:ext uri="{FF2B5EF4-FFF2-40B4-BE49-F238E27FC236}">
                  <a16:creationId xmlns:a16="http://schemas.microsoft.com/office/drawing/2014/main" id="{77FCCC48-4A07-491B-9F73-8D41E1E876B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951"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Lightning Bolt 14">
            <a:extLst>
              <a:ext uri="{FF2B5EF4-FFF2-40B4-BE49-F238E27FC236}">
                <a16:creationId xmlns:a16="http://schemas.microsoft.com/office/drawing/2014/main" id="{1168B4AB-E856-FC49-8E22-924E9A67C794}"/>
              </a:ext>
            </a:extLst>
          </p:cNvPr>
          <p:cNvSpPr/>
          <p:nvPr/>
        </p:nvSpPr>
        <p:spPr bwMode="auto">
          <a:xfrm>
            <a:off x="503900" y="1471006"/>
            <a:ext cx="932507" cy="914400"/>
          </a:xfrm>
          <a:prstGeom prst="lightningBolt">
            <a:avLst/>
          </a:prstGeom>
          <a:solidFill>
            <a:srgbClr val="00CC99"/>
          </a:solidFill>
          <a:ln w="9525"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1000041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Internal False Teachers</a:t>
            </a:r>
          </a:p>
        </p:txBody>
      </p:sp>
      <p:pic>
        <p:nvPicPr>
          <p:cNvPr id="3" name="Picture 2" descr="The Danger of False Teachers | Discovery Series">
            <a:extLst>
              <a:ext uri="{FF2B5EF4-FFF2-40B4-BE49-F238E27FC236}">
                <a16:creationId xmlns:a16="http://schemas.microsoft.com/office/drawing/2014/main" id="{A1AACB8D-DA3A-7947-BFD4-87B5F303F77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96827"/>
            <a:ext cx="9144000" cy="58070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23979713-780F-6349-9644-9FB3579D58AB}"/>
              </a:ext>
            </a:extLst>
          </p:cNvPr>
          <p:cNvSpPr txBox="1">
            <a:spLocks noChangeArrowheads="1"/>
          </p:cNvSpPr>
          <p:nvPr/>
        </p:nvSpPr>
        <p:spPr bwMode="auto">
          <a:xfrm>
            <a:off x="-16042" y="5792859"/>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20:30</a:t>
            </a:r>
          </a:p>
        </p:txBody>
      </p:sp>
    </p:spTree>
    <p:extLst>
      <p:ext uri="{BB962C8B-B14F-4D97-AF65-F5344CB8AC3E}">
        <p14:creationId xmlns:p14="http://schemas.microsoft.com/office/powerpoint/2010/main" val="186667772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pic>
        <p:nvPicPr>
          <p:cNvPr id="1026" name="Picture 2" descr="Why Does God Allow False Teachers To Prosper? – Inspired Walk">
            <a:extLst>
              <a:ext uri="{FF2B5EF4-FFF2-40B4-BE49-F238E27FC236}">
                <a16:creationId xmlns:a16="http://schemas.microsoft.com/office/drawing/2014/main" id="{64D8500A-AB16-1548-B7B6-F19585CFBA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4784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hould Christians Name and Expose False Teachers? – Inspired Walk">
            <a:extLst>
              <a:ext uri="{FF2B5EF4-FFF2-40B4-BE49-F238E27FC236}">
                <a16:creationId xmlns:a16="http://schemas.microsoft.com/office/drawing/2014/main" id="{4D050EAD-861D-2B49-AD14-8084FA54BC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73275"/>
            <a:ext cx="9144000" cy="478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23487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1411D307-E090-4495-9D66-D3C85394FCAA}"/>
              </a:ext>
            </a:extLst>
          </p:cNvPr>
          <p:cNvSpPr txBox="1">
            <a:spLocks noChangeArrowheads="1"/>
          </p:cNvSpPr>
          <p:nvPr/>
        </p:nvSpPr>
        <p:spPr bwMode="auto">
          <a:xfrm>
            <a:off x="1" y="29853"/>
            <a:ext cx="9143999"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Arial" charset="0"/>
                <a:ea typeface="ＭＳ Ｐゴシック" charset="0"/>
                <a:cs typeface="ＭＳ Ｐゴシック" charset="0"/>
              </a:rPr>
              <a:t>Opposition</a:t>
            </a:r>
          </a:p>
        </p:txBody>
      </p:sp>
      <p:grpSp>
        <p:nvGrpSpPr>
          <p:cNvPr id="16" name="Group 15">
            <a:extLst>
              <a:ext uri="{FF2B5EF4-FFF2-40B4-BE49-F238E27FC236}">
                <a16:creationId xmlns:a16="http://schemas.microsoft.com/office/drawing/2014/main" id="{2FDC8B17-941E-4F93-8A3F-9A168C9C2067}"/>
              </a:ext>
            </a:extLst>
          </p:cNvPr>
          <p:cNvGrpSpPr/>
          <p:nvPr/>
        </p:nvGrpSpPr>
        <p:grpSpPr>
          <a:xfrm>
            <a:off x="738203" y="1026343"/>
            <a:ext cx="2833733" cy="3712554"/>
            <a:chOff x="912394" y="1470268"/>
            <a:chExt cx="2833733" cy="3712554"/>
          </a:xfrm>
        </p:grpSpPr>
        <p:sp>
          <p:nvSpPr>
            <p:cNvPr id="17" name="Rectangle 2">
              <a:extLst>
                <a:ext uri="{FF2B5EF4-FFF2-40B4-BE49-F238E27FC236}">
                  <a16:creationId xmlns:a16="http://schemas.microsoft.com/office/drawing/2014/main" id="{370E5B7F-8285-4A20-9786-1FCA4AACF5FA}"/>
                </a:ext>
              </a:extLst>
            </p:cNvPr>
            <p:cNvSpPr txBox="1">
              <a:spLocks noChangeArrowheads="1"/>
            </p:cNvSpPr>
            <p:nvPr/>
          </p:nvSpPr>
          <p:spPr bwMode="auto">
            <a:xfrm>
              <a:off x="912394" y="1470268"/>
              <a:ext cx="2833733" cy="7306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External</a:t>
              </a:r>
            </a:p>
          </p:txBody>
        </p:sp>
        <p:pic>
          <p:nvPicPr>
            <p:cNvPr id="18" name="Picture 2" descr="Image result for church icon">
              <a:extLst>
                <a:ext uri="{FF2B5EF4-FFF2-40B4-BE49-F238E27FC236}">
                  <a16:creationId xmlns:a16="http://schemas.microsoft.com/office/drawing/2014/main" id="{77FCCC48-4A07-491B-9F73-8D41E1E876B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951"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FA9414EC-B39A-4B33-BE60-2AA27D2EED5D}"/>
              </a:ext>
            </a:extLst>
          </p:cNvPr>
          <p:cNvGrpSpPr/>
          <p:nvPr/>
        </p:nvGrpSpPr>
        <p:grpSpPr>
          <a:xfrm>
            <a:off x="5340113" y="1026343"/>
            <a:ext cx="2833733" cy="3712554"/>
            <a:chOff x="5340113" y="1470268"/>
            <a:chExt cx="2833733" cy="3712554"/>
          </a:xfrm>
        </p:grpSpPr>
        <p:sp>
          <p:nvSpPr>
            <p:cNvPr id="31" name="Rectangle 2">
              <a:extLst>
                <a:ext uri="{FF2B5EF4-FFF2-40B4-BE49-F238E27FC236}">
                  <a16:creationId xmlns:a16="http://schemas.microsoft.com/office/drawing/2014/main" id="{CC28DAC9-2333-4515-AD9B-764250D5B7B7}"/>
                </a:ext>
              </a:extLst>
            </p:cNvPr>
            <p:cNvSpPr txBox="1">
              <a:spLocks noChangeArrowheads="1"/>
            </p:cNvSpPr>
            <p:nvPr/>
          </p:nvSpPr>
          <p:spPr bwMode="auto">
            <a:xfrm>
              <a:off x="5340113" y="1470268"/>
              <a:ext cx="2833733" cy="7306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Internal</a:t>
              </a:r>
            </a:p>
          </p:txBody>
        </p:sp>
        <p:pic>
          <p:nvPicPr>
            <p:cNvPr id="32" name="Picture 2" descr="Image result for church icon">
              <a:extLst>
                <a:ext uri="{FF2B5EF4-FFF2-40B4-BE49-F238E27FC236}">
                  <a16:creationId xmlns:a16="http://schemas.microsoft.com/office/drawing/2014/main" id="{3096761E-01EC-4D32-A09C-47B19D6A1E2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8670" y="2506203"/>
              <a:ext cx="2676619" cy="2676619"/>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Lightning Bolt 14">
            <a:extLst>
              <a:ext uri="{FF2B5EF4-FFF2-40B4-BE49-F238E27FC236}">
                <a16:creationId xmlns:a16="http://schemas.microsoft.com/office/drawing/2014/main" id="{1168B4AB-E856-FC49-8E22-924E9A67C794}"/>
              </a:ext>
            </a:extLst>
          </p:cNvPr>
          <p:cNvSpPr/>
          <p:nvPr/>
        </p:nvSpPr>
        <p:spPr bwMode="auto">
          <a:xfrm>
            <a:off x="503900" y="1471006"/>
            <a:ext cx="932507" cy="914400"/>
          </a:xfrm>
          <a:prstGeom prst="lightningBolt">
            <a:avLst/>
          </a:prstGeom>
          <a:solidFill>
            <a:srgbClr val="00CC99"/>
          </a:solidFill>
          <a:ln w="9525"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mic Sans MS" pitchFamily="-112" charset="0"/>
              <a:ea typeface="+mn-ea"/>
              <a:cs typeface="+mn-cs"/>
            </a:endParaRPr>
          </a:p>
        </p:txBody>
      </p:sp>
      <p:sp>
        <p:nvSpPr>
          <p:cNvPr id="19" name="Lightning Bolt 18">
            <a:extLst>
              <a:ext uri="{FF2B5EF4-FFF2-40B4-BE49-F238E27FC236}">
                <a16:creationId xmlns:a16="http://schemas.microsoft.com/office/drawing/2014/main" id="{AC03AF85-1195-2049-89E5-11872AAA3D62}"/>
              </a:ext>
            </a:extLst>
          </p:cNvPr>
          <p:cNvSpPr/>
          <p:nvPr/>
        </p:nvSpPr>
        <p:spPr bwMode="auto">
          <a:xfrm rot="17053972">
            <a:off x="6218051" y="3633452"/>
            <a:ext cx="557577" cy="530248"/>
          </a:xfrm>
          <a:prstGeom prst="lightningBolt">
            <a:avLst/>
          </a:prstGeom>
          <a:solidFill>
            <a:srgbClr val="00CC99"/>
          </a:solidFill>
          <a:ln w="9525"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mic Sans MS" pitchFamily="-112" charset="0"/>
              <a:ea typeface="+mn-ea"/>
              <a:cs typeface="+mn-cs"/>
            </a:endParaRPr>
          </a:p>
        </p:txBody>
      </p:sp>
      <p:sp>
        <p:nvSpPr>
          <p:cNvPr id="20" name="Lightning Bolt 19">
            <a:extLst>
              <a:ext uri="{FF2B5EF4-FFF2-40B4-BE49-F238E27FC236}">
                <a16:creationId xmlns:a16="http://schemas.microsoft.com/office/drawing/2014/main" id="{3B9D2BE2-2B33-9C44-B961-0726E0890983}"/>
              </a:ext>
            </a:extLst>
          </p:cNvPr>
          <p:cNvSpPr/>
          <p:nvPr/>
        </p:nvSpPr>
        <p:spPr bwMode="auto">
          <a:xfrm rot="9217220">
            <a:off x="6761306" y="3330806"/>
            <a:ext cx="504693" cy="585810"/>
          </a:xfrm>
          <a:prstGeom prst="lightningBolt">
            <a:avLst/>
          </a:prstGeom>
          <a:solidFill>
            <a:srgbClr val="00CC99"/>
          </a:solidFill>
          <a:ln w="9525"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4021790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61B1F2-2F9E-F967-7ABB-2EDFE723A2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9144000" cy="6858001"/>
          </a:xfrm>
          <a:prstGeom prst="rect">
            <a:avLst/>
          </a:prstGeom>
        </p:spPr>
      </p:pic>
      <p:sp>
        <p:nvSpPr>
          <p:cNvPr id="6" name="TextBox 5">
            <a:extLst>
              <a:ext uri="{FF2B5EF4-FFF2-40B4-BE49-F238E27FC236}">
                <a16:creationId xmlns:a16="http://schemas.microsoft.com/office/drawing/2014/main" id="{44DD6E7B-DFCC-4A83-97CE-BE677141C36C}"/>
              </a:ext>
            </a:extLst>
          </p:cNvPr>
          <p:cNvSpPr txBox="1"/>
          <p:nvPr/>
        </p:nvSpPr>
        <p:spPr>
          <a:xfrm>
            <a:off x="3359648" y="196354"/>
            <a:ext cx="5964973" cy="1200329"/>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457177" rtl="0" eaLnBrk="1" fontAlgn="base" latinLnBrk="0" hangingPunct="1">
              <a:lnSpc>
                <a:spcPct val="100000"/>
              </a:lnSpc>
              <a:spcBef>
                <a:spcPct val="0"/>
              </a:spcBef>
              <a:spcAft>
                <a:spcPct val="0"/>
              </a:spcAft>
              <a:buClrTx/>
              <a:buSzTx/>
              <a:buFontTx/>
              <a:buNone/>
              <a:tabLst/>
              <a:defRPr/>
            </a:pPr>
            <a:r>
              <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rPr>
              <a:t>Elders must serve </a:t>
            </a:r>
            <a:r>
              <a:rPr kumimoji="0" lang="en-SG" sz="3600" b="1" i="0" u="none" strike="noStrike" kern="1200" cap="none" spc="0" normalizeH="0" baseline="0" noProof="0" dirty="0">
                <a:ln>
                  <a:noFill/>
                </a:ln>
                <a:solidFill>
                  <a:srgbClr val="FFFF00"/>
                </a:solidFill>
                <a:effectLst>
                  <a:glow rad="228600">
                    <a:srgbClr val="000000">
                      <a:satMod val="175000"/>
                    </a:srgbClr>
                  </a:glow>
                </a:effectLst>
                <a:uLnTx/>
                <a:uFillTx/>
                <a:latin typeface="Arial"/>
                <a:ea typeface="ＭＳ Ｐゴシック" charset="0"/>
                <a:cs typeface="Arial"/>
              </a:rPr>
              <a:t>selflessly</a:t>
            </a:r>
            <a:r>
              <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rPr>
              <a:t> (Acts 20:32-35). </a:t>
            </a:r>
            <a:endParaRPr kumimoji="0" lang="en-GB" sz="36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endParaRPr>
          </a:p>
        </p:txBody>
      </p:sp>
      <p:sp>
        <p:nvSpPr>
          <p:cNvPr id="5" name="TextBox 4">
            <a:extLst>
              <a:ext uri="{FF2B5EF4-FFF2-40B4-BE49-F238E27FC236}">
                <a16:creationId xmlns:a16="http://schemas.microsoft.com/office/drawing/2014/main" id="{E78E6C92-D326-F247-876B-26D75B6F1DCB}"/>
              </a:ext>
            </a:extLst>
          </p:cNvPr>
          <p:cNvSpPr txBox="1"/>
          <p:nvPr/>
        </p:nvSpPr>
        <p:spPr>
          <a:xfrm>
            <a:off x="3360934" y="1864055"/>
            <a:ext cx="5964973" cy="255454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571500" marR="0" lvl="0" indent="-571500" algn="l" defTabSz="45717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rPr>
              <a:t>Founded on God’s grace and Word (32).</a:t>
            </a:r>
          </a:p>
          <a:p>
            <a:pPr marL="571500" marR="0" lvl="0" indent="-571500" algn="l" defTabSz="457177"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endParaRPr>
          </a:p>
          <a:p>
            <a:pPr marL="571500" marR="0" lvl="0" indent="-571500" algn="l" defTabSz="457177"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rPr>
              <a:t>Based on hard work instead of greed (33-35).</a:t>
            </a:r>
          </a:p>
        </p:txBody>
      </p:sp>
    </p:spTree>
    <p:extLst>
      <p:ext uri="{BB962C8B-B14F-4D97-AF65-F5344CB8AC3E}">
        <p14:creationId xmlns:p14="http://schemas.microsoft.com/office/powerpoint/2010/main" val="38210051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hurch 004.jpg">
            <a:extLst>
              <a:ext uri="{FF2B5EF4-FFF2-40B4-BE49-F238E27FC236}">
                <a16:creationId xmlns:a16="http://schemas.microsoft.com/office/drawing/2014/main" id="{467E66C3-D53A-7449-AAB4-CDB2DB19E6E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2643612" y="4532405"/>
            <a:ext cx="6500388"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are elders supposed to do?</a:t>
            </a:r>
          </a:p>
        </p:txBody>
      </p:sp>
    </p:spTree>
    <p:extLst>
      <p:ext uri="{BB962C8B-B14F-4D97-AF65-F5344CB8AC3E}">
        <p14:creationId xmlns:p14="http://schemas.microsoft.com/office/powerpoint/2010/main" val="42159309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2" descr="On False Teachers and False Prophets | MYSTAGOGY RESOURCE CENTER">
            <a:extLst>
              <a:ext uri="{FF2B5EF4-FFF2-40B4-BE49-F238E27FC236}">
                <a16:creationId xmlns:a16="http://schemas.microsoft.com/office/drawing/2014/main" id="{A8DB83B7-DB66-2448-8537-0615F4D6833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6498" y="2235200"/>
            <a:ext cx="5080000" cy="4254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055078" y="3931009"/>
            <a:ext cx="4106174" cy="2926991"/>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Main Idea </a:t>
            </a:r>
            <a:br>
              <a:rPr lang="en-US" b="1" dirty="0">
                <a:solidFill>
                  <a:schemeClr val="tx2"/>
                </a:solidFill>
                <a:effectLst>
                  <a:glow rad="127000">
                    <a:schemeClr val="bg1"/>
                  </a:glow>
                </a:effectLst>
                <a:latin typeface="Arial" charset="0"/>
                <a:ea typeface="ＭＳ Ｐゴシック" charset="0"/>
                <a:cs typeface="ＭＳ Ｐゴシック" charset="0"/>
              </a:rPr>
            </a:br>
            <a:r>
              <a:rPr lang="en-US" b="1" dirty="0">
                <a:solidFill>
                  <a:schemeClr val="tx2"/>
                </a:solidFill>
                <a:effectLst>
                  <a:glow rad="127000">
                    <a:schemeClr val="bg1"/>
                  </a:glow>
                </a:effectLst>
                <a:latin typeface="Arial" charset="0"/>
                <a:ea typeface="ＭＳ Ｐゴシック" charset="0"/>
                <a:cs typeface="ＭＳ Ｐゴシック" charset="0"/>
              </a:rPr>
              <a:t>of Acts 20</a:t>
            </a:r>
          </a:p>
        </p:txBody>
      </p:sp>
      <p:sp>
        <p:nvSpPr>
          <p:cNvPr id="4" name="Rectangle 2">
            <a:extLst>
              <a:ext uri="{FF2B5EF4-FFF2-40B4-BE49-F238E27FC236}">
                <a16:creationId xmlns:a16="http://schemas.microsoft.com/office/drawing/2014/main" id="{B3ED1EE0-5FAE-E741-9E92-2AF8A68D4060}"/>
              </a:ext>
            </a:extLst>
          </p:cNvPr>
          <p:cNvSpPr txBox="1">
            <a:spLocks noChangeArrowheads="1"/>
          </p:cNvSpPr>
          <p:nvPr/>
        </p:nvSpPr>
        <p:spPr bwMode="auto">
          <a:xfrm>
            <a:off x="0" y="200917"/>
            <a:ext cx="9143999" cy="166598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Elders should be selfless shepherds against false teachers </a:t>
            </a:r>
          </a:p>
        </p:txBody>
      </p:sp>
    </p:spTree>
    <p:extLst>
      <p:ext uri="{BB962C8B-B14F-4D97-AF65-F5344CB8AC3E}">
        <p14:creationId xmlns:p14="http://schemas.microsoft.com/office/powerpoint/2010/main" val="70985974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562475"/>
            <a:ext cx="3803904" cy="22955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Watch</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Paul</a:t>
            </a:r>
          </a:p>
        </p:txBody>
      </p:sp>
      <p:pic>
        <p:nvPicPr>
          <p:cNvPr id="5122" name="Picture 2" descr="Paul Writes about Charity">
            <a:extLst>
              <a:ext uri="{FF2B5EF4-FFF2-40B4-BE49-F238E27FC236}">
                <a16:creationId xmlns:a16="http://schemas.microsoft.com/office/drawing/2014/main" id="{76F52CB7-38FB-DE43-99E2-FF7FD1ABF20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45624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F13C3B8-33A5-424A-B590-0CB3E2B72B48}"/>
              </a:ext>
            </a:extLst>
          </p:cNvPr>
          <p:cNvSpPr txBox="1">
            <a:spLocks noChangeArrowheads="1"/>
          </p:cNvSpPr>
          <p:nvPr/>
        </p:nvSpPr>
        <p:spPr bwMode="auto">
          <a:xfrm>
            <a:off x="5321808" y="4525899"/>
            <a:ext cx="3803904" cy="22955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Mimic </a:t>
            </a:r>
            <a:b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Paul</a:t>
            </a:r>
          </a:p>
        </p:txBody>
      </p:sp>
      <p:sp>
        <p:nvSpPr>
          <p:cNvPr id="2" name="Right Arrow 1">
            <a:extLst>
              <a:ext uri="{FF2B5EF4-FFF2-40B4-BE49-F238E27FC236}">
                <a16:creationId xmlns:a16="http://schemas.microsoft.com/office/drawing/2014/main" id="{16374871-C5C8-054D-899F-F9CE4D41649E}"/>
              </a:ext>
            </a:extLst>
          </p:cNvPr>
          <p:cNvSpPr/>
          <p:nvPr/>
        </p:nvSpPr>
        <p:spPr bwMode="auto">
          <a:xfrm>
            <a:off x="4005072" y="5079301"/>
            <a:ext cx="1115568" cy="1188720"/>
          </a:xfrm>
          <a:prstGeom prst="rightArrow">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106490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1435" y="0"/>
            <a:ext cx="9144000" cy="1363579"/>
          </a:xfrm>
          <a:solidFill>
            <a:schemeClr val="accent2"/>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What About You?</a:t>
            </a:r>
          </a:p>
        </p:txBody>
      </p:sp>
      <p:sp>
        <p:nvSpPr>
          <p:cNvPr id="3" name="Rectangle 2"/>
          <p:cNvSpPr txBox="1">
            <a:spLocks noChangeArrowheads="1"/>
          </p:cNvSpPr>
          <p:nvPr/>
        </p:nvSpPr>
        <p:spPr bwMode="auto">
          <a:xfrm>
            <a:off x="279029" y="1652337"/>
            <a:ext cx="8563072" cy="43764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can you better shepherd the flock under your care—whether the whole church as elders, or your family or friends?</a:t>
            </a:r>
          </a:p>
        </p:txBody>
      </p:sp>
    </p:spTree>
    <p:extLst>
      <p:ext uri="{BB962C8B-B14F-4D97-AF65-F5344CB8AC3E}">
        <p14:creationId xmlns:p14="http://schemas.microsoft.com/office/powerpoint/2010/main" val="2704178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9073" name="Text Box 2"/>
          <p:cNvSpPr txBox="1">
            <a:spLocks noChangeArrowheads="1"/>
          </p:cNvSpPr>
          <p:nvPr/>
        </p:nvSpPr>
        <p:spPr bwMode="auto">
          <a:xfrm>
            <a:off x="8382008" y="76206"/>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dirty="0">
                <a:solidFill>
                  <a:srgbClr val="000000"/>
                </a:solidFill>
                <a:latin typeface="Arial" charset="0"/>
                <a:cs typeface="Arial" charset="0"/>
              </a:rPr>
              <a:t>120</a:t>
            </a:r>
          </a:p>
        </p:txBody>
      </p:sp>
      <p:sp>
        <p:nvSpPr>
          <p:cNvPr id="259074" name="Text Box 8"/>
          <p:cNvSpPr txBox="1">
            <a:spLocks noChangeArrowheads="1"/>
          </p:cNvSpPr>
          <p:nvPr/>
        </p:nvSpPr>
        <p:spPr bwMode="auto">
          <a:xfrm>
            <a:off x="38362" y="1470403"/>
            <a:ext cx="9063037" cy="181577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2800" b="1" u="sng" dirty="0">
                <a:solidFill>
                  <a:srgbClr val="FFFFFF"/>
                </a:solidFill>
                <a:latin typeface="Arial" charset="0"/>
                <a:cs typeface="Arial" charset="0"/>
              </a:rPr>
              <a:t>Summary Statement</a:t>
            </a:r>
            <a:endParaRPr lang="en-US" altLang="zh-CN" sz="2800" b="1" dirty="0">
              <a:solidFill>
                <a:srgbClr val="FFFFFF"/>
              </a:solidFill>
              <a:latin typeface="Arial" charset="0"/>
              <a:cs typeface="Arial" charset="0"/>
            </a:endParaRPr>
          </a:p>
          <a:p>
            <a:pPr eaLnBrk="1" hangingPunct="1"/>
            <a:r>
              <a:rPr lang="en-US" altLang="zh-CN" sz="2800" b="1" dirty="0">
                <a:solidFill>
                  <a:srgbClr val="FFFFFF"/>
                </a:solidFill>
                <a:latin typeface="Arial" charset="0"/>
                <a:cs typeface="Arial" charset="0"/>
              </a:rPr>
              <a:t>The reason to witness everywhere is because </a:t>
            </a:r>
            <a:r>
              <a:rPr lang="en-US" altLang="zh-CN" sz="2800" b="1" dirty="0">
                <a:solidFill>
                  <a:srgbClr val="FFFF00"/>
                </a:solidFill>
                <a:latin typeface="Arial" charset="0"/>
                <a:cs typeface="Arial" charset="0"/>
              </a:rPr>
              <a:t>God has directed the progress of the kingdom message </a:t>
            </a:r>
            <a:r>
              <a:rPr lang="en-US" altLang="zh-CN" sz="2800" b="1" dirty="0">
                <a:solidFill>
                  <a:srgbClr val="FFFFFF"/>
                </a:solidFill>
                <a:latin typeface="Arial" charset="0"/>
                <a:cs typeface="Arial" charset="0"/>
              </a:rPr>
              <a:t>to all people since early church history</a:t>
            </a:r>
            <a:endParaRPr lang="en-US" sz="2800" b="1" dirty="0">
              <a:solidFill>
                <a:srgbClr val="FFFFFF"/>
              </a:solidFill>
              <a:latin typeface="Arial" charset="0"/>
              <a:cs typeface="Arial" charset="0"/>
            </a:endParaRPr>
          </a:p>
        </p:txBody>
      </p:sp>
      <p:sp>
        <p:nvSpPr>
          <p:cNvPr id="45065" name="Text Box 9"/>
          <p:cNvSpPr txBox="1">
            <a:spLocks noChangeArrowheads="1"/>
          </p:cNvSpPr>
          <p:nvPr/>
        </p:nvSpPr>
        <p:spPr bwMode="auto">
          <a:xfrm>
            <a:off x="68269" y="4005064"/>
            <a:ext cx="9075737" cy="2512482"/>
          </a:xfrm>
          <a:prstGeom prst="rect">
            <a:avLst/>
          </a:prstGeom>
          <a:solidFill>
            <a:srgbClr val="99FFCC"/>
          </a:solidFill>
          <a:ln w="12700" cap="sq">
            <a:solidFill>
              <a:schemeClr val="tx1"/>
            </a:solidFill>
            <a:miter lim="800000"/>
            <a:headEnd type="none" w="sm" len="sm"/>
            <a:tailEnd type="none" w="sm" len="sm"/>
          </a:ln>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2800" b="1" u="sng" dirty="0">
                <a:solidFill>
                  <a:srgbClr val="000000"/>
                </a:solidFill>
                <a:latin typeface="Arial" charset="0"/>
                <a:cs typeface="Arial" charset="0"/>
              </a:rPr>
              <a:t>Application</a:t>
            </a:r>
            <a:endParaRPr lang="en-US" altLang="zh-CN" sz="2800" b="1" dirty="0">
              <a:solidFill>
                <a:srgbClr val="000000"/>
              </a:solidFill>
              <a:latin typeface="Arial" charset="0"/>
              <a:cs typeface="Arial" charset="0"/>
            </a:endParaRPr>
          </a:p>
          <a:p>
            <a:pPr eaLnBrk="1" hangingPunct="1">
              <a:lnSpc>
                <a:spcPct val="90000"/>
              </a:lnSpc>
            </a:pPr>
            <a:r>
              <a:rPr lang="en-US" altLang="zh-CN" sz="2800" b="1" dirty="0">
                <a:solidFill>
                  <a:srgbClr val="000000"/>
                </a:solidFill>
                <a:latin typeface="Arial" charset="0"/>
                <a:cs typeface="Arial" charset="0"/>
              </a:rPr>
              <a:t>How is God extending his kingdom message through you?</a:t>
            </a:r>
          </a:p>
          <a:p>
            <a:pPr eaLnBrk="1" hangingPunct="1"/>
            <a:r>
              <a:rPr lang="en-US" altLang="zh-CN" sz="2800" b="1" dirty="0">
                <a:solidFill>
                  <a:srgbClr val="000000"/>
                </a:solidFill>
                <a:latin typeface="Arial" charset="0"/>
                <a:cs typeface="Arial" charset="0"/>
              </a:rPr>
              <a:t> </a:t>
            </a:r>
          </a:p>
          <a:p>
            <a:pPr eaLnBrk="1" hangingPunct="1">
              <a:lnSpc>
                <a:spcPct val="90000"/>
              </a:lnSpc>
            </a:pPr>
            <a:r>
              <a:rPr lang="en-US" altLang="zh-CN" sz="2800" b="1" dirty="0">
                <a:solidFill>
                  <a:srgbClr val="000000"/>
                </a:solidFill>
                <a:latin typeface="Arial" charset="0"/>
                <a:cs typeface="Arial" charset="0"/>
              </a:rPr>
              <a:t>How are you fitting into His overall purpose to spread the gospel throughout the entire earth? </a:t>
            </a:r>
            <a:endParaRPr lang="en-US" sz="2800" b="1" dirty="0">
              <a:solidFill>
                <a:srgbClr val="000000"/>
              </a:solidFill>
              <a:latin typeface="Arial" charset="0"/>
              <a:cs typeface="Arial" charset="0"/>
            </a:endParaRPr>
          </a:p>
        </p:txBody>
      </p:sp>
      <p:sp>
        <p:nvSpPr>
          <p:cNvPr id="259076" name="Text Box 10"/>
          <p:cNvSpPr txBox="1">
            <a:spLocks noChangeArrowheads="1"/>
          </p:cNvSpPr>
          <p:nvPr/>
        </p:nvSpPr>
        <p:spPr bwMode="auto">
          <a:xfrm>
            <a:off x="4041782" y="52389"/>
            <a:ext cx="1083683" cy="590092"/>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altLang="zh-CN" sz="3200" b="1">
                <a:solidFill>
                  <a:srgbClr val="FFFFFF"/>
                </a:solidFill>
                <a:latin typeface="Arial" charset="0"/>
                <a:cs typeface="Arial" charset="0"/>
              </a:rPr>
              <a:t>Acts</a:t>
            </a:r>
            <a:endParaRPr lang="en-US" sz="3200">
              <a:solidFill>
                <a:srgbClr val="FFFFFF"/>
              </a:solidFill>
              <a:latin typeface="Arial" charset="0"/>
              <a:cs typeface="Arial" charset="0"/>
            </a:endParaRPr>
          </a:p>
        </p:txBody>
      </p:sp>
      <p:sp>
        <p:nvSpPr>
          <p:cNvPr id="259077" name="Rectangle 11"/>
          <p:cNvSpPr>
            <a:spLocks noGrp="1" noChangeArrowheads="1"/>
          </p:cNvSpPr>
          <p:nvPr>
            <p:ph type="title" idx="4294967295"/>
          </p:nvPr>
        </p:nvSpPr>
        <p:spPr>
          <a:xfrm>
            <a:off x="0" y="0"/>
            <a:ext cx="3581400" cy="304800"/>
          </a:xfrm>
        </p:spPr>
        <p:txBody>
          <a:bodyPr/>
          <a:lstStyle/>
          <a:p>
            <a:pPr eaLnBrk="1" hangingPunct="1"/>
            <a:r>
              <a:rPr lang="en-US" sz="2400">
                <a:latin typeface="Arial" charset="0"/>
                <a:ea typeface="ＭＳ Ｐゴシック" charset="0"/>
                <a:cs typeface="Arial" charset="0"/>
              </a:rPr>
              <a:t>Summary &amp; Application</a:t>
            </a:r>
          </a:p>
        </p:txBody>
      </p:sp>
    </p:spTree>
    <p:extLst>
      <p:ext uri="{BB962C8B-B14F-4D97-AF65-F5344CB8AC3E}">
        <p14:creationId xmlns:p14="http://schemas.microsoft.com/office/powerpoint/2010/main" val="245762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65"/>
                                        </p:tgtEl>
                                        <p:attrNameLst>
                                          <p:attrName>style.visibility</p:attrName>
                                        </p:attrNameLst>
                                      </p:cBhvr>
                                      <p:to>
                                        <p:strVal val="visible"/>
                                      </p:to>
                                    </p:set>
                                    <p:animEffect transition="in" filter="box(in)">
                                      <p:cBhvr>
                                        <p:cTn id="7" dur="500"/>
                                        <p:tgtEl>
                                          <p:spTgt spid="4506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59076"/>
                                        </p:tgtEl>
                                        <p:attrNameLst>
                                          <p:attrName>style.visibility</p:attrName>
                                        </p:attrNameLst>
                                      </p:cBhvr>
                                      <p:to>
                                        <p:strVal val="visible"/>
                                      </p:to>
                                    </p:set>
                                    <p:anim calcmode="lin" valueType="num">
                                      <p:cBhvr additive="base">
                                        <p:cTn id="12" dur="500" fill="hold"/>
                                        <p:tgtEl>
                                          <p:spTgt spid="259076"/>
                                        </p:tgtEl>
                                        <p:attrNameLst>
                                          <p:attrName>ppt_x</p:attrName>
                                        </p:attrNameLst>
                                      </p:cBhvr>
                                      <p:tavLst>
                                        <p:tav tm="0">
                                          <p:val>
                                            <p:strVal val="#ppt_x"/>
                                          </p:val>
                                        </p:tav>
                                        <p:tav tm="100000">
                                          <p:val>
                                            <p:strVal val="#ppt_x"/>
                                          </p:val>
                                        </p:tav>
                                      </p:tavLst>
                                    </p:anim>
                                    <p:anim calcmode="lin" valueType="num">
                                      <p:cBhvr additive="base">
                                        <p:cTn id="13" dur="500" fill="hold"/>
                                        <p:tgtEl>
                                          <p:spTgt spid="259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animBg="1" autoUpdateAnimBg="0"/>
      <p:bldP spid="25907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D1B6527-7E22-0B4C-A474-7064A4D91DD7}"/>
              </a:ext>
            </a:extLst>
          </p:cNvPr>
          <p:cNvGraphicFramePr/>
          <p:nvPr/>
        </p:nvGraphicFramePr>
        <p:xfrm>
          <a:off x="1249379" y="436825"/>
          <a:ext cx="8374454" cy="5984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a:extLst>
              <a:ext uri="{FF2B5EF4-FFF2-40B4-BE49-F238E27FC236}">
                <a16:creationId xmlns:a16="http://schemas.microsoft.com/office/drawing/2014/main" id="{D1DF0336-18E1-6649-A2B7-B085BF339293}"/>
              </a:ext>
            </a:extLst>
          </p:cNvPr>
          <p:cNvSpPr/>
          <p:nvPr/>
        </p:nvSpPr>
        <p:spPr bwMode="auto">
          <a:xfrm>
            <a:off x="6146940" y="1545336"/>
            <a:ext cx="2832467" cy="2798064"/>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Oval 4">
            <a:extLst>
              <a:ext uri="{FF2B5EF4-FFF2-40B4-BE49-F238E27FC236}">
                <a16:creationId xmlns:a16="http://schemas.microsoft.com/office/drawing/2014/main" id="{119CBC23-4786-9E4D-BC7E-B784AED394A3}"/>
              </a:ext>
            </a:extLst>
          </p:cNvPr>
          <p:cNvSpPr/>
          <p:nvPr/>
        </p:nvSpPr>
        <p:spPr bwMode="auto">
          <a:xfrm>
            <a:off x="5358383" y="3977640"/>
            <a:ext cx="2832467" cy="2798064"/>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6" name="Oval 5">
            <a:extLst>
              <a:ext uri="{FF2B5EF4-FFF2-40B4-BE49-F238E27FC236}">
                <a16:creationId xmlns:a16="http://schemas.microsoft.com/office/drawing/2014/main" id="{830D0191-6FB4-6549-9476-6466DE651EFB}"/>
              </a:ext>
            </a:extLst>
          </p:cNvPr>
          <p:cNvSpPr/>
          <p:nvPr/>
        </p:nvSpPr>
        <p:spPr bwMode="auto">
          <a:xfrm>
            <a:off x="2708072" y="3977640"/>
            <a:ext cx="2832467" cy="2798064"/>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 name="Oval 6">
            <a:extLst>
              <a:ext uri="{FF2B5EF4-FFF2-40B4-BE49-F238E27FC236}">
                <a16:creationId xmlns:a16="http://schemas.microsoft.com/office/drawing/2014/main" id="{011AF6B7-8EB6-0741-8B81-B77CE71B3840}"/>
              </a:ext>
            </a:extLst>
          </p:cNvPr>
          <p:cNvSpPr/>
          <p:nvPr/>
        </p:nvSpPr>
        <p:spPr bwMode="auto">
          <a:xfrm>
            <a:off x="1894981" y="1545336"/>
            <a:ext cx="2857001" cy="2871216"/>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00098" name="Rectangle 2"/>
          <p:cNvSpPr>
            <a:spLocks noGrp="1" noChangeArrowheads="1"/>
          </p:cNvSpPr>
          <p:nvPr>
            <p:ph type="ctrTitle"/>
          </p:nvPr>
        </p:nvSpPr>
        <p:spPr>
          <a:xfrm>
            <a:off x="0" y="49785"/>
            <a:ext cx="3705726" cy="2023459"/>
          </a:xfrm>
          <a:effectLst>
            <a:outerShdw blurRad="63500" dist="35921" dir="2700000" algn="ctr" rotWithShape="0">
              <a:schemeClr val="tx2">
                <a:alpha val="74998"/>
              </a:schemeClr>
            </a:outerShdw>
          </a:effectLst>
        </p:spPr>
        <p:txBody>
          <a:bodyPr anchor="t"/>
          <a:lstStyle/>
          <a:p>
            <a:pPr algn="l">
              <a:defRPr/>
            </a:pPr>
            <a:r>
              <a:rPr lang="en-US" sz="3200" b="1" dirty="0">
                <a:solidFill>
                  <a:srgbClr val="FFFF00"/>
                </a:solidFill>
                <a:effectLst>
                  <a:glow rad="127000">
                    <a:schemeClr val="tx1"/>
                  </a:glow>
                </a:effectLst>
                <a:latin typeface="Arial" charset="0"/>
                <a:ea typeface="ＭＳ Ｐゴシック" charset="0"/>
                <a:cs typeface="ＭＳ Ｐゴシック" charset="0"/>
              </a:rPr>
              <a:t>Paul modeled shepherding </a:t>
            </a:r>
            <a:br>
              <a:rPr lang="en-US" sz="3200" b="1" dirty="0">
                <a:solidFill>
                  <a:srgbClr val="FFFF00"/>
                </a:solidFill>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for the elders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(Acts 20:18b-27).</a:t>
            </a:r>
          </a:p>
        </p:txBody>
      </p:sp>
    </p:spTree>
    <p:extLst>
      <p:ext uri="{BB962C8B-B14F-4D97-AF65-F5344CB8AC3E}">
        <p14:creationId xmlns:p14="http://schemas.microsoft.com/office/powerpoint/2010/main" val="1146005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animBg="1"/>
      <p:bldP spid="5" grpId="0" animBg="1"/>
      <p:bldP spid="6"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5" name="Oval 3"/>
          <p:cNvSpPr>
            <a:spLocks noChangeArrowheads="1"/>
          </p:cNvSpPr>
          <p:nvPr/>
        </p:nvSpPr>
        <p:spPr bwMode="auto">
          <a:xfrm>
            <a:off x="914400" y="950913"/>
            <a:ext cx="4629150" cy="4419600"/>
          </a:xfrm>
          <a:prstGeom prst="ellipse">
            <a:avLst/>
          </a:prstGeom>
          <a:noFill/>
          <a:ln w="5715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66"/>
              </a:solidFill>
              <a:effectLst/>
              <a:uLnTx/>
              <a:uFillTx/>
              <a:latin typeface="Arial" charset="0"/>
              <a:ea typeface="ＭＳ Ｐゴシック" charset="0"/>
              <a:cs typeface="Arial" charset="0"/>
            </a:endParaRPr>
          </a:p>
        </p:txBody>
      </p:sp>
      <p:sp>
        <p:nvSpPr>
          <p:cNvPr id="658438" name="Oval 6"/>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66"/>
              </a:solidFill>
              <a:effectLst/>
              <a:uLnTx/>
              <a:uFillTx/>
              <a:latin typeface="Arial" charset="0"/>
              <a:ea typeface="ＭＳ Ｐゴシック" charset="0"/>
              <a:cs typeface="Arial" charset="0"/>
            </a:endParaRPr>
          </a:p>
        </p:txBody>
      </p:sp>
      <p:sp>
        <p:nvSpPr>
          <p:cNvPr id="658439" name="Text Box 7"/>
          <p:cNvSpPr txBox="1">
            <a:spLocks noChangeArrowheads="1"/>
          </p:cNvSpPr>
          <p:nvPr/>
        </p:nvSpPr>
        <p:spPr bwMode="auto">
          <a:xfrm>
            <a:off x="5029200" y="1371600"/>
            <a:ext cx="3124200" cy="457200"/>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C9C4FF"/>
                </a:solidFill>
                <a:effectLst/>
                <a:uLnTx/>
                <a:uFillTx/>
                <a:latin typeface="Arial" charset="0"/>
                <a:ea typeface="ＭＳ Ｐゴシック" charset="0"/>
              </a:rPr>
              <a:t>Teaching</a:t>
            </a:r>
          </a:p>
        </p:txBody>
      </p:sp>
      <p:sp>
        <p:nvSpPr>
          <p:cNvPr id="658440" name="Text Box 8"/>
          <p:cNvSpPr txBox="1">
            <a:spLocks noChangeArrowheads="1"/>
          </p:cNvSpPr>
          <p:nvPr/>
        </p:nvSpPr>
        <p:spPr bwMode="auto">
          <a:xfrm>
            <a:off x="5907088" y="1981200"/>
            <a:ext cx="2552700" cy="830997"/>
          </a:xfrm>
          <a:prstGeom prst="rect">
            <a:avLst/>
          </a:prstGeom>
          <a:noFill/>
          <a:ln>
            <a:noFill/>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9C4FF"/>
                </a:solidFill>
                <a:effectLst/>
                <a:uLnTx/>
                <a:uFillTx/>
                <a:latin typeface="Arial" charset="0"/>
                <a:ea typeface="ＭＳ Ｐゴシック" charset="0"/>
              </a:rPr>
              <a:t>1 Tim. 3:2; 5:17; Acts 20:28d</a:t>
            </a:r>
          </a:p>
        </p:txBody>
      </p:sp>
      <p:sp>
        <p:nvSpPr>
          <p:cNvPr id="658441" name="Oval 9"/>
          <p:cNvSpPr>
            <a:spLocks noChangeArrowheads="1"/>
          </p:cNvSpPr>
          <p:nvPr/>
        </p:nvSpPr>
        <p:spPr bwMode="auto">
          <a:xfrm>
            <a:off x="2514600" y="2362200"/>
            <a:ext cx="4629150" cy="4419600"/>
          </a:xfrm>
          <a:prstGeom prst="ellipse">
            <a:avLst/>
          </a:prstGeom>
          <a:noFill/>
          <a:ln w="57150">
            <a:solidFill>
              <a:srgbClr val="00FF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66"/>
              </a:solidFill>
              <a:effectLst/>
              <a:uLnTx/>
              <a:uFillTx/>
              <a:latin typeface="Arial" charset="0"/>
              <a:ea typeface="ＭＳ Ｐゴシック" charset="0"/>
              <a:cs typeface="Arial" charset="0"/>
            </a:endParaRPr>
          </a:p>
        </p:txBody>
      </p:sp>
      <p:sp>
        <p:nvSpPr>
          <p:cNvPr id="658442" name="Text Box 10"/>
          <p:cNvSpPr txBox="1">
            <a:spLocks noChangeArrowheads="1"/>
          </p:cNvSpPr>
          <p:nvPr/>
        </p:nvSpPr>
        <p:spPr bwMode="auto">
          <a:xfrm>
            <a:off x="3582988" y="4724400"/>
            <a:ext cx="2636837" cy="830263"/>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00FFFF"/>
                </a:solidFill>
                <a:effectLst/>
                <a:uLnTx/>
                <a:uFillTx/>
                <a:latin typeface="Arial" charset="0"/>
                <a:ea typeface="ＭＳ Ｐゴシック" charset="0"/>
              </a:rPr>
              <a:t>Pastoring</a:t>
            </a:r>
            <a:br>
              <a:rPr kumimoji="0" lang="en-US" sz="2400" b="1" i="1" u="none" strike="noStrike" kern="1200" cap="none" spc="0" normalizeH="0" baseline="0" noProof="0">
                <a:ln>
                  <a:noFill/>
                </a:ln>
                <a:solidFill>
                  <a:srgbClr val="00FFFF"/>
                </a:solidFill>
                <a:effectLst/>
                <a:uLnTx/>
                <a:uFillTx/>
                <a:latin typeface="Arial" charset="0"/>
                <a:ea typeface="ＭＳ Ｐゴシック" charset="0"/>
              </a:rPr>
            </a:br>
            <a:r>
              <a:rPr kumimoji="0" lang="en-US" sz="2400" b="1" i="1" u="none" strike="noStrike" kern="1200" cap="none" spc="0" normalizeH="0" baseline="0" noProof="0">
                <a:ln>
                  <a:noFill/>
                </a:ln>
                <a:solidFill>
                  <a:srgbClr val="00FFFF"/>
                </a:solidFill>
                <a:effectLst/>
                <a:uLnTx/>
                <a:uFillTx/>
                <a:latin typeface="Arial" charset="0"/>
                <a:ea typeface="ＭＳ Ｐゴシック" charset="0"/>
              </a:rPr>
              <a:t>(Protect &amp; Lead)</a:t>
            </a:r>
          </a:p>
        </p:txBody>
      </p:sp>
      <p:sp>
        <p:nvSpPr>
          <p:cNvPr id="658443" name="Text Box 11"/>
          <p:cNvSpPr txBox="1">
            <a:spLocks noChangeArrowheads="1"/>
          </p:cNvSpPr>
          <p:nvPr/>
        </p:nvSpPr>
        <p:spPr bwMode="auto">
          <a:xfrm>
            <a:off x="4140200" y="2814638"/>
            <a:ext cx="1457325" cy="830262"/>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FFFF"/>
                </a:solidFill>
                <a:effectLst/>
                <a:uLnTx/>
                <a:uFillTx/>
                <a:latin typeface="Arial" charset="0"/>
                <a:ea typeface="ＭＳ Ｐゴシック" charset="0"/>
              </a:rPr>
              <a:t>Pastor-Teacher</a:t>
            </a:r>
          </a:p>
        </p:txBody>
      </p:sp>
      <p:sp>
        <p:nvSpPr>
          <p:cNvPr id="658444" name="Text Box 12"/>
          <p:cNvSpPr txBox="1">
            <a:spLocks noChangeArrowheads="1"/>
          </p:cNvSpPr>
          <p:nvPr/>
        </p:nvSpPr>
        <p:spPr bwMode="auto">
          <a:xfrm>
            <a:off x="1371599" y="2141538"/>
            <a:ext cx="3390181" cy="830997"/>
          </a:xfrm>
          <a:prstGeom prst="rect">
            <a:avLst/>
          </a:prstGeom>
          <a:noFill/>
          <a:ln>
            <a:noFill/>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66"/>
                </a:solidFill>
                <a:effectLst/>
                <a:uLnTx/>
                <a:uFillTx/>
                <a:latin typeface="Arial" charset="0"/>
                <a:ea typeface="ＭＳ Ｐゴシック" charset="0"/>
              </a:rPr>
              <a:t>1 Tim. 3:1, 4-5; 5:17; Acts 20;28c</a:t>
            </a:r>
          </a:p>
        </p:txBody>
      </p:sp>
      <p:sp>
        <p:nvSpPr>
          <p:cNvPr id="658445" name="Text Box 13"/>
          <p:cNvSpPr txBox="1">
            <a:spLocks noChangeArrowheads="1"/>
          </p:cNvSpPr>
          <p:nvPr/>
        </p:nvSpPr>
        <p:spPr bwMode="auto">
          <a:xfrm>
            <a:off x="3227563" y="5468938"/>
            <a:ext cx="3214342" cy="1200329"/>
          </a:xfrm>
          <a:prstGeom prst="rect">
            <a:avLst/>
          </a:prstGeom>
          <a:noFill/>
          <a:ln>
            <a:noFill/>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FFFF"/>
                </a:solidFill>
                <a:effectLst/>
                <a:uLnTx/>
                <a:uFillTx/>
                <a:latin typeface="Arial" charset="0"/>
                <a:ea typeface="ＭＳ Ｐゴシック" charset="0"/>
              </a:rPr>
              <a:t>1 Pet. 5:1-4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FFFF"/>
                </a:solidFill>
                <a:effectLst/>
                <a:uLnTx/>
                <a:uFillTx/>
                <a:latin typeface="Arial" charset="0"/>
                <a:ea typeface="ＭＳ Ｐゴシック" charset="0"/>
              </a:rPr>
              <a:t>Acts 20:28a-b, 29, 35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FFFF"/>
                </a:solidFill>
                <a:effectLst/>
                <a:uLnTx/>
                <a:uFillTx/>
                <a:latin typeface="Arial" charset="0"/>
                <a:ea typeface="ＭＳ Ｐゴシック" charset="0"/>
              </a:rPr>
              <a:t>1 Thess. 5:12</a:t>
            </a:r>
          </a:p>
        </p:txBody>
      </p:sp>
      <p:sp>
        <p:nvSpPr>
          <p:cNvPr id="658446" name="Text Box 14"/>
          <p:cNvSpPr txBox="1">
            <a:spLocks noChangeArrowheads="1"/>
          </p:cNvSpPr>
          <p:nvPr/>
        </p:nvSpPr>
        <p:spPr bwMode="auto">
          <a:xfrm>
            <a:off x="1371600" y="3384550"/>
            <a:ext cx="2667000" cy="1552575"/>
          </a:xfrm>
          <a:prstGeom prst="rect">
            <a:avLst/>
          </a:prstGeom>
          <a:noFill/>
          <a:ln>
            <a:noFill/>
          </a:ln>
          <a:effectLst>
            <a:outerShdw blurRad="63500" dist="35921" dir="2700000" algn="ctr" rotWithShape="0">
              <a:srgbClr val="000000">
                <a:alpha val="74998"/>
              </a:srgbClr>
            </a:outerShdw>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FFFF66"/>
                </a:solidFill>
                <a:effectLst/>
                <a:uLnTx/>
                <a:uFillTx/>
                <a:latin typeface="Arial" charset="0"/>
                <a:ea typeface="ＭＳ Ｐゴシック" charset="0"/>
              </a:rPr>
              <a:t>Episkopos</a:t>
            </a:r>
            <a:r>
              <a:rPr kumimoji="0" lang="en-US" sz="2400" b="1" i="0" u="none" strike="noStrike" kern="1200" cap="none" spc="0" normalizeH="0" baseline="0" noProof="0">
                <a:ln>
                  <a:noFill/>
                </a:ln>
                <a:solidFill>
                  <a:srgbClr val="FFFF66"/>
                </a:solidFill>
                <a:effectLst/>
                <a:uLnTx/>
                <a:uFillTx/>
                <a:latin typeface="Arial" charset="0"/>
                <a:ea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FFFF66"/>
                </a:solidFill>
                <a:effectLst/>
                <a:uLnTx/>
                <a:uFillTx/>
                <a:latin typeface="Arial" charset="0"/>
                <a:ea typeface="ＭＳ Ｐゴシック" charset="0"/>
              </a:rPr>
              <a:t>Epi</a:t>
            </a:r>
            <a:r>
              <a:rPr kumimoji="0" lang="en-US" sz="2400" b="1" i="0" u="none" strike="noStrike" kern="1200" cap="none" spc="0" normalizeH="0" baseline="0" noProof="0">
                <a:ln>
                  <a:noFill/>
                </a:ln>
                <a:solidFill>
                  <a:srgbClr val="FFFF66"/>
                </a:solidFill>
                <a:effectLst/>
                <a:uLnTx/>
                <a:uFillTx/>
                <a:latin typeface="Arial" charset="0"/>
                <a:ea typeface="ＭＳ Ｐゴシック" charset="0"/>
              </a:rPr>
              <a:t> “over”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FFFF66"/>
                </a:solidFill>
                <a:effectLst/>
                <a:uLnTx/>
                <a:uFillTx/>
                <a:latin typeface="Arial" charset="0"/>
                <a:ea typeface="ＭＳ Ｐゴシック" charset="0"/>
              </a:rPr>
              <a:t>skopos </a:t>
            </a:r>
            <a:r>
              <a:rPr kumimoji="0" lang="en-US" sz="2400" b="1" i="0" u="none" strike="noStrike" kern="1200" cap="none" spc="0" normalizeH="0" baseline="0" noProof="0">
                <a:ln>
                  <a:noFill/>
                </a:ln>
                <a:solidFill>
                  <a:srgbClr val="FFFF66"/>
                </a:solidFill>
                <a:effectLst/>
                <a:uLnTx/>
                <a:uFillTx/>
                <a:latin typeface="Arial" charset="0"/>
                <a:ea typeface="ＭＳ Ｐゴシック" charset="0"/>
              </a:rPr>
              <a:t>“look”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66"/>
                </a:solidFill>
                <a:effectLst/>
                <a:uLnTx/>
                <a:uFillTx/>
                <a:latin typeface="Arial" charset="0"/>
                <a:ea typeface="ＭＳ Ｐゴシック" charset="0"/>
              </a:rPr>
              <a:t>“watch over”</a:t>
            </a:r>
          </a:p>
        </p:txBody>
      </p:sp>
      <p:sp>
        <p:nvSpPr>
          <p:cNvPr id="16" name="Text Box 13"/>
          <p:cNvSpPr txBox="1">
            <a:spLocks noChangeArrowheads="1"/>
          </p:cNvSpPr>
          <p:nvPr/>
        </p:nvSpPr>
        <p:spPr bwMode="auto">
          <a:xfrm>
            <a:off x="5435600" y="3933825"/>
            <a:ext cx="1536700" cy="460375"/>
          </a:xfrm>
          <a:prstGeom prst="rect">
            <a:avLst/>
          </a:prstGeom>
          <a:noFill/>
          <a:ln>
            <a:noFill/>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FFFF"/>
                </a:solidFill>
                <a:effectLst/>
                <a:uLnTx/>
                <a:uFillTx/>
                <a:latin typeface="Arial" charset="0"/>
                <a:ea typeface="ＭＳ Ｐゴシック" charset="0"/>
              </a:rPr>
              <a:t>Eph. 4:11</a:t>
            </a:r>
          </a:p>
        </p:txBody>
      </p:sp>
      <p:sp>
        <p:nvSpPr>
          <p:cNvPr id="658436" name="Text Box 4"/>
          <p:cNvSpPr txBox="1">
            <a:spLocks noChangeArrowheads="1"/>
          </p:cNvSpPr>
          <p:nvPr/>
        </p:nvSpPr>
        <p:spPr bwMode="auto">
          <a:xfrm>
            <a:off x="1277938" y="1295400"/>
            <a:ext cx="3903662" cy="830263"/>
          </a:xfrm>
          <a:prstGeom prst="rect">
            <a:avLst/>
          </a:prstGeom>
          <a:noFill/>
          <a:ln>
            <a:noFill/>
          </a:ln>
          <a:effectLst>
            <a:outerShdw blurRad="63500" dist="35921" dir="2700000" algn="ctr" rotWithShape="0">
              <a:srgbClr val="000000">
                <a:alpha val="74998"/>
              </a:srgbClr>
            </a:outerShdw>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FFFF66"/>
                </a:solidFill>
                <a:effectLst/>
                <a:uLnTx/>
                <a:uFillTx/>
                <a:latin typeface="Arial" charset="0"/>
                <a:ea typeface="ＭＳ Ｐゴシック" charset="0"/>
              </a:rPr>
              <a:t>Administration</a:t>
            </a:r>
            <a:br>
              <a:rPr kumimoji="0" lang="en-US" sz="2400" b="1" i="1" u="none" strike="noStrike" kern="1200" cap="none" spc="0" normalizeH="0" baseline="0" noProof="0">
                <a:ln>
                  <a:noFill/>
                </a:ln>
                <a:solidFill>
                  <a:srgbClr val="FFFF66"/>
                </a:solidFill>
                <a:effectLst/>
                <a:uLnTx/>
                <a:uFillTx/>
                <a:latin typeface="Arial" charset="0"/>
                <a:ea typeface="ＭＳ Ｐゴシック" charset="0"/>
              </a:rPr>
            </a:br>
            <a:r>
              <a:rPr kumimoji="0" lang="en-US" sz="2400" b="1" i="1" u="none" strike="noStrike" kern="1200" cap="none" spc="0" normalizeH="0" baseline="0" noProof="0">
                <a:ln>
                  <a:noFill/>
                </a:ln>
                <a:solidFill>
                  <a:srgbClr val="FFFF66"/>
                </a:solidFill>
                <a:effectLst/>
                <a:uLnTx/>
                <a:uFillTx/>
                <a:latin typeface="Arial" charset="0"/>
                <a:ea typeface="ＭＳ Ｐゴシック" charset="0"/>
              </a:rPr>
              <a:t>(Serve, care for &amp; testify)</a:t>
            </a:r>
          </a:p>
        </p:txBody>
      </p:sp>
      <p:sp>
        <p:nvSpPr>
          <p:cNvPr id="17" name="Text Box 14"/>
          <p:cNvSpPr txBox="1">
            <a:spLocks noChangeArrowheads="1"/>
          </p:cNvSpPr>
          <p:nvPr/>
        </p:nvSpPr>
        <p:spPr bwMode="auto">
          <a:xfrm>
            <a:off x="8027988" y="0"/>
            <a:ext cx="1116012" cy="461963"/>
          </a:xfrm>
          <a:prstGeom prst="rect">
            <a:avLst/>
          </a:prstGeom>
          <a:noFill/>
          <a:ln>
            <a:noFill/>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236c1</a:t>
            </a:r>
          </a:p>
        </p:txBody>
      </p:sp>
      <p:sp>
        <p:nvSpPr>
          <p:cNvPr id="658434" name="Rectangle 2"/>
          <p:cNvSpPr>
            <a:spLocks noGrp="1" noChangeArrowheads="1"/>
          </p:cNvSpPr>
          <p:nvPr>
            <p:ph type="title" idx="4294967295"/>
          </p:nvPr>
        </p:nvSpPr>
        <p:spPr>
          <a:xfrm>
            <a:off x="152400" y="76199"/>
            <a:ext cx="8915400" cy="1006475"/>
          </a:xfrm>
          <a:effectLst>
            <a:outerShdw blurRad="38100" dist="38099" dir="2700000" algn="ctr" rotWithShape="0">
              <a:srgbClr val="000000">
                <a:alpha val="99962"/>
              </a:srgbClr>
            </a:outerShdw>
          </a:effectLst>
        </p:spPr>
        <p:txBody>
          <a:bodyPr/>
          <a:lstStyle/>
          <a:p>
            <a:pPr>
              <a:defRPr/>
            </a:pPr>
            <a:r>
              <a:rPr lang="en-US" sz="3600" dirty="0">
                <a:solidFill>
                  <a:srgbClr val="FFFFFF"/>
                </a:solidFill>
                <a:latin typeface="Arial" charset="0"/>
                <a:ea typeface="ＭＳ Ｐゴシック" charset="0"/>
                <a:cs typeface="ＭＳ Ｐゴシック" charset="0"/>
              </a:rPr>
              <a:t>Elders should follow Paul’s shepherding example (Acts 20:28-35).</a:t>
            </a:r>
            <a:endParaRPr lang="en-US" sz="2800"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93455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42"/>
                                        </p:tgtEl>
                                        <p:attrNameLst>
                                          <p:attrName>style.visibility</p:attrName>
                                        </p:attrNameLst>
                                      </p:cBhvr>
                                      <p:to>
                                        <p:strVal val="visible"/>
                                      </p:to>
                                    </p:set>
                                    <p:anim calcmode="lin" valueType="num">
                                      <p:cBhvr>
                                        <p:cTn id="7" dur="1000" fill="hold"/>
                                        <p:tgtEl>
                                          <p:spTgt spid="658442"/>
                                        </p:tgtEl>
                                        <p:attrNameLst>
                                          <p:attrName>ppt_w</p:attrName>
                                        </p:attrNameLst>
                                      </p:cBhvr>
                                      <p:tavLst>
                                        <p:tav tm="0">
                                          <p:val>
                                            <p:strVal val="#ppt_w+.3"/>
                                          </p:val>
                                        </p:tav>
                                        <p:tav tm="100000">
                                          <p:val>
                                            <p:strVal val="#ppt_w"/>
                                          </p:val>
                                        </p:tav>
                                      </p:tavLst>
                                    </p:anim>
                                    <p:anim calcmode="lin" valueType="num">
                                      <p:cBhvr>
                                        <p:cTn id="8" dur="1000" fill="hold"/>
                                        <p:tgtEl>
                                          <p:spTgt spid="658442"/>
                                        </p:tgtEl>
                                        <p:attrNameLst>
                                          <p:attrName>ppt_h</p:attrName>
                                        </p:attrNameLst>
                                      </p:cBhvr>
                                      <p:tavLst>
                                        <p:tav tm="0">
                                          <p:val>
                                            <p:strVal val="#ppt_h"/>
                                          </p:val>
                                        </p:tav>
                                        <p:tav tm="100000">
                                          <p:val>
                                            <p:strVal val="#ppt_h"/>
                                          </p:val>
                                        </p:tav>
                                      </p:tavLst>
                                    </p:anim>
                                    <p:animEffect transition="in" filter="fade">
                                      <p:cBhvr>
                                        <p:cTn id="9" dur="1000"/>
                                        <p:tgtEl>
                                          <p:spTgt spid="658442"/>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41"/>
                                        </p:tgtEl>
                                        <p:attrNameLst>
                                          <p:attrName>style.visibility</p:attrName>
                                        </p:attrNameLst>
                                      </p:cBhvr>
                                      <p:to>
                                        <p:strVal val="visible"/>
                                      </p:to>
                                    </p:set>
                                    <p:anim calcmode="lin" valueType="num">
                                      <p:cBhvr>
                                        <p:cTn id="13" dur="1000" fill="hold"/>
                                        <p:tgtEl>
                                          <p:spTgt spid="658441"/>
                                        </p:tgtEl>
                                        <p:attrNameLst>
                                          <p:attrName>ppt_w</p:attrName>
                                        </p:attrNameLst>
                                      </p:cBhvr>
                                      <p:tavLst>
                                        <p:tav tm="0">
                                          <p:val>
                                            <p:strVal val="#ppt_w+.3"/>
                                          </p:val>
                                        </p:tav>
                                        <p:tav tm="100000">
                                          <p:val>
                                            <p:strVal val="#ppt_w"/>
                                          </p:val>
                                        </p:tav>
                                      </p:tavLst>
                                    </p:anim>
                                    <p:anim calcmode="lin" valueType="num">
                                      <p:cBhvr>
                                        <p:cTn id="14" dur="1000" fill="hold"/>
                                        <p:tgtEl>
                                          <p:spTgt spid="658441"/>
                                        </p:tgtEl>
                                        <p:attrNameLst>
                                          <p:attrName>ppt_h</p:attrName>
                                        </p:attrNameLst>
                                      </p:cBhvr>
                                      <p:tavLst>
                                        <p:tav tm="0">
                                          <p:val>
                                            <p:strVal val="#ppt_h"/>
                                          </p:val>
                                        </p:tav>
                                        <p:tav tm="100000">
                                          <p:val>
                                            <p:strVal val="#ppt_h"/>
                                          </p:val>
                                        </p:tav>
                                      </p:tavLst>
                                    </p:anim>
                                    <p:animEffect transition="in" filter="fade">
                                      <p:cBhvr>
                                        <p:cTn id="15" dur="1000"/>
                                        <p:tgtEl>
                                          <p:spTgt spid="658441"/>
                                        </p:tgtEl>
                                      </p:cBhvr>
                                    </p:animEffect>
                                  </p:childTnLst>
                                </p:cTn>
                              </p:par>
                            </p:childTnLst>
                          </p:cTn>
                        </p:par>
                        <p:par>
                          <p:cTn id="16" fill="hold">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5"/>
                                        </p:tgtEl>
                                        <p:attrNameLst>
                                          <p:attrName>style.visibility</p:attrName>
                                        </p:attrNameLst>
                                      </p:cBhvr>
                                      <p:to>
                                        <p:strVal val="visible"/>
                                      </p:to>
                                    </p:set>
                                    <p:anim calcmode="lin" valueType="num">
                                      <p:cBhvr>
                                        <p:cTn id="19" dur="1000" fill="hold"/>
                                        <p:tgtEl>
                                          <p:spTgt spid="658445"/>
                                        </p:tgtEl>
                                        <p:attrNameLst>
                                          <p:attrName>ppt_w</p:attrName>
                                        </p:attrNameLst>
                                      </p:cBhvr>
                                      <p:tavLst>
                                        <p:tav tm="0">
                                          <p:val>
                                            <p:strVal val="#ppt_w+.3"/>
                                          </p:val>
                                        </p:tav>
                                        <p:tav tm="100000">
                                          <p:val>
                                            <p:strVal val="#ppt_w"/>
                                          </p:val>
                                        </p:tav>
                                      </p:tavLst>
                                    </p:anim>
                                    <p:anim calcmode="lin" valueType="num">
                                      <p:cBhvr>
                                        <p:cTn id="20" dur="1000" fill="hold"/>
                                        <p:tgtEl>
                                          <p:spTgt spid="658445"/>
                                        </p:tgtEl>
                                        <p:attrNameLst>
                                          <p:attrName>ppt_h</p:attrName>
                                        </p:attrNameLst>
                                      </p:cBhvr>
                                      <p:tavLst>
                                        <p:tav tm="0">
                                          <p:val>
                                            <p:strVal val="#ppt_h"/>
                                          </p:val>
                                        </p:tav>
                                        <p:tav tm="100000">
                                          <p:val>
                                            <p:strVal val="#ppt_h"/>
                                          </p:val>
                                        </p:tav>
                                      </p:tavLst>
                                    </p:anim>
                                    <p:animEffect transition="in" filter="fade">
                                      <p:cBhvr>
                                        <p:cTn id="21" dur="1000"/>
                                        <p:tgtEl>
                                          <p:spTgt spid="658445"/>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658436"/>
                                        </p:tgtEl>
                                        <p:attrNameLst>
                                          <p:attrName>style.visibility</p:attrName>
                                        </p:attrNameLst>
                                      </p:cBhvr>
                                      <p:to>
                                        <p:strVal val="visible"/>
                                      </p:to>
                                    </p:set>
                                    <p:anim calcmode="lin" valueType="num">
                                      <p:cBhvr>
                                        <p:cTn id="26" dur="1000" fill="hold"/>
                                        <p:tgtEl>
                                          <p:spTgt spid="658436"/>
                                        </p:tgtEl>
                                        <p:attrNameLst>
                                          <p:attrName>ppt_w</p:attrName>
                                        </p:attrNameLst>
                                      </p:cBhvr>
                                      <p:tavLst>
                                        <p:tav tm="0">
                                          <p:val>
                                            <p:strVal val="#ppt_w+.3"/>
                                          </p:val>
                                        </p:tav>
                                        <p:tav tm="100000">
                                          <p:val>
                                            <p:strVal val="#ppt_w"/>
                                          </p:val>
                                        </p:tav>
                                      </p:tavLst>
                                    </p:anim>
                                    <p:anim calcmode="lin" valueType="num">
                                      <p:cBhvr>
                                        <p:cTn id="27" dur="1000" fill="hold"/>
                                        <p:tgtEl>
                                          <p:spTgt spid="658436"/>
                                        </p:tgtEl>
                                        <p:attrNameLst>
                                          <p:attrName>ppt_h</p:attrName>
                                        </p:attrNameLst>
                                      </p:cBhvr>
                                      <p:tavLst>
                                        <p:tav tm="0">
                                          <p:val>
                                            <p:strVal val="#ppt_h"/>
                                          </p:val>
                                        </p:tav>
                                        <p:tav tm="100000">
                                          <p:val>
                                            <p:strVal val="#ppt_h"/>
                                          </p:val>
                                        </p:tav>
                                      </p:tavLst>
                                    </p:anim>
                                    <p:animEffect transition="in" filter="fade">
                                      <p:cBhvr>
                                        <p:cTn id="28" dur="1000"/>
                                        <p:tgtEl>
                                          <p:spTgt spid="658436"/>
                                        </p:tgtEl>
                                      </p:cBhvr>
                                    </p:animEffect>
                                  </p:childTnLst>
                                </p:cTn>
                              </p:par>
                            </p:childTnLst>
                          </p:cTn>
                        </p:par>
                        <p:par>
                          <p:cTn id="29" fill="hold">
                            <p:stCondLst>
                              <p:cond delay="1000"/>
                            </p:stCondLst>
                            <p:childTnLst>
                              <p:par>
                                <p:cTn id="30" presetID="50" presetClass="entr" presetSubtype="0" decel="100000" fill="hold" grpId="0" nodeType="afterEffect">
                                  <p:stCondLst>
                                    <p:cond delay="0"/>
                                  </p:stCondLst>
                                  <p:childTnLst>
                                    <p:set>
                                      <p:cBhvr>
                                        <p:cTn id="31" dur="1" fill="hold">
                                          <p:stCondLst>
                                            <p:cond delay="0"/>
                                          </p:stCondLst>
                                        </p:cTn>
                                        <p:tgtEl>
                                          <p:spTgt spid="658435"/>
                                        </p:tgtEl>
                                        <p:attrNameLst>
                                          <p:attrName>style.visibility</p:attrName>
                                        </p:attrNameLst>
                                      </p:cBhvr>
                                      <p:to>
                                        <p:strVal val="visible"/>
                                      </p:to>
                                    </p:set>
                                    <p:anim calcmode="lin" valueType="num">
                                      <p:cBhvr>
                                        <p:cTn id="32" dur="1000" fill="hold"/>
                                        <p:tgtEl>
                                          <p:spTgt spid="658435"/>
                                        </p:tgtEl>
                                        <p:attrNameLst>
                                          <p:attrName>ppt_w</p:attrName>
                                        </p:attrNameLst>
                                      </p:cBhvr>
                                      <p:tavLst>
                                        <p:tav tm="0">
                                          <p:val>
                                            <p:strVal val="#ppt_w+.3"/>
                                          </p:val>
                                        </p:tav>
                                        <p:tav tm="100000">
                                          <p:val>
                                            <p:strVal val="#ppt_w"/>
                                          </p:val>
                                        </p:tav>
                                      </p:tavLst>
                                    </p:anim>
                                    <p:anim calcmode="lin" valueType="num">
                                      <p:cBhvr>
                                        <p:cTn id="33" dur="1000" fill="hold"/>
                                        <p:tgtEl>
                                          <p:spTgt spid="658435"/>
                                        </p:tgtEl>
                                        <p:attrNameLst>
                                          <p:attrName>ppt_h</p:attrName>
                                        </p:attrNameLst>
                                      </p:cBhvr>
                                      <p:tavLst>
                                        <p:tav tm="0">
                                          <p:val>
                                            <p:strVal val="#ppt_h"/>
                                          </p:val>
                                        </p:tav>
                                        <p:tav tm="100000">
                                          <p:val>
                                            <p:strVal val="#ppt_h"/>
                                          </p:val>
                                        </p:tav>
                                      </p:tavLst>
                                    </p:anim>
                                    <p:animEffect transition="in" filter="fade">
                                      <p:cBhvr>
                                        <p:cTn id="34" dur="1000"/>
                                        <p:tgtEl>
                                          <p:spTgt spid="658435"/>
                                        </p:tgtEl>
                                      </p:cBhvr>
                                    </p:animEffect>
                                  </p:childTnLst>
                                </p:cTn>
                              </p:par>
                            </p:childTnLst>
                          </p:cTn>
                        </p:par>
                        <p:par>
                          <p:cTn id="35" fill="hold">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658444"/>
                                        </p:tgtEl>
                                        <p:attrNameLst>
                                          <p:attrName>style.visibility</p:attrName>
                                        </p:attrNameLst>
                                      </p:cBhvr>
                                      <p:to>
                                        <p:strVal val="visible"/>
                                      </p:to>
                                    </p:set>
                                    <p:anim calcmode="lin" valueType="num">
                                      <p:cBhvr>
                                        <p:cTn id="38" dur="1000" fill="hold"/>
                                        <p:tgtEl>
                                          <p:spTgt spid="658444"/>
                                        </p:tgtEl>
                                        <p:attrNameLst>
                                          <p:attrName>ppt_w</p:attrName>
                                        </p:attrNameLst>
                                      </p:cBhvr>
                                      <p:tavLst>
                                        <p:tav tm="0">
                                          <p:val>
                                            <p:strVal val="#ppt_w+.3"/>
                                          </p:val>
                                        </p:tav>
                                        <p:tav tm="100000">
                                          <p:val>
                                            <p:strVal val="#ppt_w"/>
                                          </p:val>
                                        </p:tav>
                                      </p:tavLst>
                                    </p:anim>
                                    <p:anim calcmode="lin" valueType="num">
                                      <p:cBhvr>
                                        <p:cTn id="39" dur="1000" fill="hold"/>
                                        <p:tgtEl>
                                          <p:spTgt spid="658444"/>
                                        </p:tgtEl>
                                        <p:attrNameLst>
                                          <p:attrName>ppt_h</p:attrName>
                                        </p:attrNameLst>
                                      </p:cBhvr>
                                      <p:tavLst>
                                        <p:tav tm="0">
                                          <p:val>
                                            <p:strVal val="#ppt_h"/>
                                          </p:val>
                                        </p:tav>
                                        <p:tav tm="100000">
                                          <p:val>
                                            <p:strVal val="#ppt_h"/>
                                          </p:val>
                                        </p:tav>
                                      </p:tavLst>
                                    </p:anim>
                                    <p:animEffect transition="in" filter="fade">
                                      <p:cBhvr>
                                        <p:cTn id="40" dur="1000"/>
                                        <p:tgtEl>
                                          <p:spTgt spid="658444"/>
                                        </p:tgtEl>
                                      </p:cBhvr>
                                    </p:animEffect>
                                  </p:childTnLst>
                                </p:cTn>
                              </p:par>
                            </p:childTnLst>
                          </p:cTn>
                        </p:par>
                        <p:par>
                          <p:cTn id="41" fill="hold">
                            <p:stCondLst>
                              <p:cond delay="3000"/>
                            </p:stCondLst>
                            <p:childTnLst>
                              <p:par>
                                <p:cTn id="42" presetID="50" presetClass="entr" presetSubtype="0" decel="100000" fill="hold" grpId="0" nodeType="afterEffect">
                                  <p:stCondLst>
                                    <p:cond delay="0"/>
                                  </p:stCondLst>
                                  <p:childTnLst>
                                    <p:set>
                                      <p:cBhvr>
                                        <p:cTn id="43" dur="1" fill="hold">
                                          <p:stCondLst>
                                            <p:cond delay="0"/>
                                          </p:stCondLst>
                                        </p:cTn>
                                        <p:tgtEl>
                                          <p:spTgt spid="658446"/>
                                        </p:tgtEl>
                                        <p:attrNameLst>
                                          <p:attrName>style.visibility</p:attrName>
                                        </p:attrNameLst>
                                      </p:cBhvr>
                                      <p:to>
                                        <p:strVal val="visible"/>
                                      </p:to>
                                    </p:set>
                                    <p:anim calcmode="lin" valueType="num">
                                      <p:cBhvr>
                                        <p:cTn id="44" dur="1000" fill="hold"/>
                                        <p:tgtEl>
                                          <p:spTgt spid="658446"/>
                                        </p:tgtEl>
                                        <p:attrNameLst>
                                          <p:attrName>ppt_w</p:attrName>
                                        </p:attrNameLst>
                                      </p:cBhvr>
                                      <p:tavLst>
                                        <p:tav tm="0">
                                          <p:val>
                                            <p:strVal val="#ppt_w+.3"/>
                                          </p:val>
                                        </p:tav>
                                        <p:tav tm="100000">
                                          <p:val>
                                            <p:strVal val="#ppt_w"/>
                                          </p:val>
                                        </p:tav>
                                      </p:tavLst>
                                    </p:anim>
                                    <p:anim calcmode="lin" valueType="num">
                                      <p:cBhvr>
                                        <p:cTn id="45" dur="1000" fill="hold"/>
                                        <p:tgtEl>
                                          <p:spTgt spid="658446"/>
                                        </p:tgtEl>
                                        <p:attrNameLst>
                                          <p:attrName>ppt_h</p:attrName>
                                        </p:attrNameLst>
                                      </p:cBhvr>
                                      <p:tavLst>
                                        <p:tav tm="0">
                                          <p:val>
                                            <p:strVal val="#ppt_h"/>
                                          </p:val>
                                        </p:tav>
                                        <p:tav tm="100000">
                                          <p:val>
                                            <p:strVal val="#ppt_h"/>
                                          </p:val>
                                        </p:tav>
                                      </p:tavLst>
                                    </p:anim>
                                    <p:animEffect transition="in" filter="fade">
                                      <p:cBhvr>
                                        <p:cTn id="46" dur="1000"/>
                                        <p:tgtEl>
                                          <p:spTgt spid="658446"/>
                                        </p:tgtEl>
                                      </p:cBhvr>
                                    </p:animEffect>
                                  </p:childTnLst>
                                </p:cTn>
                              </p:par>
                            </p:childTnLst>
                          </p:cTn>
                        </p:par>
                      </p:childTnLst>
                    </p:cTn>
                  </p:par>
                  <p:par>
                    <p:cTn id="47" fill="hold">
                      <p:stCondLst>
                        <p:cond delay="indefinite"/>
                      </p:stCondLst>
                      <p:childTnLst>
                        <p:par>
                          <p:cTn id="48" fill="hold">
                            <p:stCondLst>
                              <p:cond delay="0"/>
                            </p:stCondLst>
                            <p:childTnLst>
                              <p:par>
                                <p:cTn id="49" presetID="50" presetClass="entr" presetSubtype="0" decel="100000" fill="hold" grpId="0" nodeType="clickEffect">
                                  <p:stCondLst>
                                    <p:cond delay="0"/>
                                  </p:stCondLst>
                                  <p:childTnLst>
                                    <p:set>
                                      <p:cBhvr>
                                        <p:cTn id="50" dur="1" fill="hold">
                                          <p:stCondLst>
                                            <p:cond delay="0"/>
                                          </p:stCondLst>
                                        </p:cTn>
                                        <p:tgtEl>
                                          <p:spTgt spid="658439"/>
                                        </p:tgtEl>
                                        <p:attrNameLst>
                                          <p:attrName>style.visibility</p:attrName>
                                        </p:attrNameLst>
                                      </p:cBhvr>
                                      <p:to>
                                        <p:strVal val="visible"/>
                                      </p:to>
                                    </p:set>
                                    <p:anim calcmode="lin" valueType="num">
                                      <p:cBhvr>
                                        <p:cTn id="51" dur="1000" fill="hold"/>
                                        <p:tgtEl>
                                          <p:spTgt spid="658439"/>
                                        </p:tgtEl>
                                        <p:attrNameLst>
                                          <p:attrName>ppt_w</p:attrName>
                                        </p:attrNameLst>
                                      </p:cBhvr>
                                      <p:tavLst>
                                        <p:tav tm="0">
                                          <p:val>
                                            <p:strVal val="#ppt_w+.3"/>
                                          </p:val>
                                        </p:tav>
                                        <p:tav tm="100000">
                                          <p:val>
                                            <p:strVal val="#ppt_w"/>
                                          </p:val>
                                        </p:tav>
                                      </p:tavLst>
                                    </p:anim>
                                    <p:anim calcmode="lin" valueType="num">
                                      <p:cBhvr>
                                        <p:cTn id="52" dur="1000" fill="hold"/>
                                        <p:tgtEl>
                                          <p:spTgt spid="658439"/>
                                        </p:tgtEl>
                                        <p:attrNameLst>
                                          <p:attrName>ppt_h</p:attrName>
                                        </p:attrNameLst>
                                      </p:cBhvr>
                                      <p:tavLst>
                                        <p:tav tm="0">
                                          <p:val>
                                            <p:strVal val="#ppt_h"/>
                                          </p:val>
                                        </p:tav>
                                        <p:tav tm="100000">
                                          <p:val>
                                            <p:strVal val="#ppt_h"/>
                                          </p:val>
                                        </p:tav>
                                      </p:tavLst>
                                    </p:anim>
                                    <p:animEffect transition="in" filter="fade">
                                      <p:cBhvr>
                                        <p:cTn id="53" dur="1000"/>
                                        <p:tgtEl>
                                          <p:spTgt spid="658439"/>
                                        </p:tgtEl>
                                      </p:cBhvr>
                                    </p:animEffect>
                                  </p:childTnLst>
                                </p:cTn>
                              </p:par>
                            </p:childTnLst>
                          </p:cTn>
                        </p:par>
                        <p:par>
                          <p:cTn id="54" fill="hold">
                            <p:stCondLst>
                              <p:cond delay="1000"/>
                            </p:stCondLst>
                            <p:childTnLst>
                              <p:par>
                                <p:cTn id="55" presetID="50" presetClass="entr" presetSubtype="0" decel="100000" fill="hold" grpId="0" nodeType="afterEffect">
                                  <p:stCondLst>
                                    <p:cond delay="0"/>
                                  </p:stCondLst>
                                  <p:childTnLst>
                                    <p:set>
                                      <p:cBhvr>
                                        <p:cTn id="56" dur="1" fill="hold">
                                          <p:stCondLst>
                                            <p:cond delay="0"/>
                                          </p:stCondLst>
                                        </p:cTn>
                                        <p:tgtEl>
                                          <p:spTgt spid="658438"/>
                                        </p:tgtEl>
                                        <p:attrNameLst>
                                          <p:attrName>style.visibility</p:attrName>
                                        </p:attrNameLst>
                                      </p:cBhvr>
                                      <p:to>
                                        <p:strVal val="visible"/>
                                      </p:to>
                                    </p:set>
                                    <p:anim calcmode="lin" valueType="num">
                                      <p:cBhvr>
                                        <p:cTn id="57" dur="1000" fill="hold"/>
                                        <p:tgtEl>
                                          <p:spTgt spid="658438"/>
                                        </p:tgtEl>
                                        <p:attrNameLst>
                                          <p:attrName>ppt_w</p:attrName>
                                        </p:attrNameLst>
                                      </p:cBhvr>
                                      <p:tavLst>
                                        <p:tav tm="0">
                                          <p:val>
                                            <p:strVal val="#ppt_w+.3"/>
                                          </p:val>
                                        </p:tav>
                                        <p:tav tm="100000">
                                          <p:val>
                                            <p:strVal val="#ppt_w"/>
                                          </p:val>
                                        </p:tav>
                                      </p:tavLst>
                                    </p:anim>
                                    <p:anim calcmode="lin" valueType="num">
                                      <p:cBhvr>
                                        <p:cTn id="58" dur="1000" fill="hold"/>
                                        <p:tgtEl>
                                          <p:spTgt spid="658438"/>
                                        </p:tgtEl>
                                        <p:attrNameLst>
                                          <p:attrName>ppt_h</p:attrName>
                                        </p:attrNameLst>
                                      </p:cBhvr>
                                      <p:tavLst>
                                        <p:tav tm="0">
                                          <p:val>
                                            <p:strVal val="#ppt_h"/>
                                          </p:val>
                                        </p:tav>
                                        <p:tav tm="100000">
                                          <p:val>
                                            <p:strVal val="#ppt_h"/>
                                          </p:val>
                                        </p:tav>
                                      </p:tavLst>
                                    </p:anim>
                                    <p:animEffect transition="in" filter="fade">
                                      <p:cBhvr>
                                        <p:cTn id="59" dur="1000"/>
                                        <p:tgtEl>
                                          <p:spTgt spid="658438"/>
                                        </p:tgtEl>
                                      </p:cBhvr>
                                    </p:animEffect>
                                  </p:childTnLst>
                                </p:cTn>
                              </p:par>
                            </p:childTnLst>
                          </p:cTn>
                        </p:par>
                        <p:par>
                          <p:cTn id="60" fill="hold">
                            <p:stCondLst>
                              <p:cond delay="2000"/>
                            </p:stCondLst>
                            <p:childTnLst>
                              <p:par>
                                <p:cTn id="61" presetID="50" presetClass="entr" presetSubtype="0" decel="100000" fill="hold" grpId="0" nodeType="afterEffect">
                                  <p:stCondLst>
                                    <p:cond delay="0"/>
                                  </p:stCondLst>
                                  <p:childTnLst>
                                    <p:set>
                                      <p:cBhvr>
                                        <p:cTn id="62" dur="1" fill="hold">
                                          <p:stCondLst>
                                            <p:cond delay="0"/>
                                          </p:stCondLst>
                                        </p:cTn>
                                        <p:tgtEl>
                                          <p:spTgt spid="658440"/>
                                        </p:tgtEl>
                                        <p:attrNameLst>
                                          <p:attrName>style.visibility</p:attrName>
                                        </p:attrNameLst>
                                      </p:cBhvr>
                                      <p:to>
                                        <p:strVal val="visible"/>
                                      </p:to>
                                    </p:set>
                                    <p:anim calcmode="lin" valueType="num">
                                      <p:cBhvr>
                                        <p:cTn id="63" dur="1000" fill="hold"/>
                                        <p:tgtEl>
                                          <p:spTgt spid="658440"/>
                                        </p:tgtEl>
                                        <p:attrNameLst>
                                          <p:attrName>ppt_w</p:attrName>
                                        </p:attrNameLst>
                                      </p:cBhvr>
                                      <p:tavLst>
                                        <p:tav tm="0">
                                          <p:val>
                                            <p:strVal val="#ppt_w+.3"/>
                                          </p:val>
                                        </p:tav>
                                        <p:tav tm="100000">
                                          <p:val>
                                            <p:strVal val="#ppt_w"/>
                                          </p:val>
                                        </p:tav>
                                      </p:tavLst>
                                    </p:anim>
                                    <p:anim calcmode="lin" valueType="num">
                                      <p:cBhvr>
                                        <p:cTn id="64" dur="1000" fill="hold"/>
                                        <p:tgtEl>
                                          <p:spTgt spid="658440"/>
                                        </p:tgtEl>
                                        <p:attrNameLst>
                                          <p:attrName>ppt_h</p:attrName>
                                        </p:attrNameLst>
                                      </p:cBhvr>
                                      <p:tavLst>
                                        <p:tav tm="0">
                                          <p:val>
                                            <p:strVal val="#ppt_h"/>
                                          </p:val>
                                        </p:tav>
                                        <p:tav tm="100000">
                                          <p:val>
                                            <p:strVal val="#ppt_h"/>
                                          </p:val>
                                        </p:tav>
                                      </p:tavLst>
                                    </p:anim>
                                    <p:animEffect transition="in" filter="fade">
                                      <p:cBhvr>
                                        <p:cTn id="65" dur="1000"/>
                                        <p:tgtEl>
                                          <p:spTgt spid="658440"/>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0" presetClass="entr" presetSubtype="0" decel="100000" fill="hold" grpId="0" nodeType="clickEffect">
                                  <p:stCondLst>
                                    <p:cond delay="0"/>
                                  </p:stCondLst>
                                  <p:childTnLst>
                                    <p:set>
                                      <p:cBhvr>
                                        <p:cTn id="69" dur="1" fill="hold">
                                          <p:stCondLst>
                                            <p:cond delay="0"/>
                                          </p:stCondLst>
                                        </p:cTn>
                                        <p:tgtEl>
                                          <p:spTgt spid="658443"/>
                                        </p:tgtEl>
                                        <p:attrNameLst>
                                          <p:attrName>style.visibility</p:attrName>
                                        </p:attrNameLst>
                                      </p:cBhvr>
                                      <p:to>
                                        <p:strVal val="visible"/>
                                      </p:to>
                                    </p:set>
                                    <p:anim calcmode="lin" valueType="num">
                                      <p:cBhvr>
                                        <p:cTn id="70" dur="1000" fill="hold"/>
                                        <p:tgtEl>
                                          <p:spTgt spid="658443"/>
                                        </p:tgtEl>
                                        <p:attrNameLst>
                                          <p:attrName>ppt_w</p:attrName>
                                        </p:attrNameLst>
                                      </p:cBhvr>
                                      <p:tavLst>
                                        <p:tav tm="0">
                                          <p:val>
                                            <p:strVal val="#ppt_w+.3"/>
                                          </p:val>
                                        </p:tav>
                                        <p:tav tm="100000">
                                          <p:val>
                                            <p:strVal val="#ppt_w"/>
                                          </p:val>
                                        </p:tav>
                                      </p:tavLst>
                                    </p:anim>
                                    <p:anim calcmode="lin" valueType="num">
                                      <p:cBhvr>
                                        <p:cTn id="71" dur="1000" fill="hold"/>
                                        <p:tgtEl>
                                          <p:spTgt spid="658443"/>
                                        </p:tgtEl>
                                        <p:attrNameLst>
                                          <p:attrName>ppt_h</p:attrName>
                                        </p:attrNameLst>
                                      </p:cBhvr>
                                      <p:tavLst>
                                        <p:tav tm="0">
                                          <p:val>
                                            <p:strVal val="#ppt_h"/>
                                          </p:val>
                                        </p:tav>
                                        <p:tav tm="100000">
                                          <p:val>
                                            <p:strVal val="#ppt_h"/>
                                          </p:val>
                                        </p:tav>
                                      </p:tavLst>
                                    </p:anim>
                                    <p:animEffect transition="in" filter="fade">
                                      <p:cBhvr>
                                        <p:cTn id="72" dur="1000"/>
                                        <p:tgtEl>
                                          <p:spTgt spid="658443"/>
                                        </p:tgtEl>
                                      </p:cBhvr>
                                    </p:animEffect>
                                  </p:childTnLst>
                                </p:cTn>
                              </p:par>
                            </p:childTnLst>
                          </p:cTn>
                        </p:par>
                        <p:par>
                          <p:cTn id="73" fill="hold" nodeType="afterGroup">
                            <p:stCondLst>
                              <p:cond delay="1000"/>
                            </p:stCondLst>
                            <p:childTnLst>
                              <p:par>
                                <p:cTn id="74" presetID="50" presetClass="entr" presetSubtype="0" decel="100000" fill="hold" grpId="0" nodeType="after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p:cTn id="76" dur="1000" fill="hold"/>
                                        <p:tgtEl>
                                          <p:spTgt spid="16"/>
                                        </p:tgtEl>
                                        <p:attrNameLst>
                                          <p:attrName>ppt_w</p:attrName>
                                        </p:attrNameLst>
                                      </p:cBhvr>
                                      <p:tavLst>
                                        <p:tav tm="0">
                                          <p:val>
                                            <p:strVal val="#ppt_w+.3"/>
                                          </p:val>
                                        </p:tav>
                                        <p:tav tm="100000">
                                          <p:val>
                                            <p:strVal val="#ppt_w"/>
                                          </p:val>
                                        </p:tav>
                                      </p:tavLst>
                                    </p:anim>
                                    <p:anim calcmode="lin" valueType="num">
                                      <p:cBhvr>
                                        <p:cTn id="77" dur="1000" fill="hold"/>
                                        <p:tgtEl>
                                          <p:spTgt spid="16"/>
                                        </p:tgtEl>
                                        <p:attrNameLst>
                                          <p:attrName>ppt_h</p:attrName>
                                        </p:attrNameLst>
                                      </p:cBhvr>
                                      <p:tavLst>
                                        <p:tav tm="0">
                                          <p:val>
                                            <p:strVal val="#ppt_h"/>
                                          </p:val>
                                        </p:tav>
                                        <p:tav tm="100000">
                                          <p:val>
                                            <p:strVal val="#ppt_h"/>
                                          </p:val>
                                        </p:tav>
                                      </p:tavLst>
                                    </p:anim>
                                    <p:animEffect transition="in" filter="fade">
                                      <p:cBhvr>
                                        <p:cTn id="7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38" grpId="0" animBg="1"/>
      <p:bldP spid="658439" grpId="0"/>
      <p:bldP spid="658440" grpId="0"/>
      <p:bldP spid="658441" grpId="0" animBg="1"/>
      <p:bldP spid="658442" grpId="0"/>
      <p:bldP spid="658443" grpId="0"/>
      <p:bldP spid="658444" grpId="0"/>
      <p:bldP spid="658445" grpId="0"/>
      <p:bldP spid="658446" grpId="0"/>
      <p:bldP spid="16" grpId="0"/>
      <p:bldP spid="658436" grpId="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8817" name="Picture 2"/>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1828800" y="23827"/>
            <a:ext cx="7315200" cy="683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8818" name="Text Box 5"/>
          <p:cNvSpPr txBox="1">
            <a:spLocks noChangeArrowheads="1"/>
          </p:cNvSpPr>
          <p:nvPr/>
        </p:nvSpPr>
        <p:spPr bwMode="auto">
          <a:xfrm>
            <a:off x="8229600" y="5"/>
            <a:ext cx="914400" cy="46155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140</a:t>
            </a:r>
          </a:p>
        </p:txBody>
      </p:sp>
      <p:sp>
        <p:nvSpPr>
          <p:cNvPr id="418819" name="Rectangle 6"/>
          <p:cNvSpPr>
            <a:spLocks noGrp="1" noChangeArrowheads="1"/>
          </p:cNvSpPr>
          <p:nvPr>
            <p:ph type="title" idx="4294967295"/>
          </p:nvPr>
        </p:nvSpPr>
        <p:spPr>
          <a:xfrm>
            <a:off x="838200" y="1972333"/>
            <a:ext cx="2038350" cy="1390922"/>
          </a:xfrm>
          <a:solidFill>
            <a:schemeClr val="hlink"/>
          </a:solidFill>
        </p:spPr>
        <p:txBody>
          <a:bodyPr lIns="91334" tIns="45667" rIns="91334" bIns="45667">
            <a:spAutoFit/>
          </a:bodyPr>
          <a:lstStyle/>
          <a:p>
            <a:pPr eaLnBrk="1" hangingPunct="1"/>
            <a:r>
              <a:rPr lang="en-US" sz="2800" b="1">
                <a:solidFill>
                  <a:srgbClr val="FFFF00"/>
                </a:solidFill>
                <a:latin typeface="Arial" charset="0"/>
                <a:ea typeface="ＭＳ Ｐゴシック" charset="0"/>
                <a:cs typeface="Arial" charset="0"/>
              </a:rPr>
              <a:t>Churches of Western Asia Minor</a:t>
            </a:r>
          </a:p>
        </p:txBody>
      </p:sp>
      <p:sp>
        <p:nvSpPr>
          <p:cNvPr id="418820" name="Rectangle 6"/>
          <p:cNvSpPr txBox="1">
            <a:spLocks noChangeArrowheads="1"/>
          </p:cNvSpPr>
          <p:nvPr/>
        </p:nvSpPr>
        <p:spPr bwMode="auto">
          <a:xfrm>
            <a:off x="0" y="5791386"/>
            <a:ext cx="203835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Beitzel, </a:t>
            </a:r>
            <a:r>
              <a:rPr lang="en-US" sz="2000" b="1" i="1">
                <a:latin typeface="Arial" charset="0"/>
                <a:cs typeface="Arial" charset="0"/>
              </a:rPr>
              <a:t>Moody Atlas of Bible Lands</a:t>
            </a:r>
            <a:r>
              <a:rPr lang="en-US" sz="2000" b="1">
                <a:latin typeface="Arial" charset="0"/>
                <a:cs typeface="Arial" charset="0"/>
              </a:rPr>
              <a:t>, 184</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a:solidFill>
                <a:srgbClr val="000000"/>
              </a:solidFill>
              <a:latin typeface="Arial"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Acts 21</a:t>
            </a:r>
          </a:p>
        </p:txBody>
      </p:sp>
    </p:spTree>
    <p:extLst>
      <p:ext uri="{BB962C8B-B14F-4D97-AF65-F5344CB8AC3E}">
        <p14:creationId xmlns:p14="http://schemas.microsoft.com/office/powerpoint/2010/main" val="1649504292"/>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EEE4735-B7AE-401C-B718-F6F13BCFCAA6}"/>
              </a:ext>
            </a:extLst>
          </p:cNvPr>
          <p:cNvSpPr txBox="1">
            <a:spLocks noChangeArrowheads="1"/>
          </p:cNvSpPr>
          <p:nvPr/>
        </p:nvSpPr>
        <p:spPr bwMode="auto">
          <a:xfrm>
            <a:off x="1435100" y="3981458"/>
            <a:ext cx="2883296" cy="514350"/>
          </a:xfrm>
          <a:prstGeom prst="rect">
            <a:avLst/>
          </a:prstGeom>
          <a:noFill/>
          <a:ln w="38100">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21:1-16</a:t>
            </a:r>
          </a:p>
        </p:txBody>
      </p:sp>
      <p:grpSp>
        <p:nvGrpSpPr>
          <p:cNvPr id="2" name="Group 1">
            <a:extLst>
              <a:ext uri="{FF2B5EF4-FFF2-40B4-BE49-F238E27FC236}">
                <a16:creationId xmlns:a16="http://schemas.microsoft.com/office/drawing/2014/main" id="{F3D25E54-9100-4E00-920D-C8541EEF1EE2}"/>
              </a:ext>
            </a:extLst>
          </p:cNvPr>
          <p:cNvGrpSpPr/>
          <p:nvPr/>
        </p:nvGrpSpPr>
        <p:grpSpPr>
          <a:xfrm>
            <a:off x="629839" y="1406527"/>
            <a:ext cx="7159230" cy="2180430"/>
            <a:chOff x="629839" y="1406527"/>
            <a:chExt cx="7159230" cy="2180430"/>
          </a:xfrm>
        </p:grpSpPr>
        <p:sp>
          <p:nvSpPr>
            <p:cNvPr id="8" name="Rectangle 2"/>
            <p:cNvSpPr txBox="1">
              <a:spLocks noChangeArrowheads="1"/>
            </p:cNvSpPr>
            <p:nvPr/>
          </p:nvSpPr>
          <p:spPr bwMode="auto">
            <a:xfrm>
              <a:off x="1800225" y="1529557"/>
              <a:ext cx="5988844" cy="2057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600" b="1" i="1"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4800" b="1" i="1"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6600" b="1" i="1"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NEED</a:t>
              </a:r>
              <a:endParaRPr kumimoji="0" lang="en-US" sz="5400" b="1" i="1" u="none" strike="noStrike" kern="1200" cap="none" spc="300" normalizeH="0" baseline="0" noProof="0" dirty="0">
                <a:ln>
                  <a:noFill/>
                </a:ln>
                <a:solidFill>
                  <a:srgbClr val="FFFFFF"/>
                </a:solidFill>
                <a:effectLst>
                  <a:glow rad="127000">
                    <a:srgbClr val="000000"/>
                  </a:glow>
                </a:effectLst>
                <a:uLnTx/>
                <a:uFillTx/>
                <a:latin typeface="Arial"/>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600" b="1" i="1"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PROPHECY</a:t>
              </a:r>
              <a:endParaRPr kumimoji="0" lang="en-US" sz="3200" b="0"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4E347875-88BD-49A5-B5CC-0682025A7037}"/>
                </a:ext>
              </a:extLst>
            </p:cNvPr>
            <p:cNvSpPr txBox="1">
              <a:spLocks noChangeArrowheads="1"/>
            </p:cNvSpPr>
            <p:nvPr/>
          </p:nvSpPr>
          <p:spPr bwMode="auto">
            <a:xfrm>
              <a:off x="629839" y="1406527"/>
              <a:ext cx="3470673" cy="2057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THE</a:t>
              </a:r>
              <a:r>
                <a:rPr kumimoji="0" lang="en-US" sz="6600" b="1" i="1"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3200" b="0"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FOR </a:t>
              </a:r>
              <a:r>
                <a:rPr kumimoji="0" lang="en-US" sz="6600" b="1" i="1"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endParaRPr kumimoji="0" lang="en-US" sz="3200" b="0"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sp>
        <p:nvSpPr>
          <p:cNvPr id="9" name="Rectangle 8">
            <a:extLst>
              <a:ext uri="{FF2B5EF4-FFF2-40B4-BE49-F238E27FC236}">
                <a16:creationId xmlns:a16="http://schemas.microsoft.com/office/drawing/2014/main" id="{C976613F-1951-504D-829D-060C5B800EDB}"/>
              </a:ext>
            </a:extLst>
          </p:cNvPr>
          <p:cNvSpPr>
            <a:spLocks noChangeArrowheads="1"/>
          </p:cNvSpPr>
          <p:nvPr/>
        </p:nvSpPr>
        <p:spPr bwMode="auto">
          <a:xfrm>
            <a:off x="0" y="5451473"/>
            <a:ext cx="9158502" cy="1406527"/>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Matthew Lyle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1875740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F4EAA6-D38A-495C-B36E-4578A7B5B970}"/>
              </a:ext>
            </a:extLst>
          </p:cNvPr>
          <p:cNvPicPr>
            <a:picLocks noChangeAspect="1"/>
          </p:cNvPicPr>
          <p:nvPr/>
        </p:nvPicPr>
        <p:blipFill>
          <a:blip r:embed="rId3"/>
          <a:stretch>
            <a:fillRect/>
          </a:stretch>
        </p:blipFill>
        <p:spPr>
          <a:xfrm>
            <a:off x="230767" y="316156"/>
            <a:ext cx="3884531" cy="6029560"/>
          </a:xfrm>
          <a:prstGeom prst="rect">
            <a:avLst/>
          </a:prstGeom>
        </p:spPr>
      </p:pic>
      <p:pic>
        <p:nvPicPr>
          <p:cNvPr id="11" name="Picture 10">
            <a:extLst>
              <a:ext uri="{FF2B5EF4-FFF2-40B4-BE49-F238E27FC236}">
                <a16:creationId xmlns:a16="http://schemas.microsoft.com/office/drawing/2014/main" id="{07B087EB-60B6-4459-9737-880D427ECF53}"/>
              </a:ext>
            </a:extLst>
          </p:cNvPr>
          <p:cNvPicPr>
            <a:picLocks noChangeAspect="1"/>
          </p:cNvPicPr>
          <p:nvPr/>
        </p:nvPicPr>
        <p:blipFill>
          <a:blip r:embed="rId4"/>
          <a:stretch>
            <a:fillRect/>
          </a:stretch>
        </p:blipFill>
        <p:spPr>
          <a:xfrm>
            <a:off x="4445682" y="316156"/>
            <a:ext cx="3782238" cy="4447912"/>
          </a:xfrm>
          <a:prstGeom prst="rect">
            <a:avLst/>
          </a:prstGeom>
        </p:spPr>
      </p:pic>
      <p:pic>
        <p:nvPicPr>
          <p:cNvPr id="7" name="Picture 6">
            <a:extLst>
              <a:ext uri="{FF2B5EF4-FFF2-40B4-BE49-F238E27FC236}">
                <a16:creationId xmlns:a16="http://schemas.microsoft.com/office/drawing/2014/main" id="{AF27AC9C-7AA0-4BEB-BC31-D74538CE6C3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445682" y="3678427"/>
            <a:ext cx="3782238" cy="2667289"/>
          </a:xfrm>
          <a:prstGeom prst="rect">
            <a:avLst/>
          </a:prstGeom>
        </p:spPr>
      </p:pic>
    </p:spTree>
    <p:extLst>
      <p:ext uri="{BB962C8B-B14F-4D97-AF65-F5344CB8AC3E}">
        <p14:creationId xmlns:p14="http://schemas.microsoft.com/office/powerpoint/2010/main" val="43303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4B6578B-8C2D-4651-9754-69772847A5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3298" y="296847"/>
            <a:ext cx="6487063" cy="6172846"/>
          </a:xfrm>
          <a:prstGeom prst="rect">
            <a:avLst/>
          </a:prstGeom>
        </p:spPr>
      </p:pic>
      <p:sp>
        <p:nvSpPr>
          <p:cNvPr id="12" name="Rectangle 2">
            <a:extLst>
              <a:ext uri="{FF2B5EF4-FFF2-40B4-BE49-F238E27FC236}">
                <a16:creationId xmlns:a16="http://schemas.microsoft.com/office/drawing/2014/main" id="{022BD889-E35C-49EF-9D5A-944200299575}"/>
              </a:ext>
            </a:extLst>
          </p:cNvPr>
          <p:cNvSpPr txBox="1">
            <a:spLocks noChangeArrowheads="1"/>
          </p:cNvSpPr>
          <p:nvPr/>
        </p:nvSpPr>
        <p:spPr>
          <a:xfrm>
            <a:off x="6849373" y="5851249"/>
            <a:ext cx="1863306" cy="523672"/>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EE4D2D"/>
                </a:solidFill>
                <a:effectLst/>
                <a:uLnTx/>
                <a:uFillTx/>
                <a:latin typeface="Arial" panose="020B0604020202020204" pitchFamily="34" charset="0"/>
                <a:ea typeface="ＭＳ Ｐゴシック" pitchFamily="-108" charset="-128"/>
                <a:cs typeface="Arial" panose="020B0604020202020204" pitchFamily="34" charset="0"/>
              </a:rPr>
              <a:t>$37.19</a:t>
            </a:r>
            <a:endPar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 name="Picture 2">
            <a:extLst>
              <a:ext uri="{FF2B5EF4-FFF2-40B4-BE49-F238E27FC236}">
                <a16:creationId xmlns:a16="http://schemas.microsoft.com/office/drawing/2014/main" id="{D4E7176E-08C3-4183-AC57-7461D33AB87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190311" y="3605463"/>
            <a:ext cx="1522368" cy="2115537"/>
          </a:xfrm>
          <a:prstGeom prst="rect">
            <a:avLst/>
          </a:prstGeom>
        </p:spPr>
      </p:pic>
    </p:spTree>
    <p:extLst>
      <p:ext uri="{BB962C8B-B14F-4D97-AF65-F5344CB8AC3E}">
        <p14:creationId xmlns:p14="http://schemas.microsoft.com/office/powerpoint/2010/main" val="3015048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D1AB21-3E3E-45FF-A26A-7D07FF88EA77}"/>
              </a:ext>
            </a:extLst>
          </p:cNvPr>
          <p:cNvSpPr/>
          <p:nvPr/>
        </p:nvSpPr>
        <p:spPr bwMode="auto">
          <a:xfrm>
            <a:off x="0" y="3181350"/>
            <a:ext cx="9144000" cy="3676650"/>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pic>
        <p:nvPicPr>
          <p:cNvPr id="5" name="Picture 4">
            <a:extLst>
              <a:ext uri="{FF2B5EF4-FFF2-40B4-BE49-F238E27FC236}">
                <a16:creationId xmlns:a16="http://schemas.microsoft.com/office/drawing/2014/main" id="{4625A85E-BBA5-4159-8A30-7E667E86E6D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4979" y="3429000"/>
            <a:ext cx="1905000" cy="2865120"/>
          </a:xfrm>
          <a:prstGeom prst="rect">
            <a:avLst/>
          </a:prstGeom>
        </p:spPr>
      </p:pic>
      <p:sp>
        <p:nvSpPr>
          <p:cNvPr id="6" name="TextBox 5">
            <a:extLst>
              <a:ext uri="{FF2B5EF4-FFF2-40B4-BE49-F238E27FC236}">
                <a16:creationId xmlns:a16="http://schemas.microsoft.com/office/drawing/2014/main" id="{40568969-7AFC-4FBE-8B95-6D54A05FAE4F}"/>
              </a:ext>
            </a:extLst>
          </p:cNvPr>
          <p:cNvSpPr txBox="1"/>
          <p:nvPr/>
        </p:nvSpPr>
        <p:spPr>
          <a:xfrm>
            <a:off x="3010620" y="3528204"/>
            <a:ext cx="5287992" cy="255454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system-ui"/>
                <a:ea typeface="ＭＳ Ｐゴシック" charset="0"/>
                <a:cs typeface="Arial" panose="020B0604020202020204" pitchFamily="34" charset="0"/>
              </a:rPr>
              <a:t>A divine message mediated through an individual that is directed at a person or people group and intended to elicit a specific response.</a:t>
            </a:r>
          </a:p>
        </p:txBody>
      </p:sp>
      <p:sp>
        <p:nvSpPr>
          <p:cNvPr id="7" name="Rectangle 2">
            <a:extLst>
              <a:ext uri="{FF2B5EF4-FFF2-40B4-BE49-F238E27FC236}">
                <a16:creationId xmlns:a16="http://schemas.microsoft.com/office/drawing/2014/main" id="{F5FA98D6-8B1D-4E2A-8C58-7B90AFF29434}"/>
              </a:ext>
            </a:extLst>
          </p:cNvPr>
          <p:cNvSpPr txBox="1">
            <a:spLocks noChangeArrowheads="1"/>
          </p:cNvSpPr>
          <p:nvPr/>
        </p:nvSpPr>
        <p:spPr bwMode="auto">
          <a:xfrm>
            <a:off x="1058590" y="393611"/>
            <a:ext cx="5988844" cy="12799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1"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PROPHECY</a:t>
            </a:r>
            <a:endParaRPr kumimoji="0" lang="en-US" sz="3200" b="0"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71688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1D17C-BF5A-4AE8-94EC-8D13BB58FF4A}"/>
              </a:ext>
            </a:extLst>
          </p:cNvPr>
          <p:cNvSpPr txBox="1">
            <a:spLocks/>
          </p:cNvSpPr>
          <p:nvPr/>
        </p:nvSpPr>
        <p:spPr>
          <a:xfrm>
            <a:off x="1207775" y="2"/>
            <a:ext cx="7574279" cy="848403"/>
          </a:xfrm>
          <a:prstGeom prst="rect">
            <a:avLst/>
          </a:prstGeom>
        </p:spPr>
        <p:txBody>
          <a:bodyPr anchor="ct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Geneva" charset="-128"/>
                <a:cs typeface="Arial"/>
              </a:rPr>
              <a:t>A “Divine” Message</a:t>
            </a:r>
          </a:p>
        </p:txBody>
      </p:sp>
      <p:pic>
        <p:nvPicPr>
          <p:cNvPr id="3" name="Picture 2">
            <a:extLst>
              <a:ext uri="{FF2B5EF4-FFF2-40B4-BE49-F238E27FC236}">
                <a16:creationId xmlns:a16="http://schemas.microsoft.com/office/drawing/2014/main" id="{0A38FB1B-D65F-49C2-8604-B0829DDDCE38}"/>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565" y="3461479"/>
            <a:ext cx="9145015" cy="1567717"/>
          </a:xfrm>
          <a:prstGeom prst="rect">
            <a:avLst/>
          </a:prstGeom>
        </p:spPr>
      </p:pic>
      <p:grpSp>
        <p:nvGrpSpPr>
          <p:cNvPr id="5" name="Group 4">
            <a:extLst>
              <a:ext uri="{FF2B5EF4-FFF2-40B4-BE49-F238E27FC236}">
                <a16:creationId xmlns:a16="http://schemas.microsoft.com/office/drawing/2014/main" id="{24967E6A-6E58-43FC-AD9C-C73B84C77D2D}"/>
              </a:ext>
            </a:extLst>
          </p:cNvPr>
          <p:cNvGrpSpPr/>
          <p:nvPr/>
        </p:nvGrpSpPr>
        <p:grpSpPr>
          <a:xfrm>
            <a:off x="7423145" y="4114285"/>
            <a:ext cx="507828" cy="413953"/>
            <a:chOff x="6695077" y="25116"/>
            <a:chExt cx="507828" cy="413953"/>
          </a:xfrm>
        </p:grpSpPr>
        <p:sp>
          <p:nvSpPr>
            <p:cNvPr id="6" name="Rectangle 5">
              <a:extLst>
                <a:ext uri="{FF2B5EF4-FFF2-40B4-BE49-F238E27FC236}">
                  <a16:creationId xmlns:a16="http://schemas.microsoft.com/office/drawing/2014/main" id="{24DD2D68-5C98-4084-821F-72101C229120}"/>
                </a:ext>
              </a:extLst>
            </p:cNvPr>
            <p:cNvSpPr/>
            <p:nvPr/>
          </p:nvSpPr>
          <p:spPr bwMode="auto">
            <a:xfrm>
              <a:off x="6695077" y="104165"/>
              <a:ext cx="507828" cy="277161"/>
            </a:xfrm>
            <a:prstGeom prst="rect">
              <a:avLst/>
            </a:prstGeom>
            <a:solidFill>
              <a:schemeClr val="bg1"/>
            </a:solidFill>
            <a:ln w="12700" cap="sq" cmpd="sng" algn="ctr">
              <a:solidFill>
                <a:srgbClr val="040504"/>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
          <p:nvSpPr>
            <p:cNvPr id="7" name="Rectangle 6">
              <a:extLst>
                <a:ext uri="{FF2B5EF4-FFF2-40B4-BE49-F238E27FC236}">
                  <a16:creationId xmlns:a16="http://schemas.microsoft.com/office/drawing/2014/main" id="{5BBC3849-77DF-45C3-85D4-B8632B5E70B9}"/>
                </a:ext>
              </a:extLst>
            </p:cNvPr>
            <p:cNvSpPr/>
            <p:nvPr/>
          </p:nvSpPr>
          <p:spPr bwMode="auto">
            <a:xfrm>
              <a:off x="6775363" y="25116"/>
              <a:ext cx="345627" cy="413953"/>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charset="0"/>
                  <a:ea typeface="ＭＳ Ｐゴシック" charset="0"/>
                  <a:cs typeface="+mn-cs"/>
                </a:rPr>
                <a:t>1990+</a:t>
              </a:r>
            </a:p>
          </p:txBody>
        </p:sp>
      </p:grpSp>
      <p:sp>
        <p:nvSpPr>
          <p:cNvPr id="8" name="Text Box 52">
            <a:extLst>
              <a:ext uri="{FF2B5EF4-FFF2-40B4-BE49-F238E27FC236}">
                <a16:creationId xmlns:a16="http://schemas.microsoft.com/office/drawing/2014/main" id="{7E24A809-FCAF-4EA0-A00B-165CE87A01F4}"/>
              </a:ext>
            </a:extLst>
          </p:cNvPr>
          <p:cNvSpPr txBox="1">
            <a:spLocks noChangeArrowheads="1"/>
          </p:cNvSpPr>
          <p:nvPr/>
        </p:nvSpPr>
        <p:spPr bwMode="auto">
          <a:xfrm>
            <a:off x="4667648" y="6500235"/>
            <a:ext cx="45720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Max Anders, Dallas Theological Seminary</a:t>
            </a:r>
          </a:p>
        </p:txBody>
      </p:sp>
      <p:pic>
        <p:nvPicPr>
          <p:cNvPr id="11" name="Picture 10">
            <a:extLst>
              <a:ext uri="{FF2B5EF4-FFF2-40B4-BE49-F238E27FC236}">
                <a16:creationId xmlns:a16="http://schemas.microsoft.com/office/drawing/2014/main" id="{418C17D6-4161-4139-967A-FE2AF8B2314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1512128" y="2529257"/>
            <a:ext cx="260003" cy="28575"/>
          </a:xfrm>
          <a:prstGeom prst="rect">
            <a:avLst/>
          </a:prstGeom>
        </p:spPr>
      </p:pic>
      <p:pic>
        <p:nvPicPr>
          <p:cNvPr id="12" name="Picture 11">
            <a:extLst>
              <a:ext uri="{FF2B5EF4-FFF2-40B4-BE49-F238E27FC236}">
                <a16:creationId xmlns:a16="http://schemas.microsoft.com/office/drawing/2014/main" id="{88122C80-1BD3-4618-8D35-BA6A1473671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6483815" y="2529257"/>
            <a:ext cx="260003" cy="28575"/>
          </a:xfrm>
          <a:prstGeom prst="rect">
            <a:avLst/>
          </a:prstGeom>
        </p:spPr>
      </p:pic>
      <p:sp>
        <p:nvSpPr>
          <p:cNvPr id="13" name="TextBox 12">
            <a:extLst>
              <a:ext uri="{FF2B5EF4-FFF2-40B4-BE49-F238E27FC236}">
                <a16:creationId xmlns:a16="http://schemas.microsoft.com/office/drawing/2014/main" id="{0DE98637-CD93-451E-ACD5-2921C436FBFC}"/>
              </a:ext>
            </a:extLst>
          </p:cNvPr>
          <p:cNvSpPr txBox="1"/>
          <p:nvPr/>
        </p:nvSpPr>
        <p:spPr>
          <a:xfrm>
            <a:off x="259369" y="2253932"/>
            <a:ext cx="1233087" cy="307777"/>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70" normalizeH="0" baseline="0" noProof="0" dirty="0">
                <a:ln>
                  <a:noFill/>
                </a:ln>
                <a:solidFill>
                  <a:srgbClr val="000000"/>
                </a:solidFill>
                <a:effectLst/>
                <a:uLnTx/>
                <a:uFillTx/>
                <a:latin typeface="Arial"/>
                <a:ea typeface="华文楷体"/>
                <a:cs typeface="Arial"/>
              </a:rPr>
              <a:t>Genesis 1-11</a:t>
            </a:r>
            <a:endParaRPr kumimoji="0" lang="en-US" sz="14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4" name="TextBox 13">
            <a:extLst>
              <a:ext uri="{FF2B5EF4-FFF2-40B4-BE49-F238E27FC236}">
                <a16:creationId xmlns:a16="http://schemas.microsoft.com/office/drawing/2014/main" id="{10093E71-25BE-40EF-83EE-0BFCF79C4C03}"/>
              </a:ext>
            </a:extLst>
          </p:cNvPr>
          <p:cNvSpPr txBox="1"/>
          <p:nvPr/>
        </p:nvSpPr>
        <p:spPr>
          <a:xfrm>
            <a:off x="1655055" y="2019686"/>
            <a:ext cx="858044" cy="523220"/>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70" normalizeH="0" baseline="0" noProof="0" dirty="0">
                <a:ln>
                  <a:noFill/>
                </a:ln>
                <a:solidFill>
                  <a:srgbClr val="000000"/>
                </a:solidFill>
                <a:effectLst/>
                <a:uLnTx/>
                <a:uFillTx/>
                <a:latin typeface="Arial"/>
                <a:ea typeface="华文楷体"/>
                <a:cs typeface="Arial"/>
              </a:rPr>
              <a:t>Genesis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70" normalizeH="0" baseline="0" noProof="0" dirty="0">
                <a:ln>
                  <a:noFill/>
                </a:ln>
                <a:solidFill>
                  <a:srgbClr val="000000"/>
                </a:solidFill>
                <a:effectLst/>
                <a:uLnTx/>
                <a:uFillTx/>
                <a:latin typeface="Arial"/>
                <a:ea typeface="华文楷体"/>
                <a:cs typeface="Arial"/>
              </a:rPr>
              <a:t>12-50</a:t>
            </a:r>
            <a:endParaRPr kumimoji="0" lang="en-US" sz="14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5" name="Text Box 7">
            <a:extLst>
              <a:ext uri="{FF2B5EF4-FFF2-40B4-BE49-F238E27FC236}">
                <a16:creationId xmlns:a16="http://schemas.microsoft.com/office/drawing/2014/main" id="{9DFD67BC-B27F-40A4-8116-33ADFC3AF214}"/>
              </a:ext>
            </a:extLst>
          </p:cNvPr>
          <p:cNvSpPr txBox="1">
            <a:spLocks noChangeArrowheads="1"/>
          </p:cNvSpPr>
          <p:nvPr/>
        </p:nvSpPr>
        <p:spPr bwMode="auto">
          <a:xfrm rot="17912278">
            <a:off x="3853065" y="2109551"/>
            <a:ext cx="67999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Judges</a:t>
            </a:r>
          </a:p>
        </p:txBody>
      </p:sp>
      <p:sp>
        <p:nvSpPr>
          <p:cNvPr id="16" name="Text Box 7">
            <a:extLst>
              <a:ext uri="{FF2B5EF4-FFF2-40B4-BE49-F238E27FC236}">
                <a16:creationId xmlns:a16="http://schemas.microsoft.com/office/drawing/2014/main" id="{B506469A-104F-4E8D-A570-29EB0378AF8B}"/>
              </a:ext>
            </a:extLst>
          </p:cNvPr>
          <p:cNvSpPr txBox="1">
            <a:spLocks noChangeArrowheads="1"/>
          </p:cNvSpPr>
          <p:nvPr/>
        </p:nvSpPr>
        <p:spPr bwMode="auto">
          <a:xfrm rot="17912278">
            <a:off x="5983217" y="2202119"/>
            <a:ext cx="48282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Ezra</a:t>
            </a:r>
          </a:p>
        </p:txBody>
      </p:sp>
      <p:sp>
        <p:nvSpPr>
          <p:cNvPr id="17" name="Text Box 7">
            <a:extLst>
              <a:ext uri="{FF2B5EF4-FFF2-40B4-BE49-F238E27FC236}">
                <a16:creationId xmlns:a16="http://schemas.microsoft.com/office/drawing/2014/main" id="{F958F9BD-BC58-4D56-B55A-A969FEA70533}"/>
              </a:ext>
            </a:extLst>
          </p:cNvPr>
          <p:cNvSpPr txBox="1">
            <a:spLocks noChangeArrowheads="1"/>
          </p:cNvSpPr>
          <p:nvPr/>
        </p:nvSpPr>
        <p:spPr bwMode="auto">
          <a:xfrm rot="17912278">
            <a:off x="6251317" y="2177186"/>
            <a:ext cx="62388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Esther</a:t>
            </a:r>
          </a:p>
        </p:txBody>
      </p:sp>
      <p:sp>
        <p:nvSpPr>
          <p:cNvPr id="18" name="Text Box 7">
            <a:extLst>
              <a:ext uri="{FF2B5EF4-FFF2-40B4-BE49-F238E27FC236}">
                <a16:creationId xmlns:a16="http://schemas.microsoft.com/office/drawing/2014/main" id="{FEFF28F8-891E-49BC-8C4F-C006CDF378E0}"/>
              </a:ext>
            </a:extLst>
          </p:cNvPr>
          <p:cNvSpPr txBox="1">
            <a:spLocks noChangeArrowheads="1"/>
          </p:cNvSpPr>
          <p:nvPr/>
        </p:nvSpPr>
        <p:spPr bwMode="auto">
          <a:xfrm rot="17912278">
            <a:off x="2603094" y="2048657"/>
            <a:ext cx="797013"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Numbers</a:t>
            </a:r>
          </a:p>
        </p:txBody>
      </p:sp>
      <p:pic>
        <p:nvPicPr>
          <p:cNvPr id="19" name="Picture 18">
            <a:extLst>
              <a:ext uri="{FF2B5EF4-FFF2-40B4-BE49-F238E27FC236}">
                <a16:creationId xmlns:a16="http://schemas.microsoft.com/office/drawing/2014/main" id="{29A5153D-4981-494C-B3A4-0623E9FB14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2385668" y="2522694"/>
            <a:ext cx="260003" cy="28575"/>
          </a:xfrm>
          <a:prstGeom prst="rect">
            <a:avLst/>
          </a:prstGeom>
        </p:spPr>
      </p:pic>
      <p:pic>
        <p:nvPicPr>
          <p:cNvPr id="20" name="Picture 19">
            <a:extLst>
              <a:ext uri="{FF2B5EF4-FFF2-40B4-BE49-F238E27FC236}">
                <a16:creationId xmlns:a16="http://schemas.microsoft.com/office/drawing/2014/main" id="{D12204A2-A155-4C89-86BE-9AE3890D9C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3046683" y="2522694"/>
            <a:ext cx="260003" cy="28575"/>
          </a:xfrm>
          <a:prstGeom prst="rect">
            <a:avLst/>
          </a:prstGeom>
        </p:spPr>
      </p:pic>
      <p:sp>
        <p:nvSpPr>
          <p:cNvPr id="21" name="Text Box 7">
            <a:extLst>
              <a:ext uri="{FF2B5EF4-FFF2-40B4-BE49-F238E27FC236}">
                <a16:creationId xmlns:a16="http://schemas.microsoft.com/office/drawing/2014/main" id="{2E19CD9A-ED48-4B6B-8306-993097CF47FF}"/>
              </a:ext>
            </a:extLst>
          </p:cNvPr>
          <p:cNvSpPr txBox="1">
            <a:spLocks noChangeArrowheads="1"/>
          </p:cNvSpPr>
          <p:nvPr/>
        </p:nvSpPr>
        <p:spPr bwMode="auto">
          <a:xfrm rot="17912278">
            <a:off x="2450440" y="2047953"/>
            <a:ext cx="79541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Leviticus</a:t>
            </a:r>
          </a:p>
        </p:txBody>
      </p:sp>
      <p:sp>
        <p:nvSpPr>
          <p:cNvPr id="22" name="Text Box 7">
            <a:extLst>
              <a:ext uri="{FF2B5EF4-FFF2-40B4-BE49-F238E27FC236}">
                <a16:creationId xmlns:a16="http://schemas.microsoft.com/office/drawing/2014/main" id="{E60FB084-9CF9-430A-BED2-7485FE559E01}"/>
              </a:ext>
            </a:extLst>
          </p:cNvPr>
          <p:cNvSpPr txBox="1">
            <a:spLocks noChangeArrowheads="1"/>
          </p:cNvSpPr>
          <p:nvPr/>
        </p:nvSpPr>
        <p:spPr bwMode="auto">
          <a:xfrm rot="17912278">
            <a:off x="2340476" y="2095949"/>
            <a:ext cx="69602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Exodus</a:t>
            </a:r>
          </a:p>
        </p:txBody>
      </p:sp>
      <p:sp>
        <p:nvSpPr>
          <p:cNvPr id="23" name="Text Box 7">
            <a:extLst>
              <a:ext uri="{FF2B5EF4-FFF2-40B4-BE49-F238E27FC236}">
                <a16:creationId xmlns:a16="http://schemas.microsoft.com/office/drawing/2014/main" id="{D7CB02B5-9506-4196-855F-81419AA75DEE}"/>
              </a:ext>
            </a:extLst>
          </p:cNvPr>
          <p:cNvSpPr txBox="1">
            <a:spLocks noChangeArrowheads="1"/>
          </p:cNvSpPr>
          <p:nvPr/>
        </p:nvSpPr>
        <p:spPr bwMode="auto">
          <a:xfrm rot="17912278">
            <a:off x="4127685" y="2123981"/>
            <a:ext cx="50687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Ruth</a:t>
            </a:r>
          </a:p>
        </p:txBody>
      </p:sp>
      <p:sp>
        <p:nvSpPr>
          <p:cNvPr id="24" name="Text Box 7">
            <a:extLst>
              <a:ext uri="{FF2B5EF4-FFF2-40B4-BE49-F238E27FC236}">
                <a16:creationId xmlns:a16="http://schemas.microsoft.com/office/drawing/2014/main" id="{7E20E153-BAA3-416C-9468-FFC334ADD7D8}"/>
              </a:ext>
            </a:extLst>
          </p:cNvPr>
          <p:cNvSpPr txBox="1">
            <a:spLocks noChangeArrowheads="1"/>
          </p:cNvSpPr>
          <p:nvPr/>
        </p:nvSpPr>
        <p:spPr bwMode="auto">
          <a:xfrm rot="17912278">
            <a:off x="3190544" y="2097303"/>
            <a:ext cx="67999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Joshua</a:t>
            </a:r>
          </a:p>
        </p:txBody>
      </p:sp>
      <p:pic>
        <p:nvPicPr>
          <p:cNvPr id="25" name="Picture 24">
            <a:extLst>
              <a:ext uri="{FF2B5EF4-FFF2-40B4-BE49-F238E27FC236}">
                <a16:creationId xmlns:a16="http://schemas.microsoft.com/office/drawing/2014/main" id="{B1B3C3BF-65E8-429B-AD15-180F052096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4641234" y="2517414"/>
            <a:ext cx="260003" cy="28575"/>
          </a:xfrm>
          <a:prstGeom prst="rect">
            <a:avLst/>
          </a:prstGeom>
        </p:spPr>
      </p:pic>
      <p:sp>
        <p:nvSpPr>
          <p:cNvPr id="26" name="Text Box 7">
            <a:extLst>
              <a:ext uri="{FF2B5EF4-FFF2-40B4-BE49-F238E27FC236}">
                <a16:creationId xmlns:a16="http://schemas.microsoft.com/office/drawing/2014/main" id="{72BAF219-A2E3-4F63-BF54-D40F9E646EA9}"/>
              </a:ext>
            </a:extLst>
          </p:cNvPr>
          <p:cNvSpPr txBox="1">
            <a:spLocks noChangeArrowheads="1"/>
          </p:cNvSpPr>
          <p:nvPr/>
        </p:nvSpPr>
        <p:spPr bwMode="auto">
          <a:xfrm rot="17912278">
            <a:off x="4606413" y="2046193"/>
            <a:ext cx="803425"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1 Samuel</a:t>
            </a:r>
          </a:p>
        </p:txBody>
      </p:sp>
      <p:sp>
        <p:nvSpPr>
          <p:cNvPr id="27" name="Text Box 7">
            <a:extLst>
              <a:ext uri="{FF2B5EF4-FFF2-40B4-BE49-F238E27FC236}">
                <a16:creationId xmlns:a16="http://schemas.microsoft.com/office/drawing/2014/main" id="{B58D03E0-B764-437E-B238-AA16D3CDBEE0}"/>
              </a:ext>
            </a:extLst>
          </p:cNvPr>
          <p:cNvSpPr txBox="1">
            <a:spLocks noChangeArrowheads="1"/>
          </p:cNvSpPr>
          <p:nvPr/>
        </p:nvSpPr>
        <p:spPr bwMode="auto">
          <a:xfrm rot="17912278">
            <a:off x="4763103" y="2046193"/>
            <a:ext cx="803425"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2 Samuel</a:t>
            </a:r>
          </a:p>
        </p:txBody>
      </p:sp>
      <p:sp>
        <p:nvSpPr>
          <p:cNvPr id="28" name="Text Box 7">
            <a:extLst>
              <a:ext uri="{FF2B5EF4-FFF2-40B4-BE49-F238E27FC236}">
                <a16:creationId xmlns:a16="http://schemas.microsoft.com/office/drawing/2014/main" id="{F1520AA9-26C0-4203-8FB9-E4F00DC2F064}"/>
              </a:ext>
            </a:extLst>
          </p:cNvPr>
          <p:cNvSpPr txBox="1">
            <a:spLocks noChangeArrowheads="1"/>
          </p:cNvSpPr>
          <p:nvPr/>
        </p:nvSpPr>
        <p:spPr bwMode="auto">
          <a:xfrm rot="17912278">
            <a:off x="4971587" y="2091373"/>
            <a:ext cx="694421"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1 Kings</a:t>
            </a:r>
          </a:p>
        </p:txBody>
      </p:sp>
      <p:sp>
        <p:nvSpPr>
          <p:cNvPr id="29" name="Text Box 7">
            <a:extLst>
              <a:ext uri="{FF2B5EF4-FFF2-40B4-BE49-F238E27FC236}">
                <a16:creationId xmlns:a16="http://schemas.microsoft.com/office/drawing/2014/main" id="{CA87BCCC-FA05-4325-8F2F-EAAE33CEBA9D}"/>
              </a:ext>
            </a:extLst>
          </p:cNvPr>
          <p:cNvSpPr txBox="1">
            <a:spLocks noChangeArrowheads="1"/>
          </p:cNvSpPr>
          <p:nvPr/>
        </p:nvSpPr>
        <p:spPr bwMode="auto">
          <a:xfrm rot="17912278">
            <a:off x="5388507" y="2077928"/>
            <a:ext cx="694421"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2 Kings</a:t>
            </a:r>
          </a:p>
        </p:txBody>
      </p:sp>
      <p:sp>
        <p:nvSpPr>
          <p:cNvPr id="30" name="Text Box 7">
            <a:extLst>
              <a:ext uri="{FF2B5EF4-FFF2-40B4-BE49-F238E27FC236}">
                <a16:creationId xmlns:a16="http://schemas.microsoft.com/office/drawing/2014/main" id="{D9FBBB47-173E-4128-9276-A6AB7544225E}"/>
              </a:ext>
            </a:extLst>
          </p:cNvPr>
          <p:cNvSpPr txBox="1">
            <a:spLocks noChangeArrowheads="1"/>
          </p:cNvSpPr>
          <p:nvPr/>
        </p:nvSpPr>
        <p:spPr bwMode="auto">
          <a:xfrm rot="17912278">
            <a:off x="6047419" y="2046201"/>
            <a:ext cx="85953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Nehemiah</a:t>
            </a:r>
          </a:p>
        </p:txBody>
      </p:sp>
      <p:pic>
        <p:nvPicPr>
          <p:cNvPr id="31" name="Picture 30">
            <a:extLst>
              <a:ext uri="{FF2B5EF4-FFF2-40B4-BE49-F238E27FC236}">
                <a16:creationId xmlns:a16="http://schemas.microsoft.com/office/drawing/2014/main" id="{429BB17F-52C2-4198-8097-ACD71C8379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142" y="2521555"/>
            <a:ext cx="6475963" cy="28575"/>
          </a:xfrm>
          <a:prstGeom prst="rect">
            <a:avLst/>
          </a:prstGeom>
        </p:spPr>
      </p:pic>
      <p:sp>
        <p:nvSpPr>
          <p:cNvPr id="32" name="Text Box 7">
            <a:extLst>
              <a:ext uri="{FF2B5EF4-FFF2-40B4-BE49-F238E27FC236}">
                <a16:creationId xmlns:a16="http://schemas.microsoft.com/office/drawing/2014/main" id="{239FE721-74B9-425C-AE3B-07751DE21BED}"/>
              </a:ext>
            </a:extLst>
          </p:cNvPr>
          <p:cNvSpPr txBox="1">
            <a:spLocks noChangeArrowheads="1"/>
          </p:cNvSpPr>
          <p:nvPr/>
        </p:nvSpPr>
        <p:spPr bwMode="auto">
          <a:xfrm rot="17912278">
            <a:off x="2651277" y="1958728"/>
            <a:ext cx="1095172"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Deuteronomy</a:t>
            </a:r>
          </a:p>
        </p:txBody>
      </p:sp>
      <p:pic>
        <p:nvPicPr>
          <p:cNvPr id="34" name="Picture 33">
            <a:extLst>
              <a:ext uri="{FF2B5EF4-FFF2-40B4-BE49-F238E27FC236}">
                <a16:creationId xmlns:a16="http://schemas.microsoft.com/office/drawing/2014/main" id="{D3B1A0CA-4A52-49BD-94C2-EF412F32D8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22026" y="2521900"/>
            <a:ext cx="2335789" cy="28575"/>
          </a:xfrm>
          <a:prstGeom prst="rect">
            <a:avLst/>
          </a:prstGeom>
        </p:spPr>
      </p:pic>
      <p:pic>
        <p:nvPicPr>
          <p:cNvPr id="36" name="Picture 35">
            <a:extLst>
              <a:ext uri="{FF2B5EF4-FFF2-40B4-BE49-F238E27FC236}">
                <a16:creationId xmlns:a16="http://schemas.microsoft.com/office/drawing/2014/main" id="{C64BA4AC-D678-422A-A011-13D6E406399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6966867" y="2525538"/>
            <a:ext cx="260003" cy="28575"/>
          </a:xfrm>
          <a:prstGeom prst="rect">
            <a:avLst/>
          </a:prstGeom>
        </p:spPr>
      </p:pic>
      <p:pic>
        <p:nvPicPr>
          <p:cNvPr id="37" name="Picture 36">
            <a:extLst>
              <a:ext uri="{FF2B5EF4-FFF2-40B4-BE49-F238E27FC236}">
                <a16:creationId xmlns:a16="http://schemas.microsoft.com/office/drawing/2014/main" id="{F2B96CE7-4C68-425B-B971-DD78919BF7C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7254440" y="2526864"/>
            <a:ext cx="260003" cy="28575"/>
          </a:xfrm>
          <a:prstGeom prst="rect">
            <a:avLst/>
          </a:prstGeom>
        </p:spPr>
      </p:pic>
      <p:pic>
        <p:nvPicPr>
          <p:cNvPr id="38" name="Picture 37">
            <a:extLst>
              <a:ext uri="{FF2B5EF4-FFF2-40B4-BE49-F238E27FC236}">
                <a16:creationId xmlns:a16="http://schemas.microsoft.com/office/drawing/2014/main" id="{5A3A7217-75D2-4B3B-A13E-DE1349B2721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8138360" y="2512290"/>
            <a:ext cx="260003" cy="28575"/>
          </a:xfrm>
          <a:prstGeom prst="rect">
            <a:avLst/>
          </a:prstGeom>
        </p:spPr>
      </p:pic>
      <p:pic>
        <p:nvPicPr>
          <p:cNvPr id="39" name="Picture 38">
            <a:extLst>
              <a:ext uri="{FF2B5EF4-FFF2-40B4-BE49-F238E27FC236}">
                <a16:creationId xmlns:a16="http://schemas.microsoft.com/office/drawing/2014/main" id="{1A24D6E4-4A84-477B-8C91-9883BF04E5E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8354370" y="2513617"/>
            <a:ext cx="260003" cy="28575"/>
          </a:xfrm>
          <a:prstGeom prst="rect">
            <a:avLst/>
          </a:prstGeom>
        </p:spPr>
      </p:pic>
      <p:sp>
        <p:nvSpPr>
          <p:cNvPr id="40" name="Text Box 7">
            <a:extLst>
              <a:ext uri="{FF2B5EF4-FFF2-40B4-BE49-F238E27FC236}">
                <a16:creationId xmlns:a16="http://schemas.microsoft.com/office/drawing/2014/main" id="{B6F5748E-E5AD-4707-8B65-E9342139AFFE}"/>
              </a:ext>
            </a:extLst>
          </p:cNvPr>
          <p:cNvSpPr txBox="1">
            <a:spLocks noChangeArrowheads="1"/>
          </p:cNvSpPr>
          <p:nvPr/>
        </p:nvSpPr>
        <p:spPr bwMode="auto">
          <a:xfrm rot="17912278">
            <a:off x="6928438" y="1841933"/>
            <a:ext cx="857927"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Gospels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 Acts 1</a:t>
            </a:r>
          </a:p>
        </p:txBody>
      </p:sp>
    </p:spTree>
    <p:extLst>
      <p:ext uri="{BB962C8B-B14F-4D97-AF65-F5344CB8AC3E}">
        <p14:creationId xmlns:p14="http://schemas.microsoft.com/office/powerpoint/2010/main" val="3706958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500"/>
                                        <p:tgtEl>
                                          <p:spTgt spid="2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fade">
                                      <p:cBhvr>
                                        <p:cTn id="64" dur="500"/>
                                        <p:tgtEl>
                                          <p:spTgt spid="2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500"/>
                                        <p:tgtEl>
                                          <p:spTgt spid="30"/>
                                        </p:tgtEl>
                                      </p:cBhvr>
                                    </p:animEffect>
                                  </p:childTnLst>
                                </p:cTn>
                              </p:par>
                              <p:par>
                                <p:cTn id="68" presetID="10" presetClass="entr" presetSubtype="0" fill="hold"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fade">
                                      <p:cBhvr>
                                        <p:cTn id="70" dur="500"/>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fade">
                                      <p:cBhvr>
                                        <p:cTn id="75" dur="500"/>
                                        <p:tgtEl>
                                          <p:spTgt spid="34"/>
                                        </p:tgtEl>
                                      </p:cBhvr>
                                    </p:animEffect>
                                  </p:childTnLst>
                                </p:cTn>
                              </p:par>
                              <p:par>
                                <p:cTn id="76" presetID="10" presetClass="entr" presetSubtype="0" fill="hold" nodeType="with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fade">
                                      <p:cBhvr>
                                        <p:cTn id="78" dur="500"/>
                                        <p:tgtEl>
                                          <p:spTgt spid="36"/>
                                        </p:tgtEl>
                                      </p:cBhvr>
                                    </p:animEffect>
                                  </p:childTnLst>
                                </p:cTn>
                              </p:par>
                              <p:par>
                                <p:cTn id="79" presetID="10" presetClass="entr" presetSubtype="0" fill="hold" nodeType="with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fade">
                                      <p:cBhvr>
                                        <p:cTn id="81" dur="500"/>
                                        <p:tgtEl>
                                          <p:spTgt spid="37"/>
                                        </p:tgtEl>
                                      </p:cBhvr>
                                    </p:animEffect>
                                  </p:childTnLst>
                                </p:cTn>
                              </p:par>
                              <p:par>
                                <p:cTn id="82" presetID="10" presetClass="entr" presetSubtype="0" fill="hold" nodeType="withEffect">
                                  <p:stCondLst>
                                    <p:cond delay="0"/>
                                  </p:stCondLst>
                                  <p:childTnLst>
                                    <p:set>
                                      <p:cBhvr>
                                        <p:cTn id="83" dur="1" fill="hold">
                                          <p:stCondLst>
                                            <p:cond delay="0"/>
                                          </p:stCondLst>
                                        </p:cTn>
                                        <p:tgtEl>
                                          <p:spTgt spid="38"/>
                                        </p:tgtEl>
                                        <p:attrNameLst>
                                          <p:attrName>style.visibility</p:attrName>
                                        </p:attrNameLst>
                                      </p:cBhvr>
                                      <p:to>
                                        <p:strVal val="visible"/>
                                      </p:to>
                                    </p:set>
                                    <p:animEffect transition="in" filter="fade">
                                      <p:cBhvr>
                                        <p:cTn id="84" dur="500"/>
                                        <p:tgtEl>
                                          <p:spTgt spid="38"/>
                                        </p:tgtEl>
                                      </p:cBhvr>
                                    </p:animEffect>
                                  </p:childTnLst>
                                </p:cTn>
                              </p:par>
                              <p:par>
                                <p:cTn id="85" presetID="10" presetClass="entr" presetSubtype="0" fill="hold" nodeType="with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fade">
                                      <p:cBhvr>
                                        <p:cTn id="87" dur="500"/>
                                        <p:tgtEl>
                                          <p:spTgt spid="39"/>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40"/>
                                        </p:tgtEl>
                                        <p:attrNameLst>
                                          <p:attrName>style.visibility</p:attrName>
                                        </p:attrNameLst>
                                      </p:cBhvr>
                                      <p:to>
                                        <p:strVal val="visible"/>
                                      </p:to>
                                    </p:set>
                                    <p:animEffect transition="in" filter="fade">
                                      <p:cBhvr>
                                        <p:cTn id="9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21" grpId="0"/>
      <p:bldP spid="22" grpId="0"/>
      <p:bldP spid="23" grpId="0"/>
      <p:bldP spid="24" grpId="0"/>
      <p:bldP spid="26" grpId="0"/>
      <p:bldP spid="27" grpId="0"/>
      <p:bldP spid="28" grpId="0"/>
      <p:bldP spid="29" grpId="0"/>
      <p:bldP spid="30" grpId="0"/>
      <p:bldP spid="32" grpId="0"/>
      <p:bldP spid="4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1D17C-BF5A-4AE8-94EC-8D13BB58FF4A}"/>
              </a:ext>
            </a:extLst>
          </p:cNvPr>
          <p:cNvSpPr txBox="1">
            <a:spLocks/>
          </p:cNvSpPr>
          <p:nvPr/>
        </p:nvSpPr>
        <p:spPr>
          <a:xfrm>
            <a:off x="1207775" y="2"/>
            <a:ext cx="7574279" cy="848403"/>
          </a:xfrm>
          <a:prstGeom prst="rect">
            <a:avLst/>
          </a:prstGeom>
        </p:spPr>
        <p:txBody>
          <a:bodyPr anchor="ct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Geneva" charset="-128"/>
                <a:cs typeface="Arial"/>
              </a:rPr>
              <a:t>A “Divine” Message</a:t>
            </a:r>
          </a:p>
        </p:txBody>
      </p:sp>
      <p:pic>
        <p:nvPicPr>
          <p:cNvPr id="3" name="Picture 2">
            <a:extLst>
              <a:ext uri="{FF2B5EF4-FFF2-40B4-BE49-F238E27FC236}">
                <a16:creationId xmlns:a16="http://schemas.microsoft.com/office/drawing/2014/main" id="{0A38FB1B-D65F-49C2-8604-B0829DDDCE38}"/>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565" y="3461479"/>
            <a:ext cx="9145015" cy="1567717"/>
          </a:xfrm>
          <a:prstGeom prst="rect">
            <a:avLst/>
          </a:prstGeom>
        </p:spPr>
      </p:pic>
      <p:grpSp>
        <p:nvGrpSpPr>
          <p:cNvPr id="5" name="Group 4">
            <a:extLst>
              <a:ext uri="{FF2B5EF4-FFF2-40B4-BE49-F238E27FC236}">
                <a16:creationId xmlns:a16="http://schemas.microsoft.com/office/drawing/2014/main" id="{24967E6A-6E58-43FC-AD9C-C73B84C77D2D}"/>
              </a:ext>
            </a:extLst>
          </p:cNvPr>
          <p:cNvGrpSpPr/>
          <p:nvPr/>
        </p:nvGrpSpPr>
        <p:grpSpPr>
          <a:xfrm>
            <a:off x="7423145" y="4114285"/>
            <a:ext cx="507828" cy="413953"/>
            <a:chOff x="6695077" y="25116"/>
            <a:chExt cx="507828" cy="413953"/>
          </a:xfrm>
        </p:grpSpPr>
        <p:sp>
          <p:nvSpPr>
            <p:cNvPr id="6" name="Rectangle 5">
              <a:extLst>
                <a:ext uri="{FF2B5EF4-FFF2-40B4-BE49-F238E27FC236}">
                  <a16:creationId xmlns:a16="http://schemas.microsoft.com/office/drawing/2014/main" id="{24DD2D68-5C98-4084-821F-72101C229120}"/>
                </a:ext>
              </a:extLst>
            </p:cNvPr>
            <p:cNvSpPr/>
            <p:nvPr/>
          </p:nvSpPr>
          <p:spPr bwMode="auto">
            <a:xfrm>
              <a:off x="6695077" y="104165"/>
              <a:ext cx="507828" cy="277161"/>
            </a:xfrm>
            <a:prstGeom prst="rect">
              <a:avLst/>
            </a:prstGeom>
            <a:solidFill>
              <a:schemeClr val="bg1"/>
            </a:solidFill>
            <a:ln w="12700" cap="sq" cmpd="sng" algn="ctr">
              <a:solidFill>
                <a:srgbClr val="040504"/>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
          <p:nvSpPr>
            <p:cNvPr id="7" name="Rectangle 6">
              <a:extLst>
                <a:ext uri="{FF2B5EF4-FFF2-40B4-BE49-F238E27FC236}">
                  <a16:creationId xmlns:a16="http://schemas.microsoft.com/office/drawing/2014/main" id="{5BBC3849-77DF-45C3-85D4-B8632B5E70B9}"/>
                </a:ext>
              </a:extLst>
            </p:cNvPr>
            <p:cNvSpPr/>
            <p:nvPr/>
          </p:nvSpPr>
          <p:spPr bwMode="auto">
            <a:xfrm>
              <a:off x="6775363" y="25116"/>
              <a:ext cx="345627" cy="413953"/>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charset="0"/>
                  <a:ea typeface="ＭＳ Ｐゴシック" charset="0"/>
                  <a:cs typeface="+mn-cs"/>
                </a:rPr>
                <a:t>1990+</a:t>
              </a:r>
            </a:p>
          </p:txBody>
        </p:sp>
      </p:grpSp>
      <p:sp>
        <p:nvSpPr>
          <p:cNvPr id="8" name="Text Box 52">
            <a:extLst>
              <a:ext uri="{FF2B5EF4-FFF2-40B4-BE49-F238E27FC236}">
                <a16:creationId xmlns:a16="http://schemas.microsoft.com/office/drawing/2014/main" id="{7E24A809-FCAF-4EA0-A00B-165CE87A01F4}"/>
              </a:ext>
            </a:extLst>
          </p:cNvPr>
          <p:cNvSpPr txBox="1">
            <a:spLocks noChangeArrowheads="1"/>
          </p:cNvSpPr>
          <p:nvPr/>
        </p:nvSpPr>
        <p:spPr bwMode="auto">
          <a:xfrm>
            <a:off x="4667648" y="6500235"/>
            <a:ext cx="45720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Max Anders, Dallas Theological Seminary</a:t>
            </a:r>
          </a:p>
        </p:txBody>
      </p:sp>
      <p:sp>
        <p:nvSpPr>
          <p:cNvPr id="9" name="Star: 5 Points 8">
            <a:extLst>
              <a:ext uri="{FF2B5EF4-FFF2-40B4-BE49-F238E27FC236}">
                <a16:creationId xmlns:a16="http://schemas.microsoft.com/office/drawing/2014/main" id="{55BB12A4-3827-4408-B899-40036417DAC7}"/>
              </a:ext>
            </a:extLst>
          </p:cNvPr>
          <p:cNvSpPr/>
          <p:nvPr/>
        </p:nvSpPr>
        <p:spPr bwMode="auto">
          <a:xfrm>
            <a:off x="7758159" y="3532736"/>
            <a:ext cx="345627" cy="581549"/>
          </a:xfrm>
          <a:prstGeom prst="star5">
            <a:avLst/>
          </a:prstGeom>
          <a:solidFill>
            <a:srgbClr val="FF0000"/>
          </a:solidFill>
          <a:ln w="9525"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solidFill>
                  <a:srgbClr val="FF0000"/>
                </a:solidFill>
              </a:ln>
              <a:solidFill>
                <a:srgbClr val="FF0000"/>
              </a:solidFill>
              <a:effectLst/>
              <a:uLnTx/>
              <a:uFillTx/>
              <a:latin typeface="Comic Sans MS" pitchFamily="-112" charset="0"/>
              <a:ea typeface="ＭＳ Ｐゴシック" charset="0"/>
              <a:cs typeface="+mn-cs"/>
            </a:endParaRPr>
          </a:p>
        </p:txBody>
      </p:sp>
      <p:sp>
        <p:nvSpPr>
          <p:cNvPr id="10" name="TextBox 9">
            <a:extLst>
              <a:ext uri="{FF2B5EF4-FFF2-40B4-BE49-F238E27FC236}">
                <a16:creationId xmlns:a16="http://schemas.microsoft.com/office/drawing/2014/main" id="{66815A27-CD4C-47CB-9947-2BC1CD92A814}"/>
              </a:ext>
            </a:extLst>
          </p:cNvPr>
          <p:cNvSpPr txBox="1"/>
          <p:nvPr/>
        </p:nvSpPr>
        <p:spPr>
          <a:xfrm>
            <a:off x="7163304" y="3031778"/>
            <a:ext cx="1880964"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system-ui"/>
                <a:ea typeface="ＭＳ Ｐゴシック" charset="0"/>
                <a:cs typeface="+mn-cs"/>
              </a:rPr>
              <a:t>You Are Here</a:t>
            </a:r>
          </a:p>
        </p:txBody>
      </p:sp>
      <p:pic>
        <p:nvPicPr>
          <p:cNvPr id="11" name="Picture 10">
            <a:extLst>
              <a:ext uri="{FF2B5EF4-FFF2-40B4-BE49-F238E27FC236}">
                <a16:creationId xmlns:a16="http://schemas.microsoft.com/office/drawing/2014/main" id="{418C17D6-4161-4139-967A-FE2AF8B2314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1512128" y="2529257"/>
            <a:ext cx="260003" cy="28575"/>
          </a:xfrm>
          <a:prstGeom prst="rect">
            <a:avLst/>
          </a:prstGeom>
        </p:spPr>
      </p:pic>
      <p:pic>
        <p:nvPicPr>
          <p:cNvPr id="12" name="Picture 11">
            <a:extLst>
              <a:ext uri="{FF2B5EF4-FFF2-40B4-BE49-F238E27FC236}">
                <a16:creationId xmlns:a16="http://schemas.microsoft.com/office/drawing/2014/main" id="{88122C80-1BD3-4618-8D35-BA6A1473671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6483815" y="2529257"/>
            <a:ext cx="260003" cy="28575"/>
          </a:xfrm>
          <a:prstGeom prst="rect">
            <a:avLst/>
          </a:prstGeom>
        </p:spPr>
      </p:pic>
      <p:sp>
        <p:nvSpPr>
          <p:cNvPr id="13" name="TextBox 12">
            <a:extLst>
              <a:ext uri="{FF2B5EF4-FFF2-40B4-BE49-F238E27FC236}">
                <a16:creationId xmlns:a16="http://schemas.microsoft.com/office/drawing/2014/main" id="{0DE98637-CD93-451E-ACD5-2921C436FBFC}"/>
              </a:ext>
            </a:extLst>
          </p:cNvPr>
          <p:cNvSpPr txBox="1"/>
          <p:nvPr/>
        </p:nvSpPr>
        <p:spPr>
          <a:xfrm>
            <a:off x="259369" y="2253932"/>
            <a:ext cx="1233087" cy="307777"/>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70" normalizeH="0" baseline="0" noProof="0" dirty="0">
                <a:ln>
                  <a:noFill/>
                </a:ln>
                <a:solidFill>
                  <a:srgbClr val="000000"/>
                </a:solidFill>
                <a:effectLst/>
                <a:uLnTx/>
                <a:uFillTx/>
                <a:latin typeface="Arial"/>
                <a:ea typeface="华文楷体"/>
                <a:cs typeface="Arial"/>
              </a:rPr>
              <a:t>Genesis 1-11</a:t>
            </a:r>
            <a:endParaRPr kumimoji="0" lang="en-US" sz="14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4" name="TextBox 13">
            <a:extLst>
              <a:ext uri="{FF2B5EF4-FFF2-40B4-BE49-F238E27FC236}">
                <a16:creationId xmlns:a16="http://schemas.microsoft.com/office/drawing/2014/main" id="{10093E71-25BE-40EF-83EE-0BFCF79C4C03}"/>
              </a:ext>
            </a:extLst>
          </p:cNvPr>
          <p:cNvSpPr txBox="1"/>
          <p:nvPr/>
        </p:nvSpPr>
        <p:spPr>
          <a:xfrm>
            <a:off x="1655055" y="2019686"/>
            <a:ext cx="858044" cy="523220"/>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70" normalizeH="0" baseline="0" noProof="0" dirty="0">
                <a:ln>
                  <a:noFill/>
                </a:ln>
                <a:solidFill>
                  <a:srgbClr val="000000"/>
                </a:solidFill>
                <a:effectLst/>
                <a:uLnTx/>
                <a:uFillTx/>
                <a:latin typeface="Arial"/>
                <a:ea typeface="华文楷体"/>
                <a:cs typeface="Arial"/>
              </a:rPr>
              <a:t>Genesis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70" normalizeH="0" baseline="0" noProof="0" dirty="0">
                <a:ln>
                  <a:noFill/>
                </a:ln>
                <a:solidFill>
                  <a:srgbClr val="000000"/>
                </a:solidFill>
                <a:effectLst/>
                <a:uLnTx/>
                <a:uFillTx/>
                <a:latin typeface="Arial"/>
                <a:ea typeface="华文楷体"/>
                <a:cs typeface="Arial"/>
              </a:rPr>
              <a:t>12-50</a:t>
            </a:r>
            <a:endParaRPr kumimoji="0" lang="en-US" sz="14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5" name="Text Box 7">
            <a:extLst>
              <a:ext uri="{FF2B5EF4-FFF2-40B4-BE49-F238E27FC236}">
                <a16:creationId xmlns:a16="http://schemas.microsoft.com/office/drawing/2014/main" id="{9DFD67BC-B27F-40A4-8116-33ADFC3AF214}"/>
              </a:ext>
            </a:extLst>
          </p:cNvPr>
          <p:cNvSpPr txBox="1">
            <a:spLocks noChangeArrowheads="1"/>
          </p:cNvSpPr>
          <p:nvPr/>
        </p:nvSpPr>
        <p:spPr bwMode="auto">
          <a:xfrm rot="17912278">
            <a:off x="3853065" y="2109551"/>
            <a:ext cx="67999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Judges</a:t>
            </a:r>
          </a:p>
        </p:txBody>
      </p:sp>
      <p:sp>
        <p:nvSpPr>
          <p:cNvPr id="16" name="Text Box 7">
            <a:extLst>
              <a:ext uri="{FF2B5EF4-FFF2-40B4-BE49-F238E27FC236}">
                <a16:creationId xmlns:a16="http://schemas.microsoft.com/office/drawing/2014/main" id="{B506469A-104F-4E8D-A570-29EB0378AF8B}"/>
              </a:ext>
            </a:extLst>
          </p:cNvPr>
          <p:cNvSpPr txBox="1">
            <a:spLocks noChangeArrowheads="1"/>
          </p:cNvSpPr>
          <p:nvPr/>
        </p:nvSpPr>
        <p:spPr bwMode="auto">
          <a:xfrm rot="17912278">
            <a:off x="5983217" y="2202119"/>
            <a:ext cx="48282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Ezra</a:t>
            </a:r>
          </a:p>
        </p:txBody>
      </p:sp>
      <p:sp>
        <p:nvSpPr>
          <p:cNvPr id="17" name="Text Box 7">
            <a:extLst>
              <a:ext uri="{FF2B5EF4-FFF2-40B4-BE49-F238E27FC236}">
                <a16:creationId xmlns:a16="http://schemas.microsoft.com/office/drawing/2014/main" id="{F958F9BD-BC58-4D56-B55A-A969FEA70533}"/>
              </a:ext>
            </a:extLst>
          </p:cNvPr>
          <p:cNvSpPr txBox="1">
            <a:spLocks noChangeArrowheads="1"/>
          </p:cNvSpPr>
          <p:nvPr/>
        </p:nvSpPr>
        <p:spPr bwMode="auto">
          <a:xfrm rot="17912278">
            <a:off x="6251317" y="2177186"/>
            <a:ext cx="623889"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Esther</a:t>
            </a:r>
          </a:p>
        </p:txBody>
      </p:sp>
      <p:sp>
        <p:nvSpPr>
          <p:cNvPr id="18" name="Text Box 7">
            <a:extLst>
              <a:ext uri="{FF2B5EF4-FFF2-40B4-BE49-F238E27FC236}">
                <a16:creationId xmlns:a16="http://schemas.microsoft.com/office/drawing/2014/main" id="{FEFF28F8-891E-49BC-8C4F-C006CDF378E0}"/>
              </a:ext>
            </a:extLst>
          </p:cNvPr>
          <p:cNvSpPr txBox="1">
            <a:spLocks noChangeArrowheads="1"/>
          </p:cNvSpPr>
          <p:nvPr/>
        </p:nvSpPr>
        <p:spPr bwMode="auto">
          <a:xfrm rot="17912278">
            <a:off x="2603094" y="2048657"/>
            <a:ext cx="797013"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Numbers</a:t>
            </a:r>
          </a:p>
        </p:txBody>
      </p:sp>
      <p:pic>
        <p:nvPicPr>
          <p:cNvPr id="19" name="Picture 18">
            <a:extLst>
              <a:ext uri="{FF2B5EF4-FFF2-40B4-BE49-F238E27FC236}">
                <a16:creationId xmlns:a16="http://schemas.microsoft.com/office/drawing/2014/main" id="{29A5153D-4981-494C-B3A4-0623E9FB14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2385668" y="2522694"/>
            <a:ext cx="260003" cy="28575"/>
          </a:xfrm>
          <a:prstGeom prst="rect">
            <a:avLst/>
          </a:prstGeom>
        </p:spPr>
      </p:pic>
      <p:pic>
        <p:nvPicPr>
          <p:cNvPr id="20" name="Picture 19">
            <a:extLst>
              <a:ext uri="{FF2B5EF4-FFF2-40B4-BE49-F238E27FC236}">
                <a16:creationId xmlns:a16="http://schemas.microsoft.com/office/drawing/2014/main" id="{D12204A2-A155-4C89-86BE-9AE3890D9C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3046683" y="2522694"/>
            <a:ext cx="260003" cy="28575"/>
          </a:xfrm>
          <a:prstGeom prst="rect">
            <a:avLst/>
          </a:prstGeom>
        </p:spPr>
      </p:pic>
      <p:sp>
        <p:nvSpPr>
          <p:cNvPr id="21" name="Text Box 7">
            <a:extLst>
              <a:ext uri="{FF2B5EF4-FFF2-40B4-BE49-F238E27FC236}">
                <a16:creationId xmlns:a16="http://schemas.microsoft.com/office/drawing/2014/main" id="{2E19CD9A-ED48-4B6B-8306-993097CF47FF}"/>
              </a:ext>
            </a:extLst>
          </p:cNvPr>
          <p:cNvSpPr txBox="1">
            <a:spLocks noChangeArrowheads="1"/>
          </p:cNvSpPr>
          <p:nvPr/>
        </p:nvSpPr>
        <p:spPr bwMode="auto">
          <a:xfrm rot="17912278">
            <a:off x="2450440" y="2047953"/>
            <a:ext cx="795411"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Leviticus</a:t>
            </a:r>
          </a:p>
        </p:txBody>
      </p:sp>
      <p:sp>
        <p:nvSpPr>
          <p:cNvPr id="22" name="Text Box 7">
            <a:extLst>
              <a:ext uri="{FF2B5EF4-FFF2-40B4-BE49-F238E27FC236}">
                <a16:creationId xmlns:a16="http://schemas.microsoft.com/office/drawing/2014/main" id="{E60FB084-9CF9-430A-BED2-7485FE559E01}"/>
              </a:ext>
            </a:extLst>
          </p:cNvPr>
          <p:cNvSpPr txBox="1">
            <a:spLocks noChangeArrowheads="1"/>
          </p:cNvSpPr>
          <p:nvPr/>
        </p:nvSpPr>
        <p:spPr bwMode="auto">
          <a:xfrm rot="17912278">
            <a:off x="2340476" y="2095949"/>
            <a:ext cx="69602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Exodus</a:t>
            </a:r>
          </a:p>
        </p:txBody>
      </p:sp>
      <p:sp>
        <p:nvSpPr>
          <p:cNvPr id="23" name="Text Box 7">
            <a:extLst>
              <a:ext uri="{FF2B5EF4-FFF2-40B4-BE49-F238E27FC236}">
                <a16:creationId xmlns:a16="http://schemas.microsoft.com/office/drawing/2014/main" id="{D7CB02B5-9506-4196-855F-81419AA75DEE}"/>
              </a:ext>
            </a:extLst>
          </p:cNvPr>
          <p:cNvSpPr txBox="1">
            <a:spLocks noChangeArrowheads="1"/>
          </p:cNvSpPr>
          <p:nvPr/>
        </p:nvSpPr>
        <p:spPr bwMode="auto">
          <a:xfrm rot="17912278">
            <a:off x="4127685" y="2123981"/>
            <a:ext cx="50687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Ruth</a:t>
            </a:r>
          </a:p>
        </p:txBody>
      </p:sp>
      <p:sp>
        <p:nvSpPr>
          <p:cNvPr id="24" name="Text Box 7">
            <a:extLst>
              <a:ext uri="{FF2B5EF4-FFF2-40B4-BE49-F238E27FC236}">
                <a16:creationId xmlns:a16="http://schemas.microsoft.com/office/drawing/2014/main" id="{7E20E153-BAA3-416C-9468-FFC334ADD7D8}"/>
              </a:ext>
            </a:extLst>
          </p:cNvPr>
          <p:cNvSpPr txBox="1">
            <a:spLocks noChangeArrowheads="1"/>
          </p:cNvSpPr>
          <p:nvPr/>
        </p:nvSpPr>
        <p:spPr bwMode="auto">
          <a:xfrm rot="17912278">
            <a:off x="3190544" y="2097303"/>
            <a:ext cx="67999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Joshua</a:t>
            </a:r>
          </a:p>
        </p:txBody>
      </p:sp>
      <p:pic>
        <p:nvPicPr>
          <p:cNvPr id="25" name="Picture 24">
            <a:extLst>
              <a:ext uri="{FF2B5EF4-FFF2-40B4-BE49-F238E27FC236}">
                <a16:creationId xmlns:a16="http://schemas.microsoft.com/office/drawing/2014/main" id="{B1B3C3BF-65E8-429B-AD15-180F052096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4641234" y="2517414"/>
            <a:ext cx="260003" cy="28575"/>
          </a:xfrm>
          <a:prstGeom prst="rect">
            <a:avLst/>
          </a:prstGeom>
        </p:spPr>
      </p:pic>
      <p:sp>
        <p:nvSpPr>
          <p:cNvPr id="26" name="Text Box 7">
            <a:extLst>
              <a:ext uri="{FF2B5EF4-FFF2-40B4-BE49-F238E27FC236}">
                <a16:creationId xmlns:a16="http://schemas.microsoft.com/office/drawing/2014/main" id="{72BAF219-A2E3-4F63-BF54-D40F9E646EA9}"/>
              </a:ext>
            </a:extLst>
          </p:cNvPr>
          <p:cNvSpPr txBox="1">
            <a:spLocks noChangeArrowheads="1"/>
          </p:cNvSpPr>
          <p:nvPr/>
        </p:nvSpPr>
        <p:spPr bwMode="auto">
          <a:xfrm rot="17912278">
            <a:off x="4606413" y="2046193"/>
            <a:ext cx="80342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1 Samuel</a:t>
            </a:r>
          </a:p>
        </p:txBody>
      </p:sp>
      <p:sp>
        <p:nvSpPr>
          <p:cNvPr id="27" name="Text Box 7">
            <a:extLst>
              <a:ext uri="{FF2B5EF4-FFF2-40B4-BE49-F238E27FC236}">
                <a16:creationId xmlns:a16="http://schemas.microsoft.com/office/drawing/2014/main" id="{B58D03E0-B764-437E-B238-AA16D3CDBEE0}"/>
              </a:ext>
            </a:extLst>
          </p:cNvPr>
          <p:cNvSpPr txBox="1">
            <a:spLocks noChangeArrowheads="1"/>
          </p:cNvSpPr>
          <p:nvPr/>
        </p:nvSpPr>
        <p:spPr bwMode="auto">
          <a:xfrm rot="17912278">
            <a:off x="4763103" y="2046193"/>
            <a:ext cx="80342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2 Samuel</a:t>
            </a:r>
          </a:p>
        </p:txBody>
      </p:sp>
      <p:sp>
        <p:nvSpPr>
          <p:cNvPr id="28" name="Text Box 7">
            <a:extLst>
              <a:ext uri="{FF2B5EF4-FFF2-40B4-BE49-F238E27FC236}">
                <a16:creationId xmlns:a16="http://schemas.microsoft.com/office/drawing/2014/main" id="{F1520AA9-26C0-4203-8FB9-E4F00DC2F064}"/>
              </a:ext>
            </a:extLst>
          </p:cNvPr>
          <p:cNvSpPr txBox="1">
            <a:spLocks noChangeArrowheads="1"/>
          </p:cNvSpPr>
          <p:nvPr/>
        </p:nvSpPr>
        <p:spPr bwMode="auto">
          <a:xfrm rot="17912278">
            <a:off x="4971587" y="2091373"/>
            <a:ext cx="69442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1 Kings</a:t>
            </a:r>
          </a:p>
        </p:txBody>
      </p:sp>
      <p:sp>
        <p:nvSpPr>
          <p:cNvPr id="29" name="Text Box 7">
            <a:extLst>
              <a:ext uri="{FF2B5EF4-FFF2-40B4-BE49-F238E27FC236}">
                <a16:creationId xmlns:a16="http://schemas.microsoft.com/office/drawing/2014/main" id="{CA87BCCC-FA05-4325-8F2F-EAAE33CEBA9D}"/>
              </a:ext>
            </a:extLst>
          </p:cNvPr>
          <p:cNvSpPr txBox="1">
            <a:spLocks noChangeArrowheads="1"/>
          </p:cNvSpPr>
          <p:nvPr/>
        </p:nvSpPr>
        <p:spPr bwMode="auto">
          <a:xfrm rot="17912278">
            <a:off x="5388507" y="2077928"/>
            <a:ext cx="69442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2 Kings</a:t>
            </a:r>
          </a:p>
        </p:txBody>
      </p:sp>
      <p:sp>
        <p:nvSpPr>
          <p:cNvPr id="30" name="Text Box 7">
            <a:extLst>
              <a:ext uri="{FF2B5EF4-FFF2-40B4-BE49-F238E27FC236}">
                <a16:creationId xmlns:a16="http://schemas.microsoft.com/office/drawing/2014/main" id="{D9FBBB47-173E-4128-9276-A6AB7544225E}"/>
              </a:ext>
            </a:extLst>
          </p:cNvPr>
          <p:cNvSpPr txBox="1">
            <a:spLocks noChangeArrowheads="1"/>
          </p:cNvSpPr>
          <p:nvPr/>
        </p:nvSpPr>
        <p:spPr bwMode="auto">
          <a:xfrm rot="17912278">
            <a:off x="6047419" y="2046201"/>
            <a:ext cx="859531"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Nehemiah</a:t>
            </a:r>
          </a:p>
        </p:txBody>
      </p:sp>
      <p:pic>
        <p:nvPicPr>
          <p:cNvPr id="31" name="Picture 30">
            <a:extLst>
              <a:ext uri="{FF2B5EF4-FFF2-40B4-BE49-F238E27FC236}">
                <a16:creationId xmlns:a16="http://schemas.microsoft.com/office/drawing/2014/main" id="{429BB17F-52C2-4198-8097-ACD71C8379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142" y="2521555"/>
            <a:ext cx="6475963" cy="28575"/>
          </a:xfrm>
          <a:prstGeom prst="rect">
            <a:avLst/>
          </a:prstGeom>
        </p:spPr>
      </p:pic>
      <p:sp>
        <p:nvSpPr>
          <p:cNvPr id="32" name="Text Box 7">
            <a:extLst>
              <a:ext uri="{FF2B5EF4-FFF2-40B4-BE49-F238E27FC236}">
                <a16:creationId xmlns:a16="http://schemas.microsoft.com/office/drawing/2014/main" id="{239FE721-74B9-425C-AE3B-07751DE21BED}"/>
              </a:ext>
            </a:extLst>
          </p:cNvPr>
          <p:cNvSpPr txBox="1">
            <a:spLocks noChangeArrowheads="1"/>
          </p:cNvSpPr>
          <p:nvPr/>
        </p:nvSpPr>
        <p:spPr bwMode="auto">
          <a:xfrm rot="17912278">
            <a:off x="2651277" y="1958728"/>
            <a:ext cx="1095172"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Deuteronomy</a:t>
            </a:r>
          </a:p>
        </p:txBody>
      </p:sp>
      <p:pic>
        <p:nvPicPr>
          <p:cNvPr id="34" name="Picture 33">
            <a:extLst>
              <a:ext uri="{FF2B5EF4-FFF2-40B4-BE49-F238E27FC236}">
                <a16:creationId xmlns:a16="http://schemas.microsoft.com/office/drawing/2014/main" id="{D3B1A0CA-4A52-49BD-94C2-EF412F32D8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22026" y="2521900"/>
            <a:ext cx="2335789" cy="28575"/>
          </a:xfrm>
          <a:prstGeom prst="rect">
            <a:avLst/>
          </a:prstGeom>
        </p:spPr>
      </p:pic>
      <p:pic>
        <p:nvPicPr>
          <p:cNvPr id="36" name="Picture 35">
            <a:extLst>
              <a:ext uri="{FF2B5EF4-FFF2-40B4-BE49-F238E27FC236}">
                <a16:creationId xmlns:a16="http://schemas.microsoft.com/office/drawing/2014/main" id="{C64BA4AC-D678-422A-A011-13D6E406399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6966867" y="2525538"/>
            <a:ext cx="260003" cy="28575"/>
          </a:xfrm>
          <a:prstGeom prst="rect">
            <a:avLst/>
          </a:prstGeom>
        </p:spPr>
      </p:pic>
      <p:pic>
        <p:nvPicPr>
          <p:cNvPr id="37" name="Picture 36">
            <a:extLst>
              <a:ext uri="{FF2B5EF4-FFF2-40B4-BE49-F238E27FC236}">
                <a16:creationId xmlns:a16="http://schemas.microsoft.com/office/drawing/2014/main" id="{F2B96CE7-4C68-425B-B971-DD78919BF7C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7254440" y="2526864"/>
            <a:ext cx="260003" cy="28575"/>
          </a:xfrm>
          <a:prstGeom prst="rect">
            <a:avLst/>
          </a:prstGeom>
        </p:spPr>
      </p:pic>
      <p:pic>
        <p:nvPicPr>
          <p:cNvPr id="38" name="Picture 37">
            <a:extLst>
              <a:ext uri="{FF2B5EF4-FFF2-40B4-BE49-F238E27FC236}">
                <a16:creationId xmlns:a16="http://schemas.microsoft.com/office/drawing/2014/main" id="{5A3A7217-75D2-4B3B-A13E-DE1349B2721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8138360" y="2512290"/>
            <a:ext cx="260003" cy="28575"/>
          </a:xfrm>
          <a:prstGeom prst="rect">
            <a:avLst/>
          </a:prstGeom>
        </p:spPr>
      </p:pic>
      <p:pic>
        <p:nvPicPr>
          <p:cNvPr id="39" name="Picture 38">
            <a:extLst>
              <a:ext uri="{FF2B5EF4-FFF2-40B4-BE49-F238E27FC236}">
                <a16:creationId xmlns:a16="http://schemas.microsoft.com/office/drawing/2014/main" id="{1A24D6E4-4A84-477B-8C91-9883BF04E5E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8354370" y="2513617"/>
            <a:ext cx="260003" cy="28575"/>
          </a:xfrm>
          <a:prstGeom prst="rect">
            <a:avLst/>
          </a:prstGeom>
        </p:spPr>
      </p:pic>
      <p:sp>
        <p:nvSpPr>
          <p:cNvPr id="40" name="Text Box 7">
            <a:extLst>
              <a:ext uri="{FF2B5EF4-FFF2-40B4-BE49-F238E27FC236}">
                <a16:creationId xmlns:a16="http://schemas.microsoft.com/office/drawing/2014/main" id="{B6F5748E-E5AD-4707-8B65-E9342139AFFE}"/>
              </a:ext>
            </a:extLst>
          </p:cNvPr>
          <p:cNvSpPr txBox="1">
            <a:spLocks noChangeArrowheads="1"/>
          </p:cNvSpPr>
          <p:nvPr/>
        </p:nvSpPr>
        <p:spPr bwMode="auto">
          <a:xfrm rot="17912278">
            <a:off x="6928438" y="1841933"/>
            <a:ext cx="857927"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Gospels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 Acts 1</a:t>
            </a:r>
          </a:p>
        </p:txBody>
      </p:sp>
      <p:sp>
        <p:nvSpPr>
          <p:cNvPr id="41" name="Text Box 7">
            <a:extLst>
              <a:ext uri="{FF2B5EF4-FFF2-40B4-BE49-F238E27FC236}">
                <a16:creationId xmlns:a16="http://schemas.microsoft.com/office/drawing/2014/main" id="{848D9AFB-8BA8-4000-803E-5A805609B114}"/>
              </a:ext>
            </a:extLst>
          </p:cNvPr>
          <p:cNvSpPr txBox="1">
            <a:spLocks noChangeArrowheads="1"/>
          </p:cNvSpPr>
          <p:nvPr/>
        </p:nvSpPr>
        <p:spPr bwMode="auto">
          <a:xfrm rot="17912278">
            <a:off x="7616141" y="1994603"/>
            <a:ext cx="724878"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0000"/>
                </a:solidFill>
                <a:effectLst/>
                <a:uLnTx/>
                <a:uFillTx/>
                <a:latin typeface="Arial" charset="0"/>
                <a:ea typeface="ＭＳ Ｐゴシック" charset="0"/>
              </a:rPr>
              <a:t>Acts 2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0000"/>
                </a:solidFill>
                <a:effectLst/>
                <a:uLnTx/>
                <a:uFillTx/>
                <a:latin typeface="Arial" charset="0"/>
                <a:ea typeface="ＭＳ Ｐゴシック" charset="0"/>
              </a:rPr>
              <a:t> Rev 3</a:t>
            </a:r>
          </a:p>
        </p:txBody>
      </p:sp>
      <p:sp>
        <p:nvSpPr>
          <p:cNvPr id="42" name="Text Box 7">
            <a:extLst>
              <a:ext uri="{FF2B5EF4-FFF2-40B4-BE49-F238E27FC236}">
                <a16:creationId xmlns:a16="http://schemas.microsoft.com/office/drawing/2014/main" id="{FBA68630-B411-40E7-8C80-BC4F81CB23EA}"/>
              </a:ext>
            </a:extLst>
          </p:cNvPr>
          <p:cNvSpPr txBox="1">
            <a:spLocks noChangeArrowheads="1"/>
          </p:cNvSpPr>
          <p:nvPr/>
        </p:nvSpPr>
        <p:spPr bwMode="auto">
          <a:xfrm rot="17912278">
            <a:off x="8097252" y="2061190"/>
            <a:ext cx="764953"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Rev 4-19</a:t>
            </a:r>
          </a:p>
        </p:txBody>
      </p:sp>
      <p:sp>
        <p:nvSpPr>
          <p:cNvPr id="43" name="Text Box 7">
            <a:extLst>
              <a:ext uri="{FF2B5EF4-FFF2-40B4-BE49-F238E27FC236}">
                <a16:creationId xmlns:a16="http://schemas.microsoft.com/office/drawing/2014/main" id="{3EC88DBA-D94D-47C0-9120-6EFC6B310C59}"/>
              </a:ext>
            </a:extLst>
          </p:cNvPr>
          <p:cNvSpPr txBox="1">
            <a:spLocks noChangeArrowheads="1"/>
          </p:cNvSpPr>
          <p:nvPr/>
        </p:nvSpPr>
        <p:spPr bwMode="auto">
          <a:xfrm rot="17912278">
            <a:off x="8407730" y="2061190"/>
            <a:ext cx="843501"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Rev 20-22</a:t>
            </a:r>
          </a:p>
        </p:txBody>
      </p:sp>
    </p:spTree>
    <p:extLst>
      <p:ext uri="{BB962C8B-B14F-4D97-AF65-F5344CB8AC3E}">
        <p14:creationId xmlns:p14="http://schemas.microsoft.com/office/powerpoint/2010/main" val="2784693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952"/>
            <a:endParaRPr lang="en-US" b="1" dirty="0">
              <a:solidFill>
                <a:prstClr val="white"/>
              </a:solidFill>
              <a:effectLst>
                <a:glow rad="101600">
                  <a:prstClr val="black">
                    <a:alpha val="99000"/>
                  </a:prstClr>
                </a:glow>
              </a:effectLst>
              <a:latin typeface="Calibri"/>
            </a:endParaRPr>
          </a:p>
        </p:txBody>
      </p:sp>
      <p:sp>
        <p:nvSpPr>
          <p:cNvPr id="6" name="Rectangle 2"/>
          <p:cNvSpPr txBox="1">
            <a:spLocks noChangeArrowheads="1"/>
          </p:cNvSpPr>
          <p:nvPr/>
        </p:nvSpPr>
        <p:spPr bwMode="auto">
          <a:xfrm>
            <a:off x="0" y="1602008"/>
            <a:ext cx="9144000" cy="33278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en-US" sz="3200" b="1" dirty="0">
                <a:solidFill>
                  <a:srgbClr val="FFFFFF"/>
                </a:solidFill>
                <a:effectLst>
                  <a:glow rad="127000">
                    <a:srgbClr val="000000"/>
                  </a:glow>
                </a:effectLst>
                <a:latin typeface="Arial" charset="0"/>
                <a:ea typeface="ＭＳ Ｐゴシック" charset="0"/>
                <a:cs typeface="ＭＳ Ｐゴシック" charset="0"/>
              </a:rPr>
              <a:t>The kingdom message expands from its reception by Jews in Jerusalem (1:1–6:7) to Judeans and Samaritans (6:8–8:40) to Gentiles in Rome (chaps. 9–28) in many “progress reports” (2:47; 6:7; 8:40; 9:31; 12:24; 16:5; 19:20; 28:30-31; also possibly 2:41; 4:31; 5:42; 8:25, etc.) to show believers that God will grow his church, not man. </a:t>
            </a:r>
          </a:p>
        </p:txBody>
      </p:sp>
      <p:sp>
        <p:nvSpPr>
          <p:cNvPr id="8"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27b</a:t>
            </a:r>
          </a:p>
        </p:txBody>
      </p:sp>
      <p:sp>
        <p:nvSpPr>
          <p:cNvPr id="7" name="Rectangle 2">
            <a:extLst>
              <a:ext uri="{FF2B5EF4-FFF2-40B4-BE49-F238E27FC236}">
                <a16:creationId xmlns:a16="http://schemas.microsoft.com/office/drawing/2014/main" id="{8C9C35B0-166B-E044-B4E5-D2CBFC83557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952">
              <a:defRPr/>
            </a:pPr>
            <a:r>
              <a:rPr lang="en-US" sz="4800" b="1" dirty="0">
                <a:solidFill>
                  <a:srgbClr val="FFFFFF"/>
                </a:solidFill>
                <a:effectLst>
                  <a:glow rad="127000">
                    <a:srgbClr val="000000"/>
                  </a:glow>
                </a:effectLst>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1546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1D17C-BF5A-4AE8-94EC-8D13BB58FF4A}"/>
              </a:ext>
            </a:extLst>
          </p:cNvPr>
          <p:cNvSpPr txBox="1">
            <a:spLocks/>
          </p:cNvSpPr>
          <p:nvPr/>
        </p:nvSpPr>
        <p:spPr>
          <a:xfrm>
            <a:off x="1207775" y="2"/>
            <a:ext cx="7574279" cy="848403"/>
          </a:xfrm>
          <a:prstGeom prst="rect">
            <a:avLst/>
          </a:prstGeom>
        </p:spPr>
        <p:txBody>
          <a:bodyPr anchor="ct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Geneva" charset="-128"/>
                <a:cs typeface="Arial"/>
              </a:rPr>
              <a:t>A “Divine” Message</a:t>
            </a:r>
          </a:p>
        </p:txBody>
      </p:sp>
      <p:pic>
        <p:nvPicPr>
          <p:cNvPr id="3" name="Picture 2">
            <a:extLst>
              <a:ext uri="{FF2B5EF4-FFF2-40B4-BE49-F238E27FC236}">
                <a16:creationId xmlns:a16="http://schemas.microsoft.com/office/drawing/2014/main" id="{0A38FB1B-D65F-49C2-8604-B0829DDDCE38}"/>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565" y="3461479"/>
            <a:ext cx="9145015" cy="1567717"/>
          </a:xfrm>
          <a:prstGeom prst="rect">
            <a:avLst/>
          </a:prstGeom>
        </p:spPr>
      </p:pic>
      <p:grpSp>
        <p:nvGrpSpPr>
          <p:cNvPr id="5" name="Group 4">
            <a:extLst>
              <a:ext uri="{FF2B5EF4-FFF2-40B4-BE49-F238E27FC236}">
                <a16:creationId xmlns:a16="http://schemas.microsoft.com/office/drawing/2014/main" id="{24967E6A-6E58-43FC-AD9C-C73B84C77D2D}"/>
              </a:ext>
            </a:extLst>
          </p:cNvPr>
          <p:cNvGrpSpPr/>
          <p:nvPr/>
        </p:nvGrpSpPr>
        <p:grpSpPr>
          <a:xfrm>
            <a:off x="7423145" y="4114285"/>
            <a:ext cx="507828" cy="413953"/>
            <a:chOff x="6695077" y="25116"/>
            <a:chExt cx="507828" cy="413953"/>
          </a:xfrm>
        </p:grpSpPr>
        <p:sp>
          <p:nvSpPr>
            <p:cNvPr id="6" name="Rectangle 5">
              <a:extLst>
                <a:ext uri="{FF2B5EF4-FFF2-40B4-BE49-F238E27FC236}">
                  <a16:creationId xmlns:a16="http://schemas.microsoft.com/office/drawing/2014/main" id="{24DD2D68-5C98-4084-821F-72101C229120}"/>
                </a:ext>
              </a:extLst>
            </p:cNvPr>
            <p:cNvSpPr/>
            <p:nvPr/>
          </p:nvSpPr>
          <p:spPr bwMode="auto">
            <a:xfrm>
              <a:off x="6695077" y="104165"/>
              <a:ext cx="507828" cy="277161"/>
            </a:xfrm>
            <a:prstGeom prst="rect">
              <a:avLst/>
            </a:prstGeom>
            <a:solidFill>
              <a:schemeClr val="bg1"/>
            </a:solidFill>
            <a:ln w="12700" cap="sq" cmpd="sng" algn="ctr">
              <a:solidFill>
                <a:srgbClr val="040504"/>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
          <p:nvSpPr>
            <p:cNvPr id="7" name="Rectangle 6">
              <a:extLst>
                <a:ext uri="{FF2B5EF4-FFF2-40B4-BE49-F238E27FC236}">
                  <a16:creationId xmlns:a16="http://schemas.microsoft.com/office/drawing/2014/main" id="{5BBC3849-77DF-45C3-85D4-B8632B5E70B9}"/>
                </a:ext>
              </a:extLst>
            </p:cNvPr>
            <p:cNvSpPr/>
            <p:nvPr/>
          </p:nvSpPr>
          <p:spPr bwMode="auto">
            <a:xfrm>
              <a:off x="6775363" y="25116"/>
              <a:ext cx="345627" cy="413953"/>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imes New Roman" charset="0"/>
                  <a:ea typeface="ＭＳ Ｐゴシック" charset="0"/>
                  <a:cs typeface="+mn-cs"/>
                </a:rPr>
                <a:t>1990+</a:t>
              </a:r>
            </a:p>
          </p:txBody>
        </p:sp>
      </p:grpSp>
      <p:sp>
        <p:nvSpPr>
          <p:cNvPr id="8" name="Text Box 52">
            <a:extLst>
              <a:ext uri="{FF2B5EF4-FFF2-40B4-BE49-F238E27FC236}">
                <a16:creationId xmlns:a16="http://schemas.microsoft.com/office/drawing/2014/main" id="{7E24A809-FCAF-4EA0-A00B-165CE87A01F4}"/>
              </a:ext>
            </a:extLst>
          </p:cNvPr>
          <p:cNvSpPr txBox="1">
            <a:spLocks noChangeArrowheads="1"/>
          </p:cNvSpPr>
          <p:nvPr/>
        </p:nvSpPr>
        <p:spPr bwMode="auto">
          <a:xfrm>
            <a:off x="4667648" y="6500235"/>
            <a:ext cx="45720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Max Anders, Dallas Theological Seminary</a:t>
            </a:r>
          </a:p>
        </p:txBody>
      </p:sp>
      <p:sp>
        <p:nvSpPr>
          <p:cNvPr id="9" name="Star: 5 Points 8">
            <a:extLst>
              <a:ext uri="{FF2B5EF4-FFF2-40B4-BE49-F238E27FC236}">
                <a16:creationId xmlns:a16="http://schemas.microsoft.com/office/drawing/2014/main" id="{55BB12A4-3827-4408-B899-40036417DAC7}"/>
              </a:ext>
            </a:extLst>
          </p:cNvPr>
          <p:cNvSpPr/>
          <p:nvPr/>
        </p:nvSpPr>
        <p:spPr bwMode="auto">
          <a:xfrm>
            <a:off x="5885175" y="3109365"/>
            <a:ext cx="345627" cy="581549"/>
          </a:xfrm>
          <a:prstGeom prst="star5">
            <a:avLst/>
          </a:prstGeom>
          <a:solidFill>
            <a:srgbClr val="FF0000"/>
          </a:solidFill>
          <a:ln w="9525"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solidFill>
                  <a:srgbClr val="FF0000"/>
                </a:solidFill>
              </a:ln>
              <a:solidFill>
                <a:srgbClr val="FF0000"/>
              </a:solidFill>
              <a:effectLst/>
              <a:uLnTx/>
              <a:uFillTx/>
              <a:latin typeface="Comic Sans MS" pitchFamily="-112" charset="0"/>
              <a:ea typeface="ＭＳ Ｐゴシック" charset="0"/>
              <a:cs typeface="+mn-cs"/>
            </a:endParaRPr>
          </a:p>
        </p:txBody>
      </p:sp>
      <p:sp>
        <p:nvSpPr>
          <p:cNvPr id="10" name="TextBox 9">
            <a:extLst>
              <a:ext uri="{FF2B5EF4-FFF2-40B4-BE49-F238E27FC236}">
                <a16:creationId xmlns:a16="http://schemas.microsoft.com/office/drawing/2014/main" id="{66815A27-CD4C-47CB-9947-2BC1CD92A814}"/>
              </a:ext>
            </a:extLst>
          </p:cNvPr>
          <p:cNvSpPr txBox="1"/>
          <p:nvPr/>
        </p:nvSpPr>
        <p:spPr>
          <a:xfrm>
            <a:off x="3405681" y="2936848"/>
            <a:ext cx="2558649" cy="830997"/>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system-ui"/>
                <a:ea typeface="ＭＳ Ｐゴシック" charset="0"/>
                <a:cs typeface="+mn-cs"/>
              </a:rPr>
              <a:t>Daniel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system-ui"/>
                <a:ea typeface="ＭＳ Ｐゴシック" charset="0"/>
                <a:cs typeface="+mn-cs"/>
              </a:rPr>
              <a:t>(exiled in Babylon)</a:t>
            </a:r>
          </a:p>
        </p:txBody>
      </p:sp>
      <p:pic>
        <p:nvPicPr>
          <p:cNvPr id="11" name="Picture 10">
            <a:extLst>
              <a:ext uri="{FF2B5EF4-FFF2-40B4-BE49-F238E27FC236}">
                <a16:creationId xmlns:a16="http://schemas.microsoft.com/office/drawing/2014/main" id="{418C17D6-4161-4139-967A-FE2AF8B2314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1512128" y="2529257"/>
            <a:ext cx="260003" cy="28575"/>
          </a:xfrm>
          <a:prstGeom prst="rect">
            <a:avLst/>
          </a:prstGeom>
        </p:spPr>
      </p:pic>
      <p:pic>
        <p:nvPicPr>
          <p:cNvPr id="12" name="Picture 11">
            <a:extLst>
              <a:ext uri="{FF2B5EF4-FFF2-40B4-BE49-F238E27FC236}">
                <a16:creationId xmlns:a16="http://schemas.microsoft.com/office/drawing/2014/main" id="{88122C80-1BD3-4618-8D35-BA6A1473671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6483815" y="2529257"/>
            <a:ext cx="260003" cy="28575"/>
          </a:xfrm>
          <a:prstGeom prst="rect">
            <a:avLst/>
          </a:prstGeom>
        </p:spPr>
      </p:pic>
      <p:sp>
        <p:nvSpPr>
          <p:cNvPr id="13" name="TextBox 12">
            <a:extLst>
              <a:ext uri="{FF2B5EF4-FFF2-40B4-BE49-F238E27FC236}">
                <a16:creationId xmlns:a16="http://schemas.microsoft.com/office/drawing/2014/main" id="{0DE98637-CD93-451E-ACD5-2921C436FBFC}"/>
              </a:ext>
            </a:extLst>
          </p:cNvPr>
          <p:cNvSpPr txBox="1"/>
          <p:nvPr/>
        </p:nvSpPr>
        <p:spPr>
          <a:xfrm>
            <a:off x="259369" y="2253932"/>
            <a:ext cx="1233087" cy="307777"/>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70" normalizeH="0" baseline="0" noProof="0" dirty="0">
                <a:ln>
                  <a:noFill/>
                </a:ln>
                <a:solidFill>
                  <a:srgbClr val="000000"/>
                </a:solidFill>
                <a:effectLst/>
                <a:uLnTx/>
                <a:uFillTx/>
                <a:latin typeface="Arial"/>
                <a:ea typeface="华文楷体"/>
                <a:cs typeface="Arial"/>
              </a:rPr>
              <a:t>Genesis 1-11</a:t>
            </a:r>
            <a:endParaRPr kumimoji="0" lang="en-US" sz="14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4" name="TextBox 13">
            <a:extLst>
              <a:ext uri="{FF2B5EF4-FFF2-40B4-BE49-F238E27FC236}">
                <a16:creationId xmlns:a16="http://schemas.microsoft.com/office/drawing/2014/main" id="{10093E71-25BE-40EF-83EE-0BFCF79C4C03}"/>
              </a:ext>
            </a:extLst>
          </p:cNvPr>
          <p:cNvSpPr txBox="1"/>
          <p:nvPr/>
        </p:nvSpPr>
        <p:spPr>
          <a:xfrm>
            <a:off x="1655055" y="2019686"/>
            <a:ext cx="858044" cy="523220"/>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70" normalizeH="0" baseline="0" noProof="0" dirty="0">
                <a:ln>
                  <a:noFill/>
                </a:ln>
                <a:solidFill>
                  <a:srgbClr val="000000"/>
                </a:solidFill>
                <a:effectLst/>
                <a:uLnTx/>
                <a:uFillTx/>
                <a:latin typeface="Arial"/>
                <a:ea typeface="华文楷体"/>
                <a:cs typeface="Arial"/>
              </a:rPr>
              <a:t>Genesis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70" normalizeH="0" baseline="0" noProof="0" dirty="0">
                <a:ln>
                  <a:noFill/>
                </a:ln>
                <a:solidFill>
                  <a:srgbClr val="000000"/>
                </a:solidFill>
                <a:effectLst/>
                <a:uLnTx/>
                <a:uFillTx/>
                <a:latin typeface="Arial"/>
                <a:ea typeface="华文楷体"/>
                <a:cs typeface="Arial"/>
              </a:rPr>
              <a:t>12-50</a:t>
            </a:r>
            <a:endParaRPr kumimoji="0" lang="en-US" sz="14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15" name="Text Box 7">
            <a:extLst>
              <a:ext uri="{FF2B5EF4-FFF2-40B4-BE49-F238E27FC236}">
                <a16:creationId xmlns:a16="http://schemas.microsoft.com/office/drawing/2014/main" id="{9DFD67BC-B27F-40A4-8116-33ADFC3AF214}"/>
              </a:ext>
            </a:extLst>
          </p:cNvPr>
          <p:cNvSpPr txBox="1">
            <a:spLocks noChangeArrowheads="1"/>
          </p:cNvSpPr>
          <p:nvPr/>
        </p:nvSpPr>
        <p:spPr bwMode="auto">
          <a:xfrm rot="17912278">
            <a:off x="3853065" y="2109551"/>
            <a:ext cx="67999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Judges</a:t>
            </a:r>
          </a:p>
        </p:txBody>
      </p:sp>
      <p:sp>
        <p:nvSpPr>
          <p:cNvPr id="16" name="Text Box 7">
            <a:extLst>
              <a:ext uri="{FF2B5EF4-FFF2-40B4-BE49-F238E27FC236}">
                <a16:creationId xmlns:a16="http://schemas.microsoft.com/office/drawing/2014/main" id="{B506469A-104F-4E8D-A570-29EB0378AF8B}"/>
              </a:ext>
            </a:extLst>
          </p:cNvPr>
          <p:cNvSpPr txBox="1">
            <a:spLocks noChangeArrowheads="1"/>
          </p:cNvSpPr>
          <p:nvPr/>
        </p:nvSpPr>
        <p:spPr bwMode="auto">
          <a:xfrm rot="17912278">
            <a:off x="5983217" y="2202119"/>
            <a:ext cx="48282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Ezra</a:t>
            </a:r>
          </a:p>
        </p:txBody>
      </p:sp>
      <p:sp>
        <p:nvSpPr>
          <p:cNvPr id="17" name="Text Box 7">
            <a:extLst>
              <a:ext uri="{FF2B5EF4-FFF2-40B4-BE49-F238E27FC236}">
                <a16:creationId xmlns:a16="http://schemas.microsoft.com/office/drawing/2014/main" id="{F958F9BD-BC58-4D56-B55A-A969FEA70533}"/>
              </a:ext>
            </a:extLst>
          </p:cNvPr>
          <p:cNvSpPr txBox="1">
            <a:spLocks noChangeArrowheads="1"/>
          </p:cNvSpPr>
          <p:nvPr/>
        </p:nvSpPr>
        <p:spPr bwMode="auto">
          <a:xfrm rot="17912278">
            <a:off x="6251317" y="2177186"/>
            <a:ext cx="62388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Esther</a:t>
            </a:r>
          </a:p>
        </p:txBody>
      </p:sp>
      <p:sp>
        <p:nvSpPr>
          <p:cNvPr id="18" name="Text Box 7">
            <a:extLst>
              <a:ext uri="{FF2B5EF4-FFF2-40B4-BE49-F238E27FC236}">
                <a16:creationId xmlns:a16="http://schemas.microsoft.com/office/drawing/2014/main" id="{FEFF28F8-891E-49BC-8C4F-C006CDF378E0}"/>
              </a:ext>
            </a:extLst>
          </p:cNvPr>
          <p:cNvSpPr txBox="1">
            <a:spLocks noChangeArrowheads="1"/>
          </p:cNvSpPr>
          <p:nvPr/>
        </p:nvSpPr>
        <p:spPr bwMode="auto">
          <a:xfrm rot="17912278">
            <a:off x="2603094" y="2048657"/>
            <a:ext cx="797013"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Numbers</a:t>
            </a:r>
          </a:p>
        </p:txBody>
      </p:sp>
      <p:pic>
        <p:nvPicPr>
          <p:cNvPr id="19" name="Picture 18">
            <a:extLst>
              <a:ext uri="{FF2B5EF4-FFF2-40B4-BE49-F238E27FC236}">
                <a16:creationId xmlns:a16="http://schemas.microsoft.com/office/drawing/2014/main" id="{29A5153D-4981-494C-B3A4-0623E9FB14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2385668" y="2522694"/>
            <a:ext cx="260003" cy="28575"/>
          </a:xfrm>
          <a:prstGeom prst="rect">
            <a:avLst/>
          </a:prstGeom>
        </p:spPr>
      </p:pic>
      <p:pic>
        <p:nvPicPr>
          <p:cNvPr id="20" name="Picture 19">
            <a:extLst>
              <a:ext uri="{FF2B5EF4-FFF2-40B4-BE49-F238E27FC236}">
                <a16:creationId xmlns:a16="http://schemas.microsoft.com/office/drawing/2014/main" id="{D12204A2-A155-4C89-86BE-9AE3890D9C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3046683" y="2522694"/>
            <a:ext cx="260003" cy="28575"/>
          </a:xfrm>
          <a:prstGeom prst="rect">
            <a:avLst/>
          </a:prstGeom>
        </p:spPr>
      </p:pic>
      <p:sp>
        <p:nvSpPr>
          <p:cNvPr id="21" name="Text Box 7">
            <a:extLst>
              <a:ext uri="{FF2B5EF4-FFF2-40B4-BE49-F238E27FC236}">
                <a16:creationId xmlns:a16="http://schemas.microsoft.com/office/drawing/2014/main" id="{2E19CD9A-ED48-4B6B-8306-993097CF47FF}"/>
              </a:ext>
            </a:extLst>
          </p:cNvPr>
          <p:cNvSpPr txBox="1">
            <a:spLocks noChangeArrowheads="1"/>
          </p:cNvSpPr>
          <p:nvPr/>
        </p:nvSpPr>
        <p:spPr bwMode="auto">
          <a:xfrm rot="17912278">
            <a:off x="2450440" y="2047953"/>
            <a:ext cx="79541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Leviticus</a:t>
            </a:r>
          </a:p>
        </p:txBody>
      </p:sp>
      <p:sp>
        <p:nvSpPr>
          <p:cNvPr id="22" name="Text Box 7">
            <a:extLst>
              <a:ext uri="{FF2B5EF4-FFF2-40B4-BE49-F238E27FC236}">
                <a16:creationId xmlns:a16="http://schemas.microsoft.com/office/drawing/2014/main" id="{E60FB084-9CF9-430A-BED2-7485FE559E01}"/>
              </a:ext>
            </a:extLst>
          </p:cNvPr>
          <p:cNvSpPr txBox="1">
            <a:spLocks noChangeArrowheads="1"/>
          </p:cNvSpPr>
          <p:nvPr/>
        </p:nvSpPr>
        <p:spPr bwMode="auto">
          <a:xfrm rot="17912278">
            <a:off x="2340476" y="2095949"/>
            <a:ext cx="69602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Exodus</a:t>
            </a:r>
          </a:p>
        </p:txBody>
      </p:sp>
      <p:sp>
        <p:nvSpPr>
          <p:cNvPr id="23" name="Text Box 7">
            <a:extLst>
              <a:ext uri="{FF2B5EF4-FFF2-40B4-BE49-F238E27FC236}">
                <a16:creationId xmlns:a16="http://schemas.microsoft.com/office/drawing/2014/main" id="{D7CB02B5-9506-4196-855F-81419AA75DEE}"/>
              </a:ext>
            </a:extLst>
          </p:cNvPr>
          <p:cNvSpPr txBox="1">
            <a:spLocks noChangeArrowheads="1"/>
          </p:cNvSpPr>
          <p:nvPr/>
        </p:nvSpPr>
        <p:spPr bwMode="auto">
          <a:xfrm rot="17912278">
            <a:off x="4127685" y="2123981"/>
            <a:ext cx="50687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Ruth</a:t>
            </a:r>
          </a:p>
        </p:txBody>
      </p:sp>
      <p:sp>
        <p:nvSpPr>
          <p:cNvPr id="24" name="Text Box 7">
            <a:extLst>
              <a:ext uri="{FF2B5EF4-FFF2-40B4-BE49-F238E27FC236}">
                <a16:creationId xmlns:a16="http://schemas.microsoft.com/office/drawing/2014/main" id="{7E20E153-BAA3-416C-9468-FFC334ADD7D8}"/>
              </a:ext>
            </a:extLst>
          </p:cNvPr>
          <p:cNvSpPr txBox="1">
            <a:spLocks noChangeArrowheads="1"/>
          </p:cNvSpPr>
          <p:nvPr/>
        </p:nvSpPr>
        <p:spPr bwMode="auto">
          <a:xfrm rot="17912278">
            <a:off x="3190544" y="2097303"/>
            <a:ext cx="67999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Joshua</a:t>
            </a:r>
          </a:p>
        </p:txBody>
      </p:sp>
      <p:pic>
        <p:nvPicPr>
          <p:cNvPr id="25" name="Picture 24">
            <a:extLst>
              <a:ext uri="{FF2B5EF4-FFF2-40B4-BE49-F238E27FC236}">
                <a16:creationId xmlns:a16="http://schemas.microsoft.com/office/drawing/2014/main" id="{B1B3C3BF-65E8-429B-AD15-180F052096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4641234" y="2517414"/>
            <a:ext cx="260003" cy="28575"/>
          </a:xfrm>
          <a:prstGeom prst="rect">
            <a:avLst/>
          </a:prstGeom>
        </p:spPr>
      </p:pic>
      <p:sp>
        <p:nvSpPr>
          <p:cNvPr id="26" name="Text Box 7">
            <a:extLst>
              <a:ext uri="{FF2B5EF4-FFF2-40B4-BE49-F238E27FC236}">
                <a16:creationId xmlns:a16="http://schemas.microsoft.com/office/drawing/2014/main" id="{72BAF219-A2E3-4F63-BF54-D40F9E646EA9}"/>
              </a:ext>
            </a:extLst>
          </p:cNvPr>
          <p:cNvSpPr txBox="1">
            <a:spLocks noChangeArrowheads="1"/>
          </p:cNvSpPr>
          <p:nvPr/>
        </p:nvSpPr>
        <p:spPr bwMode="auto">
          <a:xfrm rot="17912278">
            <a:off x="4606413" y="2046193"/>
            <a:ext cx="803425"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1 Samuel</a:t>
            </a:r>
          </a:p>
        </p:txBody>
      </p:sp>
      <p:sp>
        <p:nvSpPr>
          <p:cNvPr id="27" name="Text Box 7">
            <a:extLst>
              <a:ext uri="{FF2B5EF4-FFF2-40B4-BE49-F238E27FC236}">
                <a16:creationId xmlns:a16="http://schemas.microsoft.com/office/drawing/2014/main" id="{B58D03E0-B764-437E-B238-AA16D3CDBEE0}"/>
              </a:ext>
            </a:extLst>
          </p:cNvPr>
          <p:cNvSpPr txBox="1">
            <a:spLocks noChangeArrowheads="1"/>
          </p:cNvSpPr>
          <p:nvPr/>
        </p:nvSpPr>
        <p:spPr bwMode="auto">
          <a:xfrm rot="17912278">
            <a:off x="4763103" y="2046193"/>
            <a:ext cx="803425"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2 Samuel</a:t>
            </a:r>
          </a:p>
        </p:txBody>
      </p:sp>
      <p:sp>
        <p:nvSpPr>
          <p:cNvPr id="28" name="Text Box 7">
            <a:extLst>
              <a:ext uri="{FF2B5EF4-FFF2-40B4-BE49-F238E27FC236}">
                <a16:creationId xmlns:a16="http://schemas.microsoft.com/office/drawing/2014/main" id="{F1520AA9-26C0-4203-8FB9-E4F00DC2F064}"/>
              </a:ext>
            </a:extLst>
          </p:cNvPr>
          <p:cNvSpPr txBox="1">
            <a:spLocks noChangeArrowheads="1"/>
          </p:cNvSpPr>
          <p:nvPr/>
        </p:nvSpPr>
        <p:spPr bwMode="auto">
          <a:xfrm rot="17912278">
            <a:off x="4971587" y="2091373"/>
            <a:ext cx="694421"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1 Kings</a:t>
            </a:r>
          </a:p>
        </p:txBody>
      </p:sp>
      <p:sp>
        <p:nvSpPr>
          <p:cNvPr id="29" name="Text Box 7">
            <a:extLst>
              <a:ext uri="{FF2B5EF4-FFF2-40B4-BE49-F238E27FC236}">
                <a16:creationId xmlns:a16="http://schemas.microsoft.com/office/drawing/2014/main" id="{CA87BCCC-FA05-4325-8F2F-EAAE33CEBA9D}"/>
              </a:ext>
            </a:extLst>
          </p:cNvPr>
          <p:cNvSpPr txBox="1">
            <a:spLocks noChangeArrowheads="1"/>
          </p:cNvSpPr>
          <p:nvPr/>
        </p:nvSpPr>
        <p:spPr bwMode="auto">
          <a:xfrm rot="17912278">
            <a:off x="5388507" y="2077928"/>
            <a:ext cx="694421"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2 Kings</a:t>
            </a:r>
          </a:p>
        </p:txBody>
      </p:sp>
      <p:sp>
        <p:nvSpPr>
          <p:cNvPr id="30" name="Text Box 7">
            <a:extLst>
              <a:ext uri="{FF2B5EF4-FFF2-40B4-BE49-F238E27FC236}">
                <a16:creationId xmlns:a16="http://schemas.microsoft.com/office/drawing/2014/main" id="{D9FBBB47-173E-4128-9276-A6AB7544225E}"/>
              </a:ext>
            </a:extLst>
          </p:cNvPr>
          <p:cNvSpPr txBox="1">
            <a:spLocks noChangeArrowheads="1"/>
          </p:cNvSpPr>
          <p:nvPr/>
        </p:nvSpPr>
        <p:spPr bwMode="auto">
          <a:xfrm rot="17912278">
            <a:off x="6047419" y="2046201"/>
            <a:ext cx="85953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Nehemiah</a:t>
            </a:r>
          </a:p>
        </p:txBody>
      </p:sp>
      <p:pic>
        <p:nvPicPr>
          <p:cNvPr id="31" name="Picture 30">
            <a:extLst>
              <a:ext uri="{FF2B5EF4-FFF2-40B4-BE49-F238E27FC236}">
                <a16:creationId xmlns:a16="http://schemas.microsoft.com/office/drawing/2014/main" id="{429BB17F-52C2-4198-8097-ACD71C8379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142" y="2521555"/>
            <a:ext cx="6475963" cy="28575"/>
          </a:xfrm>
          <a:prstGeom prst="rect">
            <a:avLst/>
          </a:prstGeom>
        </p:spPr>
      </p:pic>
      <p:sp>
        <p:nvSpPr>
          <p:cNvPr id="32" name="Text Box 7">
            <a:extLst>
              <a:ext uri="{FF2B5EF4-FFF2-40B4-BE49-F238E27FC236}">
                <a16:creationId xmlns:a16="http://schemas.microsoft.com/office/drawing/2014/main" id="{239FE721-74B9-425C-AE3B-07751DE21BED}"/>
              </a:ext>
            </a:extLst>
          </p:cNvPr>
          <p:cNvSpPr txBox="1">
            <a:spLocks noChangeArrowheads="1"/>
          </p:cNvSpPr>
          <p:nvPr/>
        </p:nvSpPr>
        <p:spPr bwMode="auto">
          <a:xfrm rot="17912278">
            <a:off x="2651277" y="1958728"/>
            <a:ext cx="1095172"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Deuteronomy</a:t>
            </a:r>
          </a:p>
        </p:txBody>
      </p:sp>
      <p:pic>
        <p:nvPicPr>
          <p:cNvPr id="34" name="Picture 33">
            <a:extLst>
              <a:ext uri="{FF2B5EF4-FFF2-40B4-BE49-F238E27FC236}">
                <a16:creationId xmlns:a16="http://schemas.microsoft.com/office/drawing/2014/main" id="{D3B1A0CA-4A52-49BD-94C2-EF412F32D8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22026" y="2521900"/>
            <a:ext cx="2335789" cy="28575"/>
          </a:xfrm>
          <a:prstGeom prst="rect">
            <a:avLst/>
          </a:prstGeom>
        </p:spPr>
      </p:pic>
      <p:pic>
        <p:nvPicPr>
          <p:cNvPr id="36" name="Picture 35">
            <a:extLst>
              <a:ext uri="{FF2B5EF4-FFF2-40B4-BE49-F238E27FC236}">
                <a16:creationId xmlns:a16="http://schemas.microsoft.com/office/drawing/2014/main" id="{C64BA4AC-D678-422A-A011-13D6E406399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6966867" y="2525538"/>
            <a:ext cx="260003" cy="28575"/>
          </a:xfrm>
          <a:prstGeom prst="rect">
            <a:avLst/>
          </a:prstGeom>
        </p:spPr>
      </p:pic>
      <p:pic>
        <p:nvPicPr>
          <p:cNvPr id="37" name="Picture 36">
            <a:extLst>
              <a:ext uri="{FF2B5EF4-FFF2-40B4-BE49-F238E27FC236}">
                <a16:creationId xmlns:a16="http://schemas.microsoft.com/office/drawing/2014/main" id="{F2B96CE7-4C68-425B-B971-DD78919BF7C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7254440" y="2526864"/>
            <a:ext cx="260003" cy="28575"/>
          </a:xfrm>
          <a:prstGeom prst="rect">
            <a:avLst/>
          </a:prstGeom>
        </p:spPr>
      </p:pic>
      <p:pic>
        <p:nvPicPr>
          <p:cNvPr id="38" name="Picture 37">
            <a:extLst>
              <a:ext uri="{FF2B5EF4-FFF2-40B4-BE49-F238E27FC236}">
                <a16:creationId xmlns:a16="http://schemas.microsoft.com/office/drawing/2014/main" id="{5A3A7217-75D2-4B3B-A13E-DE1349B2721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8138360" y="2512290"/>
            <a:ext cx="260003" cy="28575"/>
          </a:xfrm>
          <a:prstGeom prst="rect">
            <a:avLst/>
          </a:prstGeom>
        </p:spPr>
      </p:pic>
      <p:pic>
        <p:nvPicPr>
          <p:cNvPr id="39" name="Picture 38">
            <a:extLst>
              <a:ext uri="{FF2B5EF4-FFF2-40B4-BE49-F238E27FC236}">
                <a16:creationId xmlns:a16="http://schemas.microsoft.com/office/drawing/2014/main" id="{1A24D6E4-4A84-477B-8C91-9883BF04E5E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8354370" y="2513617"/>
            <a:ext cx="260003" cy="28575"/>
          </a:xfrm>
          <a:prstGeom prst="rect">
            <a:avLst/>
          </a:prstGeom>
        </p:spPr>
      </p:pic>
      <p:sp>
        <p:nvSpPr>
          <p:cNvPr id="40" name="Text Box 7">
            <a:extLst>
              <a:ext uri="{FF2B5EF4-FFF2-40B4-BE49-F238E27FC236}">
                <a16:creationId xmlns:a16="http://schemas.microsoft.com/office/drawing/2014/main" id="{B6F5748E-E5AD-4707-8B65-E9342139AFFE}"/>
              </a:ext>
            </a:extLst>
          </p:cNvPr>
          <p:cNvSpPr txBox="1">
            <a:spLocks noChangeArrowheads="1"/>
          </p:cNvSpPr>
          <p:nvPr/>
        </p:nvSpPr>
        <p:spPr bwMode="auto">
          <a:xfrm rot="17912278">
            <a:off x="6928438" y="1841933"/>
            <a:ext cx="857927"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Gospels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 Acts 1</a:t>
            </a:r>
          </a:p>
        </p:txBody>
      </p:sp>
      <p:sp>
        <p:nvSpPr>
          <p:cNvPr id="41" name="Text Box 7">
            <a:extLst>
              <a:ext uri="{FF2B5EF4-FFF2-40B4-BE49-F238E27FC236}">
                <a16:creationId xmlns:a16="http://schemas.microsoft.com/office/drawing/2014/main" id="{848D9AFB-8BA8-4000-803E-5A805609B114}"/>
              </a:ext>
            </a:extLst>
          </p:cNvPr>
          <p:cNvSpPr txBox="1">
            <a:spLocks noChangeArrowheads="1"/>
          </p:cNvSpPr>
          <p:nvPr/>
        </p:nvSpPr>
        <p:spPr bwMode="auto">
          <a:xfrm rot="17912278">
            <a:off x="7616141" y="1994603"/>
            <a:ext cx="724878"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Acts 2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 Rev 3</a:t>
            </a:r>
          </a:p>
        </p:txBody>
      </p:sp>
      <p:sp>
        <p:nvSpPr>
          <p:cNvPr id="42" name="Text Box 7">
            <a:extLst>
              <a:ext uri="{FF2B5EF4-FFF2-40B4-BE49-F238E27FC236}">
                <a16:creationId xmlns:a16="http://schemas.microsoft.com/office/drawing/2014/main" id="{FBA68630-B411-40E7-8C80-BC4F81CB23EA}"/>
              </a:ext>
            </a:extLst>
          </p:cNvPr>
          <p:cNvSpPr txBox="1">
            <a:spLocks noChangeArrowheads="1"/>
          </p:cNvSpPr>
          <p:nvPr/>
        </p:nvSpPr>
        <p:spPr bwMode="auto">
          <a:xfrm rot="17912278">
            <a:off x="8097252" y="2061190"/>
            <a:ext cx="764953"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Rev 4-19</a:t>
            </a:r>
          </a:p>
        </p:txBody>
      </p:sp>
      <p:sp>
        <p:nvSpPr>
          <p:cNvPr id="43" name="Text Box 7">
            <a:extLst>
              <a:ext uri="{FF2B5EF4-FFF2-40B4-BE49-F238E27FC236}">
                <a16:creationId xmlns:a16="http://schemas.microsoft.com/office/drawing/2014/main" id="{3EC88DBA-D94D-47C0-9120-6EFC6B310C59}"/>
              </a:ext>
            </a:extLst>
          </p:cNvPr>
          <p:cNvSpPr txBox="1">
            <a:spLocks noChangeArrowheads="1"/>
          </p:cNvSpPr>
          <p:nvPr/>
        </p:nvSpPr>
        <p:spPr bwMode="auto">
          <a:xfrm rot="17912278">
            <a:off x="8407730" y="2061190"/>
            <a:ext cx="84350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charset="0"/>
                <a:ea typeface="ＭＳ Ｐゴシック" charset="0"/>
              </a:rPr>
              <a:t>Rev 20-22</a:t>
            </a:r>
          </a:p>
        </p:txBody>
      </p:sp>
      <p:sp>
        <p:nvSpPr>
          <p:cNvPr id="44" name="TextBox 43">
            <a:extLst>
              <a:ext uri="{FF2B5EF4-FFF2-40B4-BE49-F238E27FC236}">
                <a16:creationId xmlns:a16="http://schemas.microsoft.com/office/drawing/2014/main" id="{37D5001E-A25B-4CA6-A4C3-D12275E92B61}"/>
              </a:ext>
            </a:extLst>
          </p:cNvPr>
          <p:cNvSpPr txBox="1"/>
          <p:nvPr/>
        </p:nvSpPr>
        <p:spPr>
          <a:xfrm>
            <a:off x="259369" y="4896514"/>
            <a:ext cx="4618382" cy="83099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000000"/>
                </a:solidFill>
                <a:effectLst/>
                <a:uLnTx/>
                <a:uFillTx/>
                <a:latin typeface="system-ui"/>
                <a:ea typeface="ＭＳ Ｐゴシック" charset="0"/>
                <a:cs typeface="+mn-cs"/>
              </a:rPr>
              <a:t>24 </a:t>
            </a:r>
            <a:r>
              <a:rPr kumimoji="0" lang="en-US" sz="2400" b="0" i="0" u="none" strike="noStrike" kern="1200" cap="none" spc="0" normalizeH="0" baseline="0" noProof="0" dirty="0">
                <a:ln>
                  <a:noFill/>
                </a:ln>
                <a:solidFill>
                  <a:srgbClr val="000000"/>
                </a:solidFill>
                <a:effectLst/>
                <a:uLnTx/>
                <a:uFillTx/>
                <a:latin typeface="system-ui"/>
                <a:ea typeface="ＭＳ Ｐゴシック" charset="0"/>
                <a:cs typeface="+mn-cs"/>
              </a:rPr>
              <a:t>“A period of 70 sets of 7 has been decreed…”</a:t>
            </a: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
        <p:nvSpPr>
          <p:cNvPr id="45" name="TextBox 44">
            <a:extLst>
              <a:ext uri="{FF2B5EF4-FFF2-40B4-BE49-F238E27FC236}">
                <a16:creationId xmlns:a16="http://schemas.microsoft.com/office/drawing/2014/main" id="{F3599A60-E9A5-4A46-AD21-831ADC67D581}"/>
              </a:ext>
            </a:extLst>
          </p:cNvPr>
          <p:cNvSpPr txBox="1"/>
          <p:nvPr/>
        </p:nvSpPr>
        <p:spPr>
          <a:xfrm>
            <a:off x="376532" y="5854559"/>
            <a:ext cx="4618382" cy="83099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000000"/>
                </a:solidFill>
                <a:effectLst/>
                <a:uLnTx/>
                <a:uFillTx/>
                <a:latin typeface="system-ui"/>
                <a:ea typeface="ＭＳ Ｐゴシック" charset="0"/>
                <a:cs typeface="+mn-cs"/>
              </a:rPr>
              <a:t> 25 </a:t>
            </a:r>
            <a:r>
              <a:rPr kumimoji="0" lang="en-US" sz="2400" b="0" i="0" u="none" strike="noStrike" kern="1200" cap="none" spc="0" normalizeH="0" baseline="0" noProof="0" dirty="0">
                <a:ln>
                  <a:noFill/>
                </a:ln>
                <a:solidFill>
                  <a:srgbClr val="000000"/>
                </a:solidFill>
                <a:effectLst/>
                <a:uLnTx/>
                <a:uFillTx/>
                <a:latin typeface="system-ui"/>
                <a:ea typeface="ＭＳ Ｐゴシック" charset="0"/>
                <a:cs typeface="+mn-cs"/>
              </a:rPr>
              <a:t>. . . 7 + 62 sets until the anointed one comes</a:t>
            </a: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38448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D1AB21-3E3E-45FF-A26A-7D07FF88EA77}"/>
              </a:ext>
            </a:extLst>
          </p:cNvPr>
          <p:cNvSpPr/>
          <p:nvPr/>
        </p:nvSpPr>
        <p:spPr bwMode="auto">
          <a:xfrm>
            <a:off x="0" y="3181350"/>
            <a:ext cx="9144000" cy="3676650"/>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pic>
        <p:nvPicPr>
          <p:cNvPr id="5" name="Picture 4">
            <a:extLst>
              <a:ext uri="{FF2B5EF4-FFF2-40B4-BE49-F238E27FC236}">
                <a16:creationId xmlns:a16="http://schemas.microsoft.com/office/drawing/2014/main" id="{4625A85E-BBA5-4159-8A30-7E667E86E6D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4979" y="3429000"/>
            <a:ext cx="1905000" cy="2865120"/>
          </a:xfrm>
          <a:prstGeom prst="rect">
            <a:avLst/>
          </a:prstGeom>
        </p:spPr>
      </p:pic>
      <p:sp>
        <p:nvSpPr>
          <p:cNvPr id="6" name="TextBox 5">
            <a:extLst>
              <a:ext uri="{FF2B5EF4-FFF2-40B4-BE49-F238E27FC236}">
                <a16:creationId xmlns:a16="http://schemas.microsoft.com/office/drawing/2014/main" id="{40568969-7AFC-4FBE-8B95-6D54A05FAE4F}"/>
              </a:ext>
            </a:extLst>
          </p:cNvPr>
          <p:cNvSpPr txBox="1"/>
          <p:nvPr/>
        </p:nvSpPr>
        <p:spPr>
          <a:xfrm>
            <a:off x="3010620" y="3528204"/>
            <a:ext cx="5287992" cy="3046988"/>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system-ui"/>
                <a:ea typeface="ＭＳ Ｐゴシック" charset="0"/>
                <a:cs typeface="Arial" panose="020B0604020202020204" pitchFamily="34" charset="0"/>
              </a:rPr>
              <a:t>A divine message mediated through an individual that is directed at a person or people group and </a:t>
            </a:r>
            <a:r>
              <a:rPr kumimoji="0" lang="en-US" sz="3200" b="0" i="0" u="none" strike="noStrike" kern="1200" cap="none" spc="0" normalizeH="0" baseline="0" noProof="0" dirty="0">
                <a:ln>
                  <a:noFill/>
                </a:ln>
                <a:solidFill>
                  <a:srgbClr val="FFFF00"/>
                </a:solidFill>
                <a:effectLst/>
                <a:uLnTx/>
                <a:uFillTx/>
                <a:latin typeface="Arial Black" panose="020B0A04020102020204" pitchFamily="34" charset="0"/>
                <a:ea typeface="ＭＳ Ｐゴシック" charset="0"/>
                <a:cs typeface="Arial" panose="020B0604020202020204" pitchFamily="34" charset="0"/>
              </a:rPr>
              <a:t>intended to elicit a specific response.</a:t>
            </a:r>
          </a:p>
        </p:txBody>
      </p:sp>
      <p:sp>
        <p:nvSpPr>
          <p:cNvPr id="7" name="Rectangle 2">
            <a:extLst>
              <a:ext uri="{FF2B5EF4-FFF2-40B4-BE49-F238E27FC236}">
                <a16:creationId xmlns:a16="http://schemas.microsoft.com/office/drawing/2014/main" id="{F5FA98D6-8B1D-4E2A-8C58-7B90AFF29434}"/>
              </a:ext>
            </a:extLst>
          </p:cNvPr>
          <p:cNvSpPr txBox="1">
            <a:spLocks noChangeArrowheads="1"/>
          </p:cNvSpPr>
          <p:nvPr/>
        </p:nvSpPr>
        <p:spPr bwMode="auto">
          <a:xfrm>
            <a:off x="1058590" y="393611"/>
            <a:ext cx="5988844" cy="12799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1"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PROPHECY</a:t>
            </a:r>
            <a:endParaRPr kumimoji="0" lang="en-US" sz="3200" b="0"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90877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1" y="6092825"/>
            <a:ext cx="9204403"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Matt Lyle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CICFamily.org</a:t>
            </a:r>
          </a:p>
        </p:txBody>
      </p:sp>
      <p:sp>
        <p:nvSpPr>
          <p:cNvPr id="4" name="Rectangle 2">
            <a:extLst>
              <a:ext uri="{FF2B5EF4-FFF2-40B4-BE49-F238E27FC236}">
                <a16:creationId xmlns:a16="http://schemas.microsoft.com/office/drawing/2014/main" id="{DEEE4735-B7AE-401C-B718-F6F13BCFCAA6}"/>
              </a:ext>
            </a:extLst>
          </p:cNvPr>
          <p:cNvSpPr txBox="1">
            <a:spLocks noChangeArrowheads="1"/>
          </p:cNvSpPr>
          <p:nvPr/>
        </p:nvSpPr>
        <p:spPr bwMode="auto">
          <a:xfrm>
            <a:off x="1435100" y="3981458"/>
            <a:ext cx="2883296" cy="514350"/>
          </a:xfrm>
          <a:prstGeom prst="rect">
            <a:avLst/>
          </a:prstGeom>
          <a:noFill/>
          <a:ln w="38100">
            <a:solidFill>
              <a:schemeClr val="bg1"/>
            </a:solid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21:1-16</a:t>
            </a:r>
          </a:p>
        </p:txBody>
      </p:sp>
      <p:grpSp>
        <p:nvGrpSpPr>
          <p:cNvPr id="2" name="Group 1">
            <a:extLst>
              <a:ext uri="{FF2B5EF4-FFF2-40B4-BE49-F238E27FC236}">
                <a16:creationId xmlns:a16="http://schemas.microsoft.com/office/drawing/2014/main" id="{F3D25E54-9100-4E00-920D-C8541EEF1EE2}"/>
              </a:ext>
            </a:extLst>
          </p:cNvPr>
          <p:cNvGrpSpPr/>
          <p:nvPr/>
        </p:nvGrpSpPr>
        <p:grpSpPr>
          <a:xfrm>
            <a:off x="629839" y="1406527"/>
            <a:ext cx="7159230" cy="2180430"/>
            <a:chOff x="629839" y="1406527"/>
            <a:chExt cx="7159230" cy="2180430"/>
          </a:xfrm>
        </p:grpSpPr>
        <p:sp>
          <p:nvSpPr>
            <p:cNvPr id="8" name="Rectangle 2"/>
            <p:cNvSpPr txBox="1">
              <a:spLocks noChangeArrowheads="1"/>
            </p:cNvSpPr>
            <p:nvPr/>
          </p:nvSpPr>
          <p:spPr bwMode="auto">
            <a:xfrm>
              <a:off x="1800225" y="1529557"/>
              <a:ext cx="5988844" cy="2057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600" b="1" i="1"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4800" b="1" i="1"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6600" b="1" i="1"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NEED</a:t>
              </a:r>
              <a:endParaRPr kumimoji="0" lang="en-US" sz="5400" b="1" i="1" u="none" strike="noStrike" kern="1200" cap="none" spc="300" normalizeH="0" baseline="0" noProof="0" dirty="0">
                <a:ln>
                  <a:noFill/>
                </a:ln>
                <a:solidFill>
                  <a:srgbClr val="FFFFFF"/>
                </a:solidFill>
                <a:effectLst>
                  <a:glow rad="127000">
                    <a:srgbClr val="000000"/>
                  </a:glow>
                </a:effectLst>
                <a:uLnTx/>
                <a:uFillTx/>
                <a:latin typeface="Arial"/>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600" b="1" i="1"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PROPHECY</a:t>
              </a:r>
              <a:endParaRPr kumimoji="0" lang="en-US" sz="3200" b="0"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4E347875-88BD-49A5-B5CC-0682025A7037}"/>
                </a:ext>
              </a:extLst>
            </p:cNvPr>
            <p:cNvSpPr txBox="1">
              <a:spLocks noChangeArrowheads="1"/>
            </p:cNvSpPr>
            <p:nvPr/>
          </p:nvSpPr>
          <p:spPr bwMode="auto">
            <a:xfrm>
              <a:off x="629839" y="1406527"/>
              <a:ext cx="3470673" cy="2057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THE</a:t>
              </a:r>
              <a:r>
                <a:rPr kumimoji="0" lang="en-US" sz="6600" b="1" i="1"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3200" b="0"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FOR </a:t>
              </a:r>
              <a:r>
                <a:rPr kumimoji="0" lang="en-US" sz="6600" b="1" i="1"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endParaRPr kumimoji="0" lang="en-US" sz="3200" b="0"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401521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2E74B45-101E-44B8-9C54-3F0E0A6A886C}"/>
              </a:ext>
            </a:extLst>
          </p:cNvPr>
          <p:cNvPicPr>
            <a:picLocks noChangeAspect="1"/>
          </p:cNvPicPr>
          <p:nvPr/>
        </p:nvPicPr>
        <p:blipFill>
          <a:blip r:embed="rId3"/>
          <a:stretch>
            <a:fillRect/>
          </a:stretch>
        </p:blipFill>
        <p:spPr>
          <a:xfrm>
            <a:off x="0" y="478404"/>
            <a:ext cx="9144000" cy="6379595"/>
          </a:xfrm>
          <a:prstGeom prst="rect">
            <a:avLst/>
          </a:prstGeom>
        </p:spPr>
      </p:pic>
      <p:grpSp>
        <p:nvGrpSpPr>
          <p:cNvPr id="3" name="Group 2">
            <a:extLst>
              <a:ext uri="{FF2B5EF4-FFF2-40B4-BE49-F238E27FC236}">
                <a16:creationId xmlns:a16="http://schemas.microsoft.com/office/drawing/2014/main" id="{F498DD93-10F7-408A-9F81-ADE336566AB5}"/>
              </a:ext>
            </a:extLst>
          </p:cNvPr>
          <p:cNvGrpSpPr/>
          <p:nvPr/>
        </p:nvGrpSpPr>
        <p:grpSpPr>
          <a:xfrm>
            <a:off x="6268749" y="1924440"/>
            <a:ext cx="834758" cy="676038"/>
            <a:chOff x="3453579" y="4038601"/>
            <a:chExt cx="834758" cy="676038"/>
          </a:xfrm>
        </p:grpSpPr>
        <p:sp>
          <p:nvSpPr>
            <p:cNvPr id="4" name="Arrow: Right 3">
              <a:extLst>
                <a:ext uri="{FF2B5EF4-FFF2-40B4-BE49-F238E27FC236}">
                  <a16:creationId xmlns:a16="http://schemas.microsoft.com/office/drawing/2014/main" id="{BB6E9467-CA6B-469D-922D-A03F1719D678}"/>
                </a:ext>
              </a:extLst>
            </p:cNvPr>
            <p:cNvSpPr/>
            <p:nvPr/>
          </p:nvSpPr>
          <p:spPr>
            <a:xfrm>
              <a:off x="3453579" y="4038601"/>
              <a:ext cx="834758" cy="321988"/>
            </a:xfrm>
            <a:prstGeom prst="rightArrow">
              <a:avLst>
                <a:gd name="adj1" fmla="val 59709"/>
                <a:gd name="adj2" fmla="val 77565"/>
              </a:avLst>
            </a:prstGeom>
            <a:solidFill>
              <a:srgbClr val="002060"/>
            </a:solidFill>
            <a:ln w="25400" cap="flat" cmpd="sng" algn="ctr">
              <a:noFill/>
              <a:prstDash val="solid"/>
            </a:ln>
            <a:effectLst/>
          </p:spPr>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srgbClr val="FFFFFF"/>
                </a:solidFill>
                <a:effectLst/>
                <a:uLnTx/>
                <a:uFillTx/>
                <a:latin typeface="Times New Roman"/>
                <a:ea typeface="ＭＳ Ｐゴシック" charset="0"/>
                <a:cs typeface="+mn-cs"/>
              </a:endParaRPr>
            </a:p>
          </p:txBody>
        </p:sp>
        <p:sp>
          <p:nvSpPr>
            <p:cNvPr id="5" name="Arrow: Right 4">
              <a:extLst>
                <a:ext uri="{FF2B5EF4-FFF2-40B4-BE49-F238E27FC236}">
                  <a16:creationId xmlns:a16="http://schemas.microsoft.com/office/drawing/2014/main" id="{981CBF73-5327-4DFA-B9AD-3B4A8EBD5408}"/>
                </a:ext>
              </a:extLst>
            </p:cNvPr>
            <p:cNvSpPr/>
            <p:nvPr/>
          </p:nvSpPr>
          <p:spPr>
            <a:xfrm>
              <a:off x="3453579" y="4392651"/>
              <a:ext cx="834758" cy="321988"/>
            </a:xfrm>
            <a:prstGeom prst="rightArrow">
              <a:avLst>
                <a:gd name="adj1" fmla="val 59709"/>
                <a:gd name="adj2" fmla="val 77565"/>
              </a:avLst>
            </a:prstGeom>
            <a:solidFill>
              <a:srgbClr val="002060"/>
            </a:solidFill>
            <a:ln w="25400" cap="flat" cmpd="sng" algn="ctr">
              <a:noFill/>
              <a:prstDash val="solid"/>
            </a:ln>
            <a:effectLst/>
          </p:spPr>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srgbClr val="FFFFFF"/>
                </a:solidFill>
                <a:effectLst/>
                <a:uLnTx/>
                <a:uFillTx/>
                <a:latin typeface="Times New Roman"/>
                <a:ea typeface="ＭＳ Ｐゴシック" charset="0"/>
                <a:cs typeface="+mn-cs"/>
              </a:endParaRPr>
            </a:p>
          </p:txBody>
        </p:sp>
      </p:grpSp>
      <p:sp>
        <p:nvSpPr>
          <p:cNvPr id="6" name="TextBox 5">
            <a:extLst>
              <a:ext uri="{FF2B5EF4-FFF2-40B4-BE49-F238E27FC236}">
                <a16:creationId xmlns:a16="http://schemas.microsoft.com/office/drawing/2014/main" id="{BA99DF39-671E-425F-891E-1765E32DACDF}"/>
              </a:ext>
            </a:extLst>
          </p:cNvPr>
          <p:cNvSpPr txBox="1"/>
          <p:nvPr/>
        </p:nvSpPr>
        <p:spPr>
          <a:xfrm>
            <a:off x="685800" y="1621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ＭＳ Ｐゴシック" charset="0"/>
                <a:cs typeface="+mn-cs"/>
              </a:rPr>
              <a:t>GOOD NE    WS</a:t>
            </a:r>
          </a:p>
        </p:txBody>
      </p:sp>
      <p:sp>
        <p:nvSpPr>
          <p:cNvPr id="7" name="TextBox 6">
            <a:extLst>
              <a:ext uri="{FF2B5EF4-FFF2-40B4-BE49-F238E27FC236}">
                <a16:creationId xmlns:a16="http://schemas.microsoft.com/office/drawing/2014/main" id="{954F1407-03E7-42C6-A6AD-DE3EF3504F84}"/>
              </a:ext>
            </a:extLst>
          </p:cNvPr>
          <p:cNvSpPr txBox="1"/>
          <p:nvPr/>
        </p:nvSpPr>
        <p:spPr>
          <a:xfrm>
            <a:off x="399852" y="2764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ＭＳ Ｐゴシック" charset="0"/>
                <a:cs typeface="+mn-cs"/>
              </a:rPr>
              <a:t>ON THE MO    VE</a:t>
            </a:r>
          </a:p>
        </p:txBody>
      </p:sp>
      <p:sp>
        <p:nvSpPr>
          <p:cNvPr id="8" name="Rectangle 7">
            <a:extLst>
              <a:ext uri="{FF2B5EF4-FFF2-40B4-BE49-F238E27FC236}">
                <a16:creationId xmlns:a16="http://schemas.microsoft.com/office/drawing/2014/main" id="{B889E20D-4F51-48C1-9CAE-FE1592B9BD5D}"/>
              </a:ext>
            </a:extLst>
          </p:cNvPr>
          <p:cNvSpPr/>
          <p:nvPr/>
        </p:nvSpPr>
        <p:spPr>
          <a:xfrm>
            <a:off x="0" y="0"/>
            <a:ext cx="9144000" cy="478405"/>
          </a:xfrm>
          <a:prstGeom prst="rect">
            <a:avLst/>
          </a:prstGeom>
          <a:solidFill>
            <a:srgbClr val="002060"/>
          </a:solidFill>
          <a:ln w="3175" cap="flat" cmpd="sng" algn="ctr">
            <a:solidFill>
              <a:srgbClr val="002060"/>
            </a:solidFill>
            <a:prstDash val="solid"/>
          </a:ln>
          <a:effectLst/>
        </p:spPr>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ＭＳ Ｐゴシック" charset="0"/>
              <a:cs typeface="+mn-cs"/>
            </a:endParaRPr>
          </a:p>
        </p:txBody>
      </p:sp>
      <p:grpSp>
        <p:nvGrpSpPr>
          <p:cNvPr id="9" name="Group 8">
            <a:extLst>
              <a:ext uri="{FF2B5EF4-FFF2-40B4-BE49-F238E27FC236}">
                <a16:creationId xmlns:a16="http://schemas.microsoft.com/office/drawing/2014/main" id="{7FDFC49F-4864-4759-8913-28849C869648}"/>
              </a:ext>
            </a:extLst>
          </p:cNvPr>
          <p:cNvGrpSpPr/>
          <p:nvPr/>
        </p:nvGrpSpPr>
        <p:grpSpPr>
          <a:xfrm>
            <a:off x="6268749" y="2980090"/>
            <a:ext cx="834758" cy="676038"/>
            <a:chOff x="3453579" y="4038601"/>
            <a:chExt cx="834758" cy="676038"/>
          </a:xfrm>
        </p:grpSpPr>
        <p:sp>
          <p:nvSpPr>
            <p:cNvPr id="10" name="Arrow: Right 9">
              <a:extLst>
                <a:ext uri="{FF2B5EF4-FFF2-40B4-BE49-F238E27FC236}">
                  <a16:creationId xmlns:a16="http://schemas.microsoft.com/office/drawing/2014/main" id="{19A5B9F6-0C48-40FE-96BB-FFA0FA41D37B}"/>
                </a:ext>
              </a:extLst>
            </p:cNvPr>
            <p:cNvSpPr/>
            <p:nvPr/>
          </p:nvSpPr>
          <p:spPr>
            <a:xfrm>
              <a:off x="3453579" y="4038601"/>
              <a:ext cx="834758" cy="321988"/>
            </a:xfrm>
            <a:prstGeom prst="rightArrow">
              <a:avLst>
                <a:gd name="adj1" fmla="val 59709"/>
                <a:gd name="adj2" fmla="val 77565"/>
              </a:avLst>
            </a:prstGeom>
            <a:solidFill>
              <a:srgbClr val="002060"/>
            </a:solidFill>
            <a:ln w="25400" cap="flat" cmpd="sng" algn="ctr">
              <a:noFill/>
              <a:prstDash val="solid"/>
            </a:ln>
            <a:effectLst/>
          </p:spPr>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srgbClr val="FFFFFF"/>
                </a:solidFill>
                <a:effectLst/>
                <a:uLnTx/>
                <a:uFillTx/>
                <a:latin typeface="Times New Roman"/>
                <a:ea typeface="ＭＳ Ｐゴシック" charset="0"/>
                <a:cs typeface="+mn-cs"/>
              </a:endParaRPr>
            </a:p>
          </p:txBody>
        </p:sp>
        <p:sp>
          <p:nvSpPr>
            <p:cNvPr id="11" name="Arrow: Right 10">
              <a:extLst>
                <a:ext uri="{FF2B5EF4-FFF2-40B4-BE49-F238E27FC236}">
                  <a16:creationId xmlns:a16="http://schemas.microsoft.com/office/drawing/2014/main" id="{3B7C88E5-E639-414E-AFC8-5F25BBD3B60A}"/>
                </a:ext>
              </a:extLst>
            </p:cNvPr>
            <p:cNvSpPr/>
            <p:nvPr/>
          </p:nvSpPr>
          <p:spPr>
            <a:xfrm>
              <a:off x="3453579" y="4392651"/>
              <a:ext cx="834758" cy="321988"/>
            </a:xfrm>
            <a:prstGeom prst="rightArrow">
              <a:avLst>
                <a:gd name="adj1" fmla="val 59709"/>
                <a:gd name="adj2" fmla="val 77565"/>
              </a:avLst>
            </a:prstGeom>
            <a:solidFill>
              <a:srgbClr val="002060"/>
            </a:solidFill>
            <a:ln w="25400" cap="flat" cmpd="sng" algn="ctr">
              <a:noFill/>
              <a:prstDash val="solid"/>
            </a:ln>
            <a:effectLst/>
          </p:spPr>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srgbClr val="FFFFFF"/>
                </a:solidFill>
                <a:effectLst/>
                <a:uLnTx/>
                <a:uFillTx/>
                <a:latin typeface="Times New Roman"/>
                <a:ea typeface="ＭＳ Ｐゴシック" charset="0"/>
                <a:cs typeface="+mn-cs"/>
              </a:endParaRPr>
            </a:p>
          </p:txBody>
        </p:sp>
      </p:grpSp>
      <p:sp>
        <p:nvSpPr>
          <p:cNvPr id="12" name="TextBox 11">
            <a:extLst>
              <a:ext uri="{FF2B5EF4-FFF2-40B4-BE49-F238E27FC236}">
                <a16:creationId xmlns:a16="http://schemas.microsoft.com/office/drawing/2014/main" id="{67F178CC-66C7-4188-9B90-3F5FA209B671}"/>
              </a:ext>
            </a:extLst>
          </p:cNvPr>
          <p:cNvSpPr txBox="1"/>
          <p:nvPr/>
        </p:nvSpPr>
        <p:spPr>
          <a:xfrm>
            <a:off x="2763297" y="3916175"/>
            <a:ext cx="5561355" cy="1077218"/>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ＭＳ Ｐゴシック" charset="0"/>
                <a:cs typeface="+mn-cs"/>
              </a:rPr>
              <a:t>God’s work through the early church in</a:t>
            </a:r>
          </a:p>
        </p:txBody>
      </p:sp>
      <p:sp>
        <p:nvSpPr>
          <p:cNvPr id="13" name="TextBox 12">
            <a:extLst>
              <a:ext uri="{FF2B5EF4-FFF2-40B4-BE49-F238E27FC236}">
                <a16:creationId xmlns:a16="http://schemas.microsoft.com/office/drawing/2014/main" id="{DF9BCD23-7E3B-46DF-AAC0-3875CD06A278}"/>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ＭＳ Ｐゴシック" charset="0"/>
                <a:cs typeface="+mn-cs"/>
              </a:rPr>
              <a:t>Acts</a:t>
            </a:r>
            <a:endParaRPr kumimoji="0" lang="en-US" sz="8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ＭＳ Ｐゴシック" charset="0"/>
              <a:cs typeface="+mn-cs"/>
            </a:endParaRPr>
          </a:p>
        </p:txBody>
      </p:sp>
    </p:spTree>
    <p:extLst>
      <p:ext uri="{BB962C8B-B14F-4D97-AF65-F5344CB8AC3E}">
        <p14:creationId xmlns:p14="http://schemas.microsoft.com/office/powerpoint/2010/main" val="41096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11A5E6E9-03BD-45BC-9BB6-7266CC49F88C}"/>
              </a:ext>
            </a:extLst>
          </p:cNvPr>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“To the remotest part of the earth” (Acts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Times New Roman"/>
                <a:cs typeface="Times New Roman"/>
              </a:rPr>
              <a:t>Acts </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9  13       14    15  16          18           21     27     28</a:t>
            </a:r>
          </a:p>
        </p:txBody>
      </p:sp>
      <p:sp>
        <p:nvSpPr>
          <p:cNvPr id="3" name="Text Box 16">
            <a:extLst>
              <a:ext uri="{FF2B5EF4-FFF2-40B4-BE49-F238E27FC236}">
                <a16:creationId xmlns:a16="http://schemas.microsoft.com/office/drawing/2014/main" id="{A06BD07B-BB57-4695-B3CF-B7C10D72FDC6}"/>
              </a:ext>
            </a:extLst>
          </p:cNvPr>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Fall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Council</a:t>
            </a:r>
          </a:p>
        </p:txBody>
      </p:sp>
      <p:sp>
        <p:nvSpPr>
          <p:cNvPr id="5" name="Line 19">
            <a:extLst>
              <a:ext uri="{FF2B5EF4-FFF2-40B4-BE49-F238E27FC236}">
                <a16:creationId xmlns:a16="http://schemas.microsoft.com/office/drawing/2014/main" id="{6C95369E-81AA-4EEA-AED7-A9F4ADF0943D}"/>
              </a:ext>
            </a:extLst>
          </p:cNvPr>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6" name="Text Box 20">
            <a:extLst>
              <a:ext uri="{FF2B5EF4-FFF2-40B4-BE49-F238E27FC236}">
                <a16:creationId xmlns:a16="http://schemas.microsoft.com/office/drawing/2014/main" id="{DBD08AA5-C1A3-4CE1-9E27-5DA5CBC2F7B0}"/>
              </a:ext>
            </a:extLst>
          </p:cNvPr>
          <p:cNvSpPr txBox="1">
            <a:spLocks noChangeArrowheads="1"/>
          </p:cNvSpPr>
          <p:nvPr/>
        </p:nvSpPr>
        <p:spPr bwMode="auto">
          <a:xfrm>
            <a:off x="8296275" y="2324100"/>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Spring 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Expansion</a:t>
            </a: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 of Church</a:t>
            </a:r>
          </a:p>
        </p:txBody>
      </p:sp>
      <p:sp>
        <p:nvSpPr>
          <p:cNvPr id="7" name="Text Box 21">
            <a:extLst>
              <a:ext uri="{FF2B5EF4-FFF2-40B4-BE49-F238E27FC236}">
                <a16:creationId xmlns:a16="http://schemas.microsoft.com/office/drawing/2014/main" id="{946F9B6B-1278-4910-8965-87016BDBC817}"/>
              </a:ext>
            </a:extLst>
          </p:cNvPr>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35           48          49          50          52  53          57        60             62              67           68     95</a:t>
            </a:r>
          </a:p>
        </p:txBody>
      </p:sp>
      <p:sp>
        <p:nvSpPr>
          <p:cNvPr id="8" name="Text Box 7">
            <a:extLst>
              <a:ext uri="{FF2B5EF4-FFF2-40B4-BE49-F238E27FC236}">
                <a16:creationId xmlns:a16="http://schemas.microsoft.com/office/drawing/2014/main" id="{863E75D1-7DAA-4D9D-AAF4-16E5FEA45B1D}"/>
              </a:ext>
            </a:extLst>
          </p:cNvPr>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Apr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Sep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Galatia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9" name="Text Box 9">
            <a:extLst>
              <a:ext uri="{FF2B5EF4-FFF2-40B4-BE49-F238E27FC236}">
                <a16:creationId xmlns:a16="http://schemas.microsoft.com/office/drawing/2014/main" id="{B2FACFD9-2E3D-45CD-8FA8-D96B142FF0B5}"/>
              </a:ext>
            </a:extLst>
          </p:cNvPr>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53-</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May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Asia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4" name="Title 33">
            <a:extLst>
              <a:ext uri="{FF2B5EF4-FFF2-40B4-BE49-F238E27FC236}">
                <a16:creationId xmlns:a16="http://schemas.microsoft.com/office/drawing/2014/main" id="{E7C9BEC3-C510-46A0-A2E5-EBD20FB7CB7A}"/>
              </a:ext>
            </a:extLst>
          </p:cNvPr>
          <p:cNvSpPr txBox="1">
            <a:spLocks/>
          </p:cNvSpPr>
          <p:nvPr/>
        </p:nvSpPr>
        <p:spPr>
          <a:xfrm>
            <a:off x="152400" y="206514"/>
            <a:ext cx="7772400" cy="707886"/>
          </a:xfrm>
          <a:prstGeom prst="rect">
            <a:avLst/>
          </a:prstGeo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algn="ctr" rtl="0" eaLnBrk="0" fontAlgn="base" hangingPunct="0">
              <a:spcBef>
                <a:spcPct val="0"/>
              </a:spcBef>
              <a:spcAft>
                <a:spcPct val="0"/>
              </a:spcAft>
              <a:defRPr sz="2400">
                <a:solidFill>
                  <a:schemeClr val="tx1"/>
                </a:solidFill>
                <a:latin typeface="Times New Roman" charset="0"/>
                <a:ea typeface="ＭＳ Ｐゴシック" charset="0"/>
                <a:cs typeface="ＭＳ Ｐゴシック" charset="0"/>
              </a:defRPr>
            </a:lvl1pPr>
            <a:lvl2pPr marL="37931725" indent="-37474525" algn="ctr" rtl="0" eaLnBrk="0" fontAlgn="base" hangingPunct="0">
              <a:spcBef>
                <a:spcPct val="0"/>
              </a:spcBef>
              <a:spcAft>
                <a:spcPct val="0"/>
              </a:spcAft>
              <a:defRPr sz="2400">
                <a:solidFill>
                  <a:schemeClr val="tx1"/>
                </a:solidFill>
                <a:latin typeface="Times New Roman" charset="0"/>
                <a:ea typeface="ＭＳ Ｐゴシック" charset="0"/>
                <a:cs typeface="ＭＳ Ｐゴシック" pitchFamily="-108" charset="-128"/>
              </a:defRPr>
            </a:lvl2pPr>
            <a:lvl3pPr algn="ctr" rtl="0" eaLnBrk="0" fontAlgn="base" hangingPunct="0">
              <a:spcBef>
                <a:spcPct val="0"/>
              </a:spcBef>
              <a:spcAft>
                <a:spcPct val="0"/>
              </a:spcAft>
              <a:defRPr sz="2400">
                <a:solidFill>
                  <a:schemeClr val="tx1"/>
                </a:solidFill>
                <a:latin typeface="Times New Roman" charset="0"/>
                <a:ea typeface="ＭＳ Ｐゴシック" charset="0"/>
                <a:cs typeface="ＭＳ Ｐゴシック" pitchFamily="-108" charset="-128"/>
              </a:defRPr>
            </a:lvl3pPr>
            <a:lvl4pPr algn="ctr" rtl="0" eaLnBrk="0" fontAlgn="base" hangingPunct="0">
              <a:spcBef>
                <a:spcPct val="0"/>
              </a:spcBef>
              <a:spcAft>
                <a:spcPct val="0"/>
              </a:spcAft>
              <a:defRPr sz="2400">
                <a:solidFill>
                  <a:schemeClr val="tx1"/>
                </a:solidFill>
                <a:latin typeface="Times New Roman" charset="0"/>
                <a:ea typeface="ＭＳ Ｐゴシック" charset="0"/>
                <a:cs typeface="ＭＳ Ｐゴシック" pitchFamily="-108" charset="-128"/>
              </a:defRPr>
            </a:lvl4pPr>
            <a:lvl5pPr algn="ctr" rtl="0" eaLnBrk="0" fontAlgn="base" hangingPunct="0">
              <a:spcBef>
                <a:spcPct val="0"/>
              </a:spcBef>
              <a:spcAft>
                <a:spcPct val="0"/>
              </a:spcAft>
              <a:defRPr sz="2400">
                <a:solidFill>
                  <a:schemeClr val="tx1"/>
                </a:solidFill>
                <a:latin typeface="Times New Roman" charset="0"/>
                <a:ea typeface="ＭＳ Ｐゴシック" charset="0"/>
                <a:cs typeface="ＭＳ Ｐゴシック" pitchFamily="-108" charset="-128"/>
              </a:defRPr>
            </a:lvl5pPr>
            <a:lvl6pPr marL="457200" algn="ctr" rtl="0" eaLnBrk="0" fontAlgn="base" hangingPunct="0">
              <a:spcBef>
                <a:spcPct val="0"/>
              </a:spcBef>
              <a:spcAft>
                <a:spcPct val="0"/>
              </a:spcAft>
              <a:defRPr sz="2400">
                <a:solidFill>
                  <a:schemeClr val="tx1"/>
                </a:solidFill>
                <a:latin typeface="Times New Roman" charset="0"/>
                <a:ea typeface="ＭＳ Ｐゴシック" charset="0"/>
              </a:defRPr>
            </a:lvl6pPr>
            <a:lvl7pPr marL="914400" algn="ctr" rtl="0" eaLnBrk="0" fontAlgn="base" hangingPunct="0">
              <a:spcBef>
                <a:spcPct val="0"/>
              </a:spcBef>
              <a:spcAft>
                <a:spcPct val="0"/>
              </a:spcAft>
              <a:defRPr sz="2400">
                <a:solidFill>
                  <a:schemeClr val="tx1"/>
                </a:solidFill>
                <a:latin typeface="Times New Roman" charset="0"/>
                <a:ea typeface="ＭＳ Ｐゴシック" charset="0"/>
              </a:defRPr>
            </a:lvl7pPr>
            <a:lvl8pPr marL="1371600" algn="ctr" rtl="0" eaLnBrk="0" fontAlgn="base" hangingPunct="0">
              <a:spcBef>
                <a:spcPct val="0"/>
              </a:spcBef>
              <a:spcAft>
                <a:spcPct val="0"/>
              </a:spcAft>
              <a:defRPr sz="2400">
                <a:solidFill>
                  <a:schemeClr val="tx1"/>
                </a:solidFill>
                <a:latin typeface="Times New Roman" charset="0"/>
                <a:ea typeface="ＭＳ Ｐゴシック" charset="0"/>
              </a:defRPr>
            </a:lvl8pPr>
            <a:lvl9pPr marL="1828800" algn="ctr" rtl="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Times New Roman" charset="0"/>
              </a:rPr>
              <a:t>Timeline “Acts”</a:t>
            </a:r>
          </a:p>
        </p:txBody>
      </p:sp>
      <p:sp>
        <p:nvSpPr>
          <p:cNvPr id="36" name="Text Box 7">
            <a:extLst>
              <a:ext uri="{FF2B5EF4-FFF2-40B4-BE49-F238E27FC236}">
                <a16:creationId xmlns:a16="http://schemas.microsoft.com/office/drawing/2014/main" id="{17938FCE-5759-45FE-A4A1-C6B306E62DCD}"/>
              </a:ext>
            </a:extLst>
          </p:cNvPr>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50-</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Aegean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6" name="Text Box 17">
            <a:extLst>
              <a:ext uri="{FF2B5EF4-FFF2-40B4-BE49-F238E27FC236}">
                <a16:creationId xmlns:a16="http://schemas.microsoft.com/office/drawing/2014/main" id="{2CF49411-3041-4620-843E-FD69A438B291}"/>
              </a:ext>
            </a:extLst>
          </p:cNvPr>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Summer 35-</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Damascus</a:t>
            </a:r>
            <a:b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Antioch</a:t>
            </a:r>
          </a:p>
        </p:txBody>
      </p:sp>
      <p:grpSp>
        <p:nvGrpSpPr>
          <p:cNvPr id="51" name="Group 50">
            <a:extLst>
              <a:ext uri="{FF2B5EF4-FFF2-40B4-BE49-F238E27FC236}">
                <a16:creationId xmlns:a16="http://schemas.microsoft.com/office/drawing/2014/main" id="{56698D7D-526A-4EAB-8499-9E08FF5AA006}"/>
              </a:ext>
            </a:extLst>
          </p:cNvPr>
          <p:cNvGrpSpPr/>
          <p:nvPr/>
        </p:nvGrpSpPr>
        <p:grpSpPr>
          <a:xfrm>
            <a:off x="2286000" y="5861050"/>
            <a:ext cx="2667000" cy="369888"/>
            <a:chOff x="2286000" y="5861050"/>
            <a:chExt cx="2667000" cy="369888"/>
          </a:xfrm>
        </p:grpSpPr>
        <p:sp>
          <p:nvSpPr>
            <p:cNvPr id="48" name="Text Box 20">
              <a:extLst>
                <a:ext uri="{FF2B5EF4-FFF2-40B4-BE49-F238E27FC236}">
                  <a16:creationId xmlns:a16="http://schemas.microsoft.com/office/drawing/2014/main" id="{E51698B1-2A6F-435B-99A7-611492537B68}"/>
                </a:ext>
              </a:extLst>
            </p:cNvPr>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Journeys</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9" name="Text Box 9">
              <a:extLst>
                <a:ext uri="{FF2B5EF4-FFF2-40B4-BE49-F238E27FC236}">
                  <a16:creationId xmlns:a16="http://schemas.microsoft.com/office/drawing/2014/main" id="{84044576-4E09-4C83-AD3C-607EB0F4FF94}"/>
                </a:ext>
              </a:extLst>
            </p:cNvPr>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CFFCC"/>
                  </a:solidFill>
                  <a:effectLst/>
                  <a:uLnTx/>
                  <a:uFillTx/>
                  <a:latin typeface="Arial Narrow" charset="0"/>
                  <a:ea typeface="ＭＳ Ｐゴシック" charset="0"/>
                  <a:cs typeface="Times New Roman" charset="0"/>
                </a:rPr>
                <a:t>1234</a:t>
              </a:r>
              <a:endParaRPr kumimoji="0" lang="en-US" sz="1000" b="1" i="0" u="none" strike="noStrike" kern="1200" cap="none" spc="0" normalizeH="0" baseline="0" noProof="0" dirty="0">
                <a:ln>
                  <a:noFill/>
                </a:ln>
                <a:solidFill>
                  <a:srgbClr val="CCFFCC"/>
                </a:solidFill>
                <a:effectLst/>
                <a:uLnTx/>
                <a:uFillTx/>
                <a:latin typeface="Arial Narrow" charset="0"/>
                <a:ea typeface="ＭＳ Ｐゴシック" charset="0"/>
                <a:cs typeface="Times New Roman" charset="0"/>
              </a:endParaRPr>
            </a:p>
          </p:txBody>
        </p:sp>
      </p:grpSp>
      <p:sp>
        <p:nvSpPr>
          <p:cNvPr id="15" name="Rectangle 2">
            <a:extLst>
              <a:ext uri="{FF2B5EF4-FFF2-40B4-BE49-F238E27FC236}">
                <a16:creationId xmlns:a16="http://schemas.microsoft.com/office/drawing/2014/main" id="{76E7D309-89D1-4A15-A798-0655F9049206}"/>
              </a:ext>
            </a:extLst>
          </p:cNvPr>
          <p:cNvSpPr>
            <a:spLocks noChangeArrowheads="1"/>
          </p:cNvSpPr>
          <p:nvPr/>
        </p:nvSpPr>
        <p:spPr bwMode="auto">
          <a:xfrm>
            <a:off x="1752600" y="3868808"/>
            <a:ext cx="6324600" cy="17526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Paul taught in Ephesus </a:t>
            </a:r>
            <a:r>
              <a:rPr kumimoji="0" lang="ru-RU"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for two years, so that all of Asia heard the word of the Lord</a:t>
            </a:r>
            <a:r>
              <a:rPr kumimoji="0" lang="ru-RU"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(Acts 19:10)</a:t>
            </a:r>
            <a:endParaRPr kumimoji="0" lang="en-US"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575940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36" grpId="0" animBg="1"/>
      <p:bldP spid="1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EF209E-F977-4D72-9488-668DB7CEFE48}"/>
              </a:ext>
            </a:extLst>
          </p:cNvPr>
          <p:cNvSpPr txBox="1"/>
          <p:nvPr/>
        </p:nvSpPr>
        <p:spPr>
          <a:xfrm>
            <a:off x="430695" y="892632"/>
            <a:ext cx="8282609" cy="5072735"/>
          </a:xfrm>
          <a:prstGeom prst="rect">
            <a:avLst/>
          </a:prstGeom>
          <a:noFill/>
        </p:spPr>
        <p:txBody>
          <a:bodyPr wrap="square">
            <a:spAutoFit/>
          </a:bodyPr>
          <a:lstStyle/>
          <a:p>
            <a:pPr marL="0" marR="0" lvl="0" indent="0" algn="l" defTabSz="914400" rtl="0" eaLnBrk="1" fontAlgn="base" latinLnBrk="0" hangingPunct="1">
              <a:lnSpc>
                <a:spcPct val="108000"/>
              </a:lnSpc>
              <a:spcBef>
                <a:spcPct val="0"/>
              </a:spcBef>
              <a:spcAft>
                <a:spcPts val="600"/>
              </a:spcAft>
              <a:buClrTx/>
              <a:buSzTx/>
              <a:buFontTx/>
              <a:buNone/>
              <a:tabLst/>
              <a:defRPr/>
            </a:pPr>
            <a:r>
              <a:rPr kumimoji="0" lang="en-US" sz="3200" b="1" i="0" u="none" strike="noStrike" kern="1200" cap="none" spc="0" normalizeH="0" baseline="30000" noProof="0" dirty="0">
                <a:ln>
                  <a:noFill/>
                </a:ln>
                <a:solidFill>
                  <a:srgbClr val="FFFFFF"/>
                </a:solidFill>
                <a:effectLst/>
                <a:uLnTx/>
                <a:uFillTx/>
                <a:latin typeface="system-ui"/>
                <a:ea typeface="ＭＳ Ｐゴシック" charset="0"/>
                <a:cs typeface="+mn-cs"/>
              </a:rPr>
              <a:t>22 </a:t>
            </a:r>
            <a:r>
              <a:rPr kumimoji="0" lang="en-US" sz="3200" b="0" i="0" u="none" strike="noStrike" kern="1200" cap="none" spc="0" normalizeH="0" baseline="0" noProof="0" dirty="0">
                <a:ln>
                  <a:noFill/>
                </a:ln>
                <a:solidFill>
                  <a:srgbClr val="FFFFFF"/>
                </a:solidFill>
                <a:effectLst/>
                <a:uLnTx/>
                <a:uFillTx/>
                <a:latin typeface="system-ui"/>
                <a:ea typeface="ＭＳ Ｐゴシック" charset="0"/>
                <a:cs typeface="+mn-cs"/>
              </a:rPr>
              <a:t>“And now I am bound by the Spirit to go to Jerusalem. I don’t know what awaits me, </a:t>
            </a:r>
          </a:p>
          <a:p>
            <a:pPr marL="0" marR="0" lvl="0" indent="0" algn="l" defTabSz="914400" rtl="0" eaLnBrk="1" fontAlgn="base" latinLnBrk="0" hangingPunct="1">
              <a:lnSpc>
                <a:spcPct val="108000"/>
              </a:lnSpc>
              <a:spcBef>
                <a:spcPct val="0"/>
              </a:spcBef>
              <a:spcAft>
                <a:spcPts val="600"/>
              </a:spcAft>
              <a:buClrTx/>
              <a:buSzTx/>
              <a:buFontTx/>
              <a:buNone/>
              <a:tabLst/>
              <a:defRPr/>
            </a:pPr>
            <a:r>
              <a:rPr kumimoji="0" lang="en-US" sz="3200" b="1" i="0" u="none" strike="noStrike" kern="1200" cap="none" spc="0" normalizeH="0" baseline="30000" noProof="0" dirty="0">
                <a:ln>
                  <a:noFill/>
                </a:ln>
                <a:solidFill>
                  <a:srgbClr val="FFFFFF"/>
                </a:solidFill>
                <a:effectLst/>
                <a:uLnTx/>
                <a:uFillTx/>
                <a:latin typeface="system-ui"/>
                <a:ea typeface="ＭＳ Ｐゴシック" charset="0"/>
                <a:cs typeface="+mn-cs"/>
              </a:rPr>
              <a:t>23 </a:t>
            </a:r>
            <a:r>
              <a:rPr kumimoji="0" lang="en-US" sz="3200" b="0" i="0" u="none" strike="noStrike" kern="1200" cap="none" spc="0" normalizeH="0" baseline="0" noProof="0" dirty="0">
                <a:ln>
                  <a:noFill/>
                </a:ln>
                <a:solidFill>
                  <a:srgbClr val="FFFFFF"/>
                </a:solidFill>
                <a:effectLst/>
                <a:uLnTx/>
                <a:uFillTx/>
                <a:latin typeface="system-ui"/>
                <a:ea typeface="ＭＳ Ｐゴシック" charset="0"/>
                <a:cs typeface="+mn-cs"/>
              </a:rPr>
              <a:t>except that the Holy Spirit tells me in city after city that jail and suffering lie ahead. </a:t>
            </a:r>
          </a:p>
          <a:p>
            <a:pPr marL="0" marR="0" lvl="0" indent="0" algn="l" defTabSz="914400" rtl="0" eaLnBrk="1" fontAlgn="base" latinLnBrk="0" hangingPunct="1">
              <a:lnSpc>
                <a:spcPct val="108000"/>
              </a:lnSpc>
              <a:spcBef>
                <a:spcPct val="0"/>
              </a:spcBef>
              <a:spcAft>
                <a:spcPts val="600"/>
              </a:spcAft>
              <a:buClrTx/>
              <a:buSzTx/>
              <a:buFontTx/>
              <a:buNone/>
              <a:tabLst/>
              <a:defRPr/>
            </a:pPr>
            <a:r>
              <a:rPr kumimoji="0" lang="en-US" sz="3200" b="1" i="0" u="none" strike="noStrike" kern="1200" cap="none" spc="0" normalizeH="0" baseline="30000" noProof="0" dirty="0">
                <a:ln>
                  <a:noFill/>
                </a:ln>
                <a:solidFill>
                  <a:srgbClr val="FFFFFF"/>
                </a:solidFill>
                <a:effectLst/>
                <a:uLnTx/>
                <a:uFillTx/>
                <a:latin typeface="system-ui"/>
                <a:ea typeface="ＭＳ Ｐゴシック" charset="0"/>
                <a:cs typeface="+mn-cs"/>
              </a:rPr>
              <a:t>24 </a:t>
            </a:r>
            <a:r>
              <a:rPr kumimoji="0" lang="en-US" sz="3200" b="0" i="0" u="none" strike="noStrike" kern="1200" cap="none" spc="0" normalizeH="0" baseline="0" noProof="0" dirty="0">
                <a:ln>
                  <a:noFill/>
                </a:ln>
                <a:solidFill>
                  <a:srgbClr val="FFFFFF"/>
                </a:solidFill>
                <a:effectLst/>
                <a:uLnTx/>
                <a:uFillTx/>
                <a:latin typeface="system-ui"/>
                <a:ea typeface="ＭＳ Ｐゴシック" charset="0"/>
                <a:cs typeface="+mn-cs"/>
              </a:rPr>
              <a:t>But my life is worth nothing to me unless I use it for finishing the work assigned me by the Lord Jesus—the work of telling others the Good News about the wonderful grace of God”</a:t>
            </a:r>
          </a:p>
          <a:p>
            <a:pPr marL="0" marR="0" lvl="0" indent="0" algn="ctr" defTabSz="914400" rtl="0" eaLnBrk="1" fontAlgn="base" latinLnBrk="0" hangingPunct="1">
              <a:lnSpc>
                <a:spcPct val="108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system-ui"/>
                <a:ea typeface="ＭＳ Ｐゴシック" charset="0"/>
                <a:cs typeface="+mn-cs"/>
              </a:rPr>
              <a:t>(Acts 20:22-24 </a:t>
            </a:r>
            <a:r>
              <a:rPr kumimoji="0" lang="en-US" sz="2800" b="0" i="0" u="none" strike="noStrike" kern="1200" cap="none" spc="0" normalizeH="0" baseline="0" noProof="0" dirty="0">
                <a:ln>
                  <a:noFill/>
                </a:ln>
                <a:solidFill>
                  <a:srgbClr val="FFFFFF"/>
                </a:solidFill>
                <a:effectLst/>
                <a:uLnTx/>
                <a:uFillTx/>
                <a:latin typeface="system-ui"/>
                <a:ea typeface="ＭＳ Ｐゴシック" charset="0"/>
                <a:cs typeface="+mn-cs"/>
              </a:rPr>
              <a:t>NLT</a:t>
            </a:r>
            <a:r>
              <a:rPr kumimoji="0" lang="en-US" sz="3200" b="0" i="0" u="none" strike="noStrike" kern="1200" cap="none" spc="0" normalizeH="0" baseline="0" noProof="0" dirty="0">
                <a:ln>
                  <a:noFill/>
                </a:ln>
                <a:solidFill>
                  <a:srgbClr val="FFFFFF"/>
                </a:solidFill>
                <a:effectLst/>
                <a:uLnTx/>
                <a:uFillTx/>
                <a:latin typeface="system-ui"/>
                <a:ea typeface="ＭＳ Ｐゴシック" charset="0"/>
                <a:cs typeface="+mn-cs"/>
              </a:rPr>
              <a:t>).</a:t>
            </a:r>
            <a:endParaRPr kumimoji="0" lang="en-US" sz="3200" b="0" i="0" u="none" strike="noStrike" kern="1200" cap="none" spc="0" normalizeH="0" baseline="0" noProof="0" dirty="0">
              <a:ln>
                <a:noFill/>
              </a:ln>
              <a:solidFill>
                <a:srgbClr val="FFFFFF"/>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24812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0288001-A1D7-422E-84D0-A4B880754963}"/>
              </a:ext>
            </a:extLst>
          </p:cNvPr>
          <p:cNvSpPr txBox="1"/>
          <p:nvPr/>
        </p:nvSpPr>
        <p:spPr>
          <a:xfrm>
            <a:off x="152400" y="4699000"/>
            <a:ext cx="5194300" cy="181588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system-ui"/>
                <a:ea typeface="ＭＳ Ｐゴシック" charset="0"/>
                <a:cs typeface="+mn-cs"/>
              </a:rPr>
              <a:t>“Having carefully investigated everything from the beginning, I also have decided to write an accurate account” (Luke 1:3 NLT)</a:t>
            </a:r>
            <a:endParaRPr kumimoji="0" lang="en-US" sz="2800" b="1"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
        <p:nvSpPr>
          <p:cNvPr id="5" name="Rectangle 2">
            <a:extLst>
              <a:ext uri="{FF2B5EF4-FFF2-40B4-BE49-F238E27FC236}">
                <a16:creationId xmlns:a16="http://schemas.microsoft.com/office/drawing/2014/main" id="{B2D7F122-3CFB-3E41-8A6B-56789625261A}"/>
              </a:ext>
            </a:extLst>
          </p:cNvPr>
          <p:cNvSpPr txBox="1">
            <a:spLocks noChangeArrowheads="1"/>
          </p:cNvSpPr>
          <p:nvPr/>
        </p:nvSpPr>
        <p:spPr bwMode="auto">
          <a:xfrm>
            <a:off x="0" y="0"/>
            <a:ext cx="9144000" cy="15385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Church at Tyre</a:t>
            </a:r>
            <a:br>
              <a:rPr kumimoji="0" lang="en-US" sz="4000" b="1"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21:1-3)</a:t>
            </a:r>
            <a:endParaRPr kumimoji="0" lang="en-US" sz="1600" b="0"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55104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C16C5DA1-2352-472A-A65D-D533BD32E7C2}"/>
              </a:ext>
            </a:extLst>
          </p:cNvPr>
          <p:cNvSpPr txBox="1">
            <a:spLocks noChangeArrowheads="1"/>
          </p:cNvSpPr>
          <p:nvPr/>
        </p:nvSpPr>
        <p:spPr bwMode="auto">
          <a:xfrm>
            <a:off x="0" y="0"/>
            <a:ext cx="9144000" cy="15385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Church at Tyre</a:t>
            </a:r>
            <a:br>
              <a:rPr kumimoji="0" lang="en-US" sz="4000" b="1"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21:1-3)</a:t>
            </a:r>
            <a:endParaRPr kumimoji="0" lang="en-US" sz="1600" b="0"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TextBox 7">
            <a:extLst>
              <a:ext uri="{FF2B5EF4-FFF2-40B4-BE49-F238E27FC236}">
                <a16:creationId xmlns:a16="http://schemas.microsoft.com/office/drawing/2014/main" id="{80288001-A1D7-422E-84D0-A4B880754963}"/>
              </a:ext>
            </a:extLst>
          </p:cNvPr>
          <p:cNvSpPr txBox="1"/>
          <p:nvPr/>
        </p:nvSpPr>
        <p:spPr>
          <a:xfrm>
            <a:off x="478536" y="1554480"/>
            <a:ext cx="1947672"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ＭＳ Ｐゴシック" charset="0"/>
                <a:cs typeface="+mn-cs"/>
              </a:rPr>
              <a:t>Miletus</a:t>
            </a:r>
          </a:p>
        </p:txBody>
      </p:sp>
      <p:sp>
        <p:nvSpPr>
          <p:cNvPr id="7" name="TextBox 6">
            <a:extLst>
              <a:ext uri="{FF2B5EF4-FFF2-40B4-BE49-F238E27FC236}">
                <a16:creationId xmlns:a16="http://schemas.microsoft.com/office/drawing/2014/main" id="{2428D4C7-0D74-43E5-9F77-9DF5EC9AAA3E}"/>
              </a:ext>
            </a:extLst>
          </p:cNvPr>
          <p:cNvSpPr txBox="1"/>
          <p:nvPr/>
        </p:nvSpPr>
        <p:spPr>
          <a:xfrm>
            <a:off x="478536" y="2262861"/>
            <a:ext cx="1105589"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ＭＳ Ｐゴシック" charset="0"/>
                <a:cs typeface="+mn-cs"/>
              </a:rPr>
              <a:t>COS</a:t>
            </a:r>
          </a:p>
        </p:txBody>
      </p:sp>
      <p:sp>
        <p:nvSpPr>
          <p:cNvPr id="9" name="TextBox 8">
            <a:extLst>
              <a:ext uri="{FF2B5EF4-FFF2-40B4-BE49-F238E27FC236}">
                <a16:creationId xmlns:a16="http://schemas.microsoft.com/office/drawing/2014/main" id="{63A9022A-7D4F-40ED-90A8-D19C00F44899}"/>
              </a:ext>
            </a:extLst>
          </p:cNvPr>
          <p:cNvSpPr txBox="1"/>
          <p:nvPr/>
        </p:nvSpPr>
        <p:spPr>
          <a:xfrm>
            <a:off x="135636" y="3143668"/>
            <a:ext cx="1571244"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ＭＳ Ｐゴシック" charset="0"/>
                <a:cs typeface="+mn-cs"/>
              </a:rPr>
              <a:t>Rhodes</a:t>
            </a:r>
          </a:p>
        </p:txBody>
      </p:sp>
      <p:sp>
        <p:nvSpPr>
          <p:cNvPr id="2" name="Star: 5 Points 1">
            <a:extLst>
              <a:ext uri="{FF2B5EF4-FFF2-40B4-BE49-F238E27FC236}">
                <a16:creationId xmlns:a16="http://schemas.microsoft.com/office/drawing/2014/main" id="{97E9F313-91D5-4C18-A40D-0E104E2AF052}"/>
              </a:ext>
            </a:extLst>
          </p:cNvPr>
          <p:cNvSpPr/>
          <p:nvPr/>
        </p:nvSpPr>
        <p:spPr bwMode="auto">
          <a:xfrm>
            <a:off x="88392" y="1558838"/>
            <a:ext cx="390144" cy="284881"/>
          </a:xfrm>
          <a:prstGeom prst="star5">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1" name="Star: 5 Points 10">
            <a:extLst>
              <a:ext uri="{FF2B5EF4-FFF2-40B4-BE49-F238E27FC236}">
                <a16:creationId xmlns:a16="http://schemas.microsoft.com/office/drawing/2014/main" id="{E6ED7CEE-6025-40AB-83F1-7426241DDC71}"/>
              </a:ext>
            </a:extLst>
          </p:cNvPr>
          <p:cNvSpPr/>
          <p:nvPr/>
        </p:nvSpPr>
        <p:spPr bwMode="auto">
          <a:xfrm>
            <a:off x="135636" y="2381238"/>
            <a:ext cx="390144" cy="284881"/>
          </a:xfrm>
          <a:prstGeom prst="star5">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2" name="Star: 5 Points 11">
            <a:extLst>
              <a:ext uri="{FF2B5EF4-FFF2-40B4-BE49-F238E27FC236}">
                <a16:creationId xmlns:a16="http://schemas.microsoft.com/office/drawing/2014/main" id="{7078910C-14F6-44FD-9699-8E85D5B1B877}"/>
              </a:ext>
            </a:extLst>
          </p:cNvPr>
          <p:cNvSpPr/>
          <p:nvPr/>
        </p:nvSpPr>
        <p:spPr bwMode="auto">
          <a:xfrm>
            <a:off x="1062228" y="2850673"/>
            <a:ext cx="390144" cy="284881"/>
          </a:xfrm>
          <a:prstGeom prst="star5">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 name="Star: 5 Points 12">
            <a:extLst>
              <a:ext uri="{FF2B5EF4-FFF2-40B4-BE49-F238E27FC236}">
                <a16:creationId xmlns:a16="http://schemas.microsoft.com/office/drawing/2014/main" id="{EB4E355A-89EB-42DA-8D57-9C9C0D10EA10}"/>
              </a:ext>
            </a:extLst>
          </p:cNvPr>
          <p:cNvSpPr/>
          <p:nvPr/>
        </p:nvSpPr>
        <p:spPr bwMode="auto">
          <a:xfrm>
            <a:off x="2218944" y="2971242"/>
            <a:ext cx="390144" cy="284881"/>
          </a:xfrm>
          <a:prstGeom prst="star5">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4" name="Star: 5 Points 13">
            <a:extLst>
              <a:ext uri="{FF2B5EF4-FFF2-40B4-BE49-F238E27FC236}">
                <a16:creationId xmlns:a16="http://schemas.microsoft.com/office/drawing/2014/main" id="{9B1734FC-B9DF-4B00-AC23-3C97FFF35810}"/>
              </a:ext>
            </a:extLst>
          </p:cNvPr>
          <p:cNvSpPr/>
          <p:nvPr/>
        </p:nvSpPr>
        <p:spPr bwMode="auto">
          <a:xfrm>
            <a:off x="5946648" y="4417862"/>
            <a:ext cx="390144" cy="284881"/>
          </a:xfrm>
          <a:prstGeom prst="star5">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5" name="Star: 5 Points 14">
            <a:extLst>
              <a:ext uri="{FF2B5EF4-FFF2-40B4-BE49-F238E27FC236}">
                <a16:creationId xmlns:a16="http://schemas.microsoft.com/office/drawing/2014/main" id="{1B0F8E1A-BC8F-46D8-B9CF-76D06AFFA9D6}"/>
              </a:ext>
            </a:extLst>
          </p:cNvPr>
          <p:cNvSpPr/>
          <p:nvPr/>
        </p:nvSpPr>
        <p:spPr bwMode="auto">
          <a:xfrm>
            <a:off x="7572969" y="6349799"/>
            <a:ext cx="390144" cy="284881"/>
          </a:xfrm>
          <a:prstGeom prst="star5">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6" name="Star: 5 Points 15">
            <a:extLst>
              <a:ext uri="{FF2B5EF4-FFF2-40B4-BE49-F238E27FC236}">
                <a16:creationId xmlns:a16="http://schemas.microsoft.com/office/drawing/2014/main" id="{1485C25A-E264-4FD8-82D6-958AFD523A4C}"/>
              </a:ext>
            </a:extLst>
          </p:cNvPr>
          <p:cNvSpPr/>
          <p:nvPr/>
        </p:nvSpPr>
        <p:spPr bwMode="auto">
          <a:xfrm>
            <a:off x="8014929" y="5771174"/>
            <a:ext cx="390144" cy="284881"/>
          </a:xfrm>
          <a:prstGeom prst="star5">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7" name="TextBox 16">
            <a:extLst>
              <a:ext uri="{FF2B5EF4-FFF2-40B4-BE49-F238E27FC236}">
                <a16:creationId xmlns:a16="http://schemas.microsoft.com/office/drawing/2014/main" id="{002A6E86-E46D-45EF-9733-63DF9D386002}"/>
              </a:ext>
            </a:extLst>
          </p:cNvPr>
          <p:cNvSpPr txBox="1"/>
          <p:nvPr/>
        </p:nvSpPr>
        <p:spPr>
          <a:xfrm>
            <a:off x="1930908" y="2558752"/>
            <a:ext cx="1557528"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Black" panose="020B0A04020102020204" pitchFamily="34" charset="0"/>
                <a:ea typeface="ＭＳ Ｐゴシック" charset="0"/>
                <a:cs typeface="+mn-cs"/>
              </a:rPr>
              <a:t>Patara</a:t>
            </a:r>
            <a:endPar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ＭＳ Ｐゴシック" charset="0"/>
              <a:cs typeface="+mn-cs"/>
            </a:endParaRPr>
          </a:p>
        </p:txBody>
      </p:sp>
      <p:sp>
        <p:nvSpPr>
          <p:cNvPr id="18" name="TextBox 17">
            <a:extLst>
              <a:ext uri="{FF2B5EF4-FFF2-40B4-BE49-F238E27FC236}">
                <a16:creationId xmlns:a16="http://schemas.microsoft.com/office/drawing/2014/main" id="{F2138494-74B3-4CF9-855F-E32AF9D7752F}"/>
              </a:ext>
            </a:extLst>
          </p:cNvPr>
          <p:cNvSpPr txBox="1"/>
          <p:nvPr/>
        </p:nvSpPr>
        <p:spPr>
          <a:xfrm>
            <a:off x="5167884" y="3940313"/>
            <a:ext cx="137922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ＭＳ Ｐゴシック" charset="0"/>
                <a:cs typeface="+mn-cs"/>
              </a:rPr>
              <a:t>Cyprus</a:t>
            </a:r>
          </a:p>
        </p:txBody>
      </p:sp>
      <p:sp>
        <p:nvSpPr>
          <p:cNvPr id="19" name="TextBox 18">
            <a:extLst>
              <a:ext uri="{FF2B5EF4-FFF2-40B4-BE49-F238E27FC236}">
                <a16:creationId xmlns:a16="http://schemas.microsoft.com/office/drawing/2014/main" id="{6F2A02A1-ABA8-4FEF-BD9C-34E2B4BF9BE7}"/>
              </a:ext>
            </a:extLst>
          </p:cNvPr>
          <p:cNvSpPr txBox="1"/>
          <p:nvPr/>
        </p:nvSpPr>
        <p:spPr>
          <a:xfrm>
            <a:off x="6547104" y="6261406"/>
            <a:ext cx="1027176"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ＭＳ Ｐゴシック" charset="0"/>
                <a:cs typeface="+mn-cs"/>
              </a:rPr>
              <a:t>Tyre</a:t>
            </a:r>
          </a:p>
        </p:txBody>
      </p:sp>
      <p:sp>
        <p:nvSpPr>
          <p:cNvPr id="20" name="TextBox 19">
            <a:extLst>
              <a:ext uri="{FF2B5EF4-FFF2-40B4-BE49-F238E27FC236}">
                <a16:creationId xmlns:a16="http://schemas.microsoft.com/office/drawing/2014/main" id="{1516D830-ACBC-4D12-96A2-80F992F0987A}"/>
              </a:ext>
            </a:extLst>
          </p:cNvPr>
          <p:cNvSpPr txBox="1"/>
          <p:nvPr/>
        </p:nvSpPr>
        <p:spPr>
          <a:xfrm>
            <a:off x="6644640" y="5322195"/>
            <a:ext cx="2008083"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ＭＳ Ｐゴシック" charset="0"/>
                <a:cs typeface="+mn-cs"/>
              </a:rPr>
              <a:t>Phoenicia</a:t>
            </a:r>
          </a:p>
        </p:txBody>
      </p:sp>
    </p:spTree>
    <p:extLst>
      <p:ext uri="{BB962C8B-B14F-4D97-AF65-F5344CB8AC3E}">
        <p14:creationId xmlns:p14="http://schemas.microsoft.com/office/powerpoint/2010/main" val="2111857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9" grpId="0"/>
      <p:bldP spid="2" grpId="0" animBg="1"/>
      <p:bldP spid="11" grpId="0" animBg="1"/>
      <p:bldP spid="12" grpId="0" animBg="1"/>
      <p:bldP spid="13" grpId="0" animBg="1"/>
      <p:bldP spid="14" grpId="0" animBg="1"/>
      <p:bldP spid="15" grpId="0" animBg="1"/>
      <p:bldP spid="16" grpId="0" animBg="1"/>
      <p:bldP spid="17" grpId="0"/>
      <p:bldP spid="18" grpId="0"/>
      <p:bldP spid="19" grpId="0"/>
      <p:bldP spid="2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221F55-2624-4046-A126-1A1B60556E51}"/>
              </a:ext>
            </a:extLst>
          </p:cNvPr>
          <p:cNvPicPr>
            <a:picLocks noChangeAspect="1"/>
          </p:cNvPicPr>
          <p:nvPr/>
        </p:nvPicPr>
        <p:blipFill>
          <a:blip r:embed="rId3"/>
          <a:stretch>
            <a:fillRect/>
          </a:stretch>
        </p:blipFill>
        <p:spPr>
          <a:xfrm>
            <a:off x="1048512" y="0"/>
            <a:ext cx="7400544" cy="6840839"/>
          </a:xfrm>
          <a:prstGeom prst="rect">
            <a:avLst/>
          </a:prstGeom>
        </p:spPr>
      </p:pic>
      <p:sp>
        <p:nvSpPr>
          <p:cNvPr id="4" name="Rectangle 2">
            <a:extLst>
              <a:ext uri="{FF2B5EF4-FFF2-40B4-BE49-F238E27FC236}">
                <a16:creationId xmlns:a16="http://schemas.microsoft.com/office/drawing/2014/main" id="{EB1CA7C3-CF34-49D5-B359-79319B30CA48}"/>
              </a:ext>
            </a:extLst>
          </p:cNvPr>
          <p:cNvSpPr txBox="1">
            <a:spLocks noChangeArrowheads="1"/>
          </p:cNvSpPr>
          <p:nvPr/>
        </p:nvSpPr>
        <p:spPr bwMode="auto">
          <a:xfrm>
            <a:off x="0" y="5257628"/>
            <a:ext cx="5681472" cy="160037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Roman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Provinces</a:t>
            </a:r>
            <a:endParaRPr kumimoji="0" lang="en-US" sz="1600" b="0"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6318987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1FB07AE-A676-4079-A71A-6659678D3606}"/>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1987172" y="384048"/>
            <a:ext cx="5169656" cy="1954243"/>
          </a:xfrm>
          <a:prstGeom prst="rect">
            <a:avLst/>
          </a:prstGeom>
        </p:spPr>
      </p:pic>
      <p:sp>
        <p:nvSpPr>
          <p:cNvPr id="12" name="TextBox 11">
            <a:extLst>
              <a:ext uri="{FF2B5EF4-FFF2-40B4-BE49-F238E27FC236}">
                <a16:creationId xmlns:a16="http://schemas.microsoft.com/office/drawing/2014/main" id="{183ABF80-D696-43E6-BE64-1BB229FE3FC0}"/>
              </a:ext>
            </a:extLst>
          </p:cNvPr>
          <p:cNvSpPr txBox="1"/>
          <p:nvPr/>
        </p:nvSpPr>
        <p:spPr>
          <a:xfrm>
            <a:off x="135927" y="2941612"/>
            <a:ext cx="9008073" cy="1077218"/>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system-ui"/>
                <a:ea typeface="ＭＳ Ｐゴシック" charset="0"/>
                <a:cs typeface="+mn-cs"/>
              </a:rPr>
              <a:t>“These believers prophesied through the Holy Spirit that Paul should not go on to Jerusalem” (NLT). </a:t>
            </a:r>
            <a:endParaRPr kumimoji="0" lang="en-US" sz="3200" b="0" i="0" u="none" strike="noStrike" kern="1200" cap="none" spc="0" normalizeH="0" baseline="0" noProof="0" dirty="0">
              <a:ln>
                <a:noFill/>
              </a:ln>
              <a:solidFill>
                <a:srgbClr val="FFFFFF"/>
              </a:solidFill>
              <a:effectLst/>
              <a:uLnTx/>
              <a:uFillTx/>
              <a:latin typeface="Times New Roman" charset="0"/>
              <a:ea typeface="ＭＳ Ｐゴシック" charset="0"/>
              <a:cs typeface="+mn-cs"/>
            </a:endParaRPr>
          </a:p>
        </p:txBody>
      </p:sp>
      <p:sp>
        <p:nvSpPr>
          <p:cNvPr id="14" name="TextBox 13">
            <a:extLst>
              <a:ext uri="{FF2B5EF4-FFF2-40B4-BE49-F238E27FC236}">
                <a16:creationId xmlns:a16="http://schemas.microsoft.com/office/drawing/2014/main" id="{23C2642D-B037-430E-AA6F-11944028ED8C}"/>
              </a:ext>
            </a:extLst>
          </p:cNvPr>
          <p:cNvSpPr txBox="1"/>
          <p:nvPr/>
        </p:nvSpPr>
        <p:spPr>
          <a:xfrm>
            <a:off x="135927" y="4275821"/>
            <a:ext cx="8845806" cy="1077218"/>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system-ui"/>
                <a:ea typeface="ＭＳ Ｐゴシック" charset="0"/>
                <a:cs typeface="+mn-cs"/>
              </a:rPr>
              <a:t>“And through the Spirit they were telling Paul not to go on to Jerusalem” (NIV). </a:t>
            </a:r>
            <a:endParaRPr kumimoji="0" lang="en-US" sz="3200" b="0" i="0" u="none" strike="noStrike" kern="1200" cap="none" spc="0" normalizeH="0" baseline="0" noProof="0" dirty="0">
              <a:ln>
                <a:noFill/>
              </a:ln>
              <a:solidFill>
                <a:srgbClr val="FFFFFF"/>
              </a:solidFill>
              <a:effectLst/>
              <a:uLnTx/>
              <a:uFillTx/>
              <a:latin typeface="Times New Roman" charset="0"/>
              <a:ea typeface="ＭＳ Ｐゴシック" charset="0"/>
              <a:cs typeface="+mn-cs"/>
            </a:endParaRPr>
          </a:p>
        </p:txBody>
      </p:sp>
      <p:sp>
        <p:nvSpPr>
          <p:cNvPr id="15" name="TextBox 14">
            <a:extLst>
              <a:ext uri="{FF2B5EF4-FFF2-40B4-BE49-F238E27FC236}">
                <a16:creationId xmlns:a16="http://schemas.microsoft.com/office/drawing/2014/main" id="{5112C39A-AE62-4D9D-B1CE-F28DEB0FA9A8}"/>
              </a:ext>
            </a:extLst>
          </p:cNvPr>
          <p:cNvSpPr txBox="1"/>
          <p:nvPr/>
        </p:nvSpPr>
        <p:spPr>
          <a:xfrm>
            <a:off x="3666620" y="5731276"/>
            <a:ext cx="1987296"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system-ui"/>
                <a:ea typeface="ＭＳ Ｐゴシック" charset="0"/>
                <a:cs typeface="+mn-cs"/>
              </a:rPr>
              <a:t>Acts 21:4b</a:t>
            </a:r>
            <a:endParaRPr kumimoji="0" lang="en-US" sz="3200" b="0" i="0" u="none" strike="noStrike" kern="1200" cap="none" spc="0" normalizeH="0" baseline="0" noProof="0" dirty="0">
              <a:ln>
                <a:noFill/>
              </a:ln>
              <a:solidFill>
                <a:srgbClr val="FFFFFF"/>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291942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95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751905" y="1602018"/>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en-US" sz="3200" b="1" dirty="0">
                <a:solidFill>
                  <a:srgbClr val="FFFFFF"/>
                </a:solidFill>
                <a:effectLst>
                  <a:glow rad="127000">
                    <a:srgbClr val="000000"/>
                  </a:glow>
                </a:effectLst>
                <a:latin typeface="Arial" charset="0"/>
                <a:ea typeface="ＭＳ Ｐゴシック" charset="0"/>
                <a:cs typeface="ＭＳ Ｐゴシック" charset="0"/>
              </a:rPr>
              <a:t>Jesus has sent the Holy Spirit to form the church (1:8; 2:14-18, 33, 38-39; 10:44-47), so believers should repent and be baptized to join this new covenant community called the church (2:21, 38; 3:19; 10:43, 47-48; 17:30; 26:20). </a:t>
            </a: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27b</a:t>
            </a:r>
          </a:p>
        </p:txBody>
      </p:sp>
      <p:sp>
        <p:nvSpPr>
          <p:cNvPr id="8" name="Rectangle 2">
            <a:extLst>
              <a:ext uri="{FF2B5EF4-FFF2-40B4-BE49-F238E27FC236}">
                <a16:creationId xmlns:a16="http://schemas.microsoft.com/office/drawing/2014/main" id="{2B6D0815-ECA1-7A43-B746-1D9D5A3354F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210029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6">
            <a:extLst>
              <a:ext uri="{FF2B5EF4-FFF2-40B4-BE49-F238E27FC236}">
                <a16:creationId xmlns:a16="http://schemas.microsoft.com/office/drawing/2014/main" id="{5824B207-BFCA-4D44-8C58-D29FBF800C7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pic>
        <p:nvPicPr>
          <p:cNvPr id="3" name="Picture 36">
            <a:extLst>
              <a:ext uri="{FF2B5EF4-FFF2-40B4-BE49-F238E27FC236}">
                <a16:creationId xmlns:a16="http://schemas.microsoft.com/office/drawing/2014/main" id="{EAE237A6-5646-4A36-AC2C-2E6D0E230D4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4" name="Oval 58">
            <a:extLst>
              <a:ext uri="{FF2B5EF4-FFF2-40B4-BE49-F238E27FC236}">
                <a16:creationId xmlns:a16="http://schemas.microsoft.com/office/drawing/2014/main" id="{F96817AA-D276-4C0A-916E-1133598E0A90}"/>
              </a:ext>
            </a:extLst>
          </p:cNvPr>
          <p:cNvSpPr>
            <a:spLocks noChangeArrowheads="1"/>
          </p:cNvSpPr>
          <p:nvPr/>
        </p:nvSpPr>
        <p:spPr bwMode="auto">
          <a:xfrm>
            <a:off x="8335888" y="306733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5" name="Text Box 76">
            <a:extLst>
              <a:ext uri="{FF2B5EF4-FFF2-40B4-BE49-F238E27FC236}">
                <a16:creationId xmlns:a16="http://schemas.microsoft.com/office/drawing/2014/main" id="{48E5C7C3-5FA2-4A71-8B0A-31F44C7412E5}"/>
              </a:ext>
            </a:extLst>
          </p:cNvPr>
          <p:cNvSpPr txBox="1">
            <a:spLocks noChangeArrowheads="1"/>
          </p:cNvSpPr>
          <p:nvPr/>
        </p:nvSpPr>
        <p:spPr bwMode="auto">
          <a:xfrm>
            <a:off x="6523663" y="2680181"/>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Antioch</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6" name="Text Box 76">
            <a:extLst>
              <a:ext uri="{FF2B5EF4-FFF2-40B4-BE49-F238E27FC236}">
                <a16:creationId xmlns:a16="http://schemas.microsoft.com/office/drawing/2014/main" id="{0D16C9B0-3DE3-4007-80FB-8A9E7DD727C2}"/>
              </a:ext>
            </a:extLst>
          </p:cNvPr>
          <p:cNvSpPr txBox="1">
            <a:spLocks noChangeArrowheads="1"/>
          </p:cNvSpPr>
          <p:nvPr/>
        </p:nvSpPr>
        <p:spPr bwMode="auto">
          <a:xfrm>
            <a:off x="6262633" y="578215"/>
            <a:ext cx="1953978"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Bithynia</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7" name="Right Arrow 16">
            <a:extLst>
              <a:ext uri="{FF2B5EF4-FFF2-40B4-BE49-F238E27FC236}">
                <a16:creationId xmlns:a16="http://schemas.microsoft.com/office/drawing/2014/main" id="{F546F990-6460-42D0-90BB-8A3123767812}"/>
              </a:ext>
            </a:extLst>
          </p:cNvPr>
          <p:cNvSpPr/>
          <p:nvPr/>
        </p:nvSpPr>
        <p:spPr bwMode="auto">
          <a:xfrm rot="12983151">
            <a:off x="7265350" y="2072143"/>
            <a:ext cx="126980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8" name="Right Arrow 19">
            <a:extLst>
              <a:ext uri="{FF2B5EF4-FFF2-40B4-BE49-F238E27FC236}">
                <a16:creationId xmlns:a16="http://schemas.microsoft.com/office/drawing/2014/main" id="{2389A1BF-1735-4EE4-B88A-EEB6C809D34B}"/>
              </a:ext>
            </a:extLst>
          </p:cNvPr>
          <p:cNvSpPr/>
          <p:nvPr/>
        </p:nvSpPr>
        <p:spPr bwMode="auto">
          <a:xfrm rot="10381056">
            <a:off x="6378105" y="1723392"/>
            <a:ext cx="87004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9" name="Text Box 76">
            <a:extLst>
              <a:ext uri="{FF2B5EF4-FFF2-40B4-BE49-F238E27FC236}">
                <a16:creationId xmlns:a16="http://schemas.microsoft.com/office/drawing/2014/main" id="{0EE1A3FA-7483-407E-BC9D-1E181DCAD215}"/>
              </a:ext>
            </a:extLst>
          </p:cNvPr>
          <p:cNvSpPr txBox="1">
            <a:spLocks noChangeArrowheads="1"/>
          </p:cNvSpPr>
          <p:nvPr/>
        </p:nvSpPr>
        <p:spPr bwMode="auto">
          <a:xfrm>
            <a:off x="4635754" y="1718798"/>
            <a:ext cx="132126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Asia</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1" name="Right Arrow 17">
            <a:extLst>
              <a:ext uri="{FF2B5EF4-FFF2-40B4-BE49-F238E27FC236}">
                <a16:creationId xmlns:a16="http://schemas.microsoft.com/office/drawing/2014/main" id="{C545E1E1-380C-4310-8D7D-56FD2CA1C636}"/>
              </a:ext>
            </a:extLst>
          </p:cNvPr>
          <p:cNvSpPr/>
          <p:nvPr/>
        </p:nvSpPr>
        <p:spPr bwMode="auto">
          <a:xfrm rot="16200000">
            <a:off x="7192922" y="1186437"/>
            <a:ext cx="664607"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2" name="Right Arrow 18">
            <a:extLst>
              <a:ext uri="{FF2B5EF4-FFF2-40B4-BE49-F238E27FC236}">
                <a16:creationId xmlns:a16="http://schemas.microsoft.com/office/drawing/2014/main" id="{A0DD7A35-0B30-4670-BE2A-F629BF1AC751}"/>
              </a:ext>
            </a:extLst>
          </p:cNvPr>
          <p:cNvSpPr/>
          <p:nvPr/>
        </p:nvSpPr>
        <p:spPr bwMode="auto">
          <a:xfrm rot="11732237">
            <a:off x="5761402" y="1109617"/>
            <a:ext cx="126980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3" name="Text Box 76">
            <a:extLst>
              <a:ext uri="{FF2B5EF4-FFF2-40B4-BE49-F238E27FC236}">
                <a16:creationId xmlns:a16="http://schemas.microsoft.com/office/drawing/2014/main" id="{93D1E8D8-3366-47A7-8C3F-EF3CEC0E09C8}"/>
              </a:ext>
            </a:extLst>
          </p:cNvPr>
          <p:cNvSpPr txBox="1">
            <a:spLocks noChangeArrowheads="1"/>
          </p:cNvSpPr>
          <p:nvPr/>
        </p:nvSpPr>
        <p:spPr bwMode="auto">
          <a:xfrm>
            <a:off x="4350348" y="1210875"/>
            <a:ext cx="1417256"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Troas</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4" name="Oval 58">
            <a:extLst>
              <a:ext uri="{FF2B5EF4-FFF2-40B4-BE49-F238E27FC236}">
                <a16:creationId xmlns:a16="http://schemas.microsoft.com/office/drawing/2014/main" id="{81D394D5-A336-4600-8538-6C0D787758B4}"/>
              </a:ext>
            </a:extLst>
          </p:cNvPr>
          <p:cNvSpPr>
            <a:spLocks noChangeArrowheads="1"/>
          </p:cNvSpPr>
          <p:nvPr/>
        </p:nvSpPr>
        <p:spPr bwMode="auto">
          <a:xfrm>
            <a:off x="5284463" y="1094194"/>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5" name="&quot;No&quot; Symbol 2">
            <a:extLst>
              <a:ext uri="{FF2B5EF4-FFF2-40B4-BE49-F238E27FC236}">
                <a16:creationId xmlns:a16="http://schemas.microsoft.com/office/drawing/2014/main" id="{6F7A6C70-9B14-40AA-910F-0C87214B676B}"/>
              </a:ext>
            </a:extLst>
          </p:cNvPr>
          <p:cNvSpPr/>
          <p:nvPr/>
        </p:nvSpPr>
        <p:spPr bwMode="auto">
          <a:xfrm>
            <a:off x="7124121" y="884169"/>
            <a:ext cx="830179" cy="733926"/>
          </a:xfrm>
          <a:prstGeom prst="noSmoking">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pitchFamily="-105" charset="0"/>
              <a:ea typeface="ＭＳ Ｐゴシック" charset="0"/>
              <a:cs typeface="+mn-cs"/>
            </a:endParaRPr>
          </a:p>
        </p:txBody>
      </p:sp>
      <p:sp>
        <p:nvSpPr>
          <p:cNvPr id="16" name="&quot;No&quot; Symbol 23">
            <a:extLst>
              <a:ext uri="{FF2B5EF4-FFF2-40B4-BE49-F238E27FC236}">
                <a16:creationId xmlns:a16="http://schemas.microsoft.com/office/drawing/2014/main" id="{20DC8CF6-26F7-44A3-9E05-91ACD2DE5370}"/>
              </a:ext>
            </a:extLst>
          </p:cNvPr>
          <p:cNvSpPr/>
          <p:nvPr/>
        </p:nvSpPr>
        <p:spPr bwMode="auto">
          <a:xfrm>
            <a:off x="5881064" y="1429458"/>
            <a:ext cx="830179" cy="733926"/>
          </a:xfrm>
          <a:prstGeom prst="noSmoking">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pitchFamily="-105" charset="0"/>
              <a:ea typeface="ＭＳ Ｐゴシック" charset="0"/>
              <a:cs typeface="+mn-cs"/>
            </a:endParaRPr>
          </a:p>
        </p:txBody>
      </p:sp>
      <p:sp>
        <p:nvSpPr>
          <p:cNvPr id="19" name="Text Box 76">
            <a:extLst>
              <a:ext uri="{FF2B5EF4-FFF2-40B4-BE49-F238E27FC236}">
                <a16:creationId xmlns:a16="http://schemas.microsoft.com/office/drawing/2014/main" id="{8BEE62D5-0B5C-4FC2-9C07-B2BFB53371D8}"/>
              </a:ext>
            </a:extLst>
          </p:cNvPr>
          <p:cNvSpPr txBox="1">
            <a:spLocks noChangeArrowheads="1"/>
          </p:cNvSpPr>
          <p:nvPr/>
        </p:nvSpPr>
        <p:spPr bwMode="auto">
          <a:xfrm>
            <a:off x="3022169" y="327472"/>
            <a:ext cx="2110005"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Macedonia</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Tree>
    <p:extLst>
      <p:ext uri="{BB962C8B-B14F-4D97-AF65-F5344CB8AC3E}">
        <p14:creationId xmlns:p14="http://schemas.microsoft.com/office/powerpoint/2010/main" val="250837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par>
                          <p:cTn id="9" fill="hold">
                            <p:stCondLst>
                              <p:cond delay="0"/>
                            </p:stCondLst>
                            <p:childTnLst>
                              <p:par>
                                <p:cTn id="10" presetID="55"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strVal val="#ppt_w*0.70"/>
                                          </p:val>
                                        </p:tav>
                                        <p:tav tm="100000">
                                          <p:val>
                                            <p:strVal val="#ppt_w"/>
                                          </p:val>
                                        </p:tav>
                                      </p:tavLst>
                                    </p:anim>
                                    <p:anim calcmode="lin" valueType="num">
                                      <p:cBhvr>
                                        <p:cTn id="13" dur="1000" fill="hold"/>
                                        <p:tgtEl>
                                          <p:spTgt spid="16"/>
                                        </p:tgtEl>
                                        <p:attrNameLst>
                                          <p:attrName>ppt_h</p:attrName>
                                        </p:attrNameLst>
                                      </p:cBhvr>
                                      <p:tavLst>
                                        <p:tav tm="0">
                                          <p:val>
                                            <p:strVal val="#ppt_h"/>
                                          </p:val>
                                        </p:tav>
                                        <p:tav tm="100000">
                                          <p:val>
                                            <p:strVal val="#ppt_h"/>
                                          </p:val>
                                        </p:tav>
                                      </p:tavLst>
                                    </p:anim>
                                    <p:animEffect transition="in" filter="fade">
                                      <p:cBhvr>
                                        <p:cTn id="14" dur="1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par>
                          <p:cTn id="21" fill="hold">
                            <p:stCondLst>
                              <p:cond delay="0"/>
                            </p:stCondLst>
                            <p:childTnLst>
                              <p:par>
                                <p:cTn id="22" presetID="55"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1000" fill="hold"/>
                                        <p:tgtEl>
                                          <p:spTgt spid="15"/>
                                        </p:tgtEl>
                                        <p:attrNameLst>
                                          <p:attrName>ppt_w</p:attrName>
                                        </p:attrNameLst>
                                      </p:cBhvr>
                                      <p:tavLst>
                                        <p:tav tm="0">
                                          <p:val>
                                            <p:strVal val="#ppt_w*0.70"/>
                                          </p:val>
                                        </p:tav>
                                        <p:tav tm="100000">
                                          <p:val>
                                            <p:strVal val="#ppt_w"/>
                                          </p:val>
                                        </p:tav>
                                      </p:tavLst>
                                    </p:anim>
                                    <p:anim calcmode="lin" valueType="num">
                                      <p:cBhvr>
                                        <p:cTn id="25" dur="1000" fill="hold"/>
                                        <p:tgtEl>
                                          <p:spTgt spid="15"/>
                                        </p:tgtEl>
                                        <p:attrNameLst>
                                          <p:attrName>ppt_h</p:attrName>
                                        </p:attrNameLst>
                                      </p:cBhvr>
                                      <p:tavLst>
                                        <p:tav tm="0">
                                          <p:val>
                                            <p:strVal val="#ppt_h"/>
                                          </p:val>
                                        </p:tav>
                                        <p:tav tm="100000">
                                          <p:val>
                                            <p:strVal val="#ppt_h"/>
                                          </p:val>
                                        </p:tav>
                                      </p:tavLst>
                                    </p:anim>
                                    <p:animEffect transition="in" filter="fade">
                                      <p:cBhvr>
                                        <p:cTn id="26" dur="1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p:bldP spid="11" grpId="0" animBg="1"/>
      <p:bldP spid="12" grpId="0" animBg="1"/>
      <p:bldP spid="13" grpId="0"/>
      <p:bldP spid="14" grpId="0" animBg="1"/>
      <p:bldP spid="15" grpId="0" animBg="1"/>
      <p:bldP spid="16" grpId="0" animBg="1"/>
      <p:bldP spid="1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CEF209E-F977-4D72-9488-668DB7CEFE48}"/>
              </a:ext>
            </a:extLst>
          </p:cNvPr>
          <p:cNvSpPr txBox="1"/>
          <p:nvPr/>
        </p:nvSpPr>
        <p:spPr>
          <a:xfrm>
            <a:off x="430695" y="892632"/>
            <a:ext cx="8282609" cy="4550476"/>
          </a:xfrm>
          <a:prstGeom prst="rect">
            <a:avLst/>
          </a:prstGeom>
          <a:noFill/>
        </p:spPr>
        <p:txBody>
          <a:bodyPr wrap="square">
            <a:spAutoFit/>
          </a:bodyPr>
          <a:lstStyle/>
          <a:p>
            <a:pPr marL="0" marR="0" lvl="0" indent="0" algn="l" defTabSz="914400" rtl="0" eaLnBrk="1" fontAlgn="base" latinLnBrk="0" hangingPunct="1">
              <a:lnSpc>
                <a:spcPct val="108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system-ui"/>
                <a:ea typeface="ＭＳ Ｐゴシック" charset="0"/>
                <a:cs typeface="+mn-cs"/>
              </a:rPr>
              <a:t>Acts 20 </a:t>
            </a:r>
            <a:r>
              <a:rPr kumimoji="0" lang="en-US" sz="3200" b="1" i="0" u="none" strike="noStrike" kern="1200" cap="none" spc="0" normalizeH="0" baseline="30000" noProof="0" dirty="0">
                <a:ln>
                  <a:noFill/>
                </a:ln>
                <a:solidFill>
                  <a:srgbClr val="FFFFFF"/>
                </a:solidFill>
                <a:effectLst/>
                <a:uLnTx/>
                <a:uFillTx/>
                <a:latin typeface="system-ui"/>
                <a:ea typeface="ＭＳ Ｐゴシック" charset="0"/>
                <a:cs typeface="+mn-cs"/>
              </a:rPr>
              <a:t>22 </a:t>
            </a:r>
            <a:r>
              <a:rPr kumimoji="0" lang="en-US" sz="3200" b="0" i="0" u="none" strike="noStrike" kern="1200" cap="none" spc="0" normalizeH="0" baseline="0" noProof="0" dirty="0">
                <a:ln>
                  <a:noFill/>
                </a:ln>
                <a:solidFill>
                  <a:srgbClr val="FFFFFF"/>
                </a:solidFill>
                <a:effectLst/>
                <a:uLnTx/>
                <a:uFillTx/>
                <a:latin typeface="system-ui"/>
                <a:ea typeface="ＭＳ Ｐゴシック" charset="0"/>
                <a:cs typeface="+mn-cs"/>
              </a:rPr>
              <a:t>“And now I am bound by the Spirit to go to Jerusalem. I don’t know what awaits me, </a:t>
            </a:r>
          </a:p>
          <a:p>
            <a:pPr marL="0" marR="0" lvl="0" indent="0" algn="l" defTabSz="914400" rtl="0" eaLnBrk="1" fontAlgn="base" latinLnBrk="0" hangingPunct="1">
              <a:lnSpc>
                <a:spcPct val="108000"/>
              </a:lnSpc>
              <a:spcBef>
                <a:spcPct val="0"/>
              </a:spcBef>
              <a:spcAft>
                <a:spcPts val="600"/>
              </a:spcAft>
              <a:buClrTx/>
              <a:buSzTx/>
              <a:buFontTx/>
              <a:buNone/>
              <a:tabLst/>
              <a:defRPr/>
            </a:pPr>
            <a:r>
              <a:rPr kumimoji="0" lang="en-US" sz="3200" b="1" i="0" u="none" strike="noStrike" kern="1200" cap="none" spc="0" normalizeH="0" baseline="30000" noProof="0" dirty="0">
                <a:ln>
                  <a:noFill/>
                </a:ln>
                <a:solidFill>
                  <a:srgbClr val="FFFFFF"/>
                </a:solidFill>
                <a:effectLst/>
                <a:uLnTx/>
                <a:uFillTx/>
                <a:latin typeface="system-ui"/>
                <a:ea typeface="ＭＳ Ｐゴシック" charset="0"/>
                <a:cs typeface="+mn-cs"/>
              </a:rPr>
              <a:t>23 </a:t>
            </a:r>
            <a:r>
              <a:rPr kumimoji="0" lang="en-US" sz="3200" b="0" i="0" u="none" strike="noStrike" kern="1200" cap="none" spc="0" normalizeH="0" baseline="0" noProof="0" dirty="0">
                <a:ln>
                  <a:noFill/>
                </a:ln>
                <a:solidFill>
                  <a:srgbClr val="FFFFFF"/>
                </a:solidFill>
                <a:effectLst/>
                <a:uLnTx/>
                <a:uFillTx/>
                <a:latin typeface="system-ui"/>
                <a:ea typeface="ＭＳ Ｐゴシック" charset="0"/>
                <a:cs typeface="+mn-cs"/>
              </a:rPr>
              <a:t>except that the Holy Spirit tells me in city after city that jail and suffering lie ahead.” </a:t>
            </a:r>
          </a:p>
          <a:p>
            <a:pPr marL="0" marR="0" lvl="0" indent="0" algn="ctr" defTabSz="914400" rtl="0" eaLnBrk="1" fontAlgn="base" latinLnBrk="0" hangingPunct="1">
              <a:lnSpc>
                <a:spcPct val="108000"/>
              </a:lnSpc>
              <a:spcBef>
                <a:spcPct val="0"/>
              </a:spcBef>
              <a:spcAft>
                <a:spcPts val="60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Times New Roman" charset="0"/>
              <a:ea typeface="ＭＳ Ｐゴシック" charset="0"/>
              <a:cs typeface="+mn-cs"/>
            </a:endParaRPr>
          </a:p>
          <a:p>
            <a:pPr marL="0" marR="0" lvl="0" indent="0" algn="l" defTabSz="914400" rtl="0" eaLnBrk="1" fontAlgn="base" latinLnBrk="0" hangingPunct="1">
              <a:lnSpc>
                <a:spcPct val="108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system-ui"/>
                <a:ea typeface="ＭＳ Ｐゴシック" charset="0"/>
                <a:cs typeface="+mn-cs"/>
              </a:rPr>
              <a:t>Acts 21 </a:t>
            </a:r>
            <a:r>
              <a:rPr kumimoji="0" lang="en-US" sz="3200" b="1" i="0" u="none" strike="noStrike" kern="1200" cap="none" spc="0" normalizeH="0" baseline="30000" noProof="0" dirty="0">
                <a:ln>
                  <a:noFill/>
                </a:ln>
                <a:solidFill>
                  <a:srgbClr val="FFFFFF"/>
                </a:solidFill>
                <a:effectLst/>
                <a:uLnTx/>
                <a:uFillTx/>
                <a:latin typeface="system-ui"/>
                <a:ea typeface="ＭＳ Ｐゴシック" charset="0"/>
                <a:cs typeface="+mn-cs"/>
              </a:rPr>
              <a:t>4 </a:t>
            </a:r>
            <a:r>
              <a:rPr kumimoji="0" lang="en-US" sz="3200" b="0" i="0" u="none" strike="noStrike" kern="1200" cap="none" spc="0" normalizeH="0" baseline="0" noProof="0" dirty="0">
                <a:ln>
                  <a:noFill/>
                </a:ln>
                <a:solidFill>
                  <a:srgbClr val="FFFFFF"/>
                </a:solidFill>
                <a:effectLst/>
                <a:uLnTx/>
                <a:uFillTx/>
                <a:latin typeface="system-ui"/>
                <a:ea typeface="ＭＳ Ｐゴシック" charset="0"/>
                <a:cs typeface="+mn-cs"/>
              </a:rPr>
              <a:t> “These believers prophesied through the Holy Spirit that Paul should not go on to Jerusalem.”</a:t>
            </a:r>
            <a:endParaRPr kumimoji="0" lang="en-US" sz="3200" b="0" i="0" u="none" strike="noStrike" kern="1200" cap="none" spc="0" normalizeH="0" baseline="0" noProof="0" dirty="0">
              <a:ln>
                <a:noFill/>
              </a:ln>
              <a:solidFill>
                <a:srgbClr val="FFFFFF"/>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155361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9AFB8-95ED-4193-B1B5-A1D90992CE71}"/>
              </a:ext>
            </a:extLst>
          </p:cNvPr>
          <p:cNvSpPr txBox="1"/>
          <p:nvPr/>
        </p:nvSpPr>
        <p:spPr>
          <a:xfrm>
            <a:off x="286752" y="550273"/>
            <a:ext cx="8570495" cy="5416868"/>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sng" strike="noStrike" kern="1200" cap="none" spc="0" normalizeH="0" baseline="0" noProof="0" dirty="0">
                <a:ln>
                  <a:noFill/>
                </a:ln>
                <a:solidFill>
                  <a:srgbClr val="FFFFFF"/>
                </a:solidFill>
                <a:effectLst/>
                <a:uLnTx/>
                <a:uFillTx/>
                <a:latin typeface="system-ui"/>
                <a:ea typeface="ＭＳ Ｐゴシック" charset="0"/>
                <a:cs typeface="+mn-cs"/>
              </a:rPr>
              <a:t>How Firm a Foundation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ystem-ui"/>
              <a:ea typeface="ＭＳ Ｐゴシック"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system-ui"/>
                <a:ea typeface="ＭＳ Ｐゴシック" charset="0"/>
                <a:cs typeface="+mn-cs"/>
              </a:rPr>
              <a:t>When through the deep waters He calls thee to go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system-ui"/>
                <a:ea typeface="ＭＳ Ｐゴシック" charset="0"/>
                <a:cs typeface="+mn-cs"/>
              </a:rPr>
              <a:t>The rivers of grief shall not thee overflow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system-ui"/>
                <a:ea typeface="ＭＳ Ｐゴシック" charset="0"/>
                <a:cs typeface="+mn-cs"/>
              </a:rPr>
              <a:t>For He will be with thee in trouble to bless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system-ui"/>
                <a:ea typeface="ＭＳ Ｐゴシック" charset="0"/>
                <a:cs typeface="+mn-cs"/>
              </a:rPr>
              <a:t>And sanctify to thee thy deepest distress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ystem-ui"/>
              <a:ea typeface="ＭＳ Ｐゴシック"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system-ui"/>
                <a:ea typeface="ＭＳ Ｐゴシック" charset="0"/>
                <a:cs typeface="+mn-cs"/>
              </a:rPr>
              <a:t>When through fiery trials thy pathway shall lie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system-ui"/>
                <a:ea typeface="ＭＳ Ｐゴシック" charset="0"/>
                <a:cs typeface="+mn-cs"/>
              </a:rPr>
              <a:t>My grace all-sufficient shall be thy supply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system-ui"/>
                <a:ea typeface="ＭＳ Ｐゴシック" charset="0"/>
                <a:cs typeface="+mn-cs"/>
              </a:rPr>
              <a:t>The flames shall not hurt thee I only design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system-ui"/>
                <a:ea typeface="ＭＳ Ｐゴシック" charset="0"/>
                <a:cs typeface="+mn-cs"/>
              </a:rPr>
              <a:t>Thy dross to consume and thy gold to refine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ystem-ui"/>
              <a:ea typeface="ＭＳ Ｐゴシック" charset="0"/>
              <a:cs typeface="+mn-cs"/>
            </a:endParaRPr>
          </a:p>
        </p:txBody>
      </p:sp>
    </p:spTree>
    <p:extLst>
      <p:ext uri="{BB962C8B-B14F-4D97-AF65-F5344CB8AC3E}">
        <p14:creationId xmlns:p14="http://schemas.microsoft.com/office/powerpoint/2010/main" val="320368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C16C5DA1-2352-472A-A65D-D533BD32E7C2}"/>
              </a:ext>
            </a:extLst>
          </p:cNvPr>
          <p:cNvSpPr txBox="1">
            <a:spLocks noChangeArrowheads="1"/>
          </p:cNvSpPr>
          <p:nvPr/>
        </p:nvSpPr>
        <p:spPr bwMode="auto">
          <a:xfrm>
            <a:off x="0" y="0"/>
            <a:ext cx="9144000" cy="15401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Church at Caesarea </a:t>
            </a:r>
            <a:br>
              <a:rPr kumimoji="0" lang="en-US" sz="4000" b="1"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21:7-9) </a:t>
            </a:r>
            <a:endParaRPr kumimoji="0" lang="en-US" sz="1600" b="0" i="0" u="none" strike="noStrike" kern="1200" cap="none" spc="30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TextBox 7">
            <a:extLst>
              <a:ext uri="{FF2B5EF4-FFF2-40B4-BE49-F238E27FC236}">
                <a16:creationId xmlns:a16="http://schemas.microsoft.com/office/drawing/2014/main" id="{80288001-A1D7-422E-84D0-A4B880754963}"/>
              </a:ext>
            </a:extLst>
          </p:cNvPr>
          <p:cNvSpPr txBox="1"/>
          <p:nvPr/>
        </p:nvSpPr>
        <p:spPr>
          <a:xfrm>
            <a:off x="4708477" y="3951617"/>
            <a:ext cx="4435523" cy="255454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ＭＳ Ｐゴシック" charset="0"/>
                <a:cs typeface="+mn-cs"/>
              </a:rPr>
              <a:t>Stayed at the home of Philip the Evangelist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system-ui"/>
              <a:ea typeface="ＭＳ Ｐゴシック" charset="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ＭＳ Ｐゴシック" charset="0"/>
                <a:cs typeface="+mn-cs"/>
              </a:rPr>
              <a:t>Philip’s daughters had gift of prophecy</a:t>
            </a:r>
            <a:endParaRPr kumimoji="0" lang="en-US" sz="3200" b="1"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
        <p:nvSpPr>
          <p:cNvPr id="4" name="Star: 5 Points 3">
            <a:extLst>
              <a:ext uri="{FF2B5EF4-FFF2-40B4-BE49-F238E27FC236}">
                <a16:creationId xmlns:a16="http://schemas.microsoft.com/office/drawing/2014/main" id="{50234F25-A00D-487F-9B16-1CBFF65C82EE}"/>
              </a:ext>
            </a:extLst>
          </p:cNvPr>
          <p:cNvSpPr/>
          <p:nvPr/>
        </p:nvSpPr>
        <p:spPr bwMode="auto">
          <a:xfrm>
            <a:off x="3847130" y="1716900"/>
            <a:ext cx="390144" cy="284881"/>
          </a:xfrm>
          <a:prstGeom prst="star5">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5" name="TextBox 4">
            <a:extLst>
              <a:ext uri="{FF2B5EF4-FFF2-40B4-BE49-F238E27FC236}">
                <a16:creationId xmlns:a16="http://schemas.microsoft.com/office/drawing/2014/main" id="{01D19906-0BC1-4142-91DB-68D0987C9614}"/>
              </a:ext>
            </a:extLst>
          </p:cNvPr>
          <p:cNvSpPr txBox="1"/>
          <p:nvPr/>
        </p:nvSpPr>
        <p:spPr>
          <a:xfrm>
            <a:off x="2821265" y="1628507"/>
            <a:ext cx="1027176"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ＭＳ Ｐゴシック" charset="0"/>
                <a:cs typeface="+mn-cs"/>
              </a:rPr>
              <a:t>Tyre</a:t>
            </a:r>
          </a:p>
        </p:txBody>
      </p:sp>
      <p:sp>
        <p:nvSpPr>
          <p:cNvPr id="10" name="Star: 5 Points 9">
            <a:extLst>
              <a:ext uri="{FF2B5EF4-FFF2-40B4-BE49-F238E27FC236}">
                <a16:creationId xmlns:a16="http://schemas.microsoft.com/office/drawing/2014/main" id="{124E89DF-710E-40C1-966E-8669192CC33A}"/>
              </a:ext>
            </a:extLst>
          </p:cNvPr>
          <p:cNvSpPr/>
          <p:nvPr/>
        </p:nvSpPr>
        <p:spPr bwMode="auto">
          <a:xfrm>
            <a:off x="3456986" y="2715462"/>
            <a:ext cx="390144" cy="284881"/>
          </a:xfrm>
          <a:prstGeom prst="star5">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1" name="TextBox 10">
            <a:extLst>
              <a:ext uri="{FF2B5EF4-FFF2-40B4-BE49-F238E27FC236}">
                <a16:creationId xmlns:a16="http://schemas.microsoft.com/office/drawing/2014/main" id="{9C289706-74F4-4FBE-9F13-983DBFA12DB6}"/>
              </a:ext>
            </a:extLst>
          </p:cNvPr>
          <p:cNvSpPr txBox="1"/>
          <p:nvPr/>
        </p:nvSpPr>
        <p:spPr>
          <a:xfrm>
            <a:off x="1555845" y="2627069"/>
            <a:ext cx="1902452"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ＭＳ Ｐゴシック" charset="0"/>
                <a:cs typeface="+mn-cs"/>
              </a:rPr>
              <a:t>Ptolemais</a:t>
            </a:r>
          </a:p>
        </p:txBody>
      </p:sp>
      <p:sp>
        <p:nvSpPr>
          <p:cNvPr id="12" name="Star: 5 Points 11">
            <a:extLst>
              <a:ext uri="{FF2B5EF4-FFF2-40B4-BE49-F238E27FC236}">
                <a16:creationId xmlns:a16="http://schemas.microsoft.com/office/drawing/2014/main" id="{8149BCB3-7537-46E1-AD66-0720E4AD5D97}"/>
              </a:ext>
            </a:extLst>
          </p:cNvPr>
          <p:cNvSpPr/>
          <p:nvPr/>
        </p:nvSpPr>
        <p:spPr bwMode="auto">
          <a:xfrm>
            <a:off x="3112171" y="4040010"/>
            <a:ext cx="390144" cy="284881"/>
          </a:xfrm>
          <a:prstGeom prst="star5">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 name="TextBox 12">
            <a:extLst>
              <a:ext uri="{FF2B5EF4-FFF2-40B4-BE49-F238E27FC236}">
                <a16:creationId xmlns:a16="http://schemas.microsoft.com/office/drawing/2014/main" id="{4A036F4F-94E9-47AF-A10F-881F808CCD78}"/>
              </a:ext>
            </a:extLst>
          </p:cNvPr>
          <p:cNvSpPr txBox="1"/>
          <p:nvPr/>
        </p:nvSpPr>
        <p:spPr>
          <a:xfrm>
            <a:off x="1193372" y="3951617"/>
            <a:ext cx="192011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Black" panose="020B0A04020102020204" pitchFamily="34" charset="0"/>
                <a:ea typeface="ＭＳ Ｐゴシック" charset="0"/>
                <a:cs typeface="+mn-cs"/>
              </a:rPr>
              <a:t>Caesarea</a:t>
            </a:r>
          </a:p>
        </p:txBody>
      </p:sp>
    </p:spTree>
    <p:extLst>
      <p:ext uri="{BB962C8B-B14F-4D97-AF65-F5344CB8AC3E}">
        <p14:creationId xmlns:p14="http://schemas.microsoft.com/office/powerpoint/2010/main" val="246786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p:bldP spid="12" grpId="0" animBg="1"/>
      <p:bldP spid="1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530DE4E-9B7C-4AC6-B517-F7128355DF08}"/>
              </a:ext>
            </a:extLst>
          </p:cNvPr>
          <p:cNvSpPr txBox="1">
            <a:spLocks noChangeArrowheads="1"/>
          </p:cNvSpPr>
          <p:nvPr/>
        </p:nvSpPr>
        <p:spPr bwMode="auto">
          <a:xfrm>
            <a:off x="914401" y="730495"/>
            <a:ext cx="6967223" cy="12799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300" normalizeH="0" baseline="0" noProof="0" dirty="0">
                <a:ln>
                  <a:noFill/>
                </a:ln>
                <a:solidFill>
                  <a:srgbClr val="FFFFFF"/>
                </a:solidFill>
                <a:effectLst/>
                <a:uLnTx/>
                <a:uFillTx/>
                <a:latin typeface="system-ui"/>
                <a:ea typeface="ＭＳ Ｐゴシック" charset="0"/>
                <a:cs typeface="ＭＳ Ｐゴシック" charset="0"/>
              </a:rPr>
              <a:t>Fill in the ______ </a:t>
            </a:r>
            <a:endParaRPr kumimoji="0" lang="en-US" sz="2400" b="0" i="0" u="none" strike="noStrike" kern="1200" cap="none" spc="300" normalizeH="0" baseline="0" noProof="0" dirty="0">
              <a:ln>
                <a:noFill/>
              </a:ln>
              <a:solidFill>
                <a:srgbClr val="FFFFFF"/>
              </a:solidFill>
              <a:effectLst/>
              <a:uLnTx/>
              <a:uFillTx/>
              <a:latin typeface="system-ui"/>
              <a:ea typeface="ＭＳ Ｐゴシック" charset="0"/>
              <a:cs typeface="ＭＳ Ｐゴシック" charset="0"/>
            </a:endParaRPr>
          </a:p>
        </p:txBody>
      </p:sp>
      <p:sp>
        <p:nvSpPr>
          <p:cNvPr id="4" name="TextBox 3">
            <a:extLst>
              <a:ext uri="{FF2B5EF4-FFF2-40B4-BE49-F238E27FC236}">
                <a16:creationId xmlns:a16="http://schemas.microsoft.com/office/drawing/2014/main" id="{8A74A180-7F77-48C3-891E-00965B927271}"/>
              </a:ext>
            </a:extLst>
          </p:cNvPr>
          <p:cNvSpPr txBox="1"/>
          <p:nvPr/>
        </p:nvSpPr>
        <p:spPr>
          <a:xfrm>
            <a:off x="360947" y="2447109"/>
            <a:ext cx="8422105" cy="286232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system-ui"/>
                <a:ea typeface="ＭＳ Ｐゴシック" charset="0"/>
                <a:cs typeface="+mn-cs"/>
              </a:rPr>
              <a:t>“One who prophesies strengthens others, encourages them, and comforts them. . . . one who speaks a word of prophecy strengthens the entire church.”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system-ui"/>
                <a:ea typeface="ＭＳ Ｐゴシック" charset="0"/>
                <a:cs typeface="+mn-cs"/>
              </a:rPr>
              <a:t>(1 Cor 14:3-4 NLT)</a:t>
            </a:r>
          </a:p>
        </p:txBody>
      </p:sp>
    </p:spTree>
    <p:extLst>
      <p:ext uri="{BB962C8B-B14F-4D97-AF65-F5344CB8AC3E}">
        <p14:creationId xmlns:p14="http://schemas.microsoft.com/office/powerpoint/2010/main" val="28889401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530DE4E-9B7C-4AC6-B517-F7128355DF08}"/>
              </a:ext>
            </a:extLst>
          </p:cNvPr>
          <p:cNvSpPr txBox="1">
            <a:spLocks noChangeArrowheads="1"/>
          </p:cNvSpPr>
          <p:nvPr/>
        </p:nvSpPr>
        <p:spPr bwMode="auto">
          <a:xfrm>
            <a:off x="1088387" y="268656"/>
            <a:ext cx="6967223" cy="12799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300" normalizeH="0" baseline="0" noProof="0" dirty="0">
                <a:ln>
                  <a:noFill/>
                </a:ln>
                <a:solidFill>
                  <a:srgbClr val="FFFFFF"/>
                </a:solidFill>
                <a:effectLst/>
                <a:uLnTx/>
                <a:uFillTx/>
                <a:latin typeface="system-ui"/>
                <a:ea typeface="ＭＳ Ｐゴシック" charset="0"/>
                <a:cs typeface="ＭＳ Ｐゴシック" charset="0"/>
              </a:rPr>
              <a:t>Old vs New Testament Prophecy</a:t>
            </a:r>
            <a:endParaRPr kumimoji="0" lang="en-US" sz="2000" b="0" i="0" u="none" strike="noStrike" kern="1200" cap="none" spc="300" normalizeH="0" baseline="0" noProof="0" dirty="0">
              <a:ln>
                <a:noFill/>
              </a:ln>
              <a:solidFill>
                <a:srgbClr val="FFFFFF"/>
              </a:solidFill>
              <a:effectLst/>
              <a:uLnTx/>
              <a:uFillTx/>
              <a:latin typeface="system-ui"/>
              <a:ea typeface="ＭＳ Ｐゴシック" charset="0"/>
              <a:cs typeface="ＭＳ Ｐゴシック" charset="0"/>
            </a:endParaRPr>
          </a:p>
        </p:txBody>
      </p:sp>
      <p:graphicFrame>
        <p:nvGraphicFramePr>
          <p:cNvPr id="5" name="Table 5">
            <a:extLst>
              <a:ext uri="{FF2B5EF4-FFF2-40B4-BE49-F238E27FC236}">
                <a16:creationId xmlns:a16="http://schemas.microsoft.com/office/drawing/2014/main" id="{FDD9E158-5116-47E3-9894-B9A47A63C191}"/>
              </a:ext>
            </a:extLst>
          </p:cNvPr>
          <p:cNvGraphicFramePr>
            <a:graphicFrameLocks noGrp="1"/>
          </p:cNvGraphicFramePr>
          <p:nvPr/>
        </p:nvGraphicFramePr>
        <p:xfrm>
          <a:off x="805022" y="2524495"/>
          <a:ext cx="7210822" cy="2950029"/>
        </p:xfrm>
        <a:graphic>
          <a:graphicData uri="http://schemas.openxmlformats.org/drawingml/2006/table">
            <a:tbl>
              <a:tblPr firstRow="1" bandRow="1">
                <a:tableStyleId>{5C22544A-7EE6-4342-B048-85BDC9FD1C3A}</a:tableStyleId>
              </a:tblPr>
              <a:tblGrid>
                <a:gridCol w="4050452">
                  <a:extLst>
                    <a:ext uri="{9D8B030D-6E8A-4147-A177-3AD203B41FA5}">
                      <a16:colId xmlns:a16="http://schemas.microsoft.com/office/drawing/2014/main" val="683404559"/>
                    </a:ext>
                  </a:extLst>
                </a:gridCol>
                <a:gridCol w="1601364">
                  <a:extLst>
                    <a:ext uri="{9D8B030D-6E8A-4147-A177-3AD203B41FA5}">
                      <a16:colId xmlns:a16="http://schemas.microsoft.com/office/drawing/2014/main" val="358439930"/>
                    </a:ext>
                  </a:extLst>
                </a:gridCol>
                <a:gridCol w="1559006">
                  <a:extLst>
                    <a:ext uri="{9D8B030D-6E8A-4147-A177-3AD203B41FA5}">
                      <a16:colId xmlns:a16="http://schemas.microsoft.com/office/drawing/2014/main" val="1597856626"/>
                    </a:ext>
                  </a:extLst>
                </a:gridCol>
              </a:tblGrid>
              <a:tr h="970620">
                <a:tc>
                  <a:txBody>
                    <a:bodyPr/>
                    <a:lstStyle/>
                    <a:p>
                      <a:endParaRPr lang="en-US" sz="2400" dirty="0">
                        <a:solidFill>
                          <a:schemeClr val="bg1"/>
                        </a:solidFill>
                        <a:latin typeface="Arial Black" panose="020B0A04020102020204" pitchFamily="34" charset="0"/>
                      </a:endParaRPr>
                    </a:p>
                  </a:txBody>
                  <a:tcPr anchor="ctr">
                    <a:noFill/>
                  </a:tcPr>
                </a:tc>
                <a:tc>
                  <a:txBody>
                    <a:bodyPr/>
                    <a:lstStyle/>
                    <a:p>
                      <a:pPr algn="ctr"/>
                      <a:r>
                        <a:rPr lang="en-US" sz="3600" dirty="0">
                          <a:solidFill>
                            <a:schemeClr val="bg1"/>
                          </a:solidFill>
                          <a:latin typeface="Arial Black" panose="020B0A04020102020204" pitchFamily="34" charset="0"/>
                        </a:rPr>
                        <a:t>OT</a:t>
                      </a:r>
                    </a:p>
                  </a:txBody>
                  <a:tcPr anchor="ctr">
                    <a:noFill/>
                  </a:tcPr>
                </a:tc>
                <a:tc>
                  <a:txBody>
                    <a:bodyPr/>
                    <a:lstStyle/>
                    <a:p>
                      <a:pPr algn="ctr"/>
                      <a:r>
                        <a:rPr lang="en-US" sz="3600" dirty="0">
                          <a:solidFill>
                            <a:schemeClr val="bg1"/>
                          </a:solidFill>
                          <a:latin typeface="Arial Black" panose="020B0A04020102020204" pitchFamily="34" charset="0"/>
                        </a:rPr>
                        <a:t>NT</a:t>
                      </a:r>
                    </a:p>
                  </a:txBody>
                  <a:tcPr anchor="ctr">
                    <a:noFill/>
                  </a:tcPr>
                </a:tc>
                <a:extLst>
                  <a:ext uri="{0D108BD9-81ED-4DB2-BD59-A6C34878D82A}">
                    <a16:rowId xmlns:a16="http://schemas.microsoft.com/office/drawing/2014/main" val="3447367212"/>
                  </a:ext>
                </a:extLst>
              </a:tr>
              <a:tr h="1008789">
                <a:tc>
                  <a:txBody>
                    <a:bodyPr/>
                    <a:lstStyle/>
                    <a:p>
                      <a:endParaRPr lang="en-US" sz="2400" dirty="0">
                        <a:solidFill>
                          <a:schemeClr val="bg1"/>
                        </a:solidFill>
                        <a:latin typeface="Arial Black" panose="020B0A04020102020204" pitchFamily="34" charset="0"/>
                      </a:endParaRPr>
                    </a:p>
                  </a:txBody>
                  <a:tcPr anchor="ctr">
                    <a:noFill/>
                  </a:tcPr>
                </a:tc>
                <a:tc>
                  <a:txBody>
                    <a:bodyPr/>
                    <a:lstStyle/>
                    <a:p>
                      <a:endParaRPr lang="en-US" sz="2400" dirty="0">
                        <a:solidFill>
                          <a:schemeClr val="bg1"/>
                        </a:solidFill>
                        <a:latin typeface="Arial Black" panose="020B0A04020102020204" pitchFamily="34" charset="0"/>
                      </a:endParaRPr>
                    </a:p>
                  </a:txBody>
                  <a:tcPr anchor="ctr">
                    <a:noFill/>
                  </a:tcPr>
                </a:tc>
                <a:tc>
                  <a:txBody>
                    <a:bodyPr/>
                    <a:lstStyle/>
                    <a:p>
                      <a:endParaRPr lang="en-US" sz="2400" dirty="0">
                        <a:solidFill>
                          <a:schemeClr val="bg1"/>
                        </a:solidFill>
                        <a:latin typeface="Arial Black" panose="020B0A04020102020204" pitchFamily="34" charset="0"/>
                      </a:endParaRPr>
                    </a:p>
                  </a:txBody>
                  <a:tcPr anchor="ctr">
                    <a:noFill/>
                  </a:tcPr>
                </a:tc>
                <a:extLst>
                  <a:ext uri="{0D108BD9-81ED-4DB2-BD59-A6C34878D82A}">
                    <a16:rowId xmlns:a16="http://schemas.microsoft.com/office/drawing/2014/main" val="1129086940"/>
                  </a:ext>
                </a:extLst>
              </a:tr>
              <a:tr h="970620">
                <a:tc>
                  <a:txBody>
                    <a:bodyPr/>
                    <a:lstStyle/>
                    <a:p>
                      <a:endParaRPr lang="en-US" sz="2400" dirty="0">
                        <a:solidFill>
                          <a:schemeClr val="bg1"/>
                        </a:solidFill>
                        <a:latin typeface="Arial Black" panose="020B0A04020102020204" pitchFamily="34" charset="0"/>
                      </a:endParaRPr>
                    </a:p>
                  </a:txBody>
                  <a:tcPr anchor="ctr">
                    <a:noFill/>
                  </a:tcPr>
                </a:tc>
                <a:tc>
                  <a:txBody>
                    <a:bodyPr/>
                    <a:lstStyle/>
                    <a:p>
                      <a:endParaRPr lang="en-US" sz="2400" dirty="0">
                        <a:solidFill>
                          <a:schemeClr val="bg1"/>
                        </a:solidFill>
                        <a:latin typeface="Arial Black" panose="020B0A04020102020204" pitchFamily="34" charset="0"/>
                      </a:endParaRPr>
                    </a:p>
                  </a:txBody>
                  <a:tcPr anchor="ctr">
                    <a:noFill/>
                  </a:tcPr>
                </a:tc>
                <a:tc>
                  <a:txBody>
                    <a:bodyPr/>
                    <a:lstStyle/>
                    <a:p>
                      <a:endParaRPr lang="en-US" sz="2400" dirty="0">
                        <a:solidFill>
                          <a:schemeClr val="bg1"/>
                        </a:solidFill>
                        <a:latin typeface="Arial Black" panose="020B0A04020102020204" pitchFamily="34" charset="0"/>
                      </a:endParaRPr>
                    </a:p>
                  </a:txBody>
                  <a:tcPr anchor="ctr">
                    <a:noFill/>
                  </a:tcPr>
                </a:tc>
                <a:extLst>
                  <a:ext uri="{0D108BD9-81ED-4DB2-BD59-A6C34878D82A}">
                    <a16:rowId xmlns:a16="http://schemas.microsoft.com/office/drawing/2014/main" val="3040454761"/>
                  </a:ext>
                </a:extLst>
              </a:tr>
            </a:tbl>
          </a:graphicData>
        </a:graphic>
      </p:graphicFrame>
      <p:sp>
        <p:nvSpPr>
          <p:cNvPr id="6" name="TextBox 5">
            <a:extLst>
              <a:ext uri="{FF2B5EF4-FFF2-40B4-BE49-F238E27FC236}">
                <a16:creationId xmlns:a16="http://schemas.microsoft.com/office/drawing/2014/main" id="{DB8F9CB8-F724-4A36-A10B-43EFA6C6F2EA}"/>
              </a:ext>
            </a:extLst>
          </p:cNvPr>
          <p:cNvSpPr txBox="1"/>
          <p:nvPr/>
        </p:nvSpPr>
        <p:spPr>
          <a:xfrm>
            <a:off x="1294410" y="3676343"/>
            <a:ext cx="3149461" cy="64633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Black" panose="020B0A04020102020204" pitchFamily="34" charset="0"/>
                <a:ea typeface="ＭＳ Ｐゴシック" charset="0"/>
                <a:cs typeface="+mn-cs"/>
              </a:rPr>
              <a:t>Foretelling</a:t>
            </a:r>
          </a:p>
        </p:txBody>
      </p:sp>
      <p:sp>
        <p:nvSpPr>
          <p:cNvPr id="7" name="TextBox 6">
            <a:extLst>
              <a:ext uri="{FF2B5EF4-FFF2-40B4-BE49-F238E27FC236}">
                <a16:creationId xmlns:a16="http://schemas.microsoft.com/office/drawing/2014/main" id="{CFD64E7E-D39D-40F6-B3F1-D5E4B45DDF8E}"/>
              </a:ext>
            </a:extLst>
          </p:cNvPr>
          <p:cNvSpPr txBox="1"/>
          <p:nvPr/>
        </p:nvSpPr>
        <p:spPr>
          <a:xfrm>
            <a:off x="1260972" y="4683766"/>
            <a:ext cx="3149461" cy="64633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Black" panose="020B0A04020102020204" pitchFamily="34" charset="0"/>
                <a:ea typeface="ＭＳ Ｐゴシック" charset="0"/>
                <a:cs typeface="+mn-cs"/>
              </a:rPr>
              <a:t>Forthtelling</a:t>
            </a:r>
          </a:p>
        </p:txBody>
      </p:sp>
      <p:pic>
        <p:nvPicPr>
          <p:cNvPr id="9" name="Picture 8">
            <a:extLst>
              <a:ext uri="{FF2B5EF4-FFF2-40B4-BE49-F238E27FC236}">
                <a16:creationId xmlns:a16="http://schemas.microsoft.com/office/drawing/2014/main" id="{9A4296A6-7707-4DEC-AC12-2D99FEEA7F32}"/>
              </a:ext>
            </a:extLst>
          </p:cNvPr>
          <p:cNvPicPr>
            <a:picLocks noChangeAspect="1"/>
          </p:cNvPicPr>
          <p:nvPr/>
        </p:nvPicPr>
        <p:blipFill>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tretch>
            <a:fillRect/>
          </a:stretch>
        </p:blipFill>
        <p:spPr>
          <a:xfrm>
            <a:off x="5432014" y="3676343"/>
            <a:ext cx="646332" cy="646332"/>
          </a:xfrm>
          <a:prstGeom prst="rect">
            <a:avLst/>
          </a:prstGeom>
        </p:spPr>
      </p:pic>
      <p:pic>
        <p:nvPicPr>
          <p:cNvPr id="10" name="Picture 9">
            <a:extLst>
              <a:ext uri="{FF2B5EF4-FFF2-40B4-BE49-F238E27FC236}">
                <a16:creationId xmlns:a16="http://schemas.microsoft.com/office/drawing/2014/main" id="{BA68DB6D-03FF-472C-978D-A22C534EDC24}"/>
              </a:ext>
            </a:extLst>
          </p:cNvPr>
          <p:cNvPicPr>
            <a:picLocks noChangeAspect="1"/>
          </p:cNvPicPr>
          <p:nvPr/>
        </p:nvPicPr>
        <p:blipFill>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tretch>
            <a:fillRect/>
          </a:stretch>
        </p:blipFill>
        <p:spPr>
          <a:xfrm>
            <a:off x="6968046" y="3676343"/>
            <a:ext cx="646332" cy="646332"/>
          </a:xfrm>
          <a:prstGeom prst="rect">
            <a:avLst/>
          </a:prstGeom>
        </p:spPr>
      </p:pic>
      <p:pic>
        <p:nvPicPr>
          <p:cNvPr id="11" name="Picture 10">
            <a:extLst>
              <a:ext uri="{FF2B5EF4-FFF2-40B4-BE49-F238E27FC236}">
                <a16:creationId xmlns:a16="http://schemas.microsoft.com/office/drawing/2014/main" id="{28F7C1B5-B6CA-47E2-B6C4-A668B8932895}"/>
              </a:ext>
            </a:extLst>
          </p:cNvPr>
          <p:cNvPicPr>
            <a:picLocks noChangeAspect="1"/>
          </p:cNvPicPr>
          <p:nvPr/>
        </p:nvPicPr>
        <p:blipFill>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tretch>
            <a:fillRect/>
          </a:stretch>
        </p:blipFill>
        <p:spPr>
          <a:xfrm>
            <a:off x="6968046" y="4652269"/>
            <a:ext cx="646332" cy="646332"/>
          </a:xfrm>
          <a:prstGeom prst="rect">
            <a:avLst/>
          </a:prstGeom>
        </p:spPr>
      </p:pic>
      <p:pic>
        <p:nvPicPr>
          <p:cNvPr id="12" name="Picture 11">
            <a:extLst>
              <a:ext uri="{FF2B5EF4-FFF2-40B4-BE49-F238E27FC236}">
                <a16:creationId xmlns:a16="http://schemas.microsoft.com/office/drawing/2014/main" id="{EE231B5D-C167-450C-86E3-3564F78D8B6A}"/>
              </a:ext>
            </a:extLst>
          </p:cNvPr>
          <p:cNvPicPr>
            <a:picLocks noChangeAspect="1"/>
          </p:cNvPicPr>
          <p:nvPr/>
        </p:nvPicPr>
        <p:blipFill>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tretch>
            <a:fillRect/>
          </a:stretch>
        </p:blipFill>
        <p:spPr>
          <a:xfrm>
            <a:off x="5432014" y="4652269"/>
            <a:ext cx="646332" cy="646332"/>
          </a:xfrm>
          <a:prstGeom prst="rect">
            <a:avLst/>
          </a:prstGeom>
        </p:spPr>
      </p:pic>
    </p:spTree>
    <p:extLst>
      <p:ext uri="{BB962C8B-B14F-4D97-AF65-F5344CB8AC3E}">
        <p14:creationId xmlns:p14="http://schemas.microsoft.com/office/powerpoint/2010/main" val="180761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CDAB4E1-1126-45D3-A82C-CC85780447C4}"/>
              </a:ext>
            </a:extLst>
          </p:cNvPr>
          <p:cNvSpPr txBox="1">
            <a:spLocks noChangeArrowheads="1"/>
          </p:cNvSpPr>
          <p:nvPr/>
        </p:nvSpPr>
        <p:spPr bwMode="auto">
          <a:xfrm>
            <a:off x="1088387" y="268656"/>
            <a:ext cx="6967223" cy="12799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300" normalizeH="0" baseline="0" noProof="0" dirty="0">
                <a:ln>
                  <a:noFill/>
                </a:ln>
                <a:solidFill>
                  <a:srgbClr val="FFFFFF"/>
                </a:solidFill>
                <a:effectLst/>
                <a:uLnTx/>
                <a:uFillTx/>
                <a:latin typeface="system-ui"/>
                <a:ea typeface="ＭＳ Ｐゴシック" charset="0"/>
                <a:cs typeface="ＭＳ Ｐゴシック" charset="0"/>
              </a:rPr>
              <a:t>Is there prophecy today?</a:t>
            </a:r>
            <a:endParaRPr kumimoji="0" lang="en-US" sz="2000" b="0" i="0" u="none" strike="noStrike" kern="1200" cap="none" spc="300" normalizeH="0" baseline="0" noProof="0" dirty="0">
              <a:ln>
                <a:noFill/>
              </a:ln>
              <a:solidFill>
                <a:srgbClr val="FFFFFF"/>
              </a:solidFill>
              <a:effectLst/>
              <a:uLnTx/>
              <a:uFillTx/>
              <a:latin typeface="system-ui"/>
              <a:ea typeface="ＭＳ Ｐゴシック" charset="0"/>
              <a:cs typeface="ＭＳ Ｐゴシック" charset="0"/>
            </a:endParaRPr>
          </a:p>
        </p:txBody>
      </p:sp>
      <p:sp>
        <p:nvSpPr>
          <p:cNvPr id="4" name="TextBox 3">
            <a:extLst>
              <a:ext uri="{FF2B5EF4-FFF2-40B4-BE49-F238E27FC236}">
                <a16:creationId xmlns:a16="http://schemas.microsoft.com/office/drawing/2014/main" id="{6AAE3A31-7EFF-40F1-9D57-40C062113FA3}"/>
              </a:ext>
            </a:extLst>
          </p:cNvPr>
          <p:cNvSpPr txBox="1"/>
          <p:nvPr/>
        </p:nvSpPr>
        <p:spPr>
          <a:xfrm>
            <a:off x="1173077" y="2749470"/>
            <a:ext cx="6797842" cy="1077218"/>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system-ui"/>
                <a:ea typeface="ＭＳ Ｐゴシック" charset="0"/>
                <a:cs typeface="+mn-cs"/>
              </a:rPr>
              <a:t>As for prophecies, they will pass away;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system-ui"/>
                <a:ea typeface="ＭＳ Ｐゴシック" charset="0"/>
                <a:cs typeface="+mn-cs"/>
              </a:rPr>
              <a:t>( 1 Cor 13:8 NIV) </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cs typeface="+mn-cs"/>
            </a:endParaRPr>
          </a:p>
        </p:txBody>
      </p:sp>
      <p:sp>
        <p:nvSpPr>
          <p:cNvPr id="6" name="TextBox 5">
            <a:extLst>
              <a:ext uri="{FF2B5EF4-FFF2-40B4-BE49-F238E27FC236}">
                <a16:creationId xmlns:a16="http://schemas.microsoft.com/office/drawing/2014/main" id="{D70A741B-553F-47CD-A62B-1430F9E332A4}"/>
              </a:ext>
            </a:extLst>
          </p:cNvPr>
          <p:cNvSpPr txBox="1"/>
          <p:nvPr/>
        </p:nvSpPr>
        <p:spPr>
          <a:xfrm>
            <a:off x="1257768" y="4488980"/>
            <a:ext cx="6797842" cy="156966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system-ui"/>
                <a:ea typeface="ＭＳ Ｐゴシック" charset="0"/>
                <a:cs typeface="+mn-cs"/>
              </a:rPr>
              <a:t>For </a:t>
            </a:r>
            <a:r>
              <a:rPr kumimoji="0" lang="en-US" sz="3200" b="1" i="0" u="none" strike="noStrike" kern="1200" cap="none" spc="0" normalizeH="0" baseline="0" noProof="0" dirty="0">
                <a:ln>
                  <a:noFill/>
                </a:ln>
                <a:solidFill>
                  <a:srgbClr val="FFFF00"/>
                </a:solidFill>
                <a:effectLst/>
                <a:uLnTx/>
                <a:uFillTx/>
                <a:latin typeface="Arial Black" panose="020B0A04020102020204" pitchFamily="34" charset="0"/>
                <a:ea typeface="ＭＳ Ｐゴシック" charset="0"/>
                <a:cs typeface="+mn-cs"/>
              </a:rPr>
              <a:t>NOW</a:t>
            </a:r>
            <a:r>
              <a:rPr kumimoji="0" lang="en-US" sz="3200" b="1" i="0" u="none" strike="noStrike" kern="1200" cap="none" spc="0" normalizeH="0" baseline="0" noProof="0" dirty="0">
                <a:ln>
                  <a:noFill/>
                </a:ln>
                <a:solidFill>
                  <a:srgbClr val="FFFFFF"/>
                </a:solidFill>
                <a:effectLst/>
                <a:uLnTx/>
                <a:uFillTx/>
                <a:latin typeface="system-ui"/>
                <a:ea typeface="ＭＳ Ｐゴシック" charset="0"/>
                <a:cs typeface="+mn-cs"/>
              </a:rPr>
              <a:t> we see in a mirror dimly, but </a:t>
            </a:r>
            <a:r>
              <a:rPr kumimoji="0" lang="en-US" sz="3200" b="1" i="0" u="none" strike="noStrike" kern="1200" cap="none" spc="0" normalizeH="0" baseline="0" noProof="0" dirty="0">
                <a:ln>
                  <a:noFill/>
                </a:ln>
                <a:solidFill>
                  <a:srgbClr val="FFFF00"/>
                </a:solidFill>
                <a:effectLst/>
                <a:uLnTx/>
                <a:uFillTx/>
                <a:latin typeface="Arial Black" panose="020B0A04020102020204" pitchFamily="34" charset="0"/>
                <a:ea typeface="ＭＳ Ｐゴシック" charset="0"/>
                <a:cs typeface="+mn-cs"/>
              </a:rPr>
              <a:t>THEN</a:t>
            </a:r>
            <a:r>
              <a:rPr kumimoji="0" lang="en-US" sz="3200" b="1" i="0" u="none" strike="noStrike" kern="1200" cap="none" spc="0" normalizeH="0" baseline="0" noProof="0" dirty="0">
                <a:ln>
                  <a:noFill/>
                </a:ln>
                <a:solidFill>
                  <a:srgbClr val="FFFFFF"/>
                </a:solidFill>
                <a:effectLst/>
                <a:uLnTx/>
                <a:uFillTx/>
                <a:latin typeface="system-ui"/>
                <a:ea typeface="ＭＳ Ｐゴシック" charset="0"/>
                <a:cs typeface="+mn-cs"/>
              </a:rPr>
              <a:t> face to face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system-ui"/>
                <a:ea typeface="ＭＳ Ｐゴシック" charset="0"/>
                <a:cs typeface="+mn-cs"/>
              </a:rPr>
              <a:t>( 1 Cor 13:12 NIV) </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02531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CDAB4E1-1126-45D3-A82C-CC85780447C4}"/>
              </a:ext>
            </a:extLst>
          </p:cNvPr>
          <p:cNvSpPr txBox="1">
            <a:spLocks noChangeArrowheads="1"/>
          </p:cNvSpPr>
          <p:nvPr/>
        </p:nvSpPr>
        <p:spPr bwMode="auto">
          <a:xfrm>
            <a:off x="120317" y="268656"/>
            <a:ext cx="8867272" cy="12799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300" normalizeH="0" baseline="0" noProof="0" dirty="0">
                <a:ln>
                  <a:noFill/>
                </a:ln>
                <a:solidFill>
                  <a:srgbClr val="FFFFFF"/>
                </a:solidFill>
                <a:effectLst/>
                <a:uLnTx/>
                <a:uFillTx/>
                <a:latin typeface="system-ui"/>
                <a:ea typeface="ＭＳ Ｐゴシック" charset="0"/>
                <a:cs typeface="ＭＳ Ｐゴシック" charset="0"/>
              </a:rPr>
              <a:t>When Prophecies Cease</a:t>
            </a:r>
            <a:endParaRPr kumimoji="0" lang="en-US" sz="2000" b="0" i="0" u="none" strike="noStrike" kern="1200" cap="none" spc="300" normalizeH="0" baseline="0" noProof="0" dirty="0">
              <a:ln>
                <a:noFill/>
              </a:ln>
              <a:solidFill>
                <a:srgbClr val="FFFFFF"/>
              </a:solidFill>
              <a:effectLst/>
              <a:uLnTx/>
              <a:uFillTx/>
              <a:latin typeface="system-ui"/>
              <a:ea typeface="ＭＳ Ｐゴシック" charset="0"/>
              <a:cs typeface="ＭＳ Ｐゴシック" charset="0"/>
            </a:endParaRPr>
          </a:p>
        </p:txBody>
      </p:sp>
      <p:graphicFrame>
        <p:nvGraphicFramePr>
          <p:cNvPr id="5" name="Table 5">
            <a:extLst>
              <a:ext uri="{FF2B5EF4-FFF2-40B4-BE49-F238E27FC236}">
                <a16:creationId xmlns:a16="http://schemas.microsoft.com/office/drawing/2014/main" id="{E84EC681-3868-4CD2-8C98-E3F8F840F56C}"/>
              </a:ext>
            </a:extLst>
          </p:cNvPr>
          <p:cNvGraphicFramePr>
            <a:graphicFrameLocks noGrp="1"/>
          </p:cNvGraphicFramePr>
          <p:nvPr/>
        </p:nvGraphicFramePr>
        <p:xfrm>
          <a:off x="421107" y="1548569"/>
          <a:ext cx="8373978" cy="4984578"/>
        </p:xfrm>
        <a:graphic>
          <a:graphicData uri="http://schemas.openxmlformats.org/drawingml/2006/table">
            <a:tbl>
              <a:tblPr firstRow="1" bandRow="1">
                <a:tableStyleId>{5C22544A-7EE6-4342-B048-85BDC9FD1C3A}</a:tableStyleId>
              </a:tblPr>
              <a:tblGrid>
                <a:gridCol w="5402177">
                  <a:extLst>
                    <a:ext uri="{9D8B030D-6E8A-4147-A177-3AD203B41FA5}">
                      <a16:colId xmlns:a16="http://schemas.microsoft.com/office/drawing/2014/main" val="683404559"/>
                    </a:ext>
                  </a:extLst>
                </a:gridCol>
                <a:gridCol w="1359569">
                  <a:extLst>
                    <a:ext uri="{9D8B030D-6E8A-4147-A177-3AD203B41FA5}">
                      <a16:colId xmlns:a16="http://schemas.microsoft.com/office/drawing/2014/main" val="358439930"/>
                    </a:ext>
                  </a:extLst>
                </a:gridCol>
                <a:gridCol w="1612232">
                  <a:extLst>
                    <a:ext uri="{9D8B030D-6E8A-4147-A177-3AD203B41FA5}">
                      <a16:colId xmlns:a16="http://schemas.microsoft.com/office/drawing/2014/main" val="1597856626"/>
                    </a:ext>
                  </a:extLst>
                </a:gridCol>
              </a:tblGrid>
              <a:tr h="970620">
                <a:tc>
                  <a:txBody>
                    <a:bodyPr/>
                    <a:lstStyle/>
                    <a:p>
                      <a:endParaRPr lang="en-US" sz="2400" dirty="0">
                        <a:solidFill>
                          <a:schemeClr val="bg1"/>
                        </a:solidFill>
                        <a:latin typeface="Arial Black" panose="020B0A04020102020204" pitchFamily="34" charset="0"/>
                      </a:endParaRPr>
                    </a:p>
                  </a:txBody>
                  <a:tcPr anchor="ctr">
                    <a:noFill/>
                  </a:tcPr>
                </a:tc>
                <a:tc>
                  <a:txBody>
                    <a:bodyPr/>
                    <a:lstStyle/>
                    <a:p>
                      <a:pPr algn="ctr"/>
                      <a:endParaRPr lang="en-US" sz="3600" dirty="0">
                        <a:solidFill>
                          <a:schemeClr val="bg1"/>
                        </a:solidFill>
                        <a:latin typeface="Arial Black" panose="020B0A04020102020204" pitchFamily="34" charset="0"/>
                      </a:endParaRPr>
                    </a:p>
                  </a:txBody>
                  <a:tcPr anchor="ctr">
                    <a:noFill/>
                  </a:tcPr>
                </a:tc>
                <a:tc>
                  <a:txBody>
                    <a:bodyPr/>
                    <a:lstStyle/>
                    <a:p>
                      <a:pPr algn="ctr"/>
                      <a:endParaRPr lang="en-US" sz="3600" dirty="0">
                        <a:solidFill>
                          <a:schemeClr val="bg1"/>
                        </a:solidFill>
                        <a:latin typeface="Arial Black" panose="020B0A04020102020204" pitchFamily="34" charset="0"/>
                      </a:endParaRPr>
                    </a:p>
                  </a:txBody>
                  <a:tcPr anchor="ctr">
                    <a:noFill/>
                  </a:tcPr>
                </a:tc>
                <a:extLst>
                  <a:ext uri="{0D108BD9-81ED-4DB2-BD59-A6C34878D82A}">
                    <a16:rowId xmlns:a16="http://schemas.microsoft.com/office/drawing/2014/main" val="3447367212"/>
                  </a:ext>
                </a:extLst>
              </a:tr>
              <a:tr h="1008789">
                <a:tc>
                  <a:txBody>
                    <a:bodyPr/>
                    <a:lstStyle/>
                    <a:p>
                      <a:endParaRPr lang="en-US" sz="2400" dirty="0">
                        <a:solidFill>
                          <a:schemeClr val="bg1"/>
                        </a:solidFill>
                        <a:latin typeface="Arial Black" panose="020B0A04020102020204" pitchFamily="34" charset="0"/>
                      </a:endParaRPr>
                    </a:p>
                  </a:txBody>
                  <a:tcPr anchor="ctr">
                    <a:noFill/>
                  </a:tcPr>
                </a:tc>
                <a:tc>
                  <a:txBody>
                    <a:bodyPr/>
                    <a:lstStyle/>
                    <a:p>
                      <a:endParaRPr lang="en-US" sz="2400" dirty="0">
                        <a:solidFill>
                          <a:schemeClr val="bg1"/>
                        </a:solidFill>
                        <a:latin typeface="Arial Black" panose="020B0A04020102020204" pitchFamily="34" charset="0"/>
                      </a:endParaRPr>
                    </a:p>
                  </a:txBody>
                  <a:tcPr anchor="ctr">
                    <a:noFill/>
                  </a:tcPr>
                </a:tc>
                <a:tc>
                  <a:txBody>
                    <a:bodyPr/>
                    <a:lstStyle/>
                    <a:p>
                      <a:endParaRPr lang="en-US" sz="2400" dirty="0">
                        <a:solidFill>
                          <a:schemeClr val="bg1"/>
                        </a:solidFill>
                        <a:latin typeface="Arial Black" panose="020B0A04020102020204" pitchFamily="34" charset="0"/>
                      </a:endParaRPr>
                    </a:p>
                  </a:txBody>
                  <a:tcPr anchor="ctr">
                    <a:noFill/>
                  </a:tcPr>
                </a:tc>
                <a:extLst>
                  <a:ext uri="{0D108BD9-81ED-4DB2-BD59-A6C34878D82A}">
                    <a16:rowId xmlns:a16="http://schemas.microsoft.com/office/drawing/2014/main" val="1129086940"/>
                  </a:ext>
                </a:extLst>
              </a:tr>
              <a:tr h="526664">
                <a:tc>
                  <a:txBody>
                    <a:bodyPr/>
                    <a:lstStyle/>
                    <a:p>
                      <a:endParaRPr lang="en-US" sz="2400" dirty="0">
                        <a:solidFill>
                          <a:schemeClr val="bg1"/>
                        </a:solidFill>
                        <a:latin typeface="Arial Black" panose="020B0A04020102020204" pitchFamily="34" charset="0"/>
                      </a:endParaRPr>
                    </a:p>
                  </a:txBody>
                  <a:tcPr anchor="ctr">
                    <a:noFill/>
                  </a:tcPr>
                </a:tc>
                <a:tc>
                  <a:txBody>
                    <a:bodyPr/>
                    <a:lstStyle/>
                    <a:p>
                      <a:endParaRPr lang="en-US" sz="2400" dirty="0">
                        <a:solidFill>
                          <a:schemeClr val="bg1"/>
                        </a:solidFill>
                        <a:latin typeface="Arial Black" panose="020B0A04020102020204" pitchFamily="34" charset="0"/>
                      </a:endParaRPr>
                    </a:p>
                  </a:txBody>
                  <a:tcPr anchor="ctr">
                    <a:noFill/>
                  </a:tcPr>
                </a:tc>
                <a:tc>
                  <a:txBody>
                    <a:bodyPr/>
                    <a:lstStyle/>
                    <a:p>
                      <a:endParaRPr lang="en-US" sz="2400" dirty="0">
                        <a:solidFill>
                          <a:schemeClr val="bg1"/>
                        </a:solidFill>
                        <a:latin typeface="Arial Black" panose="020B0A04020102020204" pitchFamily="34" charset="0"/>
                      </a:endParaRPr>
                    </a:p>
                  </a:txBody>
                  <a:tcPr anchor="ctr">
                    <a:noFill/>
                  </a:tcPr>
                </a:tc>
                <a:extLst>
                  <a:ext uri="{0D108BD9-81ED-4DB2-BD59-A6C34878D82A}">
                    <a16:rowId xmlns:a16="http://schemas.microsoft.com/office/drawing/2014/main" val="1319353588"/>
                  </a:ext>
                </a:extLst>
              </a:tr>
              <a:tr h="529390">
                <a:tc>
                  <a:txBody>
                    <a:bodyPr/>
                    <a:lstStyle/>
                    <a:p>
                      <a:endParaRPr lang="en-US" sz="2400" dirty="0">
                        <a:solidFill>
                          <a:schemeClr val="bg1"/>
                        </a:solidFill>
                        <a:latin typeface="Arial Black" panose="020B0A04020102020204" pitchFamily="34" charset="0"/>
                      </a:endParaRPr>
                    </a:p>
                  </a:txBody>
                  <a:tcPr anchor="ctr">
                    <a:noFill/>
                  </a:tcPr>
                </a:tc>
                <a:tc>
                  <a:txBody>
                    <a:bodyPr/>
                    <a:lstStyle/>
                    <a:p>
                      <a:endParaRPr lang="en-US" sz="2400" dirty="0">
                        <a:solidFill>
                          <a:schemeClr val="bg1"/>
                        </a:solidFill>
                        <a:latin typeface="Arial Black" panose="020B0A04020102020204" pitchFamily="34" charset="0"/>
                      </a:endParaRPr>
                    </a:p>
                  </a:txBody>
                  <a:tcPr anchor="ctr">
                    <a:noFill/>
                  </a:tcPr>
                </a:tc>
                <a:tc>
                  <a:txBody>
                    <a:bodyPr/>
                    <a:lstStyle/>
                    <a:p>
                      <a:endParaRPr lang="en-US" sz="2400" dirty="0">
                        <a:solidFill>
                          <a:schemeClr val="bg1"/>
                        </a:solidFill>
                        <a:latin typeface="Arial Black" panose="020B0A04020102020204" pitchFamily="34" charset="0"/>
                      </a:endParaRPr>
                    </a:p>
                  </a:txBody>
                  <a:tcPr anchor="ctr">
                    <a:noFill/>
                  </a:tcPr>
                </a:tc>
                <a:extLst>
                  <a:ext uri="{0D108BD9-81ED-4DB2-BD59-A6C34878D82A}">
                    <a16:rowId xmlns:a16="http://schemas.microsoft.com/office/drawing/2014/main" val="3040454761"/>
                  </a:ext>
                </a:extLst>
              </a:tr>
              <a:tr h="517357">
                <a:tc>
                  <a:txBody>
                    <a:bodyPr/>
                    <a:lstStyle/>
                    <a:p>
                      <a:endParaRPr lang="en-US" sz="2400" dirty="0">
                        <a:solidFill>
                          <a:schemeClr val="bg1"/>
                        </a:solidFill>
                        <a:latin typeface="Arial Black" panose="020B0A04020102020204" pitchFamily="34" charset="0"/>
                      </a:endParaRPr>
                    </a:p>
                  </a:txBody>
                  <a:tcPr anchor="ctr">
                    <a:noFill/>
                  </a:tcPr>
                </a:tc>
                <a:tc>
                  <a:txBody>
                    <a:bodyPr/>
                    <a:lstStyle/>
                    <a:p>
                      <a:endParaRPr lang="en-US" sz="2400" dirty="0">
                        <a:solidFill>
                          <a:schemeClr val="bg1"/>
                        </a:solidFill>
                        <a:latin typeface="Arial Black" panose="020B0A04020102020204" pitchFamily="34" charset="0"/>
                      </a:endParaRPr>
                    </a:p>
                  </a:txBody>
                  <a:tcPr anchor="ctr">
                    <a:noFill/>
                  </a:tcPr>
                </a:tc>
                <a:tc>
                  <a:txBody>
                    <a:bodyPr/>
                    <a:lstStyle/>
                    <a:p>
                      <a:endParaRPr lang="en-US" sz="2400" dirty="0">
                        <a:solidFill>
                          <a:schemeClr val="bg1"/>
                        </a:solidFill>
                        <a:latin typeface="Arial Black" panose="020B0A04020102020204" pitchFamily="34" charset="0"/>
                      </a:endParaRPr>
                    </a:p>
                  </a:txBody>
                  <a:tcPr anchor="ctr">
                    <a:noFill/>
                  </a:tcPr>
                </a:tc>
                <a:extLst>
                  <a:ext uri="{0D108BD9-81ED-4DB2-BD59-A6C34878D82A}">
                    <a16:rowId xmlns:a16="http://schemas.microsoft.com/office/drawing/2014/main" val="3724596022"/>
                  </a:ext>
                </a:extLst>
              </a:tr>
              <a:tr h="360948">
                <a:tc>
                  <a:txBody>
                    <a:bodyPr/>
                    <a:lstStyle/>
                    <a:p>
                      <a:endParaRPr lang="en-US" sz="2400" dirty="0">
                        <a:solidFill>
                          <a:schemeClr val="bg1"/>
                        </a:solidFill>
                        <a:latin typeface="Arial Black" panose="020B0A04020102020204" pitchFamily="34" charset="0"/>
                      </a:endParaRPr>
                    </a:p>
                  </a:txBody>
                  <a:tcPr anchor="ctr">
                    <a:noFill/>
                  </a:tcPr>
                </a:tc>
                <a:tc>
                  <a:txBody>
                    <a:bodyPr/>
                    <a:lstStyle/>
                    <a:p>
                      <a:endParaRPr lang="en-US" sz="2400" dirty="0">
                        <a:solidFill>
                          <a:schemeClr val="bg1"/>
                        </a:solidFill>
                        <a:latin typeface="Arial Black" panose="020B0A04020102020204" pitchFamily="34" charset="0"/>
                      </a:endParaRPr>
                    </a:p>
                  </a:txBody>
                  <a:tcPr anchor="ctr">
                    <a:noFill/>
                  </a:tcPr>
                </a:tc>
                <a:tc>
                  <a:txBody>
                    <a:bodyPr/>
                    <a:lstStyle/>
                    <a:p>
                      <a:endParaRPr lang="en-US" sz="2400" dirty="0">
                        <a:solidFill>
                          <a:schemeClr val="bg1"/>
                        </a:solidFill>
                        <a:latin typeface="Arial Black" panose="020B0A04020102020204" pitchFamily="34" charset="0"/>
                      </a:endParaRPr>
                    </a:p>
                  </a:txBody>
                  <a:tcPr anchor="ctr">
                    <a:noFill/>
                  </a:tcPr>
                </a:tc>
                <a:extLst>
                  <a:ext uri="{0D108BD9-81ED-4DB2-BD59-A6C34878D82A}">
                    <a16:rowId xmlns:a16="http://schemas.microsoft.com/office/drawing/2014/main" val="2254503702"/>
                  </a:ext>
                </a:extLst>
              </a:tr>
              <a:tr h="974558">
                <a:tc>
                  <a:txBody>
                    <a:bodyPr/>
                    <a:lstStyle/>
                    <a:p>
                      <a:endParaRPr lang="en-US" sz="2400" dirty="0">
                        <a:solidFill>
                          <a:schemeClr val="bg1"/>
                        </a:solidFill>
                        <a:latin typeface="Arial Black" panose="020B0A04020102020204" pitchFamily="34" charset="0"/>
                      </a:endParaRPr>
                    </a:p>
                  </a:txBody>
                  <a:tcPr anchor="ctr">
                    <a:noFill/>
                  </a:tcPr>
                </a:tc>
                <a:tc>
                  <a:txBody>
                    <a:bodyPr/>
                    <a:lstStyle/>
                    <a:p>
                      <a:endParaRPr lang="en-US" sz="2400" dirty="0">
                        <a:solidFill>
                          <a:schemeClr val="bg1"/>
                        </a:solidFill>
                        <a:latin typeface="Arial Black" panose="020B0A04020102020204" pitchFamily="34" charset="0"/>
                      </a:endParaRPr>
                    </a:p>
                  </a:txBody>
                  <a:tcPr anchor="ctr">
                    <a:noFill/>
                  </a:tcPr>
                </a:tc>
                <a:tc>
                  <a:txBody>
                    <a:bodyPr/>
                    <a:lstStyle/>
                    <a:p>
                      <a:endParaRPr lang="en-US" sz="2400" dirty="0">
                        <a:solidFill>
                          <a:schemeClr val="bg1"/>
                        </a:solidFill>
                        <a:latin typeface="Arial Black" panose="020B0A04020102020204" pitchFamily="34" charset="0"/>
                      </a:endParaRPr>
                    </a:p>
                  </a:txBody>
                  <a:tcPr anchor="ctr">
                    <a:noFill/>
                  </a:tcPr>
                </a:tc>
                <a:extLst>
                  <a:ext uri="{0D108BD9-81ED-4DB2-BD59-A6C34878D82A}">
                    <a16:rowId xmlns:a16="http://schemas.microsoft.com/office/drawing/2014/main" val="294730978"/>
                  </a:ext>
                </a:extLst>
              </a:tr>
            </a:tbl>
          </a:graphicData>
        </a:graphic>
      </p:graphicFrame>
      <p:sp>
        <p:nvSpPr>
          <p:cNvPr id="6" name="TextBox 5">
            <a:extLst>
              <a:ext uri="{FF2B5EF4-FFF2-40B4-BE49-F238E27FC236}">
                <a16:creationId xmlns:a16="http://schemas.microsoft.com/office/drawing/2014/main" id="{B3E22BC3-0351-438E-A1DA-0FE39F2E9459}"/>
              </a:ext>
            </a:extLst>
          </p:cNvPr>
          <p:cNvSpPr txBox="1"/>
          <p:nvPr/>
        </p:nvSpPr>
        <p:spPr>
          <a:xfrm>
            <a:off x="5816553" y="1717576"/>
            <a:ext cx="1457987" cy="64633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Black" panose="020B0A04020102020204" pitchFamily="34" charset="0"/>
                <a:ea typeface="ＭＳ Ｐゴシック" charset="0"/>
                <a:cs typeface="+mn-cs"/>
              </a:rPr>
              <a:t>Now</a:t>
            </a:r>
          </a:p>
        </p:txBody>
      </p:sp>
      <p:sp>
        <p:nvSpPr>
          <p:cNvPr id="7" name="TextBox 6">
            <a:extLst>
              <a:ext uri="{FF2B5EF4-FFF2-40B4-BE49-F238E27FC236}">
                <a16:creationId xmlns:a16="http://schemas.microsoft.com/office/drawing/2014/main" id="{252FEAB3-9011-42C7-9745-6BB671D64ACF}"/>
              </a:ext>
            </a:extLst>
          </p:cNvPr>
          <p:cNvSpPr txBox="1"/>
          <p:nvPr/>
        </p:nvSpPr>
        <p:spPr>
          <a:xfrm>
            <a:off x="7250476" y="1717577"/>
            <a:ext cx="1640861" cy="64633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Black" panose="020B0A04020102020204" pitchFamily="34" charset="0"/>
                <a:ea typeface="ＭＳ Ｐゴシック" charset="0"/>
                <a:cs typeface="+mn-cs"/>
              </a:rPr>
              <a:t>Then</a:t>
            </a:r>
          </a:p>
        </p:txBody>
      </p:sp>
      <p:sp>
        <p:nvSpPr>
          <p:cNvPr id="8" name="TextBox 7">
            <a:extLst>
              <a:ext uri="{FF2B5EF4-FFF2-40B4-BE49-F238E27FC236}">
                <a16:creationId xmlns:a16="http://schemas.microsoft.com/office/drawing/2014/main" id="{E35B380C-ABF0-443D-BCAB-02E22CE12273}"/>
              </a:ext>
            </a:extLst>
          </p:cNvPr>
          <p:cNvSpPr txBox="1"/>
          <p:nvPr/>
        </p:nvSpPr>
        <p:spPr>
          <a:xfrm>
            <a:off x="421107" y="2539397"/>
            <a:ext cx="5245767" cy="978729"/>
          </a:xfrm>
          <a:prstGeom prst="rect">
            <a:avLst/>
          </a:prstGeom>
          <a:noFill/>
        </p:spPr>
        <p:txBody>
          <a:bodyPr wrap="square">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system-ui"/>
                <a:ea typeface="ＭＳ Ｐゴシック" charset="0"/>
                <a:cs typeface="+mn-cs"/>
              </a:rPr>
              <a:t>we know in part and we prophesy in part</a:t>
            </a:r>
          </a:p>
        </p:txBody>
      </p:sp>
      <p:pic>
        <p:nvPicPr>
          <p:cNvPr id="9" name="Picture 8">
            <a:extLst>
              <a:ext uri="{FF2B5EF4-FFF2-40B4-BE49-F238E27FC236}">
                <a16:creationId xmlns:a16="http://schemas.microsoft.com/office/drawing/2014/main" id="{4B0E51E9-07F7-4762-B5EE-FE8C040FDC18}"/>
              </a:ext>
            </a:extLst>
          </p:cNvPr>
          <p:cNvPicPr>
            <a:picLocks noChangeAspect="1"/>
          </p:cNvPicPr>
          <p:nvPr/>
        </p:nvPicPr>
        <p:blipFill>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tretch>
            <a:fillRect/>
          </a:stretch>
        </p:blipFill>
        <p:spPr>
          <a:xfrm>
            <a:off x="6316945" y="2806836"/>
            <a:ext cx="443849" cy="443849"/>
          </a:xfrm>
          <a:prstGeom prst="rect">
            <a:avLst/>
          </a:prstGeom>
        </p:spPr>
      </p:pic>
      <p:sp>
        <p:nvSpPr>
          <p:cNvPr id="10" name="TextBox 9">
            <a:extLst>
              <a:ext uri="{FF2B5EF4-FFF2-40B4-BE49-F238E27FC236}">
                <a16:creationId xmlns:a16="http://schemas.microsoft.com/office/drawing/2014/main" id="{29F6EF73-610E-4F05-B1C3-1FADD5F1C142}"/>
              </a:ext>
            </a:extLst>
          </p:cNvPr>
          <p:cNvSpPr txBox="1"/>
          <p:nvPr/>
        </p:nvSpPr>
        <p:spPr>
          <a:xfrm>
            <a:off x="373640" y="3568871"/>
            <a:ext cx="5245767" cy="535531"/>
          </a:xfrm>
          <a:prstGeom prst="rect">
            <a:avLst/>
          </a:prstGeom>
          <a:noFill/>
        </p:spPr>
        <p:txBody>
          <a:bodyPr wrap="square">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system-ui"/>
                <a:ea typeface="ＭＳ Ｐゴシック" charset="0"/>
                <a:cs typeface="+mn-cs"/>
              </a:rPr>
              <a:t>when the perfect comes</a:t>
            </a:r>
          </a:p>
        </p:txBody>
      </p:sp>
      <p:pic>
        <p:nvPicPr>
          <p:cNvPr id="11" name="Picture 10">
            <a:extLst>
              <a:ext uri="{FF2B5EF4-FFF2-40B4-BE49-F238E27FC236}">
                <a16:creationId xmlns:a16="http://schemas.microsoft.com/office/drawing/2014/main" id="{35F6D2FE-0DD1-4056-86B2-B01A8C311D7C}"/>
              </a:ext>
            </a:extLst>
          </p:cNvPr>
          <p:cNvPicPr>
            <a:picLocks noChangeAspect="1"/>
          </p:cNvPicPr>
          <p:nvPr/>
        </p:nvPicPr>
        <p:blipFill>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tretch>
            <a:fillRect/>
          </a:stretch>
        </p:blipFill>
        <p:spPr>
          <a:xfrm>
            <a:off x="7692042" y="3532654"/>
            <a:ext cx="443849" cy="443849"/>
          </a:xfrm>
          <a:prstGeom prst="rect">
            <a:avLst/>
          </a:prstGeom>
        </p:spPr>
      </p:pic>
      <p:sp>
        <p:nvSpPr>
          <p:cNvPr id="12" name="TextBox 11">
            <a:extLst>
              <a:ext uri="{FF2B5EF4-FFF2-40B4-BE49-F238E27FC236}">
                <a16:creationId xmlns:a16="http://schemas.microsoft.com/office/drawing/2014/main" id="{0BFC148A-F76F-4809-85B2-332420A998EF}"/>
              </a:ext>
            </a:extLst>
          </p:cNvPr>
          <p:cNvSpPr txBox="1"/>
          <p:nvPr/>
        </p:nvSpPr>
        <p:spPr>
          <a:xfrm>
            <a:off x="469892" y="4040392"/>
            <a:ext cx="5245767" cy="535531"/>
          </a:xfrm>
          <a:prstGeom prst="rect">
            <a:avLst/>
          </a:prstGeom>
          <a:noFill/>
        </p:spPr>
        <p:txBody>
          <a:bodyPr wrap="square">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system-ui"/>
                <a:ea typeface="ＭＳ Ｐゴシック" charset="0"/>
                <a:cs typeface="+mn-cs"/>
              </a:rPr>
              <a:t>now we see in a mirror dimly</a:t>
            </a:r>
          </a:p>
        </p:txBody>
      </p:sp>
      <p:sp>
        <p:nvSpPr>
          <p:cNvPr id="14" name="TextBox 13">
            <a:extLst>
              <a:ext uri="{FF2B5EF4-FFF2-40B4-BE49-F238E27FC236}">
                <a16:creationId xmlns:a16="http://schemas.microsoft.com/office/drawing/2014/main" id="{AB39BBCF-E18C-4F99-B198-1A75321B2553}"/>
              </a:ext>
            </a:extLst>
          </p:cNvPr>
          <p:cNvSpPr txBox="1"/>
          <p:nvPr/>
        </p:nvSpPr>
        <p:spPr>
          <a:xfrm>
            <a:off x="348915" y="4584915"/>
            <a:ext cx="5245767" cy="535531"/>
          </a:xfrm>
          <a:prstGeom prst="rect">
            <a:avLst/>
          </a:prstGeom>
          <a:noFill/>
        </p:spPr>
        <p:txBody>
          <a:bodyPr wrap="square">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system-ui"/>
                <a:ea typeface="ＭＳ Ｐゴシック" charset="0"/>
                <a:cs typeface="+mn-cs"/>
              </a:rPr>
              <a:t>then face to face</a:t>
            </a:r>
          </a:p>
        </p:txBody>
      </p:sp>
      <p:pic>
        <p:nvPicPr>
          <p:cNvPr id="16" name="Picture 15">
            <a:extLst>
              <a:ext uri="{FF2B5EF4-FFF2-40B4-BE49-F238E27FC236}">
                <a16:creationId xmlns:a16="http://schemas.microsoft.com/office/drawing/2014/main" id="{592BA626-C0DB-4190-B23E-6198C9638E6F}"/>
              </a:ext>
            </a:extLst>
          </p:cNvPr>
          <p:cNvPicPr>
            <a:picLocks noChangeAspect="1"/>
          </p:cNvPicPr>
          <p:nvPr/>
        </p:nvPicPr>
        <p:blipFill>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tretch>
            <a:fillRect/>
          </a:stretch>
        </p:blipFill>
        <p:spPr>
          <a:xfrm>
            <a:off x="6323621" y="4086749"/>
            <a:ext cx="443849" cy="443849"/>
          </a:xfrm>
          <a:prstGeom prst="rect">
            <a:avLst/>
          </a:prstGeom>
        </p:spPr>
      </p:pic>
      <p:pic>
        <p:nvPicPr>
          <p:cNvPr id="17" name="Picture 16">
            <a:extLst>
              <a:ext uri="{FF2B5EF4-FFF2-40B4-BE49-F238E27FC236}">
                <a16:creationId xmlns:a16="http://schemas.microsoft.com/office/drawing/2014/main" id="{C97CF156-484F-4A7C-AB8B-A67BE8C8F340}"/>
              </a:ext>
            </a:extLst>
          </p:cNvPr>
          <p:cNvPicPr>
            <a:picLocks noChangeAspect="1"/>
          </p:cNvPicPr>
          <p:nvPr/>
        </p:nvPicPr>
        <p:blipFill>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tretch>
            <a:fillRect/>
          </a:stretch>
        </p:blipFill>
        <p:spPr>
          <a:xfrm>
            <a:off x="7692042" y="4584915"/>
            <a:ext cx="443849" cy="443849"/>
          </a:xfrm>
          <a:prstGeom prst="rect">
            <a:avLst/>
          </a:prstGeom>
        </p:spPr>
      </p:pic>
      <p:sp>
        <p:nvSpPr>
          <p:cNvPr id="18" name="TextBox 17">
            <a:extLst>
              <a:ext uri="{FF2B5EF4-FFF2-40B4-BE49-F238E27FC236}">
                <a16:creationId xmlns:a16="http://schemas.microsoft.com/office/drawing/2014/main" id="{BAC554D3-FA08-4CDB-9BC9-F770E5EBF739}"/>
              </a:ext>
            </a:extLst>
          </p:cNvPr>
          <p:cNvSpPr txBox="1"/>
          <p:nvPr/>
        </p:nvSpPr>
        <p:spPr>
          <a:xfrm>
            <a:off x="348915" y="5075699"/>
            <a:ext cx="5503179" cy="535531"/>
          </a:xfrm>
          <a:prstGeom prst="rect">
            <a:avLst/>
          </a:prstGeom>
          <a:noFill/>
        </p:spPr>
        <p:txBody>
          <a:bodyPr wrap="square">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system-ui"/>
                <a:ea typeface="ＭＳ Ｐゴシック" charset="0"/>
                <a:cs typeface="+mn-cs"/>
              </a:rPr>
              <a:t>All I know is partial, incomplete</a:t>
            </a:r>
          </a:p>
        </p:txBody>
      </p:sp>
      <p:pic>
        <p:nvPicPr>
          <p:cNvPr id="19" name="Picture 18">
            <a:extLst>
              <a:ext uri="{FF2B5EF4-FFF2-40B4-BE49-F238E27FC236}">
                <a16:creationId xmlns:a16="http://schemas.microsoft.com/office/drawing/2014/main" id="{A821D495-D53D-45BE-A7C6-1E073C11F981}"/>
              </a:ext>
            </a:extLst>
          </p:cNvPr>
          <p:cNvPicPr>
            <a:picLocks noChangeAspect="1"/>
          </p:cNvPicPr>
          <p:nvPr/>
        </p:nvPicPr>
        <p:blipFill>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tretch>
            <a:fillRect/>
          </a:stretch>
        </p:blipFill>
        <p:spPr>
          <a:xfrm>
            <a:off x="6306529" y="5122634"/>
            <a:ext cx="443849" cy="443849"/>
          </a:xfrm>
          <a:prstGeom prst="rect">
            <a:avLst/>
          </a:prstGeom>
        </p:spPr>
      </p:pic>
      <p:sp>
        <p:nvSpPr>
          <p:cNvPr id="20" name="TextBox 19">
            <a:extLst>
              <a:ext uri="{FF2B5EF4-FFF2-40B4-BE49-F238E27FC236}">
                <a16:creationId xmlns:a16="http://schemas.microsoft.com/office/drawing/2014/main" id="{269DA147-01A2-4C8C-B6E5-523584629B9C}"/>
              </a:ext>
            </a:extLst>
          </p:cNvPr>
          <p:cNvSpPr txBox="1"/>
          <p:nvPr/>
        </p:nvSpPr>
        <p:spPr>
          <a:xfrm>
            <a:off x="305537" y="5566483"/>
            <a:ext cx="5245767" cy="978729"/>
          </a:xfrm>
          <a:prstGeom prst="rect">
            <a:avLst/>
          </a:prstGeom>
          <a:noFill/>
        </p:spPr>
        <p:txBody>
          <a:bodyPr wrap="square">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system-ui"/>
                <a:ea typeface="ＭＳ Ｐゴシック" charset="0"/>
                <a:cs typeface="+mn-cs"/>
              </a:rPr>
              <a:t>then I will know everything completely</a:t>
            </a:r>
          </a:p>
        </p:txBody>
      </p:sp>
      <p:pic>
        <p:nvPicPr>
          <p:cNvPr id="21" name="Picture 20">
            <a:extLst>
              <a:ext uri="{FF2B5EF4-FFF2-40B4-BE49-F238E27FC236}">
                <a16:creationId xmlns:a16="http://schemas.microsoft.com/office/drawing/2014/main" id="{F7093C0C-C9FE-410D-A6DD-69A544CC8BE5}"/>
              </a:ext>
            </a:extLst>
          </p:cNvPr>
          <p:cNvPicPr>
            <a:picLocks noChangeAspect="1"/>
          </p:cNvPicPr>
          <p:nvPr/>
        </p:nvPicPr>
        <p:blipFill>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tretch>
            <a:fillRect/>
          </a:stretch>
        </p:blipFill>
        <p:spPr>
          <a:xfrm>
            <a:off x="7692042" y="5864828"/>
            <a:ext cx="443849" cy="443849"/>
          </a:xfrm>
          <a:prstGeom prst="rect">
            <a:avLst/>
          </a:prstGeom>
        </p:spPr>
      </p:pic>
    </p:spTree>
    <p:extLst>
      <p:ext uri="{BB962C8B-B14F-4D97-AF65-F5344CB8AC3E}">
        <p14:creationId xmlns:p14="http://schemas.microsoft.com/office/powerpoint/2010/main" val="151142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8" grpId="0"/>
      <p:bldP spid="2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E05F1F-E601-4F41-B5BB-C9AF3DCC602D}"/>
              </a:ext>
            </a:extLst>
          </p:cNvPr>
          <p:cNvSpPr txBox="1"/>
          <p:nvPr/>
        </p:nvSpPr>
        <p:spPr>
          <a:xfrm>
            <a:off x="804554" y="681856"/>
            <a:ext cx="2152403" cy="76944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system-ui"/>
                <a:ea typeface="ＭＳ Ｐゴシック" charset="0"/>
                <a:cs typeface="+mn-cs"/>
              </a:rPr>
              <a:t>Agabus</a:t>
            </a:r>
            <a:endParaRPr kumimoji="0" lang="en-US" sz="4400" b="1" i="0" u="none" strike="noStrike" kern="1200" cap="none" spc="0" normalizeH="0" baseline="0" noProof="0" dirty="0">
              <a:ln>
                <a:noFill/>
              </a:ln>
              <a:solidFill>
                <a:srgbClr val="FFFFFF"/>
              </a:solidFill>
              <a:effectLst/>
              <a:uLnTx/>
              <a:uFillTx/>
              <a:latin typeface="Times New Roman" charset="0"/>
              <a:ea typeface="ＭＳ Ｐゴシック" charset="0"/>
              <a:cs typeface="+mn-cs"/>
            </a:endParaRPr>
          </a:p>
        </p:txBody>
      </p:sp>
      <p:sp>
        <p:nvSpPr>
          <p:cNvPr id="5" name="TextBox 4">
            <a:extLst>
              <a:ext uri="{FF2B5EF4-FFF2-40B4-BE49-F238E27FC236}">
                <a16:creationId xmlns:a16="http://schemas.microsoft.com/office/drawing/2014/main" id="{4B233A2F-7C01-44CF-8E97-F33BC4778FA2}"/>
              </a:ext>
            </a:extLst>
          </p:cNvPr>
          <p:cNvSpPr txBox="1"/>
          <p:nvPr/>
        </p:nvSpPr>
        <p:spPr>
          <a:xfrm>
            <a:off x="644978" y="2184177"/>
            <a:ext cx="7854043" cy="267765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sng" strike="noStrike" kern="1200" cap="none" spc="0" normalizeH="0" baseline="0" noProof="0" dirty="0">
                <a:ln>
                  <a:noFill/>
                </a:ln>
                <a:solidFill>
                  <a:srgbClr val="FFFFFF"/>
                </a:solidFill>
                <a:effectLst/>
                <a:uLnTx/>
                <a:uFillTx/>
                <a:latin typeface="system-ui"/>
                <a:ea typeface="ＭＳ Ｐゴシック" charset="0"/>
                <a:cs typeface="+mn-cs"/>
              </a:rPr>
              <a:t>Acts 11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uLnTx/>
                <a:uFillTx/>
                <a:latin typeface="system-ui"/>
                <a:ea typeface="ＭＳ Ｐゴシック" charset="0"/>
                <a:cs typeface="+mn-cs"/>
              </a:rPr>
              <a:t>28 </a:t>
            </a:r>
            <a:r>
              <a:rPr kumimoji="0" lang="en-US" sz="2800" b="0" i="0" u="none" strike="noStrike" kern="1200" cap="none" spc="0" normalizeH="0" baseline="0" noProof="0" dirty="0">
                <a:ln>
                  <a:noFill/>
                </a:ln>
                <a:solidFill>
                  <a:srgbClr val="FFFFFF"/>
                </a:solidFill>
                <a:effectLst/>
                <a:uLnTx/>
                <a:uFillTx/>
                <a:latin typeface="system-ui"/>
                <a:ea typeface="ＭＳ Ｐゴシック" charset="0"/>
                <a:cs typeface="+mn-cs"/>
              </a:rPr>
              <a:t>One of them named Agabus stood up in one of the meetings and predicted by the Spirit that a great famine was coming upon the entire Roman world. (This was fulfilled during the reign of Claudius.)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50987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375FD0-A370-4188-92EF-AF0AEEE3338F}"/>
              </a:ext>
            </a:extLst>
          </p:cNvPr>
          <p:cNvPicPr>
            <a:picLocks noChangeAspect="1"/>
          </p:cNvPicPr>
          <p:nvPr/>
        </p:nvPicPr>
        <p:blipFill>
          <a:blip r:embed="rId3"/>
          <a:stretch>
            <a:fillRect/>
          </a:stretch>
        </p:blipFill>
        <p:spPr>
          <a:xfrm>
            <a:off x="576902" y="517154"/>
            <a:ext cx="8017492" cy="5731328"/>
          </a:xfrm>
          <a:prstGeom prst="rect">
            <a:avLst/>
          </a:prstGeom>
        </p:spPr>
      </p:pic>
      <p:sp>
        <p:nvSpPr>
          <p:cNvPr id="8" name="TextBox 7">
            <a:extLst>
              <a:ext uri="{FF2B5EF4-FFF2-40B4-BE49-F238E27FC236}">
                <a16:creationId xmlns:a16="http://schemas.microsoft.com/office/drawing/2014/main" id="{9D2BBFD6-96AC-40EC-B3DF-D2AB7C47147F}"/>
              </a:ext>
            </a:extLst>
          </p:cNvPr>
          <p:cNvSpPr txBox="1"/>
          <p:nvPr/>
        </p:nvSpPr>
        <p:spPr>
          <a:xfrm>
            <a:off x="564692" y="2107014"/>
            <a:ext cx="8055414" cy="156966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14300">
                    <a:srgbClr val="000000"/>
                  </a:glow>
                </a:effectLst>
                <a:uLnTx/>
                <a:uFillTx/>
                <a:latin typeface="system-ui"/>
                <a:ea typeface="ＭＳ Ｐゴシック" charset="0"/>
                <a:cs typeface="Times New Roman" panose="02020603050405020304" pitchFamily="18" charset="0"/>
              </a:rPr>
              <a:t>“The Holy Spirit declares, ‘So shall the owner of this belt be bound by the Jewish leaders in Jerusalem and turned over to the Gentiles.’”</a:t>
            </a:r>
            <a:endParaRPr kumimoji="0" lang="en-US" sz="3200" b="1" i="0" u="none" strike="noStrike" kern="1200" cap="none" spc="0" normalizeH="0" baseline="0" noProof="0" dirty="0">
              <a:ln>
                <a:noFill/>
              </a:ln>
              <a:solidFill>
                <a:srgbClr val="000000"/>
              </a:solidFill>
              <a:effectLst>
                <a:glow rad="114300">
                  <a:srgbClr val="000000"/>
                </a:glow>
              </a:effectLst>
              <a:uLnTx/>
              <a:uFillTx/>
              <a:latin typeface="system-ui"/>
              <a:ea typeface="ＭＳ Ｐゴシック" charset="0"/>
              <a:cs typeface="+mn-cs"/>
            </a:endParaRPr>
          </a:p>
        </p:txBody>
      </p:sp>
      <p:sp>
        <p:nvSpPr>
          <p:cNvPr id="5" name="TextBox 4">
            <a:extLst>
              <a:ext uri="{FF2B5EF4-FFF2-40B4-BE49-F238E27FC236}">
                <a16:creationId xmlns:a16="http://schemas.microsoft.com/office/drawing/2014/main" id="{D286758B-3CFA-0B45-871B-FFDFE6222750}"/>
              </a:ext>
            </a:extLst>
          </p:cNvPr>
          <p:cNvSpPr txBox="1"/>
          <p:nvPr/>
        </p:nvSpPr>
        <p:spPr>
          <a:xfrm>
            <a:off x="4929808" y="514754"/>
            <a:ext cx="3637289" cy="584775"/>
          </a:xfrm>
          <a:prstGeom prst="rect">
            <a:avLst/>
          </a:prstGeom>
          <a:no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14300">
                    <a:srgbClr val="000000"/>
                  </a:glow>
                </a:effectLst>
                <a:uLnTx/>
                <a:uFillTx/>
                <a:latin typeface="system-ui"/>
                <a:ea typeface="ＭＳ Ｐゴシック" charset="0"/>
                <a:cs typeface="Times New Roman" panose="02020603050405020304" pitchFamily="18" charset="0"/>
              </a:rPr>
              <a:t>Acts 21:11</a:t>
            </a:r>
            <a:endParaRPr kumimoji="0" lang="en-US" sz="3200" b="1" i="0" u="none" strike="noStrike" kern="1200" cap="none" spc="0" normalizeH="0" baseline="0" noProof="0" dirty="0">
              <a:ln>
                <a:noFill/>
              </a:ln>
              <a:solidFill>
                <a:srgbClr val="000000"/>
              </a:solidFill>
              <a:effectLst>
                <a:glow rad="114300">
                  <a:srgbClr val="000000"/>
                </a:glow>
              </a:effectLst>
              <a:uLnTx/>
              <a:uFillTx/>
              <a:latin typeface="system-ui"/>
              <a:ea typeface="ＭＳ Ｐゴシック" charset="0"/>
              <a:cs typeface="+mn-cs"/>
            </a:endParaRPr>
          </a:p>
        </p:txBody>
      </p:sp>
    </p:spTree>
    <p:extLst>
      <p:ext uri="{BB962C8B-B14F-4D97-AF65-F5344CB8AC3E}">
        <p14:creationId xmlns:p14="http://schemas.microsoft.com/office/powerpoint/2010/main" val="322433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95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18"/>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en-US" sz="3200" b="1" dirty="0">
                <a:solidFill>
                  <a:srgbClr val="FFFFFF"/>
                </a:solidFill>
                <a:effectLst>
                  <a:glow rad="127000">
                    <a:srgbClr val="000000"/>
                  </a:glow>
                </a:effectLst>
                <a:latin typeface="Arial" charset="0"/>
                <a:ea typeface="ＭＳ Ｐゴシック" charset="0"/>
                <a:cs typeface="ＭＳ Ｐゴシック" charset="0"/>
              </a:rPr>
              <a:t>The universal appeal for salvation through the gospel is stressed (1:8; 28:30-31) in this book that records over 80 geographical locations–more than any other New Testament book. </a:t>
            </a: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27b</a:t>
            </a:r>
          </a:p>
        </p:txBody>
      </p:sp>
      <p:sp>
        <p:nvSpPr>
          <p:cNvPr id="8" name="Rectangle 2">
            <a:extLst>
              <a:ext uri="{FF2B5EF4-FFF2-40B4-BE49-F238E27FC236}">
                <a16:creationId xmlns:a16="http://schemas.microsoft.com/office/drawing/2014/main" id="{999210CA-13E5-324F-B62F-AAA1F70027C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211280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F5090D-4071-4F2B-915A-2D80FD4C2585}"/>
              </a:ext>
            </a:extLst>
          </p:cNvPr>
          <p:cNvPicPr>
            <a:picLocks noChangeAspect="1"/>
          </p:cNvPicPr>
          <p:nvPr/>
        </p:nvPicPr>
        <p:blipFill>
          <a:blip r:embed="rId4"/>
          <a:stretch>
            <a:fillRect/>
          </a:stretch>
        </p:blipFill>
        <p:spPr>
          <a:xfrm>
            <a:off x="6300" y="146323"/>
            <a:ext cx="9134576" cy="6711677"/>
          </a:xfrm>
          <a:prstGeom prst="rect">
            <a:avLst/>
          </a:prstGeom>
        </p:spPr>
      </p:pic>
      <p:sp>
        <p:nvSpPr>
          <p:cNvPr id="2" name="Title 1">
            <a:extLst>
              <a:ext uri="{FF2B5EF4-FFF2-40B4-BE49-F238E27FC236}">
                <a16:creationId xmlns:a16="http://schemas.microsoft.com/office/drawing/2014/main" id="{CA1C48EE-53B4-F349-A8EB-5A0EFDDAFB2C}"/>
              </a:ext>
            </a:extLst>
          </p:cNvPr>
          <p:cNvSpPr>
            <a:spLocks noGrp="1"/>
          </p:cNvSpPr>
          <p:nvPr>
            <p:ph type="title" idx="4294967295"/>
          </p:nvPr>
        </p:nvSpPr>
        <p:spPr>
          <a:xfrm>
            <a:off x="0" y="1516063"/>
            <a:ext cx="2811463" cy="554037"/>
          </a:xfrm>
          <a:prstGeom prst="rect">
            <a:avLst/>
          </a:prstGeom>
          <a:solidFill>
            <a:schemeClr val="tx1"/>
          </a:solidFill>
        </p:spPr>
        <p:txBody>
          <a:bodyPr anchor="ctr"/>
          <a:lstStyle/>
          <a:p>
            <a:r>
              <a:rPr lang="en-US" sz="2800" b="1" dirty="0"/>
              <a:t>Ezekiel 4:5-6</a:t>
            </a:r>
          </a:p>
        </p:txBody>
      </p:sp>
      <p:sp>
        <p:nvSpPr>
          <p:cNvPr id="5" name="TextBox 4">
            <a:extLst>
              <a:ext uri="{FF2B5EF4-FFF2-40B4-BE49-F238E27FC236}">
                <a16:creationId xmlns:a16="http://schemas.microsoft.com/office/drawing/2014/main" id="{AF666710-639C-54D8-0A16-C9EB3EB1CBE7}"/>
              </a:ext>
            </a:extLst>
          </p:cNvPr>
          <p:cNvSpPr txBox="1"/>
          <p:nvPr/>
        </p:nvSpPr>
        <p:spPr>
          <a:xfrm>
            <a:off x="-34144" y="-27384"/>
            <a:ext cx="9178144" cy="914400"/>
          </a:xfrm>
          <a:prstGeom prst="rect">
            <a:avLst/>
          </a:prstGeom>
          <a:solidFill>
            <a:schemeClr val="tx1"/>
          </a:solidFill>
        </p:spPr>
        <p:txBody>
          <a:bodyPr wrap="squar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Ezekiel spent more than a year lying on his side to illustrate God's discipline of Israel</a:t>
            </a:r>
          </a:p>
        </p:txBody>
      </p:sp>
      <p:sp>
        <p:nvSpPr>
          <p:cNvPr id="6" name="Title 1">
            <a:extLst>
              <a:ext uri="{FF2B5EF4-FFF2-40B4-BE49-F238E27FC236}">
                <a16:creationId xmlns:a16="http://schemas.microsoft.com/office/drawing/2014/main" id="{E5B95B11-8981-1510-0C2C-FDCB2CBE6EDD}"/>
              </a:ext>
            </a:extLst>
          </p:cNvPr>
          <p:cNvSpPr txBox="1">
            <a:spLocks/>
          </p:cNvSpPr>
          <p:nvPr/>
        </p:nvSpPr>
        <p:spPr bwMode="auto">
          <a:xfrm>
            <a:off x="0" y="4106762"/>
            <a:ext cx="2811463" cy="554037"/>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Times New Roman" panose="02020603050405020304" pitchFamily="18" charset="0"/>
                <a:ea typeface="ＭＳ Ｐゴシック" pitchFamily="-108" charset="-128"/>
                <a:cs typeface="Times New Roman" panose="02020603050405020304" pitchFamily="18" charset="0"/>
              </a:rPr>
              <a:t>Right Side</a:t>
            </a:r>
          </a:p>
        </p:txBody>
      </p:sp>
      <p:sp>
        <p:nvSpPr>
          <p:cNvPr id="7" name="Title 1">
            <a:extLst>
              <a:ext uri="{FF2B5EF4-FFF2-40B4-BE49-F238E27FC236}">
                <a16:creationId xmlns:a16="http://schemas.microsoft.com/office/drawing/2014/main" id="{CD02F161-E6AE-B1C0-0627-B2252E3B60EA}"/>
              </a:ext>
            </a:extLst>
          </p:cNvPr>
          <p:cNvSpPr txBox="1">
            <a:spLocks/>
          </p:cNvSpPr>
          <p:nvPr/>
        </p:nvSpPr>
        <p:spPr bwMode="auto">
          <a:xfrm>
            <a:off x="5715927" y="1520172"/>
            <a:ext cx="2811463" cy="554037"/>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Times New Roman" panose="02020603050405020304" pitchFamily="18" charset="0"/>
                <a:ea typeface="ＭＳ Ｐゴシック" pitchFamily="-108" charset="-128"/>
                <a:cs typeface="Times New Roman" panose="02020603050405020304" pitchFamily="18" charset="0"/>
              </a:rPr>
              <a:t>Left Side</a:t>
            </a:r>
          </a:p>
        </p:txBody>
      </p:sp>
      <p:sp>
        <p:nvSpPr>
          <p:cNvPr id="8" name="Title 1">
            <a:extLst>
              <a:ext uri="{FF2B5EF4-FFF2-40B4-BE49-F238E27FC236}">
                <a16:creationId xmlns:a16="http://schemas.microsoft.com/office/drawing/2014/main" id="{78DB47D6-189B-B0F0-5DB1-BF2EB486575B}"/>
              </a:ext>
            </a:extLst>
          </p:cNvPr>
          <p:cNvSpPr txBox="1">
            <a:spLocks/>
          </p:cNvSpPr>
          <p:nvPr/>
        </p:nvSpPr>
        <p:spPr bwMode="auto">
          <a:xfrm>
            <a:off x="5715927" y="2112375"/>
            <a:ext cx="3455640" cy="956585"/>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Bears the sins of Israel for 390 days—one day for each year of Israel's sins</a:t>
            </a:r>
          </a:p>
        </p:txBody>
      </p:sp>
      <p:sp>
        <p:nvSpPr>
          <p:cNvPr id="9" name="Title 1">
            <a:extLst>
              <a:ext uri="{FF2B5EF4-FFF2-40B4-BE49-F238E27FC236}">
                <a16:creationId xmlns:a16="http://schemas.microsoft.com/office/drawing/2014/main" id="{7F0219AC-CDAC-62E7-1D9A-BD905D75A216}"/>
              </a:ext>
            </a:extLst>
          </p:cNvPr>
          <p:cNvSpPr txBox="1">
            <a:spLocks/>
          </p:cNvSpPr>
          <p:nvPr/>
        </p:nvSpPr>
        <p:spPr bwMode="auto">
          <a:xfrm>
            <a:off x="5715927" y="3107126"/>
            <a:ext cx="3455640" cy="1432371"/>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Cooks his meals over cow manure and eats them in small increments, symbolizing the impending siege and exile</a:t>
            </a:r>
          </a:p>
        </p:txBody>
      </p:sp>
      <p:sp>
        <p:nvSpPr>
          <p:cNvPr id="10" name="Title 1">
            <a:extLst>
              <a:ext uri="{FF2B5EF4-FFF2-40B4-BE49-F238E27FC236}">
                <a16:creationId xmlns:a16="http://schemas.microsoft.com/office/drawing/2014/main" id="{54BA5564-592E-1CD2-6280-134DC446DD15}"/>
              </a:ext>
            </a:extLst>
          </p:cNvPr>
          <p:cNvSpPr txBox="1">
            <a:spLocks/>
          </p:cNvSpPr>
          <p:nvPr/>
        </p:nvSpPr>
        <p:spPr bwMode="auto">
          <a:xfrm>
            <a:off x="0" y="4690896"/>
            <a:ext cx="3813308" cy="956585"/>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Bears the sins of Judah for 40 days—one day for each year of Judah's sins</a:t>
            </a:r>
          </a:p>
        </p:txBody>
      </p:sp>
      <p:sp>
        <p:nvSpPr>
          <p:cNvPr id="11" name="Title 1">
            <a:extLst>
              <a:ext uri="{FF2B5EF4-FFF2-40B4-BE49-F238E27FC236}">
                <a16:creationId xmlns:a16="http://schemas.microsoft.com/office/drawing/2014/main" id="{5112C53A-89DA-036B-FACF-D7710C436053}"/>
              </a:ext>
            </a:extLst>
          </p:cNvPr>
          <p:cNvSpPr txBox="1">
            <a:spLocks/>
          </p:cNvSpPr>
          <p:nvPr/>
        </p:nvSpPr>
        <p:spPr bwMode="auto">
          <a:xfrm>
            <a:off x="0" y="5677578"/>
            <a:ext cx="3851050" cy="113579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Faces the siege of Jerusalem and prophesies against the people</a:t>
            </a:r>
          </a:p>
        </p:txBody>
      </p:sp>
    </p:spTree>
    <p:extLst>
      <p:ext uri="{BB962C8B-B14F-4D97-AF65-F5344CB8AC3E}">
        <p14:creationId xmlns:p14="http://schemas.microsoft.com/office/powerpoint/2010/main" val="1504960291"/>
      </p:ext>
    </p:extLst>
  </p:cSld>
  <p:clrMapOvr>
    <a:overrideClrMapping bg1="lt1" tx1="dk1" bg2="lt2" tx2="dk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A80FF8-4016-4904-81A9-638429FEABAD}"/>
              </a:ext>
            </a:extLst>
          </p:cNvPr>
          <p:cNvPicPr>
            <a:picLocks noChangeAspect="1"/>
          </p:cNvPicPr>
          <p:nvPr/>
        </p:nvPicPr>
        <p:blipFill>
          <a:blip r:embed="rId3"/>
          <a:stretch>
            <a:fillRect/>
          </a:stretch>
        </p:blipFill>
        <p:spPr>
          <a:xfrm>
            <a:off x="548639" y="557210"/>
            <a:ext cx="3599047" cy="4273869"/>
          </a:xfrm>
          <a:prstGeom prst="rect">
            <a:avLst/>
          </a:prstGeom>
        </p:spPr>
      </p:pic>
      <p:sp>
        <p:nvSpPr>
          <p:cNvPr id="6" name="TextBox 5">
            <a:extLst>
              <a:ext uri="{FF2B5EF4-FFF2-40B4-BE49-F238E27FC236}">
                <a16:creationId xmlns:a16="http://schemas.microsoft.com/office/drawing/2014/main" id="{72BE2A81-BA8C-4AD2-AFD5-9477A75D58E4}"/>
              </a:ext>
            </a:extLst>
          </p:cNvPr>
          <p:cNvSpPr txBox="1"/>
          <p:nvPr/>
        </p:nvSpPr>
        <p:spPr>
          <a:xfrm>
            <a:off x="1097131" y="5142822"/>
            <a:ext cx="2152403" cy="76944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system-ui"/>
                <a:ea typeface="ＭＳ Ｐゴシック" charset="0"/>
                <a:cs typeface="+mn-cs"/>
              </a:rPr>
              <a:t>Micah</a:t>
            </a:r>
            <a:endParaRPr kumimoji="0" lang="en-US" sz="4400" b="1" i="0" u="none" strike="noStrike" kern="1200" cap="none" spc="0" normalizeH="0" baseline="0" noProof="0" dirty="0">
              <a:ln>
                <a:noFill/>
              </a:ln>
              <a:solidFill>
                <a:srgbClr val="FFFFFF"/>
              </a:solidFill>
              <a:effectLst/>
              <a:uLnTx/>
              <a:uFillTx/>
              <a:latin typeface="Times New Roman" charset="0"/>
              <a:ea typeface="ＭＳ Ｐゴシック" charset="0"/>
              <a:cs typeface="+mn-cs"/>
            </a:endParaRPr>
          </a:p>
        </p:txBody>
      </p:sp>
      <p:pic>
        <p:nvPicPr>
          <p:cNvPr id="14" name="Picture 13">
            <a:extLst>
              <a:ext uri="{FF2B5EF4-FFF2-40B4-BE49-F238E27FC236}">
                <a16:creationId xmlns:a16="http://schemas.microsoft.com/office/drawing/2014/main" id="{68262B38-34E0-4E3D-9C37-A0BC1288DB6A}"/>
              </a:ext>
            </a:extLst>
          </p:cNvPr>
          <p:cNvPicPr>
            <a:picLocks noChangeAspect="1"/>
          </p:cNvPicPr>
          <p:nvPr/>
        </p:nvPicPr>
        <p:blipFill>
          <a:blip r:embed="rId4">
            <a:clrChange>
              <a:clrFrom>
                <a:srgbClr val="636363"/>
              </a:clrFrom>
              <a:clrTo>
                <a:srgbClr val="636363">
                  <a:alpha val="0"/>
                </a:srgbClr>
              </a:clrTo>
            </a:clrChange>
          </a:blip>
          <a:stretch>
            <a:fillRect/>
          </a:stretch>
        </p:blipFill>
        <p:spPr>
          <a:xfrm>
            <a:off x="5413232" y="557210"/>
            <a:ext cx="3000956" cy="4565331"/>
          </a:xfrm>
          <a:prstGeom prst="rect">
            <a:avLst/>
          </a:prstGeom>
        </p:spPr>
      </p:pic>
      <p:sp>
        <p:nvSpPr>
          <p:cNvPr id="15" name="TextBox 14">
            <a:extLst>
              <a:ext uri="{FF2B5EF4-FFF2-40B4-BE49-F238E27FC236}">
                <a16:creationId xmlns:a16="http://schemas.microsoft.com/office/drawing/2014/main" id="{2FD5ED2B-00D9-4EF2-A2D0-7F3FBB610D08}"/>
              </a:ext>
            </a:extLst>
          </p:cNvPr>
          <p:cNvSpPr txBox="1"/>
          <p:nvPr/>
        </p:nvSpPr>
        <p:spPr>
          <a:xfrm>
            <a:off x="5413232" y="5142821"/>
            <a:ext cx="2720456" cy="76944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system-ui"/>
                <a:ea typeface="ＭＳ Ｐゴシック" charset="0"/>
                <a:cs typeface="+mn-cs"/>
              </a:rPr>
              <a:t>Jeremiah</a:t>
            </a:r>
            <a:endParaRPr kumimoji="0" lang="en-US" sz="4400" b="1" i="0" u="none" strike="noStrike" kern="1200" cap="none" spc="0" normalizeH="0" baseline="0" noProof="0" dirty="0">
              <a:ln>
                <a:noFill/>
              </a:ln>
              <a:solidFill>
                <a:srgbClr val="FFFFFF"/>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636888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99255A-0703-4716-A123-43A232BB251D}"/>
              </a:ext>
            </a:extLst>
          </p:cNvPr>
          <p:cNvPicPr>
            <a:picLocks noChangeAspect="1"/>
          </p:cNvPicPr>
          <p:nvPr/>
        </p:nvPicPr>
        <p:blipFill>
          <a:blip r:embed="rId3">
            <a:clrChange>
              <a:clrFrom>
                <a:srgbClr val="FFFFFF"/>
              </a:clrFrom>
              <a:clrTo>
                <a:srgbClr val="FFFFFF">
                  <a:alpha val="0"/>
                </a:srgbClr>
              </a:clrTo>
            </a:clrChange>
            <a:duotone>
              <a:schemeClr val="accent5">
                <a:shade val="45000"/>
                <a:satMod val="135000"/>
              </a:schemeClr>
              <a:prstClr val="white"/>
            </a:duotone>
          </a:blip>
          <a:stretch>
            <a:fillRect/>
          </a:stretch>
        </p:blipFill>
        <p:spPr>
          <a:xfrm>
            <a:off x="426720" y="2560572"/>
            <a:ext cx="4377863" cy="3695431"/>
          </a:xfrm>
          <a:prstGeom prst="rect">
            <a:avLst/>
          </a:prstGeom>
        </p:spPr>
      </p:pic>
      <p:sp>
        <p:nvSpPr>
          <p:cNvPr id="6" name="Speech Bubble: Oval 5">
            <a:extLst>
              <a:ext uri="{FF2B5EF4-FFF2-40B4-BE49-F238E27FC236}">
                <a16:creationId xmlns:a16="http://schemas.microsoft.com/office/drawing/2014/main" id="{5668932D-1B07-4CA4-9C36-1941F259091B}"/>
              </a:ext>
            </a:extLst>
          </p:cNvPr>
          <p:cNvSpPr/>
          <p:nvPr/>
        </p:nvSpPr>
        <p:spPr bwMode="auto">
          <a:xfrm>
            <a:off x="3063240" y="523382"/>
            <a:ext cx="5654040" cy="2037190"/>
          </a:xfrm>
          <a:prstGeom prst="wedgeEllipseCallout">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rPr>
              <a:t>Don’t go to Jerusalem!</a:t>
            </a:r>
          </a:p>
        </p:txBody>
      </p:sp>
    </p:spTree>
    <p:extLst>
      <p:ext uri="{BB962C8B-B14F-4D97-AF65-F5344CB8AC3E}">
        <p14:creationId xmlns:p14="http://schemas.microsoft.com/office/powerpoint/2010/main" val="37974211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idx="4294967295"/>
          </p:nvPr>
        </p:nvSpPr>
        <p:spPr>
          <a:xfrm>
            <a:off x="0" y="22225"/>
            <a:ext cx="9144000" cy="909638"/>
          </a:xfrm>
          <a:prstGeom prst="rect">
            <a:avLst/>
          </a:prstGeo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793750" y="1582218"/>
            <a:ext cx="7556500" cy="18467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30000" noProof="0" dirty="0">
                <a:ln>
                  <a:noFill/>
                </a:ln>
                <a:solidFill>
                  <a:srgbClr val="FFFFFF"/>
                </a:solidFill>
                <a:effectLst/>
                <a:uLnTx/>
                <a:uFillTx/>
                <a:latin typeface="Arial"/>
                <a:ea typeface="ＭＳ Ｐゴシック" pitchFamily="-108" charset="-128"/>
                <a:cs typeface="Arial"/>
              </a:rPr>
              <a:t>14</a:t>
            </a:r>
            <a:r>
              <a:rPr kumimoji="0" lang="en-US"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When it was clear that            we couldn’t persuade him,         we gave up and said,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Black" panose="020B0A04020102020204" pitchFamily="34" charset="0"/>
                <a:ea typeface="ＭＳ Ｐゴシック" pitchFamily="-108" charset="-128"/>
                <a:cs typeface="Arial"/>
              </a:rPr>
              <a:t>“The Lord’s will be done.”</a:t>
            </a:r>
            <a:endParaRPr kumimoji="0" lang="en-US" sz="4000" b="1" i="1" u="none" strike="noStrike" kern="1200" cap="none" spc="0" normalizeH="0" baseline="0" noProof="0" dirty="0">
              <a:ln>
                <a:noFill/>
              </a:ln>
              <a:solidFill>
                <a:srgbClr val="FFFFFF"/>
              </a:solidFill>
              <a:effectLst/>
              <a:uLnTx/>
              <a:uFillTx/>
              <a:latin typeface="Arial Black" panose="020B0A04020102020204" pitchFamily="34" charset="0"/>
              <a:ea typeface="ＭＳ Ｐゴシック" pitchFamily="-108" charset="-128"/>
              <a:cs typeface="Arial"/>
            </a:endParaRPr>
          </a:p>
        </p:txBody>
      </p:sp>
      <p:sp>
        <p:nvSpPr>
          <p:cNvPr id="6" name="Rectangle 2"/>
          <p:cNvSpPr txBox="1">
            <a:spLocks noChangeArrowheads="1"/>
          </p:cNvSpPr>
          <p:nvPr/>
        </p:nvSpPr>
        <p:spPr bwMode="auto">
          <a:xfrm>
            <a:off x="177800" y="5907172"/>
            <a:ext cx="88265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Acts 21:14</a:t>
            </a:r>
          </a:p>
        </p:txBody>
      </p:sp>
      <p:pic>
        <p:nvPicPr>
          <p:cNvPr id="19" name="Picture 18">
            <a:extLst>
              <a:ext uri="{FF2B5EF4-FFF2-40B4-BE49-F238E27FC236}">
                <a16:creationId xmlns:a16="http://schemas.microsoft.com/office/drawing/2014/main" id="{F992C3A3-B36F-4B08-96AC-15E249FF8AD4}"/>
              </a:ext>
            </a:extLst>
          </p:cNvPr>
          <p:cNvPicPr>
            <a:picLocks noChangeAspect="1"/>
          </p:cNvPicPr>
          <p:nvPr/>
        </p:nvPicPr>
        <p:blipFill>
          <a:blip r:embed="rId3" cstate="email">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286355" y="165882"/>
            <a:ext cx="1663943" cy="584745"/>
          </a:xfrm>
          <a:prstGeom prst="rect">
            <a:avLst/>
          </a:prstGeom>
        </p:spPr>
      </p:pic>
      <p:pic>
        <p:nvPicPr>
          <p:cNvPr id="22" name="Picture 21">
            <a:extLst>
              <a:ext uri="{FF2B5EF4-FFF2-40B4-BE49-F238E27FC236}">
                <a16:creationId xmlns:a16="http://schemas.microsoft.com/office/drawing/2014/main" id="{ED052B8F-50AE-4A75-B13D-817894325E4A}"/>
              </a:ext>
            </a:extLst>
          </p:cNvPr>
          <p:cNvPicPr>
            <a:picLocks noChangeAspect="1"/>
          </p:cNvPicPr>
          <p:nvPr/>
        </p:nvPicPr>
        <p:blipFill>
          <a:blip r:embed="rId3" cstate="email">
            <a:clrChange>
              <a:clrFrom>
                <a:srgbClr val="FFF200"/>
              </a:clrFrom>
              <a:clrTo>
                <a:srgbClr val="FFF200">
                  <a:alpha val="0"/>
                </a:srgbClr>
              </a:clrTo>
            </a:clrChange>
            <a:extLst>
              <a:ext uri="{28A0092B-C50C-407E-A947-70E740481C1C}">
                <a14:useLocalDpi xmlns:a14="http://schemas.microsoft.com/office/drawing/2010/main"/>
              </a:ext>
            </a:extLst>
          </a:blip>
          <a:stretch>
            <a:fillRect/>
          </a:stretch>
        </p:blipFill>
        <p:spPr>
          <a:xfrm>
            <a:off x="7110252" y="184076"/>
            <a:ext cx="1663943" cy="584745"/>
          </a:xfrm>
          <a:prstGeom prst="rect">
            <a:avLst/>
          </a:prstGeom>
        </p:spPr>
      </p:pic>
    </p:spTree>
    <p:extLst>
      <p:ext uri="{BB962C8B-B14F-4D97-AF65-F5344CB8AC3E}">
        <p14:creationId xmlns:p14="http://schemas.microsoft.com/office/powerpoint/2010/main" val="427349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8A84952-B200-4ABA-ABE7-1481415803D0}"/>
              </a:ext>
            </a:extLst>
          </p:cNvPr>
          <p:cNvSpPr txBox="1">
            <a:spLocks noChangeArrowheads="1"/>
          </p:cNvSpPr>
          <p:nvPr/>
        </p:nvSpPr>
        <p:spPr>
          <a:xfrm>
            <a:off x="0" y="22225"/>
            <a:ext cx="9144000" cy="909638"/>
          </a:xfrm>
          <a:prstGeom prst="rect">
            <a:avLst/>
          </a:prstGeom>
          <a:effectLst>
            <a:outerShdw blurRad="63500" dist="35921" dir="2700000" algn="ctr" rotWithShape="0">
              <a:schemeClr val="tx2">
                <a:alpha val="74998"/>
              </a:schemeClr>
            </a:outerShdw>
          </a:effec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Suffering</a:t>
            </a:r>
          </a:p>
        </p:txBody>
      </p:sp>
      <p:sp>
        <p:nvSpPr>
          <p:cNvPr id="4" name="TextBox 3">
            <a:extLst>
              <a:ext uri="{FF2B5EF4-FFF2-40B4-BE49-F238E27FC236}">
                <a16:creationId xmlns:a16="http://schemas.microsoft.com/office/drawing/2014/main" id="{D492718C-9E31-468B-8CB2-5B89E51BCBA7}"/>
              </a:ext>
            </a:extLst>
          </p:cNvPr>
          <p:cNvSpPr txBox="1"/>
          <p:nvPr/>
        </p:nvSpPr>
        <p:spPr>
          <a:xfrm>
            <a:off x="521368" y="1340204"/>
            <a:ext cx="8101263" cy="224676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sng" strike="noStrike" kern="1200" cap="none" spc="0" normalizeH="0" baseline="0" noProof="0" dirty="0">
                <a:ln>
                  <a:noFill/>
                </a:ln>
                <a:solidFill>
                  <a:srgbClr val="FFFFFF"/>
                </a:solidFill>
                <a:effectLst/>
                <a:uLnTx/>
                <a:uFillTx/>
                <a:latin typeface="system-ui"/>
                <a:ea typeface="ＭＳ Ｐゴシック" charset="0"/>
                <a:cs typeface="+mn-cs"/>
              </a:rPr>
              <a:t>Romans 8:17</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uLnTx/>
                <a:uFillTx/>
                <a:latin typeface="system-ui"/>
                <a:ea typeface="ＭＳ Ｐゴシック" charset="0"/>
                <a:cs typeface="+mn-cs"/>
              </a:rPr>
              <a:t>  17 </a:t>
            </a:r>
            <a:r>
              <a:rPr kumimoji="0" lang="en-US" sz="2800" b="0" i="0" u="none" strike="noStrike" kern="1200" cap="none" spc="0" normalizeH="0" baseline="0" noProof="0" dirty="0">
                <a:ln>
                  <a:noFill/>
                </a:ln>
                <a:solidFill>
                  <a:srgbClr val="FFFFFF"/>
                </a:solidFill>
                <a:effectLst/>
                <a:uLnTx/>
                <a:uFillTx/>
                <a:latin typeface="system-ui"/>
                <a:ea typeface="ＭＳ Ｐゴシック" charset="0"/>
                <a:cs typeface="+mn-cs"/>
              </a:rPr>
              <a:t>And since we are his children, we are his heirs. In fact, together with Christ we are heirs of God’s glory. But if we are to share his glory, we must also share his suffering.</a:t>
            </a:r>
          </a:p>
        </p:txBody>
      </p:sp>
    </p:spTree>
    <p:extLst>
      <p:ext uri="{BB962C8B-B14F-4D97-AF65-F5344CB8AC3E}">
        <p14:creationId xmlns:p14="http://schemas.microsoft.com/office/powerpoint/2010/main" val="5541210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11A5E6E9-03BD-45BC-9BB6-7266CC49F88C}"/>
              </a:ext>
            </a:extLst>
          </p:cNvPr>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“To the remotest part of the earth” (Acts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Times New Roman"/>
                <a:cs typeface="Times New Roman"/>
              </a:rPr>
              <a:t>Acts </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9  13       14    15  16          18           21     27     28</a:t>
            </a:r>
          </a:p>
        </p:txBody>
      </p:sp>
      <p:sp>
        <p:nvSpPr>
          <p:cNvPr id="3" name="Text Box 16">
            <a:extLst>
              <a:ext uri="{FF2B5EF4-FFF2-40B4-BE49-F238E27FC236}">
                <a16:creationId xmlns:a16="http://schemas.microsoft.com/office/drawing/2014/main" id="{A06BD07B-BB57-4695-B3CF-B7C10D72FDC6}"/>
              </a:ext>
            </a:extLst>
          </p:cNvPr>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Fall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Council</a:t>
            </a:r>
          </a:p>
        </p:txBody>
      </p:sp>
      <p:sp>
        <p:nvSpPr>
          <p:cNvPr id="4" name="Text Box 17">
            <a:extLst>
              <a:ext uri="{FF2B5EF4-FFF2-40B4-BE49-F238E27FC236}">
                <a16:creationId xmlns:a16="http://schemas.microsoft.com/office/drawing/2014/main" id="{1FE622D9-3159-4806-B7DC-2EC636C75BD9}"/>
              </a:ext>
            </a:extLst>
          </p:cNvPr>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May 57-</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Aug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Trials</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 name="Line 19">
            <a:extLst>
              <a:ext uri="{FF2B5EF4-FFF2-40B4-BE49-F238E27FC236}">
                <a16:creationId xmlns:a16="http://schemas.microsoft.com/office/drawing/2014/main" id="{6C95369E-81AA-4EEA-AED7-A9F4ADF0943D}"/>
              </a:ext>
            </a:extLst>
          </p:cNvPr>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6" name="Text Box 20">
            <a:extLst>
              <a:ext uri="{FF2B5EF4-FFF2-40B4-BE49-F238E27FC236}">
                <a16:creationId xmlns:a16="http://schemas.microsoft.com/office/drawing/2014/main" id="{DBD08AA5-C1A3-4CE1-9E27-5DA5CBC2F7B0}"/>
              </a:ext>
            </a:extLst>
          </p:cNvPr>
          <p:cNvSpPr txBox="1">
            <a:spLocks noChangeArrowheads="1"/>
          </p:cNvSpPr>
          <p:nvPr/>
        </p:nvSpPr>
        <p:spPr bwMode="auto">
          <a:xfrm>
            <a:off x="8296275"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Spring 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Expansion</a:t>
            </a: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 of Church</a:t>
            </a:r>
          </a:p>
        </p:txBody>
      </p:sp>
      <p:sp>
        <p:nvSpPr>
          <p:cNvPr id="7" name="Text Box 21">
            <a:extLst>
              <a:ext uri="{FF2B5EF4-FFF2-40B4-BE49-F238E27FC236}">
                <a16:creationId xmlns:a16="http://schemas.microsoft.com/office/drawing/2014/main" id="{946F9B6B-1278-4910-8965-87016BDBC817}"/>
              </a:ext>
            </a:extLst>
          </p:cNvPr>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35           48          49          50          52  53          57        60             62              67           68     95</a:t>
            </a:r>
          </a:p>
        </p:txBody>
      </p:sp>
      <p:sp>
        <p:nvSpPr>
          <p:cNvPr id="8" name="Text Box 7">
            <a:extLst>
              <a:ext uri="{FF2B5EF4-FFF2-40B4-BE49-F238E27FC236}">
                <a16:creationId xmlns:a16="http://schemas.microsoft.com/office/drawing/2014/main" id="{863E75D1-7DAA-4D9D-AAF4-16E5FEA45B1D}"/>
              </a:ext>
            </a:extLst>
          </p:cNvPr>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Apr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Sep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Galatia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9" name="Text Box 9">
            <a:extLst>
              <a:ext uri="{FF2B5EF4-FFF2-40B4-BE49-F238E27FC236}">
                <a16:creationId xmlns:a16="http://schemas.microsoft.com/office/drawing/2014/main" id="{B2FACFD9-2E3D-45CD-8FA8-D96B142FF0B5}"/>
              </a:ext>
            </a:extLst>
          </p:cNvPr>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53-</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May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Asia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4" name="Title 33">
            <a:extLst>
              <a:ext uri="{FF2B5EF4-FFF2-40B4-BE49-F238E27FC236}">
                <a16:creationId xmlns:a16="http://schemas.microsoft.com/office/drawing/2014/main" id="{E7C9BEC3-C510-46A0-A2E5-EBD20FB7CB7A}"/>
              </a:ext>
            </a:extLst>
          </p:cNvPr>
          <p:cNvSpPr txBox="1">
            <a:spLocks/>
          </p:cNvSpPr>
          <p:nvPr/>
        </p:nvSpPr>
        <p:spPr>
          <a:xfrm>
            <a:off x="152400" y="206514"/>
            <a:ext cx="7772400" cy="707886"/>
          </a:xfrm>
          <a:prstGeom prst="rect">
            <a:avLst/>
          </a:prstGeo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algn="ctr" rtl="0" eaLnBrk="0" fontAlgn="base" hangingPunct="0">
              <a:spcBef>
                <a:spcPct val="0"/>
              </a:spcBef>
              <a:spcAft>
                <a:spcPct val="0"/>
              </a:spcAft>
              <a:defRPr sz="2400">
                <a:solidFill>
                  <a:schemeClr val="tx1"/>
                </a:solidFill>
                <a:latin typeface="Times New Roman" charset="0"/>
                <a:ea typeface="ＭＳ Ｐゴシック" charset="0"/>
                <a:cs typeface="ＭＳ Ｐゴシック" charset="0"/>
              </a:defRPr>
            </a:lvl1pPr>
            <a:lvl2pPr marL="37931725" indent="-37474525" algn="ctr" rtl="0" eaLnBrk="0" fontAlgn="base" hangingPunct="0">
              <a:spcBef>
                <a:spcPct val="0"/>
              </a:spcBef>
              <a:spcAft>
                <a:spcPct val="0"/>
              </a:spcAft>
              <a:defRPr sz="2400">
                <a:solidFill>
                  <a:schemeClr val="tx1"/>
                </a:solidFill>
                <a:latin typeface="Times New Roman" charset="0"/>
                <a:ea typeface="ＭＳ Ｐゴシック" charset="0"/>
                <a:cs typeface="ＭＳ Ｐゴシック" pitchFamily="-108" charset="-128"/>
              </a:defRPr>
            </a:lvl2pPr>
            <a:lvl3pPr algn="ctr" rtl="0" eaLnBrk="0" fontAlgn="base" hangingPunct="0">
              <a:spcBef>
                <a:spcPct val="0"/>
              </a:spcBef>
              <a:spcAft>
                <a:spcPct val="0"/>
              </a:spcAft>
              <a:defRPr sz="2400">
                <a:solidFill>
                  <a:schemeClr val="tx1"/>
                </a:solidFill>
                <a:latin typeface="Times New Roman" charset="0"/>
                <a:ea typeface="ＭＳ Ｐゴシック" charset="0"/>
                <a:cs typeface="ＭＳ Ｐゴシック" pitchFamily="-108" charset="-128"/>
              </a:defRPr>
            </a:lvl3pPr>
            <a:lvl4pPr algn="ctr" rtl="0" eaLnBrk="0" fontAlgn="base" hangingPunct="0">
              <a:spcBef>
                <a:spcPct val="0"/>
              </a:spcBef>
              <a:spcAft>
                <a:spcPct val="0"/>
              </a:spcAft>
              <a:defRPr sz="2400">
                <a:solidFill>
                  <a:schemeClr val="tx1"/>
                </a:solidFill>
                <a:latin typeface="Times New Roman" charset="0"/>
                <a:ea typeface="ＭＳ Ｐゴシック" charset="0"/>
                <a:cs typeface="ＭＳ Ｐゴシック" pitchFamily="-108" charset="-128"/>
              </a:defRPr>
            </a:lvl4pPr>
            <a:lvl5pPr algn="ctr" rtl="0" eaLnBrk="0" fontAlgn="base" hangingPunct="0">
              <a:spcBef>
                <a:spcPct val="0"/>
              </a:spcBef>
              <a:spcAft>
                <a:spcPct val="0"/>
              </a:spcAft>
              <a:defRPr sz="2400">
                <a:solidFill>
                  <a:schemeClr val="tx1"/>
                </a:solidFill>
                <a:latin typeface="Times New Roman" charset="0"/>
                <a:ea typeface="ＭＳ Ｐゴシック" charset="0"/>
                <a:cs typeface="ＭＳ Ｐゴシック" pitchFamily="-108" charset="-128"/>
              </a:defRPr>
            </a:lvl5pPr>
            <a:lvl6pPr marL="457200" algn="ctr" rtl="0" eaLnBrk="0" fontAlgn="base" hangingPunct="0">
              <a:spcBef>
                <a:spcPct val="0"/>
              </a:spcBef>
              <a:spcAft>
                <a:spcPct val="0"/>
              </a:spcAft>
              <a:defRPr sz="2400">
                <a:solidFill>
                  <a:schemeClr val="tx1"/>
                </a:solidFill>
                <a:latin typeface="Times New Roman" charset="0"/>
                <a:ea typeface="ＭＳ Ｐゴシック" charset="0"/>
              </a:defRPr>
            </a:lvl6pPr>
            <a:lvl7pPr marL="914400" algn="ctr" rtl="0" eaLnBrk="0" fontAlgn="base" hangingPunct="0">
              <a:spcBef>
                <a:spcPct val="0"/>
              </a:spcBef>
              <a:spcAft>
                <a:spcPct val="0"/>
              </a:spcAft>
              <a:defRPr sz="2400">
                <a:solidFill>
                  <a:schemeClr val="tx1"/>
                </a:solidFill>
                <a:latin typeface="Times New Roman" charset="0"/>
                <a:ea typeface="ＭＳ Ｐゴシック" charset="0"/>
              </a:defRPr>
            </a:lvl7pPr>
            <a:lvl8pPr marL="1371600" algn="ctr" rtl="0" eaLnBrk="0" fontAlgn="base" hangingPunct="0">
              <a:spcBef>
                <a:spcPct val="0"/>
              </a:spcBef>
              <a:spcAft>
                <a:spcPct val="0"/>
              </a:spcAft>
              <a:defRPr sz="2400">
                <a:solidFill>
                  <a:schemeClr val="tx1"/>
                </a:solidFill>
                <a:latin typeface="Times New Roman" charset="0"/>
                <a:ea typeface="ＭＳ Ｐゴシック" charset="0"/>
              </a:defRPr>
            </a:lvl8pPr>
            <a:lvl9pPr marL="1828800" algn="ctr" rtl="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Times New Roman" charset="0"/>
              </a:rPr>
              <a:t>NT Overview (Paul</a:t>
            </a:r>
            <a:r>
              <a:rPr kumimoji="0" lang="fr-FR" altLang="ja-JP" sz="40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Times New Roman" charset="0"/>
              </a:rPr>
              <a:t>'</a:t>
            </a:r>
            <a:r>
              <a:rPr kumimoji="0" lang="en-US" altLang="ja-JP" sz="40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Times New Roman" charset="0"/>
              </a:rPr>
              <a:t>s Letters)</a:t>
            </a:r>
            <a:endPar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Times New Roman" charset="0"/>
            </a:endParaRPr>
          </a:p>
        </p:txBody>
      </p:sp>
      <p:sp>
        <p:nvSpPr>
          <p:cNvPr id="15" name="Text Box 19">
            <a:extLst>
              <a:ext uri="{FF2B5EF4-FFF2-40B4-BE49-F238E27FC236}">
                <a16:creationId xmlns:a16="http://schemas.microsoft.com/office/drawing/2014/main" id="{947DF622-EC38-4DE2-83EE-CCFAA7F862D8}"/>
              </a:ext>
            </a:extLst>
          </p:cNvPr>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6" name="Text Box 20">
            <a:extLst>
              <a:ext uri="{FF2B5EF4-FFF2-40B4-BE49-F238E27FC236}">
                <a16:creationId xmlns:a16="http://schemas.microsoft.com/office/drawing/2014/main" id="{C45E6CFE-694C-45DF-9A3E-FB55B6A66D4F}"/>
              </a:ext>
            </a:extLst>
          </p:cNvPr>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7" name="Text Box 21">
            <a:extLst>
              <a:ext uri="{FF2B5EF4-FFF2-40B4-BE49-F238E27FC236}">
                <a16:creationId xmlns:a16="http://schemas.microsoft.com/office/drawing/2014/main" id="{98AE5A19-A3C5-431E-90D8-8E9073FF6A81}"/>
              </a:ext>
            </a:extLst>
          </p:cNvPr>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8" name="Text Box 22">
            <a:extLst>
              <a:ext uri="{FF2B5EF4-FFF2-40B4-BE49-F238E27FC236}">
                <a16:creationId xmlns:a16="http://schemas.microsoft.com/office/drawing/2014/main" id="{9EE14CA1-29E6-4E4F-AC32-0C139476AC83}"/>
              </a:ext>
            </a:extLst>
          </p:cNvPr>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9" name="Text Box 23">
            <a:extLst>
              <a:ext uri="{FF2B5EF4-FFF2-40B4-BE49-F238E27FC236}">
                <a16:creationId xmlns:a16="http://schemas.microsoft.com/office/drawing/2014/main" id="{94EE7A52-801D-4D7D-A2B1-69B52D88827A}"/>
              </a:ext>
            </a:extLst>
          </p:cNvPr>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0" name="Text Box 24">
            <a:extLst>
              <a:ext uri="{FF2B5EF4-FFF2-40B4-BE49-F238E27FC236}">
                <a16:creationId xmlns:a16="http://schemas.microsoft.com/office/drawing/2014/main" id="{5CDFC2CD-7D56-4FB8-8486-3240B11E2C8B}"/>
              </a:ext>
            </a:extLst>
          </p:cNvPr>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Romans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 name="Text Box 19">
            <a:extLst>
              <a:ext uri="{FF2B5EF4-FFF2-40B4-BE49-F238E27FC236}">
                <a16:creationId xmlns:a16="http://schemas.microsoft.com/office/drawing/2014/main" id="{2FE4A5FC-5518-444A-83A7-26C053BBFCA9}"/>
              </a:ext>
            </a:extLst>
          </p:cNvPr>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Pauline Epistles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6" name="Text Box 7">
            <a:extLst>
              <a:ext uri="{FF2B5EF4-FFF2-40B4-BE49-F238E27FC236}">
                <a16:creationId xmlns:a16="http://schemas.microsoft.com/office/drawing/2014/main" id="{17938FCE-5759-45FE-A4A1-C6B306E62DCD}"/>
              </a:ext>
            </a:extLst>
          </p:cNvPr>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50-</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Aegean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grpSp>
        <p:nvGrpSpPr>
          <p:cNvPr id="37" name="Group 7">
            <a:extLst>
              <a:ext uri="{FF2B5EF4-FFF2-40B4-BE49-F238E27FC236}">
                <a16:creationId xmlns:a16="http://schemas.microsoft.com/office/drawing/2014/main" id="{D403F76E-767C-4CCA-A3F9-B1EF03D83610}"/>
              </a:ext>
            </a:extLst>
          </p:cNvPr>
          <p:cNvGrpSpPr>
            <a:grpSpLocks/>
          </p:cNvGrpSpPr>
          <p:nvPr/>
        </p:nvGrpSpPr>
        <p:grpSpPr bwMode="auto">
          <a:xfrm>
            <a:off x="838200" y="4038600"/>
            <a:ext cx="3886200" cy="1452563"/>
            <a:chOff x="144" y="2736"/>
            <a:chExt cx="2544" cy="1104"/>
          </a:xfrm>
        </p:grpSpPr>
        <p:sp>
          <p:nvSpPr>
            <p:cNvPr id="38" name="Rectangle 8">
              <a:extLst>
                <a:ext uri="{FF2B5EF4-FFF2-40B4-BE49-F238E27FC236}">
                  <a16:creationId xmlns:a16="http://schemas.microsoft.com/office/drawing/2014/main" id="{97645DCB-4958-443E-A0BE-78FC48AC4BA0}"/>
                </a:ext>
              </a:extLst>
            </p:cNvPr>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Times New Roman" charset="0"/>
              </a:endParaRPr>
            </a:p>
          </p:txBody>
        </p:sp>
        <p:sp>
          <p:nvSpPr>
            <p:cNvPr id="39" name="Text Box 9">
              <a:extLst>
                <a:ext uri="{FF2B5EF4-FFF2-40B4-BE49-F238E27FC236}">
                  <a16:creationId xmlns:a16="http://schemas.microsoft.com/office/drawing/2014/main" id="{059C6F66-67DC-4D9E-AE30-E17B2730C555}"/>
                </a:ext>
              </a:extLst>
            </p:cNvPr>
            <p:cNvSpPr txBox="1">
              <a:spLocks noChangeArrowheads="1"/>
            </p:cNvSpPr>
            <p:nvPr/>
          </p:nvSpPr>
          <p:spPr bwMode="auto">
            <a:xfrm>
              <a:off x="593" y="3456"/>
              <a:ext cx="1494" cy="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ahoma" charset="0"/>
                  <a:ea typeface="ＭＳ Ｐゴシック" charset="0"/>
                  <a:cs typeface="Times New Roman" charset="0"/>
                </a:rPr>
                <a:t>Missionary</a:t>
              </a:r>
            </a:p>
          </p:txBody>
        </p:sp>
      </p:grpSp>
      <p:sp>
        <p:nvSpPr>
          <p:cNvPr id="46" name="Text Box 17">
            <a:extLst>
              <a:ext uri="{FF2B5EF4-FFF2-40B4-BE49-F238E27FC236}">
                <a16:creationId xmlns:a16="http://schemas.microsoft.com/office/drawing/2014/main" id="{2CF49411-3041-4620-843E-FD69A438B291}"/>
              </a:ext>
            </a:extLst>
          </p:cNvPr>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Summer 35-</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Damascus</a:t>
            </a:r>
            <a:b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Antioch</a:t>
            </a:r>
          </a:p>
        </p:txBody>
      </p:sp>
      <p:grpSp>
        <p:nvGrpSpPr>
          <p:cNvPr id="51" name="Group 50">
            <a:extLst>
              <a:ext uri="{FF2B5EF4-FFF2-40B4-BE49-F238E27FC236}">
                <a16:creationId xmlns:a16="http://schemas.microsoft.com/office/drawing/2014/main" id="{56698D7D-526A-4EAB-8499-9E08FF5AA006}"/>
              </a:ext>
            </a:extLst>
          </p:cNvPr>
          <p:cNvGrpSpPr/>
          <p:nvPr/>
        </p:nvGrpSpPr>
        <p:grpSpPr>
          <a:xfrm>
            <a:off x="2286000" y="5861050"/>
            <a:ext cx="2667000" cy="369888"/>
            <a:chOff x="2286000" y="5861050"/>
            <a:chExt cx="2667000" cy="369888"/>
          </a:xfrm>
        </p:grpSpPr>
        <p:sp>
          <p:nvSpPr>
            <p:cNvPr id="48" name="Text Box 20">
              <a:extLst>
                <a:ext uri="{FF2B5EF4-FFF2-40B4-BE49-F238E27FC236}">
                  <a16:creationId xmlns:a16="http://schemas.microsoft.com/office/drawing/2014/main" id="{E51698B1-2A6F-435B-99A7-611492537B68}"/>
                </a:ext>
              </a:extLst>
            </p:cNvPr>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Journeys</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9" name="Text Box 9">
              <a:extLst>
                <a:ext uri="{FF2B5EF4-FFF2-40B4-BE49-F238E27FC236}">
                  <a16:creationId xmlns:a16="http://schemas.microsoft.com/office/drawing/2014/main" id="{84044576-4E09-4C83-AD3C-607EB0F4FF94}"/>
                </a:ext>
              </a:extLst>
            </p:cNvPr>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CFFCC"/>
                  </a:solidFill>
                  <a:effectLst/>
                  <a:uLnTx/>
                  <a:uFillTx/>
                  <a:latin typeface="Arial Narrow" charset="0"/>
                  <a:ea typeface="ＭＳ Ｐゴシック" charset="0"/>
                  <a:cs typeface="Times New Roman" charset="0"/>
                </a:rPr>
                <a:t>1234</a:t>
              </a:r>
              <a:endParaRPr kumimoji="0" lang="en-US" sz="1000" b="1" i="0" u="none" strike="noStrike" kern="1200" cap="none" spc="0" normalizeH="0" baseline="0" noProof="0" dirty="0">
                <a:ln>
                  <a:noFill/>
                </a:ln>
                <a:solidFill>
                  <a:srgbClr val="CCFFCC"/>
                </a:solidFill>
                <a:effectLst/>
                <a:uLnTx/>
                <a:uFillTx/>
                <a:latin typeface="Arial Narrow" charset="0"/>
                <a:ea typeface="ＭＳ Ｐゴシック" charset="0"/>
                <a:cs typeface="Times New Roman" charset="0"/>
              </a:endParaRPr>
            </a:p>
          </p:txBody>
        </p:sp>
      </p:grpSp>
    </p:spTree>
    <p:extLst>
      <p:ext uri="{BB962C8B-B14F-4D97-AF65-F5344CB8AC3E}">
        <p14:creationId xmlns:p14="http://schemas.microsoft.com/office/powerpoint/2010/main" val="3001500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9"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dissolve">
                                      <p:cBhvr>
                                        <p:cTn id="2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3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8A84952-B200-4ABA-ABE7-1481415803D0}"/>
              </a:ext>
            </a:extLst>
          </p:cNvPr>
          <p:cNvSpPr txBox="1">
            <a:spLocks noChangeArrowheads="1"/>
          </p:cNvSpPr>
          <p:nvPr/>
        </p:nvSpPr>
        <p:spPr>
          <a:xfrm>
            <a:off x="0" y="22225"/>
            <a:ext cx="9144000" cy="909638"/>
          </a:xfrm>
          <a:prstGeom prst="rect">
            <a:avLst/>
          </a:prstGeom>
          <a:effectLst>
            <a:outerShdw blurRad="63500" dist="35921" dir="2700000" algn="ctr" rotWithShape="0">
              <a:schemeClr val="tx2">
                <a:alpha val="74998"/>
              </a:schemeClr>
            </a:outerShdw>
          </a:effec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Suffering</a:t>
            </a:r>
          </a:p>
        </p:txBody>
      </p:sp>
      <p:sp>
        <p:nvSpPr>
          <p:cNvPr id="6" name="TextBox 5">
            <a:extLst>
              <a:ext uri="{FF2B5EF4-FFF2-40B4-BE49-F238E27FC236}">
                <a16:creationId xmlns:a16="http://schemas.microsoft.com/office/drawing/2014/main" id="{FF3886A9-C54C-4DBD-B38A-C15A62E26807}"/>
              </a:ext>
            </a:extLst>
          </p:cNvPr>
          <p:cNvSpPr txBox="1"/>
          <p:nvPr/>
        </p:nvSpPr>
        <p:spPr>
          <a:xfrm>
            <a:off x="521368" y="1541701"/>
            <a:ext cx="8101263" cy="181588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FFFFFF"/>
                </a:solidFill>
                <a:effectLst/>
                <a:uLnTx/>
                <a:uFillTx/>
                <a:latin typeface="system-ui"/>
                <a:ea typeface="ＭＳ Ｐゴシック" charset="0"/>
                <a:cs typeface="+mn-cs"/>
              </a:rPr>
              <a:t>Colossians 1:24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uLnTx/>
                <a:uFillTx/>
                <a:latin typeface="system-ui"/>
                <a:ea typeface="ＭＳ Ｐゴシック" charset="0"/>
                <a:cs typeface="+mn-cs"/>
              </a:rPr>
              <a:t>24 </a:t>
            </a:r>
            <a:r>
              <a:rPr kumimoji="0" lang="en-US" sz="2800" b="1" i="0" u="none" strike="noStrike" kern="1200" cap="none" spc="0" normalizeH="0" baseline="0" noProof="0" dirty="0">
                <a:ln>
                  <a:noFill/>
                </a:ln>
                <a:solidFill>
                  <a:srgbClr val="FFFFFF"/>
                </a:solidFill>
                <a:effectLst/>
                <a:uLnTx/>
                <a:uFillTx/>
                <a:latin typeface="system-ui"/>
                <a:ea typeface="ＭＳ Ｐゴシック" charset="0"/>
                <a:cs typeface="+mn-cs"/>
              </a:rPr>
              <a:t>I am glad when I suffer for you in my body, for I am participating in the sufferings of Christ that continue for his body, the church.</a:t>
            </a:r>
          </a:p>
        </p:txBody>
      </p:sp>
      <p:sp>
        <p:nvSpPr>
          <p:cNvPr id="7" name="TextBox 6">
            <a:extLst>
              <a:ext uri="{FF2B5EF4-FFF2-40B4-BE49-F238E27FC236}">
                <a16:creationId xmlns:a16="http://schemas.microsoft.com/office/drawing/2014/main" id="{CCBF951C-E0A6-417C-8933-9796822C0DB4}"/>
              </a:ext>
            </a:extLst>
          </p:cNvPr>
          <p:cNvSpPr txBox="1"/>
          <p:nvPr/>
        </p:nvSpPr>
        <p:spPr>
          <a:xfrm>
            <a:off x="521368" y="3850975"/>
            <a:ext cx="8101262" cy="181588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FFFFFF"/>
                </a:solidFill>
                <a:effectLst/>
                <a:uLnTx/>
                <a:uFillTx/>
                <a:latin typeface="system-ui"/>
                <a:ea typeface="ＭＳ Ｐゴシック" charset="0"/>
                <a:cs typeface="+mn-cs"/>
              </a:rPr>
              <a:t>Philippians 1:29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uLnTx/>
                <a:uFillTx/>
                <a:latin typeface="system-ui"/>
                <a:ea typeface="ＭＳ Ｐゴシック" charset="0"/>
                <a:cs typeface="+mn-cs"/>
              </a:rPr>
              <a:t>29 </a:t>
            </a:r>
            <a:r>
              <a:rPr kumimoji="0" lang="en-US" sz="2800" b="1" i="0" u="none" strike="noStrike" kern="1200" cap="none" spc="0" normalizeH="0" baseline="0" noProof="0" dirty="0">
                <a:ln>
                  <a:noFill/>
                </a:ln>
                <a:solidFill>
                  <a:srgbClr val="FFFFFF"/>
                </a:solidFill>
                <a:effectLst/>
                <a:uLnTx/>
                <a:uFillTx/>
                <a:latin typeface="system-ui"/>
                <a:ea typeface="ＭＳ Ｐゴシック" charset="0"/>
                <a:cs typeface="+mn-cs"/>
              </a:rPr>
              <a:t>For you have been given not only the privilege of trusting in Christ but also the privilege of suffering for him.</a:t>
            </a:r>
          </a:p>
        </p:txBody>
      </p:sp>
    </p:spTree>
    <p:extLst>
      <p:ext uri="{BB962C8B-B14F-4D97-AF65-F5344CB8AC3E}">
        <p14:creationId xmlns:p14="http://schemas.microsoft.com/office/powerpoint/2010/main" val="12662580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11A5E6E9-03BD-45BC-9BB6-7266CC49F88C}"/>
              </a:ext>
            </a:extLst>
          </p:cNvPr>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“To the remotest part of the earth” (Acts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Times New Roman"/>
                <a:cs typeface="Times New Roman"/>
              </a:rPr>
              <a:t>Acts </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9  13       14    15  16          18           21     27     28</a:t>
            </a:r>
          </a:p>
        </p:txBody>
      </p:sp>
      <p:sp>
        <p:nvSpPr>
          <p:cNvPr id="3" name="Text Box 16">
            <a:extLst>
              <a:ext uri="{FF2B5EF4-FFF2-40B4-BE49-F238E27FC236}">
                <a16:creationId xmlns:a16="http://schemas.microsoft.com/office/drawing/2014/main" id="{A06BD07B-BB57-4695-B3CF-B7C10D72FDC6}"/>
              </a:ext>
            </a:extLst>
          </p:cNvPr>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Fall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Council</a:t>
            </a:r>
          </a:p>
        </p:txBody>
      </p:sp>
      <p:sp>
        <p:nvSpPr>
          <p:cNvPr id="4" name="Text Box 17">
            <a:extLst>
              <a:ext uri="{FF2B5EF4-FFF2-40B4-BE49-F238E27FC236}">
                <a16:creationId xmlns:a16="http://schemas.microsoft.com/office/drawing/2014/main" id="{1FE622D9-3159-4806-B7DC-2EC636C75BD9}"/>
              </a:ext>
            </a:extLst>
          </p:cNvPr>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May 57-</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Aug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Trials</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 name="Line 19">
            <a:extLst>
              <a:ext uri="{FF2B5EF4-FFF2-40B4-BE49-F238E27FC236}">
                <a16:creationId xmlns:a16="http://schemas.microsoft.com/office/drawing/2014/main" id="{6C95369E-81AA-4EEA-AED7-A9F4ADF0943D}"/>
              </a:ext>
            </a:extLst>
          </p:cNvPr>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6" name="Text Box 20">
            <a:extLst>
              <a:ext uri="{FF2B5EF4-FFF2-40B4-BE49-F238E27FC236}">
                <a16:creationId xmlns:a16="http://schemas.microsoft.com/office/drawing/2014/main" id="{DBD08AA5-C1A3-4CE1-9E27-5DA5CBC2F7B0}"/>
              </a:ext>
            </a:extLst>
          </p:cNvPr>
          <p:cNvSpPr txBox="1">
            <a:spLocks noChangeArrowheads="1"/>
          </p:cNvSpPr>
          <p:nvPr/>
        </p:nvSpPr>
        <p:spPr bwMode="auto">
          <a:xfrm>
            <a:off x="8296275" y="2324100"/>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Spring 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Expansion</a:t>
            </a: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 of Church</a:t>
            </a:r>
          </a:p>
        </p:txBody>
      </p:sp>
      <p:sp>
        <p:nvSpPr>
          <p:cNvPr id="7" name="Text Box 21">
            <a:extLst>
              <a:ext uri="{FF2B5EF4-FFF2-40B4-BE49-F238E27FC236}">
                <a16:creationId xmlns:a16="http://schemas.microsoft.com/office/drawing/2014/main" id="{946F9B6B-1278-4910-8965-87016BDBC817}"/>
              </a:ext>
            </a:extLst>
          </p:cNvPr>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35           48          49          50          52  53          57        60             62              67           68     95</a:t>
            </a:r>
          </a:p>
        </p:txBody>
      </p:sp>
      <p:sp>
        <p:nvSpPr>
          <p:cNvPr id="8" name="Text Box 7">
            <a:extLst>
              <a:ext uri="{FF2B5EF4-FFF2-40B4-BE49-F238E27FC236}">
                <a16:creationId xmlns:a16="http://schemas.microsoft.com/office/drawing/2014/main" id="{863E75D1-7DAA-4D9D-AAF4-16E5FEA45B1D}"/>
              </a:ext>
            </a:extLst>
          </p:cNvPr>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Apr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Sep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Galatia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9" name="Text Box 9">
            <a:extLst>
              <a:ext uri="{FF2B5EF4-FFF2-40B4-BE49-F238E27FC236}">
                <a16:creationId xmlns:a16="http://schemas.microsoft.com/office/drawing/2014/main" id="{B2FACFD9-2E3D-45CD-8FA8-D96B142FF0B5}"/>
              </a:ext>
            </a:extLst>
          </p:cNvPr>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53-</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May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Asia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0" name="Text Box 10">
            <a:extLst>
              <a:ext uri="{FF2B5EF4-FFF2-40B4-BE49-F238E27FC236}">
                <a16:creationId xmlns:a16="http://schemas.microsoft.com/office/drawing/2014/main" id="{7456D65D-50B9-4F5F-AA40-42DF6B5BEB61}"/>
              </a:ext>
            </a:extLst>
          </p:cNvPr>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Feb 60-</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1" name="Text Box 11">
            <a:extLst>
              <a:ext uri="{FF2B5EF4-FFF2-40B4-BE49-F238E27FC236}">
                <a16:creationId xmlns:a16="http://schemas.microsoft.com/office/drawing/2014/main" id="{48C1223D-71AF-4E2F-A080-C572A120D9EB}"/>
              </a:ext>
            </a:extLst>
          </p:cNvPr>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Aut 67-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3" name="Text Box 9">
            <a:extLst>
              <a:ext uri="{FF2B5EF4-FFF2-40B4-BE49-F238E27FC236}">
                <a16:creationId xmlns:a16="http://schemas.microsoft.com/office/drawing/2014/main" id="{E3982784-34C7-44C5-BD3B-D9F8B23A9CD7}"/>
              </a:ext>
            </a:extLst>
          </p:cNvPr>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62-</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Fall 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Spain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4" name="Title 33">
            <a:extLst>
              <a:ext uri="{FF2B5EF4-FFF2-40B4-BE49-F238E27FC236}">
                <a16:creationId xmlns:a16="http://schemas.microsoft.com/office/drawing/2014/main" id="{E7C9BEC3-C510-46A0-A2E5-EBD20FB7CB7A}"/>
              </a:ext>
            </a:extLst>
          </p:cNvPr>
          <p:cNvSpPr txBox="1">
            <a:spLocks/>
          </p:cNvSpPr>
          <p:nvPr/>
        </p:nvSpPr>
        <p:spPr>
          <a:xfrm>
            <a:off x="152400" y="206514"/>
            <a:ext cx="7772400" cy="707886"/>
          </a:xfrm>
          <a:prstGeom prst="rect">
            <a:avLst/>
          </a:prstGeo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algn="ctr" rtl="0" eaLnBrk="0" fontAlgn="base" hangingPunct="0">
              <a:spcBef>
                <a:spcPct val="0"/>
              </a:spcBef>
              <a:spcAft>
                <a:spcPct val="0"/>
              </a:spcAft>
              <a:defRPr sz="2400">
                <a:solidFill>
                  <a:schemeClr val="tx1"/>
                </a:solidFill>
                <a:latin typeface="Times New Roman" charset="0"/>
                <a:ea typeface="ＭＳ Ｐゴシック" charset="0"/>
                <a:cs typeface="ＭＳ Ｐゴシック" charset="0"/>
              </a:defRPr>
            </a:lvl1pPr>
            <a:lvl2pPr marL="37931725" indent="-37474525" algn="ctr" rtl="0" eaLnBrk="0" fontAlgn="base" hangingPunct="0">
              <a:spcBef>
                <a:spcPct val="0"/>
              </a:spcBef>
              <a:spcAft>
                <a:spcPct val="0"/>
              </a:spcAft>
              <a:defRPr sz="2400">
                <a:solidFill>
                  <a:schemeClr val="tx1"/>
                </a:solidFill>
                <a:latin typeface="Times New Roman" charset="0"/>
                <a:ea typeface="ＭＳ Ｐゴシック" charset="0"/>
                <a:cs typeface="ＭＳ Ｐゴシック" pitchFamily="-108" charset="-128"/>
              </a:defRPr>
            </a:lvl2pPr>
            <a:lvl3pPr algn="ctr" rtl="0" eaLnBrk="0" fontAlgn="base" hangingPunct="0">
              <a:spcBef>
                <a:spcPct val="0"/>
              </a:spcBef>
              <a:spcAft>
                <a:spcPct val="0"/>
              </a:spcAft>
              <a:defRPr sz="2400">
                <a:solidFill>
                  <a:schemeClr val="tx1"/>
                </a:solidFill>
                <a:latin typeface="Times New Roman" charset="0"/>
                <a:ea typeface="ＭＳ Ｐゴシック" charset="0"/>
                <a:cs typeface="ＭＳ Ｐゴシック" pitchFamily="-108" charset="-128"/>
              </a:defRPr>
            </a:lvl3pPr>
            <a:lvl4pPr algn="ctr" rtl="0" eaLnBrk="0" fontAlgn="base" hangingPunct="0">
              <a:spcBef>
                <a:spcPct val="0"/>
              </a:spcBef>
              <a:spcAft>
                <a:spcPct val="0"/>
              </a:spcAft>
              <a:defRPr sz="2400">
                <a:solidFill>
                  <a:schemeClr val="tx1"/>
                </a:solidFill>
                <a:latin typeface="Times New Roman" charset="0"/>
                <a:ea typeface="ＭＳ Ｐゴシック" charset="0"/>
                <a:cs typeface="ＭＳ Ｐゴシック" pitchFamily="-108" charset="-128"/>
              </a:defRPr>
            </a:lvl4pPr>
            <a:lvl5pPr algn="ctr" rtl="0" eaLnBrk="0" fontAlgn="base" hangingPunct="0">
              <a:spcBef>
                <a:spcPct val="0"/>
              </a:spcBef>
              <a:spcAft>
                <a:spcPct val="0"/>
              </a:spcAft>
              <a:defRPr sz="2400">
                <a:solidFill>
                  <a:schemeClr val="tx1"/>
                </a:solidFill>
                <a:latin typeface="Times New Roman" charset="0"/>
                <a:ea typeface="ＭＳ Ｐゴシック" charset="0"/>
                <a:cs typeface="ＭＳ Ｐゴシック" pitchFamily="-108" charset="-128"/>
              </a:defRPr>
            </a:lvl5pPr>
            <a:lvl6pPr marL="457200" algn="ctr" rtl="0" eaLnBrk="0" fontAlgn="base" hangingPunct="0">
              <a:spcBef>
                <a:spcPct val="0"/>
              </a:spcBef>
              <a:spcAft>
                <a:spcPct val="0"/>
              </a:spcAft>
              <a:defRPr sz="2400">
                <a:solidFill>
                  <a:schemeClr val="tx1"/>
                </a:solidFill>
                <a:latin typeface="Times New Roman" charset="0"/>
                <a:ea typeface="ＭＳ Ｐゴシック" charset="0"/>
              </a:defRPr>
            </a:lvl6pPr>
            <a:lvl7pPr marL="914400" algn="ctr" rtl="0" eaLnBrk="0" fontAlgn="base" hangingPunct="0">
              <a:spcBef>
                <a:spcPct val="0"/>
              </a:spcBef>
              <a:spcAft>
                <a:spcPct val="0"/>
              </a:spcAft>
              <a:defRPr sz="2400">
                <a:solidFill>
                  <a:schemeClr val="tx1"/>
                </a:solidFill>
                <a:latin typeface="Times New Roman" charset="0"/>
                <a:ea typeface="ＭＳ Ｐゴシック" charset="0"/>
              </a:defRPr>
            </a:lvl7pPr>
            <a:lvl8pPr marL="1371600" algn="ctr" rtl="0" eaLnBrk="0" fontAlgn="base" hangingPunct="0">
              <a:spcBef>
                <a:spcPct val="0"/>
              </a:spcBef>
              <a:spcAft>
                <a:spcPct val="0"/>
              </a:spcAft>
              <a:defRPr sz="2400">
                <a:solidFill>
                  <a:schemeClr val="tx1"/>
                </a:solidFill>
                <a:latin typeface="Times New Roman" charset="0"/>
                <a:ea typeface="ＭＳ Ｐゴシック" charset="0"/>
              </a:defRPr>
            </a:lvl8pPr>
            <a:lvl9pPr marL="1828800" algn="ctr" rtl="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Times New Roman" charset="0"/>
              </a:rPr>
              <a:t>NT Overview (Paul</a:t>
            </a:r>
            <a:r>
              <a:rPr kumimoji="0" lang="fr-FR" altLang="ja-JP" sz="40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Times New Roman" charset="0"/>
              </a:rPr>
              <a:t>'</a:t>
            </a:r>
            <a:r>
              <a:rPr kumimoji="0" lang="en-US" altLang="ja-JP" sz="40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Times New Roman" charset="0"/>
              </a:rPr>
              <a:t>s Letters)</a:t>
            </a:r>
            <a:endPar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Times New Roman" charset="0"/>
            </a:endParaRPr>
          </a:p>
        </p:txBody>
      </p:sp>
      <p:sp>
        <p:nvSpPr>
          <p:cNvPr id="15" name="Text Box 19">
            <a:extLst>
              <a:ext uri="{FF2B5EF4-FFF2-40B4-BE49-F238E27FC236}">
                <a16:creationId xmlns:a16="http://schemas.microsoft.com/office/drawing/2014/main" id="{947DF622-EC38-4DE2-83EE-CCFAA7F862D8}"/>
              </a:ext>
            </a:extLst>
          </p:cNvPr>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6" name="Text Box 20">
            <a:extLst>
              <a:ext uri="{FF2B5EF4-FFF2-40B4-BE49-F238E27FC236}">
                <a16:creationId xmlns:a16="http://schemas.microsoft.com/office/drawing/2014/main" id="{C45E6CFE-694C-45DF-9A3E-FB55B6A66D4F}"/>
              </a:ext>
            </a:extLst>
          </p:cNvPr>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7" name="Text Box 21">
            <a:extLst>
              <a:ext uri="{FF2B5EF4-FFF2-40B4-BE49-F238E27FC236}">
                <a16:creationId xmlns:a16="http://schemas.microsoft.com/office/drawing/2014/main" id="{98AE5A19-A3C5-431E-90D8-8E9073FF6A81}"/>
              </a:ext>
            </a:extLst>
          </p:cNvPr>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8" name="Text Box 22">
            <a:extLst>
              <a:ext uri="{FF2B5EF4-FFF2-40B4-BE49-F238E27FC236}">
                <a16:creationId xmlns:a16="http://schemas.microsoft.com/office/drawing/2014/main" id="{9EE14CA1-29E6-4E4F-AC32-0C139476AC83}"/>
              </a:ext>
            </a:extLst>
          </p:cNvPr>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9" name="Text Box 23">
            <a:extLst>
              <a:ext uri="{FF2B5EF4-FFF2-40B4-BE49-F238E27FC236}">
                <a16:creationId xmlns:a16="http://schemas.microsoft.com/office/drawing/2014/main" id="{94EE7A52-801D-4D7D-A2B1-69B52D88827A}"/>
              </a:ext>
            </a:extLst>
          </p:cNvPr>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0" name="Text Box 24">
            <a:extLst>
              <a:ext uri="{FF2B5EF4-FFF2-40B4-BE49-F238E27FC236}">
                <a16:creationId xmlns:a16="http://schemas.microsoft.com/office/drawing/2014/main" id="{5CDFC2CD-7D56-4FB8-8486-3240B11E2C8B}"/>
              </a:ext>
            </a:extLst>
          </p:cNvPr>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Romans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1" name="Text Box 25">
            <a:extLst>
              <a:ext uri="{FF2B5EF4-FFF2-40B4-BE49-F238E27FC236}">
                <a16:creationId xmlns:a16="http://schemas.microsoft.com/office/drawing/2014/main" id="{3A15687F-7E4E-46D9-A62F-6EB664DE65B1}"/>
              </a:ext>
            </a:extLst>
          </p:cNvPr>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Eph</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2" name="Text Box 26">
            <a:extLst>
              <a:ext uri="{FF2B5EF4-FFF2-40B4-BE49-F238E27FC236}">
                <a16:creationId xmlns:a16="http://schemas.microsoft.com/office/drawing/2014/main" id="{DEECAACD-E6FD-46ED-8773-675DCFBCCD4D}"/>
              </a:ext>
            </a:extLst>
          </p:cNvPr>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Col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3" name="Text Box 27">
            <a:extLst>
              <a:ext uri="{FF2B5EF4-FFF2-40B4-BE49-F238E27FC236}">
                <a16:creationId xmlns:a16="http://schemas.microsoft.com/office/drawing/2014/main" id="{48850DBA-6098-461C-BB56-9C9EA80D619B}"/>
              </a:ext>
            </a:extLst>
          </p:cNvPr>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Philem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4" name="Text Box 28">
            <a:extLst>
              <a:ext uri="{FF2B5EF4-FFF2-40B4-BE49-F238E27FC236}">
                <a16:creationId xmlns:a16="http://schemas.microsoft.com/office/drawing/2014/main" id="{B8CB0B5D-082D-4EDC-A01F-9BE93E30B558}"/>
              </a:ext>
            </a:extLst>
          </p:cNvPr>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 name="Text Box 29">
            <a:extLst>
              <a:ext uri="{FF2B5EF4-FFF2-40B4-BE49-F238E27FC236}">
                <a16:creationId xmlns:a16="http://schemas.microsoft.com/office/drawing/2014/main" id="{B9E5C1C6-9287-4196-8DF5-54B5F5F9DD4D}"/>
              </a:ext>
            </a:extLst>
          </p:cNvPr>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Tim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 name="Text Box 30">
            <a:extLst>
              <a:ext uri="{FF2B5EF4-FFF2-40B4-BE49-F238E27FC236}">
                <a16:creationId xmlns:a16="http://schemas.microsoft.com/office/drawing/2014/main" id="{8C806813-E70A-4344-9BC6-5F99DF1C50DC}"/>
              </a:ext>
            </a:extLst>
          </p:cNvPr>
          <p:cNvSpPr txBox="1">
            <a:spLocks noChangeArrowheads="1"/>
          </p:cNvSpPr>
          <p:nvPr/>
        </p:nvSpPr>
        <p:spPr bwMode="auto">
          <a:xfrm>
            <a:off x="65992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Titus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7" name="Text Box 31">
            <a:extLst>
              <a:ext uri="{FF2B5EF4-FFF2-40B4-BE49-F238E27FC236}">
                <a16:creationId xmlns:a16="http://schemas.microsoft.com/office/drawing/2014/main" id="{CB74AD88-5068-46E4-A09C-4685391BF379}"/>
              </a:ext>
            </a:extLst>
          </p:cNvPr>
          <p:cNvSpPr txBox="1">
            <a:spLocks noChangeArrowheads="1"/>
          </p:cNvSpPr>
          <p:nvPr/>
        </p:nvSpPr>
        <p:spPr bwMode="auto">
          <a:xfrm>
            <a:off x="75438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Tim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 name="Text Box 19">
            <a:extLst>
              <a:ext uri="{FF2B5EF4-FFF2-40B4-BE49-F238E27FC236}">
                <a16:creationId xmlns:a16="http://schemas.microsoft.com/office/drawing/2014/main" id="{2FE4A5FC-5518-444A-83A7-26C053BBFCA9}"/>
              </a:ext>
            </a:extLst>
          </p:cNvPr>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Pauline Epistles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6" name="Text Box 7">
            <a:extLst>
              <a:ext uri="{FF2B5EF4-FFF2-40B4-BE49-F238E27FC236}">
                <a16:creationId xmlns:a16="http://schemas.microsoft.com/office/drawing/2014/main" id="{17938FCE-5759-45FE-A4A1-C6B306E62DCD}"/>
              </a:ext>
            </a:extLst>
          </p:cNvPr>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50-</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Aegean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grpSp>
        <p:nvGrpSpPr>
          <p:cNvPr id="37" name="Group 7">
            <a:extLst>
              <a:ext uri="{FF2B5EF4-FFF2-40B4-BE49-F238E27FC236}">
                <a16:creationId xmlns:a16="http://schemas.microsoft.com/office/drawing/2014/main" id="{D403F76E-767C-4CCA-A3F9-B1EF03D83610}"/>
              </a:ext>
            </a:extLst>
          </p:cNvPr>
          <p:cNvGrpSpPr>
            <a:grpSpLocks/>
          </p:cNvGrpSpPr>
          <p:nvPr/>
        </p:nvGrpSpPr>
        <p:grpSpPr bwMode="auto">
          <a:xfrm>
            <a:off x="838200" y="4038600"/>
            <a:ext cx="3886200" cy="1452563"/>
            <a:chOff x="144" y="2736"/>
            <a:chExt cx="2544" cy="1104"/>
          </a:xfrm>
        </p:grpSpPr>
        <p:sp>
          <p:nvSpPr>
            <p:cNvPr id="38" name="Rectangle 8">
              <a:extLst>
                <a:ext uri="{FF2B5EF4-FFF2-40B4-BE49-F238E27FC236}">
                  <a16:creationId xmlns:a16="http://schemas.microsoft.com/office/drawing/2014/main" id="{97645DCB-4958-443E-A0BE-78FC48AC4BA0}"/>
                </a:ext>
              </a:extLst>
            </p:cNvPr>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Times New Roman" charset="0"/>
              </a:endParaRPr>
            </a:p>
          </p:txBody>
        </p:sp>
        <p:sp>
          <p:nvSpPr>
            <p:cNvPr id="39" name="Text Box 9">
              <a:extLst>
                <a:ext uri="{FF2B5EF4-FFF2-40B4-BE49-F238E27FC236}">
                  <a16:creationId xmlns:a16="http://schemas.microsoft.com/office/drawing/2014/main" id="{059C6F66-67DC-4D9E-AE30-E17B2730C555}"/>
                </a:ext>
              </a:extLst>
            </p:cNvPr>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ahoma" charset="0"/>
                  <a:ea typeface="ＭＳ Ｐゴシック" charset="0"/>
                  <a:cs typeface="Times New Roman" charset="0"/>
                </a:rPr>
                <a:t>Missionary</a:t>
              </a:r>
            </a:p>
          </p:txBody>
        </p:sp>
      </p:grpSp>
      <p:grpSp>
        <p:nvGrpSpPr>
          <p:cNvPr id="40" name="Group 10">
            <a:extLst>
              <a:ext uri="{FF2B5EF4-FFF2-40B4-BE49-F238E27FC236}">
                <a16:creationId xmlns:a16="http://schemas.microsoft.com/office/drawing/2014/main" id="{427372E4-3412-4ABB-B475-AE8C192BCB0A}"/>
              </a:ext>
            </a:extLst>
          </p:cNvPr>
          <p:cNvGrpSpPr>
            <a:grpSpLocks/>
          </p:cNvGrpSpPr>
          <p:nvPr/>
        </p:nvGrpSpPr>
        <p:grpSpPr bwMode="auto">
          <a:xfrm>
            <a:off x="5181600" y="4038600"/>
            <a:ext cx="1371600" cy="2401888"/>
            <a:chOff x="3024" y="2736"/>
            <a:chExt cx="724" cy="1392"/>
          </a:xfrm>
        </p:grpSpPr>
        <p:sp>
          <p:nvSpPr>
            <p:cNvPr id="41" name="Rectangle 11">
              <a:extLst>
                <a:ext uri="{FF2B5EF4-FFF2-40B4-BE49-F238E27FC236}">
                  <a16:creationId xmlns:a16="http://schemas.microsoft.com/office/drawing/2014/main" id="{38BD8030-DA9F-4D5F-87EE-ED3F6E55BC86}"/>
                </a:ext>
              </a:extLst>
            </p:cNvPr>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2" name="Text Box 12">
              <a:extLst>
                <a:ext uri="{FF2B5EF4-FFF2-40B4-BE49-F238E27FC236}">
                  <a16:creationId xmlns:a16="http://schemas.microsoft.com/office/drawing/2014/main" id="{C6ACCAE2-C07E-4560-8EE0-870D4082A81F}"/>
                </a:ext>
              </a:extLst>
            </p:cNvPr>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9900"/>
                  </a:solidFill>
                  <a:effectLst/>
                  <a:uLnTx/>
                  <a:uFillTx/>
                  <a:latin typeface="Tahoma" charset="0"/>
                  <a:ea typeface="ＭＳ Ｐゴシック" charset="0"/>
                  <a:cs typeface="Times New Roman" charset="0"/>
                </a:rPr>
                <a:t>Prison</a:t>
              </a:r>
            </a:p>
          </p:txBody>
        </p:sp>
      </p:grpSp>
      <p:grpSp>
        <p:nvGrpSpPr>
          <p:cNvPr id="43" name="Group 13">
            <a:extLst>
              <a:ext uri="{FF2B5EF4-FFF2-40B4-BE49-F238E27FC236}">
                <a16:creationId xmlns:a16="http://schemas.microsoft.com/office/drawing/2014/main" id="{4EFD45DE-6B91-4708-AB08-37EF3CB8F1CE}"/>
              </a:ext>
            </a:extLst>
          </p:cNvPr>
          <p:cNvGrpSpPr>
            <a:grpSpLocks/>
          </p:cNvGrpSpPr>
          <p:nvPr/>
        </p:nvGrpSpPr>
        <p:grpSpPr bwMode="auto">
          <a:xfrm>
            <a:off x="6553200" y="4038600"/>
            <a:ext cx="1981200" cy="1368425"/>
            <a:chOff x="3744" y="2736"/>
            <a:chExt cx="1248" cy="720"/>
          </a:xfrm>
        </p:grpSpPr>
        <p:sp>
          <p:nvSpPr>
            <p:cNvPr id="44" name="Rectangle 14">
              <a:extLst>
                <a:ext uri="{FF2B5EF4-FFF2-40B4-BE49-F238E27FC236}">
                  <a16:creationId xmlns:a16="http://schemas.microsoft.com/office/drawing/2014/main" id="{5366B590-F3C5-42B3-A0D3-D096A1E1F2B6}"/>
                </a:ext>
              </a:extLst>
            </p:cNvPr>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5" name="Text Box 15">
              <a:extLst>
                <a:ext uri="{FF2B5EF4-FFF2-40B4-BE49-F238E27FC236}">
                  <a16:creationId xmlns:a16="http://schemas.microsoft.com/office/drawing/2014/main" id="{EC8202D4-A5AB-4513-B2FD-C6C4305667FF}"/>
                </a:ext>
              </a:extLst>
            </p:cNvPr>
            <p:cNvSpPr txBox="1">
              <a:spLocks noChangeArrowheads="1"/>
            </p:cNvSpPr>
            <p:nvPr/>
          </p:nvSpPr>
          <p:spPr bwMode="auto">
            <a:xfrm>
              <a:off x="3888" y="3173"/>
              <a:ext cx="110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rPr>
                <a:t>Pastoral</a:t>
              </a:r>
            </a:p>
          </p:txBody>
        </p:sp>
      </p:grpSp>
      <p:sp>
        <p:nvSpPr>
          <p:cNvPr id="46" name="Text Box 17">
            <a:extLst>
              <a:ext uri="{FF2B5EF4-FFF2-40B4-BE49-F238E27FC236}">
                <a16:creationId xmlns:a16="http://schemas.microsoft.com/office/drawing/2014/main" id="{2CF49411-3041-4620-843E-FD69A438B291}"/>
              </a:ext>
            </a:extLst>
          </p:cNvPr>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Summer 35-</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Damascus</a:t>
            </a:r>
            <a:b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Antioch</a:t>
            </a:r>
          </a:p>
        </p:txBody>
      </p:sp>
      <p:sp>
        <p:nvSpPr>
          <p:cNvPr id="47" name="Text Box 10">
            <a:extLst>
              <a:ext uri="{FF2B5EF4-FFF2-40B4-BE49-F238E27FC236}">
                <a16:creationId xmlns:a16="http://schemas.microsoft.com/office/drawing/2014/main" id="{A8C34E78-5815-45CE-A3A0-621232C3531E}"/>
              </a:ext>
            </a:extLst>
          </p:cNvPr>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grpSp>
        <p:nvGrpSpPr>
          <p:cNvPr id="51" name="Group 50">
            <a:extLst>
              <a:ext uri="{FF2B5EF4-FFF2-40B4-BE49-F238E27FC236}">
                <a16:creationId xmlns:a16="http://schemas.microsoft.com/office/drawing/2014/main" id="{56698D7D-526A-4EAB-8499-9E08FF5AA006}"/>
              </a:ext>
            </a:extLst>
          </p:cNvPr>
          <p:cNvGrpSpPr/>
          <p:nvPr/>
        </p:nvGrpSpPr>
        <p:grpSpPr>
          <a:xfrm>
            <a:off x="2286000" y="5861050"/>
            <a:ext cx="2667000" cy="369888"/>
            <a:chOff x="2286000" y="5861050"/>
            <a:chExt cx="2667000" cy="369888"/>
          </a:xfrm>
        </p:grpSpPr>
        <p:sp>
          <p:nvSpPr>
            <p:cNvPr id="48" name="Text Box 20">
              <a:extLst>
                <a:ext uri="{FF2B5EF4-FFF2-40B4-BE49-F238E27FC236}">
                  <a16:creationId xmlns:a16="http://schemas.microsoft.com/office/drawing/2014/main" id="{E51698B1-2A6F-435B-99A7-611492537B68}"/>
                </a:ext>
              </a:extLst>
            </p:cNvPr>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Journeys</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9" name="Text Box 9">
              <a:extLst>
                <a:ext uri="{FF2B5EF4-FFF2-40B4-BE49-F238E27FC236}">
                  <a16:creationId xmlns:a16="http://schemas.microsoft.com/office/drawing/2014/main" id="{84044576-4E09-4C83-AD3C-607EB0F4FF94}"/>
                </a:ext>
              </a:extLst>
            </p:cNvPr>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CFFCC"/>
                  </a:solidFill>
                  <a:effectLst/>
                  <a:uLnTx/>
                  <a:uFillTx/>
                  <a:latin typeface="Arial Narrow" charset="0"/>
                  <a:ea typeface="ＭＳ Ｐゴシック" charset="0"/>
                  <a:cs typeface="Times New Roman" charset="0"/>
                </a:rPr>
                <a:t>1234</a:t>
              </a:r>
              <a:endParaRPr kumimoji="0" lang="en-US" sz="1000" b="1" i="0" u="none" strike="noStrike" kern="1200" cap="none" spc="0" normalizeH="0" baseline="0" noProof="0" dirty="0">
                <a:ln>
                  <a:noFill/>
                </a:ln>
                <a:solidFill>
                  <a:srgbClr val="CCFFCC"/>
                </a:solidFill>
                <a:effectLst/>
                <a:uLnTx/>
                <a:uFillTx/>
                <a:latin typeface="Arial Narrow" charset="0"/>
                <a:ea typeface="ＭＳ Ｐゴシック" charset="0"/>
                <a:cs typeface="Times New Roman" charset="0"/>
              </a:endParaRPr>
            </a:p>
          </p:txBody>
        </p:sp>
      </p:grpSp>
      <p:sp>
        <p:nvSpPr>
          <p:cNvPr id="50" name="Text Box 20">
            <a:extLst>
              <a:ext uri="{FF2B5EF4-FFF2-40B4-BE49-F238E27FC236}">
                <a16:creationId xmlns:a16="http://schemas.microsoft.com/office/drawing/2014/main" id="{79A216B7-21B3-4930-99BD-9D8945EBB8B4}"/>
              </a:ext>
            </a:extLst>
          </p:cNvPr>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Imprisonments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290913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9"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dissolve">
                                      <p:cBhvr>
                                        <p:cTn id="25" dur="500"/>
                                        <p:tgtEl>
                                          <p:spTgt spid="4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childTnLst>
                                </p:cTn>
                              </p:par>
                              <p:par>
                                <p:cTn id="40" presetID="9"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dissolve">
                                      <p:cBhvr>
                                        <p:cTn id="4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21" grpId="0" animBg="1"/>
      <p:bldP spid="22" grpId="0" animBg="1"/>
      <p:bldP spid="23" grpId="0" animBg="1"/>
      <p:bldP spid="24" grpId="0" animBg="1"/>
      <p:bldP spid="25" grpId="0" animBg="1"/>
      <p:bldP spid="26" grpId="0" animBg="1"/>
      <p:bldP spid="27" grpId="0" animBg="1"/>
      <p:bldP spid="47" grpId="0" animBg="1"/>
      <p:bldP spid="5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8A84952-B200-4ABA-ABE7-1481415803D0}"/>
              </a:ext>
            </a:extLst>
          </p:cNvPr>
          <p:cNvSpPr txBox="1">
            <a:spLocks noChangeArrowheads="1"/>
          </p:cNvSpPr>
          <p:nvPr/>
        </p:nvSpPr>
        <p:spPr>
          <a:xfrm>
            <a:off x="0" y="22225"/>
            <a:ext cx="9144000" cy="909638"/>
          </a:xfrm>
          <a:prstGeom prst="rect">
            <a:avLst/>
          </a:prstGeom>
          <a:effectLst>
            <a:outerShdw blurRad="63500" dist="35921" dir="2700000" algn="ctr" rotWithShape="0">
              <a:schemeClr val="tx2">
                <a:alpha val="74998"/>
              </a:schemeClr>
            </a:outerShdw>
          </a:effec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Assurance</a:t>
            </a:r>
          </a:p>
        </p:txBody>
      </p:sp>
      <p:sp>
        <p:nvSpPr>
          <p:cNvPr id="5" name="TextBox 4">
            <a:extLst>
              <a:ext uri="{FF2B5EF4-FFF2-40B4-BE49-F238E27FC236}">
                <a16:creationId xmlns:a16="http://schemas.microsoft.com/office/drawing/2014/main" id="{AF33679D-32B0-441F-A253-6EE59B2E49F2}"/>
              </a:ext>
            </a:extLst>
          </p:cNvPr>
          <p:cNvSpPr txBox="1"/>
          <p:nvPr/>
        </p:nvSpPr>
        <p:spPr>
          <a:xfrm>
            <a:off x="633663" y="1500624"/>
            <a:ext cx="8101263" cy="181588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FFFFFF"/>
                </a:solidFill>
                <a:effectLst/>
                <a:uLnTx/>
                <a:uFillTx/>
                <a:latin typeface="system-ui"/>
                <a:ea typeface="ＭＳ Ｐゴシック" charset="0"/>
                <a:cs typeface="+mn-cs"/>
              </a:rPr>
              <a:t>Romans 8:28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uLnTx/>
                <a:uFillTx/>
                <a:latin typeface="system-ui"/>
                <a:ea typeface="ＭＳ Ｐゴシック" charset="0"/>
                <a:cs typeface="+mn-cs"/>
              </a:rPr>
              <a:t>28 </a:t>
            </a:r>
            <a:r>
              <a:rPr kumimoji="0" lang="en-US" sz="2800" b="1" i="0" u="none" strike="noStrike" kern="1200" cap="none" spc="0" normalizeH="0" baseline="0" noProof="0" dirty="0">
                <a:ln>
                  <a:noFill/>
                </a:ln>
                <a:solidFill>
                  <a:srgbClr val="FFFFFF"/>
                </a:solidFill>
                <a:effectLst/>
                <a:uLnTx/>
                <a:uFillTx/>
                <a:latin typeface="system-ui"/>
                <a:ea typeface="ＭＳ Ｐゴシック" charset="0"/>
                <a:cs typeface="+mn-cs"/>
              </a:rPr>
              <a:t>And we know that God causes everything to work together for the good of those who love God and are called according to his purpose for them.</a:t>
            </a:r>
          </a:p>
        </p:txBody>
      </p:sp>
    </p:spTree>
    <p:extLst>
      <p:ext uri="{BB962C8B-B14F-4D97-AF65-F5344CB8AC3E}">
        <p14:creationId xmlns:p14="http://schemas.microsoft.com/office/powerpoint/2010/main" val="3486576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3" name="Shape 26">
            <a:extLst>
              <a:ext uri="{FF2B5EF4-FFF2-40B4-BE49-F238E27FC236}">
                <a16:creationId xmlns:a16="http://schemas.microsoft.com/office/drawing/2014/main" id="{B567C375-1A7D-47A5-AD5F-3D3CBF75B2CE}"/>
              </a:ext>
            </a:extLst>
          </p:cNvPr>
          <p:cNvSpPr txBox="1"/>
          <p:nvPr/>
        </p:nvSpPr>
        <p:spPr>
          <a:xfrm>
            <a:off x="0" y="2172168"/>
            <a:ext cx="9144000" cy="591506"/>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44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Blessed Assurance</a:t>
            </a:r>
          </a:p>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endPar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p:txBody>
      </p:sp>
      <p:sp>
        <p:nvSpPr>
          <p:cNvPr id="4" name="Shape 27">
            <a:extLst>
              <a:ext uri="{FF2B5EF4-FFF2-40B4-BE49-F238E27FC236}">
                <a16:creationId xmlns:a16="http://schemas.microsoft.com/office/drawing/2014/main" id="{852EBB23-D3D6-49B3-90F1-C5806CB60F89}"/>
              </a:ext>
            </a:extLst>
          </p:cNvPr>
          <p:cNvSpPr/>
          <p:nvPr/>
        </p:nvSpPr>
        <p:spPr>
          <a:xfrm>
            <a:off x="61415" y="5702961"/>
            <a:ext cx="8830101" cy="1015661"/>
          </a:xfrm>
          <a:prstGeom prst="rect">
            <a:avLst/>
          </a:prstGeom>
          <a:noFill/>
          <a:ln>
            <a:noFill/>
          </a:ln>
        </p:spPr>
        <p:txBody>
          <a:bodyPr lIns="91425" tIns="45700" rIns="91425" bIns="45700" anchor="t" anchorCtr="0">
            <a:noAutofit/>
          </a:bodyPr>
          <a:lstStyle/>
          <a:p>
            <a:pPr marL="457200" marR="0" lvl="1" indent="0" algn="r" defTabSz="914400" rtl="0" eaLnBrk="1" fontAlgn="auto" latinLnBrk="0" hangingPunct="1">
              <a:lnSpc>
                <a:spcPct val="100000"/>
              </a:lnSpc>
              <a:spcBef>
                <a:spcPts val="0"/>
              </a:spcBef>
              <a:spcAft>
                <a:spcPts val="0"/>
              </a:spcAft>
              <a:buClr>
                <a:srgbClr val="FFFFFF"/>
              </a:buClr>
              <a:buSzPct val="25000"/>
              <a:buFontTx/>
              <a:buNone/>
              <a:tabLst/>
              <a:defRPr/>
            </a:pPr>
            <a:r>
              <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CCLI Song #</a:t>
            </a:r>
            <a:r>
              <a:rPr kumimoji="0" lang="is-I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22324</a:t>
            </a:r>
            <a:endPar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a:p>
            <a:pPr marL="457200" marR="0" lvl="1" indent="0" algn="r" defTabSz="914400" rtl="0" eaLnBrk="1" fontAlgn="auto" latinLnBrk="0" hangingPunct="1">
              <a:lnSpc>
                <a:spcPct val="100000"/>
              </a:lnSpc>
              <a:spcBef>
                <a:spcPts val="0"/>
              </a:spcBef>
              <a:spcAft>
                <a:spcPts val="0"/>
              </a:spcAft>
              <a:buClr>
                <a:srgbClr val="FFFFFF"/>
              </a:buClr>
              <a:buSzPct val="25000"/>
              <a:buFontTx/>
              <a:buNone/>
              <a:tabLst/>
              <a:defRPr/>
            </a:pPr>
            <a:r>
              <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 Words and Music: Public Domain</a:t>
            </a:r>
          </a:p>
          <a:p>
            <a:pPr marL="457200" marR="0" lvl="1" indent="0" algn="r" defTabSz="914400" rtl="0" eaLnBrk="1" fontAlgn="auto" latinLnBrk="0" hangingPunct="1">
              <a:lnSpc>
                <a:spcPct val="100000"/>
              </a:lnSpc>
              <a:spcBef>
                <a:spcPts val="0"/>
              </a:spcBef>
              <a:spcAft>
                <a:spcPts val="0"/>
              </a:spcAft>
              <a:buClr>
                <a:srgbClr val="FFFFFF"/>
              </a:buClr>
              <a:buSzPct val="25000"/>
              <a:buFontTx/>
              <a:buNone/>
              <a:tabLst/>
              <a:defRPr/>
            </a:pPr>
            <a:r>
              <a:rPr kumimoji="0" lang="en-US" sz="20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CIC CCLI License # 277507</a:t>
            </a:r>
          </a:p>
        </p:txBody>
      </p:sp>
      <p:sp>
        <p:nvSpPr>
          <p:cNvPr id="6" name="Shape 26">
            <a:extLst>
              <a:ext uri="{FF2B5EF4-FFF2-40B4-BE49-F238E27FC236}">
                <a16:creationId xmlns:a16="http://schemas.microsoft.com/office/drawing/2014/main" id="{CED9FC15-2222-445E-B0D5-0E6C54D7B855}"/>
              </a:ext>
            </a:extLst>
          </p:cNvPr>
          <p:cNvSpPr txBox="1"/>
          <p:nvPr/>
        </p:nvSpPr>
        <p:spPr>
          <a:xfrm>
            <a:off x="61415" y="3085144"/>
            <a:ext cx="8830101" cy="591506"/>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28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Fanny Jane Crosby | Phoebe Palmer Knapp</a:t>
            </a:r>
          </a:p>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endParaRPr kumimoji="0" lang="en-US" sz="28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28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Performed by:  Momo Kithan</a:t>
            </a:r>
          </a:p>
        </p:txBody>
      </p:sp>
      <p:pic>
        <p:nvPicPr>
          <p:cNvPr id="5" name="Blessed Assurance">
            <a:hlinkClick r:id="" action="ppaction://media"/>
            <a:extLst>
              <a:ext uri="{FF2B5EF4-FFF2-40B4-BE49-F238E27FC236}">
                <a16:creationId xmlns:a16="http://schemas.microsoft.com/office/drawing/2014/main" id="{2BFF65AB-CBB6-43AF-9372-8EA3CB5391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8381" y="5967110"/>
            <a:ext cx="487362" cy="487362"/>
          </a:xfrm>
          <a:prstGeom prst="rect">
            <a:avLst/>
          </a:prstGeom>
        </p:spPr>
      </p:pic>
    </p:spTree>
    <p:extLst>
      <p:ext uri="{BB962C8B-B14F-4D97-AF65-F5344CB8AC3E}">
        <p14:creationId xmlns:p14="http://schemas.microsoft.com/office/powerpoint/2010/main" val="3194975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4">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8"/>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38"/>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695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18"/>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952">
              <a:defRPr/>
            </a:pPr>
            <a:r>
              <a:rPr lang="en-US" sz="2800" b="1" dirty="0">
                <a:solidFill>
                  <a:srgbClr val="FFFFFF"/>
                </a:solidFill>
                <a:effectLst>
                  <a:glow rad="127000">
                    <a:srgbClr val="000000"/>
                  </a:glow>
                </a:effectLst>
                <a:latin typeface="Arial" charset="0"/>
                <a:ea typeface="ＭＳ Ｐゴシック" charset="0"/>
                <a:cs typeface="ＭＳ Ｐゴシック" charset="0"/>
              </a:rPr>
              <a:t>Jesus fulfilled the OT prophecies (2:30; 3:19, 24; 10:43; 26:6-7, 22), especially in his miracles (2:22; 10:38), death according to God’s purposes (2:23; 3:13-15, 18; 4:11; 10:39; 26:23), resurrection (2:24, 31-32; 3:15, 26; 10:40-41; 17:31; 26:23), and exaltation to God’s throne as Lord (2:25-29, 33-36; 3:13; 10:36) until he returns (3:20-21; 10:42; 17:31; cf. NTS, 137). </a:t>
            </a: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27b</a:t>
            </a:r>
          </a:p>
        </p:txBody>
      </p:sp>
      <p:sp>
        <p:nvSpPr>
          <p:cNvPr id="7" name="Rectangle 2">
            <a:extLst>
              <a:ext uri="{FF2B5EF4-FFF2-40B4-BE49-F238E27FC236}">
                <a16:creationId xmlns:a16="http://schemas.microsoft.com/office/drawing/2014/main" id="{DDB93EA4-93FA-B445-BEA0-2D86AA490EC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952">
              <a:defRPr/>
            </a:pPr>
            <a:r>
              <a:rPr lang="en-US" sz="4800" b="1" dirty="0">
                <a:solidFill>
                  <a:srgbClr val="FFFFFF"/>
                </a:solidFill>
                <a:effectLst>
                  <a:glow rad="127000">
                    <a:srgbClr val="000000"/>
                  </a:glow>
                </a:effectLst>
                <a:latin typeface="Arial" charset="0"/>
                <a:ea typeface="ＭＳ Ｐゴシック" charset="0"/>
                <a:cs typeface="ＭＳ Ｐゴシック" charset="0"/>
              </a:rPr>
              <a:t>Acts</a:t>
            </a:r>
          </a:p>
        </p:txBody>
      </p:sp>
    </p:spTree>
    <p:extLst>
      <p:ext uri="{BB962C8B-B14F-4D97-AF65-F5344CB8AC3E}">
        <p14:creationId xmlns:p14="http://schemas.microsoft.com/office/powerpoint/2010/main" val="257594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2" name="Google Shape;97;p2">
            <a:extLst>
              <a:ext uri="{FF2B5EF4-FFF2-40B4-BE49-F238E27FC236}">
                <a16:creationId xmlns:a16="http://schemas.microsoft.com/office/drawing/2014/main" id="{2C951966-435D-4BCC-8D79-C1F1F685EB98}"/>
              </a:ext>
            </a:extLst>
          </p:cNvPr>
          <p:cNvSpPr txBox="1"/>
          <p:nvPr/>
        </p:nvSpPr>
        <p:spPr>
          <a:xfrm>
            <a:off x="0" y="947578"/>
            <a:ext cx="9144000" cy="4939773"/>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Blessed assurance Jesus is mine</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O what a foretaste of glory divine</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Heir of salvation purchase of God</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Born of His Spirit washed in His blood</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endPar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This is my story this is my song</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Praising my Savior all the day long</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This is my story this is my song</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Praising my Savior all the day long</a:t>
            </a:r>
          </a:p>
        </p:txBody>
      </p:sp>
      <p:sp>
        <p:nvSpPr>
          <p:cNvPr id="5" name="Google Shape;97;p2">
            <a:extLst>
              <a:ext uri="{FF2B5EF4-FFF2-40B4-BE49-F238E27FC236}">
                <a16:creationId xmlns:a16="http://schemas.microsoft.com/office/drawing/2014/main" id="{39936382-82A3-405C-9C0B-E5B88E158DB2}"/>
              </a:ext>
            </a:extLst>
          </p:cNvPr>
          <p:cNvSpPr txBox="1"/>
          <p:nvPr/>
        </p:nvSpPr>
        <p:spPr>
          <a:xfrm>
            <a:off x="0" y="6343211"/>
            <a:ext cx="1885950" cy="461624"/>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24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V1</a:t>
            </a:r>
            <a:endParaRPr kumimoji="0" sz="105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975435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2" name="Google Shape;97;p2">
            <a:extLst>
              <a:ext uri="{FF2B5EF4-FFF2-40B4-BE49-F238E27FC236}">
                <a16:creationId xmlns:a16="http://schemas.microsoft.com/office/drawing/2014/main" id="{2C951966-435D-4BCC-8D79-C1F1F685EB98}"/>
              </a:ext>
            </a:extLst>
          </p:cNvPr>
          <p:cNvSpPr txBox="1"/>
          <p:nvPr/>
        </p:nvSpPr>
        <p:spPr>
          <a:xfrm>
            <a:off x="0" y="947578"/>
            <a:ext cx="9144000" cy="4939773"/>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Perfect submission perfect delight</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Visions of rapture now burst on my sight</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Angels descending bring from above</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Echoes of mercy whispers of love</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endPar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This is my story this is my song</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Praising my Savior all the day long</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This is my story this is my song</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Praising my Savior all the day long</a:t>
            </a:r>
          </a:p>
        </p:txBody>
      </p:sp>
      <p:sp>
        <p:nvSpPr>
          <p:cNvPr id="5" name="Google Shape;97;p2">
            <a:extLst>
              <a:ext uri="{FF2B5EF4-FFF2-40B4-BE49-F238E27FC236}">
                <a16:creationId xmlns:a16="http://schemas.microsoft.com/office/drawing/2014/main" id="{39936382-82A3-405C-9C0B-E5B88E158DB2}"/>
              </a:ext>
            </a:extLst>
          </p:cNvPr>
          <p:cNvSpPr txBox="1"/>
          <p:nvPr/>
        </p:nvSpPr>
        <p:spPr>
          <a:xfrm>
            <a:off x="0" y="6343211"/>
            <a:ext cx="1885950" cy="461624"/>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24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V2</a:t>
            </a:r>
            <a:endParaRPr kumimoji="0" sz="105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430630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2" name="Google Shape;97;p2">
            <a:extLst>
              <a:ext uri="{FF2B5EF4-FFF2-40B4-BE49-F238E27FC236}">
                <a16:creationId xmlns:a16="http://schemas.microsoft.com/office/drawing/2014/main" id="{2C951966-435D-4BCC-8D79-C1F1F685EB98}"/>
              </a:ext>
            </a:extLst>
          </p:cNvPr>
          <p:cNvSpPr txBox="1"/>
          <p:nvPr/>
        </p:nvSpPr>
        <p:spPr>
          <a:xfrm>
            <a:off x="0" y="947578"/>
            <a:ext cx="9144000" cy="4939773"/>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Perfect submission all is at rest</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I in my Savior am happy and blest</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Watching and waiting looking above</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Filled with His goodness lost in His love</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endPar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This is my story this is my song</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Praising my Savior all the day long</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This is my story this is my song</a:t>
            </a:r>
          </a:p>
          <a:p>
            <a:pPr marL="0" marR="0" lvl="0" indent="0"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35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Praising my Savior all the day long</a:t>
            </a:r>
          </a:p>
        </p:txBody>
      </p:sp>
      <p:sp>
        <p:nvSpPr>
          <p:cNvPr id="5" name="Google Shape;97;p2">
            <a:extLst>
              <a:ext uri="{FF2B5EF4-FFF2-40B4-BE49-F238E27FC236}">
                <a16:creationId xmlns:a16="http://schemas.microsoft.com/office/drawing/2014/main" id="{39936382-82A3-405C-9C0B-E5B88E158DB2}"/>
              </a:ext>
            </a:extLst>
          </p:cNvPr>
          <p:cNvSpPr txBox="1"/>
          <p:nvPr/>
        </p:nvSpPr>
        <p:spPr>
          <a:xfrm>
            <a:off x="0" y="6343211"/>
            <a:ext cx="1885950" cy="461624"/>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marR="0" lvl="0" indent="-758825" algn="ctr" defTabSz="914400" rtl="0" eaLnBrk="1" fontAlgn="auto" latinLnBrk="0" hangingPunct="1">
              <a:lnSpc>
                <a:spcPct val="100000"/>
              </a:lnSpc>
              <a:spcBef>
                <a:spcPts val="0"/>
              </a:spcBef>
              <a:spcAft>
                <a:spcPts val="0"/>
              </a:spcAft>
              <a:buClr>
                <a:srgbClr val="FFFFFF"/>
              </a:buClr>
              <a:buSzPts val="3600"/>
              <a:buFont typeface="Arial"/>
              <a:buNone/>
              <a:tabLst/>
              <a:defRPr/>
            </a:pPr>
            <a:r>
              <a:rPr kumimoji="0" lang="en-US" sz="2400" b="1" i="0" u="none" strike="noStrike" kern="1200" cap="none" spc="0" normalizeH="0" baseline="0" noProof="0" dirty="0">
                <a:ln>
                  <a:noFill/>
                </a:ln>
                <a:solidFill>
                  <a:srgbClr val="FFFFFF"/>
                </a:solidFill>
                <a:effectLst>
                  <a:glow rad="190500">
                    <a:srgbClr val="000000">
                      <a:alpha val="75000"/>
                    </a:srgbClr>
                  </a:glow>
                  <a:outerShdw blurRad="50800" dist="38100" dir="2700000" algn="tl" rotWithShape="0">
                    <a:srgbClr val="000000">
                      <a:alpha val="43000"/>
                    </a:srgbClr>
                  </a:outerShdw>
                </a:effectLst>
                <a:uLnTx/>
                <a:uFillTx/>
                <a:latin typeface="Arial"/>
                <a:ea typeface="ＭＳ Ｐゴシック"/>
                <a:cs typeface="Arial"/>
                <a:sym typeface="Arial"/>
              </a:rPr>
              <a:t>V3 (final)</a:t>
            </a:r>
            <a:endParaRPr kumimoji="0" sz="105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22802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43"/>
            <a:ext cx="2678874" cy="2522151"/>
          </a:xfrm>
        </p:spPr>
        <p:txBody>
          <a:bodyPr/>
          <a:lstStyle/>
          <a:p>
            <a:pPr algn="r"/>
            <a:r>
              <a:rPr lang="en-US" dirty="0"/>
              <a:t>Black</a:t>
            </a:r>
          </a:p>
        </p:txBody>
      </p:sp>
    </p:spTree>
    <p:extLst>
      <p:ext uri="{BB962C8B-B14F-4D97-AF65-F5344CB8AC3E}">
        <p14:creationId xmlns:p14="http://schemas.microsoft.com/office/powerpoint/2010/main" val="819519189"/>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408F5-330D-4743-8645-A4F4C534760B}"/>
              </a:ext>
            </a:extLst>
          </p:cNvPr>
          <p:cNvSpPr>
            <a:spLocks noGrp="1"/>
          </p:cNvSpPr>
          <p:nvPr>
            <p:ph type="title" idx="4294967295"/>
          </p:nvPr>
        </p:nvSpPr>
        <p:spPr>
          <a:xfrm>
            <a:off x="835024" y="3429393"/>
            <a:ext cx="7473950" cy="1514475"/>
          </a:xfrm>
        </p:spPr>
        <p:txBody>
          <a:bodyPr>
            <a:normAutofit fontScale="90000"/>
          </a:bodyPr>
          <a:lstStyle/>
          <a:p>
            <a:r>
              <a:rPr lang="en-US" sz="4400" b="1" dirty="0">
                <a:latin typeface="Arial" panose="020B0604020202020204" pitchFamily="34" charset="0"/>
                <a:cs typeface="Arial" panose="020B0604020202020204" pitchFamily="34" charset="0"/>
              </a:rPr>
              <a:t>When Trouble Comes</a:t>
            </a:r>
            <a:br>
              <a:rPr lang="en-TH" sz="3600" b="1" dirty="0"/>
            </a:br>
            <a:br>
              <a:rPr lang="en-TH" sz="2325" b="1" dirty="0"/>
            </a:br>
            <a:r>
              <a:rPr lang="en-TH" sz="3100" b="1"/>
              <a:t>ACTS 21:17</a:t>
            </a:r>
            <a:r>
              <a:rPr lang="en-US" sz="3100" b="1" dirty="0"/>
              <a:t>–</a:t>
            </a:r>
            <a:r>
              <a:rPr lang="en-TH" sz="3100" b="1"/>
              <a:t>23:11 </a:t>
            </a:r>
            <a:endParaRPr lang="en-TH" sz="2325" b="1" dirty="0"/>
          </a:p>
        </p:txBody>
      </p:sp>
      <p:pic>
        <p:nvPicPr>
          <p:cNvPr id="3074" name="Picture 2" descr="When Trouble Comes | A Moment of Grace">
            <a:extLst>
              <a:ext uri="{FF2B5EF4-FFF2-40B4-BE49-F238E27FC236}">
                <a16:creationId xmlns:a16="http://schemas.microsoft.com/office/drawing/2014/main" id="{4EBD6BE4-CEEA-6F45-8976-9E6FA36D34F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38753" y="51515"/>
            <a:ext cx="5266492" cy="33035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56E25F0-B69D-EA4F-8B55-0B8E72E0840B}"/>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Manik Corea • 27 June 2021</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Singapore Bible College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33635106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bia Quiz: What Are You Most Afraid Of? - ProProfs Quiz">
            <a:extLst>
              <a:ext uri="{FF2B5EF4-FFF2-40B4-BE49-F238E27FC236}">
                <a16:creationId xmlns:a16="http://schemas.microsoft.com/office/drawing/2014/main" id="{445FC4D0-F337-594B-8E82-BD1B00A1C7B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078896"/>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2">
            <a:extLst>
              <a:ext uri="{FF2B5EF4-FFF2-40B4-BE49-F238E27FC236}">
                <a16:creationId xmlns:a16="http://schemas.microsoft.com/office/drawing/2014/main" id="{6C15F5F6-8D64-48AC-AD2C-8C6646CB981F}"/>
              </a:ext>
            </a:extLst>
          </p:cNvPr>
          <p:cNvSpPr txBox="1">
            <a:spLocks/>
          </p:cNvSpPr>
          <p:nvPr/>
        </p:nvSpPr>
        <p:spPr>
          <a:xfrm>
            <a:off x="402956" y="5567276"/>
            <a:ext cx="8338087" cy="814052"/>
          </a:xfrm>
          <a:prstGeom prst="rect">
            <a:avLst/>
          </a:prstGeom>
        </p:spPr>
        <p:txBody>
          <a:bodyPr vert="horz" lIns="91440" tIns="45720" rIns="91440" bIns="45720" rtlCol="0" anchor="ctr">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TH" sz="4400" b="1" i="0" u="none" strike="noStrike" kern="1200" cap="none" spc="0" normalizeH="0" baseline="0" noProof="0" dirty="0">
                <a:ln>
                  <a:noFill/>
                </a:ln>
                <a:solidFill>
                  <a:srgbClr val="0070C0"/>
                </a:solidFill>
                <a:effectLst/>
                <a:uLnTx/>
                <a:uFillTx/>
                <a:latin typeface="Chalkduster" panose="03050602040202020205" pitchFamily="66" charset="77"/>
                <a:ea typeface="+mn-ea"/>
                <a:cs typeface="+mn-cs"/>
              </a:rPr>
              <a:t>What are you most afraid of? </a:t>
            </a:r>
          </a:p>
        </p:txBody>
      </p:sp>
    </p:spTree>
    <p:extLst>
      <p:ext uri="{BB962C8B-B14F-4D97-AF65-F5344CB8AC3E}">
        <p14:creationId xmlns:p14="http://schemas.microsoft.com/office/powerpoint/2010/main" val="106487417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00B0F0">
            <a:alpha val="98891"/>
          </a:srgbClr>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ED341F9-F4B6-4215-A265-FD90ABD1164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78404"/>
            <a:ext cx="9144000" cy="6379595"/>
          </a:xfrm>
          <a:prstGeom prst="rect">
            <a:avLst/>
          </a:prstGeom>
        </p:spPr>
      </p:pic>
      <p:grpSp>
        <p:nvGrpSpPr>
          <p:cNvPr id="16" name="Group 15">
            <a:extLst>
              <a:ext uri="{FF2B5EF4-FFF2-40B4-BE49-F238E27FC236}">
                <a16:creationId xmlns:a16="http://schemas.microsoft.com/office/drawing/2014/main" id="{950A1E20-C768-4237-B832-6A98FCD390D3}"/>
              </a:ext>
            </a:extLst>
          </p:cNvPr>
          <p:cNvGrpSpPr/>
          <p:nvPr/>
        </p:nvGrpSpPr>
        <p:grpSpPr>
          <a:xfrm>
            <a:off x="6268749" y="1924440"/>
            <a:ext cx="834758" cy="676038"/>
            <a:chOff x="3453579" y="4038601"/>
            <a:chExt cx="834758" cy="676038"/>
          </a:xfrm>
        </p:grpSpPr>
        <p:sp>
          <p:nvSpPr>
            <p:cNvPr id="17" name="Arrow: Right 16">
              <a:extLst>
                <a:ext uri="{FF2B5EF4-FFF2-40B4-BE49-F238E27FC236}">
                  <a16:creationId xmlns:a16="http://schemas.microsoft.com/office/drawing/2014/main" id="{821E4F1B-B263-4C77-ACFE-BEE49FB58136}"/>
                </a:ext>
              </a:extLst>
            </p:cNvPr>
            <p:cNvSpPr/>
            <p:nvPr/>
          </p:nvSpPr>
          <p:spPr>
            <a:xfrm>
              <a:off x="3453579" y="4038601"/>
              <a:ext cx="834758" cy="321988"/>
            </a:xfrm>
            <a:prstGeom prst="rightArrow">
              <a:avLst>
                <a:gd name="adj1" fmla="val 59709"/>
                <a:gd name="adj2" fmla="val 77565"/>
              </a:avLst>
            </a:prstGeom>
            <a:solidFill>
              <a:srgbClr val="002060"/>
            </a:solidFill>
            <a:ln w="25400" cap="flat" cmpd="sng" algn="ctr">
              <a:noFill/>
              <a:prstDash val="solid"/>
            </a:ln>
            <a:effectLst/>
          </p:spPr>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srgbClr val="FFFFFF"/>
                </a:solidFill>
                <a:effectLst/>
                <a:uLnTx/>
                <a:uFillTx/>
                <a:latin typeface="Times New Roman"/>
                <a:ea typeface="ＭＳ Ｐゴシック" charset="0"/>
                <a:cs typeface="+mn-cs"/>
              </a:endParaRPr>
            </a:p>
          </p:txBody>
        </p:sp>
        <p:sp>
          <p:nvSpPr>
            <p:cNvPr id="18" name="Arrow: Right 17">
              <a:extLst>
                <a:ext uri="{FF2B5EF4-FFF2-40B4-BE49-F238E27FC236}">
                  <a16:creationId xmlns:a16="http://schemas.microsoft.com/office/drawing/2014/main" id="{2056D255-AA1A-4A71-A602-CBD7471DF3F4}"/>
                </a:ext>
              </a:extLst>
            </p:cNvPr>
            <p:cNvSpPr/>
            <p:nvPr/>
          </p:nvSpPr>
          <p:spPr>
            <a:xfrm>
              <a:off x="3453579" y="4392651"/>
              <a:ext cx="834758" cy="321988"/>
            </a:xfrm>
            <a:prstGeom prst="rightArrow">
              <a:avLst>
                <a:gd name="adj1" fmla="val 59709"/>
                <a:gd name="adj2" fmla="val 77565"/>
              </a:avLst>
            </a:prstGeom>
            <a:solidFill>
              <a:srgbClr val="002060"/>
            </a:solidFill>
            <a:ln w="25400" cap="flat" cmpd="sng" algn="ctr">
              <a:noFill/>
              <a:prstDash val="solid"/>
            </a:ln>
            <a:effectLst/>
          </p:spPr>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srgbClr val="FFFFFF"/>
                </a:solidFill>
                <a:effectLst/>
                <a:uLnTx/>
                <a:uFillTx/>
                <a:latin typeface="Times New Roman"/>
                <a:ea typeface="ＭＳ Ｐゴシック" charset="0"/>
                <a:cs typeface="+mn-cs"/>
              </a:endParaRPr>
            </a:p>
          </p:txBody>
        </p:sp>
      </p:grpSp>
      <p:sp>
        <p:nvSpPr>
          <p:cNvPr id="19" name="TextBox 18">
            <a:extLst>
              <a:ext uri="{FF2B5EF4-FFF2-40B4-BE49-F238E27FC236}">
                <a16:creationId xmlns:a16="http://schemas.microsoft.com/office/drawing/2014/main" id="{A14A3471-43AD-44D2-B575-EE47A7BB5197}"/>
              </a:ext>
            </a:extLst>
          </p:cNvPr>
          <p:cNvSpPr txBox="1"/>
          <p:nvPr/>
        </p:nvSpPr>
        <p:spPr>
          <a:xfrm>
            <a:off x="685800" y="1621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ＭＳ Ｐゴシック" charset="0"/>
                <a:cs typeface="+mn-cs"/>
              </a:rPr>
              <a:t>GOOD NE    WS</a:t>
            </a:r>
          </a:p>
        </p:txBody>
      </p:sp>
      <p:sp>
        <p:nvSpPr>
          <p:cNvPr id="20" name="TextBox 19">
            <a:extLst>
              <a:ext uri="{FF2B5EF4-FFF2-40B4-BE49-F238E27FC236}">
                <a16:creationId xmlns:a16="http://schemas.microsoft.com/office/drawing/2014/main" id="{949E27B4-EEBE-48D2-B78C-6084C456C3EA}"/>
              </a:ext>
            </a:extLst>
          </p:cNvPr>
          <p:cNvSpPr txBox="1"/>
          <p:nvPr/>
        </p:nvSpPr>
        <p:spPr>
          <a:xfrm>
            <a:off x="399852" y="2764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ＭＳ Ｐゴシック" charset="0"/>
                <a:cs typeface="+mn-cs"/>
              </a:rPr>
              <a:t>ON THE MO    VE</a:t>
            </a:r>
          </a:p>
        </p:txBody>
      </p:sp>
      <p:sp>
        <p:nvSpPr>
          <p:cNvPr id="21" name="Rectangle 20">
            <a:extLst>
              <a:ext uri="{FF2B5EF4-FFF2-40B4-BE49-F238E27FC236}">
                <a16:creationId xmlns:a16="http://schemas.microsoft.com/office/drawing/2014/main" id="{43FB1E23-64FD-4636-B892-002900F08369}"/>
              </a:ext>
            </a:extLst>
          </p:cNvPr>
          <p:cNvSpPr/>
          <p:nvPr/>
        </p:nvSpPr>
        <p:spPr>
          <a:xfrm>
            <a:off x="0" y="0"/>
            <a:ext cx="9144000" cy="478405"/>
          </a:xfrm>
          <a:prstGeom prst="rect">
            <a:avLst/>
          </a:prstGeom>
          <a:solidFill>
            <a:srgbClr val="002060"/>
          </a:solidFill>
          <a:ln w="3175" cap="flat" cmpd="sng" algn="ctr">
            <a:solidFill>
              <a:srgbClr val="002060"/>
            </a:solidFill>
            <a:prstDash val="solid"/>
          </a:ln>
          <a:effectLst/>
        </p:spPr>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ＭＳ Ｐゴシック" charset="0"/>
              <a:cs typeface="+mn-cs"/>
            </a:endParaRPr>
          </a:p>
        </p:txBody>
      </p:sp>
      <p:grpSp>
        <p:nvGrpSpPr>
          <p:cNvPr id="22" name="Group 21">
            <a:extLst>
              <a:ext uri="{FF2B5EF4-FFF2-40B4-BE49-F238E27FC236}">
                <a16:creationId xmlns:a16="http://schemas.microsoft.com/office/drawing/2014/main" id="{0D099548-F300-44CD-A209-5E36B0D17BA9}"/>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902426F5-3D63-4A57-BB48-C59BBB354657}"/>
                </a:ext>
              </a:extLst>
            </p:cNvPr>
            <p:cNvSpPr/>
            <p:nvPr/>
          </p:nvSpPr>
          <p:spPr>
            <a:xfrm>
              <a:off x="3453579" y="4038601"/>
              <a:ext cx="834758" cy="321988"/>
            </a:xfrm>
            <a:prstGeom prst="rightArrow">
              <a:avLst>
                <a:gd name="adj1" fmla="val 59709"/>
                <a:gd name="adj2" fmla="val 77565"/>
              </a:avLst>
            </a:prstGeom>
            <a:solidFill>
              <a:srgbClr val="002060"/>
            </a:solidFill>
            <a:ln w="25400" cap="flat" cmpd="sng" algn="ctr">
              <a:noFill/>
              <a:prstDash val="solid"/>
            </a:ln>
            <a:effectLst/>
          </p:spPr>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srgbClr val="FFFFFF"/>
                </a:solidFill>
                <a:effectLst/>
                <a:uLnTx/>
                <a:uFillTx/>
                <a:latin typeface="Times New Roman"/>
                <a:ea typeface="ＭＳ Ｐゴシック" charset="0"/>
                <a:cs typeface="+mn-cs"/>
              </a:endParaRPr>
            </a:p>
          </p:txBody>
        </p:sp>
        <p:sp>
          <p:nvSpPr>
            <p:cNvPr id="24" name="Arrow: Right 23">
              <a:extLst>
                <a:ext uri="{FF2B5EF4-FFF2-40B4-BE49-F238E27FC236}">
                  <a16:creationId xmlns:a16="http://schemas.microsoft.com/office/drawing/2014/main" id="{08093423-AE58-4A9F-942F-3A991AEF5FC8}"/>
                </a:ext>
              </a:extLst>
            </p:cNvPr>
            <p:cNvSpPr/>
            <p:nvPr/>
          </p:nvSpPr>
          <p:spPr>
            <a:xfrm>
              <a:off x="3453579" y="4392651"/>
              <a:ext cx="834758" cy="321988"/>
            </a:xfrm>
            <a:prstGeom prst="rightArrow">
              <a:avLst>
                <a:gd name="adj1" fmla="val 59709"/>
                <a:gd name="adj2" fmla="val 77565"/>
              </a:avLst>
            </a:prstGeom>
            <a:solidFill>
              <a:srgbClr val="002060"/>
            </a:solidFill>
            <a:ln w="25400" cap="flat" cmpd="sng" algn="ctr">
              <a:noFill/>
              <a:prstDash val="solid"/>
            </a:ln>
            <a:effectLst/>
          </p:spPr>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dirty="0">
                <a:ln>
                  <a:noFill/>
                </a:ln>
                <a:solidFill>
                  <a:srgbClr val="FFFFFF"/>
                </a:solidFill>
                <a:effectLst/>
                <a:uLnTx/>
                <a:uFillTx/>
                <a:latin typeface="Times New Roman"/>
                <a:ea typeface="ＭＳ Ｐゴシック" charset="0"/>
                <a:cs typeface="+mn-cs"/>
              </a:endParaRPr>
            </a:p>
          </p:txBody>
        </p:sp>
      </p:grpSp>
      <p:sp>
        <p:nvSpPr>
          <p:cNvPr id="25" name="TextBox 24">
            <a:extLst>
              <a:ext uri="{FF2B5EF4-FFF2-40B4-BE49-F238E27FC236}">
                <a16:creationId xmlns:a16="http://schemas.microsoft.com/office/drawing/2014/main" id="{4DED37A4-F8DB-4C6E-8059-DEA36F6579BB}"/>
              </a:ext>
            </a:extLst>
          </p:cNvPr>
          <p:cNvSpPr txBox="1"/>
          <p:nvPr/>
        </p:nvSpPr>
        <p:spPr>
          <a:xfrm>
            <a:off x="2763297" y="3916175"/>
            <a:ext cx="5561355" cy="1077218"/>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ＭＳ Ｐゴシック" charset="0"/>
                <a:cs typeface="+mn-cs"/>
              </a:rPr>
              <a:t>God’s work through the early church in</a:t>
            </a:r>
          </a:p>
        </p:txBody>
      </p:sp>
      <p:sp>
        <p:nvSpPr>
          <p:cNvPr id="26" name="TextBox 25">
            <a:extLst>
              <a:ext uri="{FF2B5EF4-FFF2-40B4-BE49-F238E27FC236}">
                <a16:creationId xmlns:a16="http://schemas.microsoft.com/office/drawing/2014/main" id="{C42CC7C4-4309-4037-B940-220ABC88844D}"/>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ＭＳ Ｐゴシック" charset="0"/>
                <a:cs typeface="+mn-cs"/>
              </a:rPr>
              <a:t>Acts</a:t>
            </a:r>
            <a:endParaRPr kumimoji="0" lang="en-US" sz="8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ＭＳ Ｐゴシック" charset="0"/>
              <a:cs typeface="+mn-cs"/>
            </a:endParaRPr>
          </a:p>
        </p:txBody>
      </p:sp>
    </p:spTree>
    <p:extLst>
      <p:ext uri="{BB962C8B-B14F-4D97-AF65-F5344CB8AC3E}">
        <p14:creationId xmlns:p14="http://schemas.microsoft.com/office/powerpoint/2010/main" val="274069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A25ACB01-3866-8D4C-B126-E527DDCCFF3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51262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D35BEE8-6818-8941-A5CD-E09994F3074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701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6883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339675-405F-A042-BE3B-6E26E984AF10}"/>
              </a:ext>
            </a:extLst>
          </p:cNvPr>
          <p:cNvSpPr txBox="1"/>
          <p:nvPr/>
        </p:nvSpPr>
        <p:spPr>
          <a:xfrm>
            <a:off x="400834" y="957981"/>
            <a:ext cx="8374837"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17 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“When we had come to Jerusalem, the brothers received us gladly. </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18 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On the following day Paul went in with us to James, and all the elders were present. </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19 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After greeting them, he related one by one the things that God had done among the Gentiles through his ministry. </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20 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And when they heard it, they glorified God. And they said to him, ‘You see, brother, how many thousands there are among the Jews of those who have believed. They are all zealous for the law, </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21 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and they have been told about you that you teach all the Jews who are among the Gentiles to forsake Moses, telling them not to circumcise their children or walk according to our customs. </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22 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What then is to be done? They will certainly hear that you have come.’”</a:t>
            </a:r>
            <a:endParaRPr kumimoji="0" lang="en-TH"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B9170831-6DB6-7442-A6F1-DD3869A0183B}"/>
              </a:ext>
            </a:extLst>
          </p:cNvPr>
          <p:cNvSpPr txBox="1"/>
          <p:nvPr/>
        </p:nvSpPr>
        <p:spPr>
          <a:xfrm>
            <a:off x="400834" y="143789"/>
            <a:ext cx="8374837" cy="646331"/>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Acts 21:17-22</a:t>
            </a:r>
            <a:endParaRPr kumimoji="0" lang="en-TH"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6935680"/>
      </p:ext>
    </p:extLst>
  </p:cSld>
  <p:clrMapOvr>
    <a:masterClrMapping/>
  </p:clrMapOvr>
</p:sld>
</file>

<file path=ppt/theme/theme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15.xml><?xml version="1.0" encoding="utf-8"?>
<a:theme xmlns:a="http://schemas.openxmlformats.org/drawingml/2006/main" name="7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Summer">
  <a:themeElements>
    <a:clrScheme name="Summer">
      <a:dk1>
        <a:sysClr val="windowText" lastClr="000000"/>
      </a:dk1>
      <a:lt1>
        <a:sysClr val="window" lastClr="FFFFFF"/>
      </a:lt1>
      <a:dk2>
        <a:srgbClr val="E89117"/>
      </a:dk2>
      <a:lt2>
        <a:srgbClr val="FEDD78"/>
      </a:lt2>
      <a:accent1>
        <a:srgbClr val="A1B633"/>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Summ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umm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ppt/theme/theme17.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18.xml><?xml version="1.0" encoding="utf-8"?>
<a:theme xmlns:a="http://schemas.openxmlformats.org/drawingml/2006/main" name="1_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1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41.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44.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45.xml><?xml version="1.0" encoding="utf-8"?>
<a:theme xmlns:a="http://schemas.openxmlformats.org/drawingml/2006/main" name="1_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46.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5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0_Custom Design">
  <a:themeElements>
    <a:clrScheme name="10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0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Custom Design">
  <a:themeElements>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1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6.xml><?xml version="1.0" encoding="utf-8"?>
<a:themeOverride xmlns:a="http://schemas.openxmlformats.org/drawingml/2006/main">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themeOverride>
</file>

<file path=ppt/theme/themeOverride7.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8.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9.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2004:Templates:Presentations:Designs:Blends</Template>
  <TotalTime>28300</TotalTime>
  <Words>26892</Words>
  <Application>Microsoft Macintosh PowerPoint</Application>
  <PresentationFormat>On-screen Show (4:3)</PresentationFormat>
  <Paragraphs>2451</Paragraphs>
  <Slides>281</Slides>
  <Notes>201</Notes>
  <HiddenSlides>0</HiddenSlides>
  <MMClips>2</MMClips>
  <ScaleCrop>false</ScaleCrop>
  <HeadingPairs>
    <vt:vector size="6" baseType="variant">
      <vt:variant>
        <vt:lpstr>Fonts Used</vt:lpstr>
      </vt:variant>
      <vt:variant>
        <vt:i4>36</vt:i4>
      </vt:variant>
      <vt:variant>
        <vt:lpstr>Theme</vt:lpstr>
      </vt:variant>
      <vt:variant>
        <vt:i4>48</vt:i4>
      </vt:variant>
      <vt:variant>
        <vt:lpstr>Slide Titles</vt:lpstr>
      </vt:variant>
      <vt:variant>
        <vt:i4>281</vt:i4>
      </vt:variant>
    </vt:vector>
  </HeadingPairs>
  <TitlesOfParts>
    <vt:vector size="365" baseType="lpstr">
      <vt:lpstr>26</vt:lpstr>
      <vt:lpstr>Arail</vt:lpstr>
      <vt:lpstr>BONES</vt:lpstr>
      <vt:lpstr>MS Gothic</vt:lpstr>
      <vt:lpstr>ＭＳ Ｐゴシック</vt:lpstr>
      <vt:lpstr>Osaka</vt:lpstr>
      <vt:lpstr>宋体</vt:lpstr>
      <vt:lpstr>system-ui</vt:lpstr>
      <vt:lpstr>Times</vt:lpstr>
      <vt:lpstr>Arial</vt:lpstr>
      <vt:lpstr>Arial Black</vt:lpstr>
      <vt:lpstr>Arial Narrow</vt:lpstr>
      <vt:lpstr>Arial Rounded MT Bold</vt:lpstr>
      <vt:lpstr>Calibri</vt:lpstr>
      <vt:lpstr>Calibri Light</vt:lpstr>
      <vt:lpstr>Candara</vt:lpstr>
      <vt:lpstr>Century Gothic</vt:lpstr>
      <vt:lpstr>Chalkduster</vt:lpstr>
      <vt:lpstr>Comic Sans MS</vt:lpstr>
      <vt:lpstr>Constantia</vt:lpstr>
      <vt:lpstr>Courier New</vt:lpstr>
      <vt:lpstr>Engravers MT</vt:lpstr>
      <vt:lpstr>Franklin Gothic Medium</vt:lpstr>
      <vt:lpstr>Garamond</vt:lpstr>
      <vt:lpstr>Gill Sans MT</vt:lpstr>
      <vt:lpstr>Helvetica</vt:lpstr>
      <vt:lpstr>Symbol</vt:lpstr>
      <vt:lpstr>Tahoma</vt:lpstr>
      <vt:lpstr>Times New Roman</vt:lpstr>
      <vt:lpstr>Trebuchet MS</vt:lpstr>
      <vt:lpstr>Tw Cen MT</vt:lpstr>
      <vt:lpstr>Tw Cen MT Condensed Extra Bold</vt:lpstr>
      <vt:lpstr>Verdana</vt:lpstr>
      <vt:lpstr>Wingdings</vt:lpstr>
      <vt:lpstr>Wingdings 2</vt:lpstr>
      <vt:lpstr>Wingdings 3</vt:lpstr>
      <vt:lpstr>Strategic</vt:lpstr>
      <vt:lpstr>Stream</vt:lpstr>
      <vt:lpstr>4_Default Design</vt:lpstr>
      <vt:lpstr>5_Default Design</vt:lpstr>
      <vt:lpstr>5_Strategic</vt:lpstr>
      <vt:lpstr>4_Blank Presentation</vt:lpstr>
      <vt:lpstr>10_Custom Design</vt:lpstr>
      <vt:lpstr>11_Custom Design</vt:lpstr>
      <vt:lpstr>6_Blank Presentation</vt:lpstr>
      <vt:lpstr>1_Soaring</vt:lpstr>
      <vt:lpstr>49_Blank Presentation</vt:lpstr>
      <vt:lpstr>6_Strategic</vt:lpstr>
      <vt:lpstr>3_Office Theme</vt:lpstr>
      <vt:lpstr>5_Office Theme</vt:lpstr>
      <vt:lpstr>7_Strategic</vt:lpstr>
      <vt:lpstr>5_Summer</vt:lpstr>
      <vt:lpstr>7_Office Theme</vt:lpstr>
      <vt:lpstr>1_Horizon</vt:lpstr>
      <vt:lpstr>50_Blank Presentation</vt:lpstr>
      <vt:lpstr>10_Default Design</vt:lpstr>
      <vt:lpstr>18_Blank Presentation</vt:lpstr>
      <vt:lpstr>10_Office Theme</vt:lpstr>
      <vt:lpstr>Custom Design</vt:lpstr>
      <vt:lpstr>1_Custom Design</vt:lpstr>
      <vt:lpstr>2_Custom Design</vt:lpstr>
      <vt:lpstr>3_Custom Design</vt:lpstr>
      <vt:lpstr>4_Custom Design</vt:lpstr>
      <vt:lpstr>51_Blank Presentation</vt:lpstr>
      <vt:lpstr>52_Blank Presentation</vt:lpstr>
      <vt:lpstr>1_Stream</vt:lpstr>
      <vt:lpstr>Globe</vt:lpstr>
      <vt:lpstr>1_Slit</vt:lpstr>
      <vt:lpstr>1_untitled 1</vt:lpstr>
      <vt:lpstr>1_Crumple</vt:lpstr>
      <vt:lpstr>5_Custom Design</vt:lpstr>
      <vt:lpstr>4_Office Theme</vt:lpstr>
      <vt:lpstr>53_Blank Presentation</vt:lpstr>
      <vt:lpstr>6_Custom Design</vt:lpstr>
      <vt:lpstr>Orbit</vt:lpstr>
      <vt:lpstr>Parcel</vt:lpstr>
      <vt:lpstr>54_Blank Presentation</vt:lpstr>
      <vt:lpstr>55_Blank Presentation</vt:lpstr>
      <vt:lpstr>Gallery</vt:lpstr>
      <vt:lpstr>Wisp</vt:lpstr>
      <vt:lpstr>1_Parcel</vt:lpstr>
      <vt:lpstr>6_Default Design</vt:lpstr>
      <vt:lpstr>56_Blank Presentation</vt:lpstr>
      <vt:lpstr>1_Default Design</vt:lpstr>
      <vt:lpstr>Acts 20–28</vt:lpstr>
      <vt:lpstr>Key Word</vt:lpstr>
      <vt:lpstr>Theme</vt:lpstr>
      <vt:lpstr>Key Verse</vt:lpstr>
      <vt:lpstr>Summary &amp; Application</vt:lpstr>
      <vt:lpstr>Kingdom Statement</vt:lpstr>
      <vt:lpstr>Covenant</vt:lpstr>
      <vt:lpstr>Redemption</vt:lpstr>
      <vt:lpstr>Prophecy (Lord, Deity) </vt:lpstr>
      <vt:lpstr>Book Chart (Top)</vt:lpstr>
      <vt:lpstr>ACTS</vt:lpstr>
      <vt:lpstr>Be Witnessing</vt:lpstr>
      <vt:lpstr>The Witness Stand</vt:lpstr>
      <vt:lpstr>Why should we be witnessing?</vt:lpstr>
      <vt:lpstr>I. God has gone ahead of us so we can begin where we are (Acts 1:1–6:7). </vt:lpstr>
      <vt:lpstr>II. God gets the glory when we witness outside our comfort zone (Acts 6:8–8:40). </vt:lpstr>
      <vt:lpstr>III. God will use us to spread the kingdom to the last unreached place (Acts 9–28). </vt:lpstr>
      <vt:lpstr>Main Idea of the Book</vt:lpstr>
      <vt:lpstr>What is your role in God’s plan that he started in early church history? </vt:lpstr>
      <vt:lpstr>PowerPoint Presentation</vt:lpstr>
      <vt:lpstr>Slides on  Acts 20</vt:lpstr>
      <vt:lpstr>Elder Roles</vt:lpstr>
      <vt:lpstr>—Elders—</vt:lpstr>
      <vt:lpstr>—Elders—</vt:lpstr>
      <vt:lpstr>What are elders supposed to do?</vt:lpstr>
      <vt:lpstr>Our Church</vt:lpstr>
      <vt:lpstr>Who are you older than?</vt:lpstr>
      <vt:lpstr>Background</vt:lpstr>
      <vt:lpstr>The biblical pattern is church leadership by elders.</vt:lpstr>
      <vt:lpstr>Elders led from the time of Moses</vt:lpstr>
      <vt:lpstr>Who Led the Synagogue?</vt:lpstr>
      <vt:lpstr>God has advocated group leadership through the ages</vt:lpstr>
      <vt:lpstr>Places Mentioning Elders</vt:lpstr>
      <vt:lpstr>PowerPoint Presentation</vt:lpstr>
      <vt:lpstr>3."The Asian Thrust"</vt:lpstr>
      <vt:lpstr>Paul's Third Missionary Journey</vt:lpstr>
      <vt:lpstr>The Apostle Paul  (Acts 20:18b-35)</vt:lpstr>
      <vt:lpstr>Paul modeled shepherding  for the elders  (Acts 20:18b-27).</vt:lpstr>
      <vt:lpstr>Elders should follow Paul’s shepherding example (Acts 20:28-35).</vt:lpstr>
      <vt:lpstr>External False Teachers</vt:lpstr>
      <vt:lpstr>PowerPoint Presentation</vt:lpstr>
      <vt:lpstr>Internal False Teachers</vt:lpstr>
      <vt:lpstr>Black</vt:lpstr>
      <vt:lpstr>PowerPoint Presentation</vt:lpstr>
      <vt:lpstr>PowerPoint Presentation</vt:lpstr>
      <vt:lpstr>What are elders supposed to do?</vt:lpstr>
      <vt:lpstr>Main Idea  of Acts 20</vt:lpstr>
      <vt:lpstr>Watch Paul</vt:lpstr>
      <vt:lpstr>What About You?</vt:lpstr>
      <vt:lpstr>Paul modeled shepherding  for the elders  (Acts 20:18b-27).</vt:lpstr>
      <vt:lpstr>Elders should follow Paul’s shepherding example (Acts 20:28-35).</vt:lpstr>
      <vt:lpstr>Churches of Western Asia Minor</vt:lpstr>
      <vt:lpstr>Slides on  Acts 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Ezekiel 4:5-6</vt:lpstr>
      <vt:lpstr>PowerPoint Presentation</vt:lpstr>
      <vt:lpstr>PowerPoint Presentation</vt:lpstr>
      <vt:lpstr>Key Verse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When Trouble Comes  ACTS 21:17–23:11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Acts 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Acts 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Acts 24</vt:lpstr>
      <vt:lpstr>Felix (AD 52-59) tried Paul in Caesarea, imprisoning him from AD 57-59 (Acts 24).  Felix did not find Paul guilty but still confined him.</vt:lpstr>
      <vt:lpstr>PowerPoint Presentation</vt:lpstr>
      <vt:lpstr>PowerPoint Presentation</vt:lpstr>
      <vt:lpstr>PowerPoint Presentation</vt:lpstr>
      <vt:lpstr>Slides on  Acts 25</vt:lpstr>
      <vt:lpstr>Porcius Festus also tried Paul and found him innocent (Acts 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Truth</vt:lpstr>
      <vt:lpstr>Key Truth</vt:lpstr>
      <vt:lpstr>PowerPoint Presentation</vt:lpstr>
      <vt:lpstr>PowerPoint Presentation</vt:lpstr>
      <vt:lpstr>PowerPoint Presentation</vt:lpstr>
      <vt:lpstr>Slides on  Acts 26</vt:lpstr>
      <vt:lpstr>Herod's Great Grandson, King Agrippa II, also found Paul innocent  (Acts 26:31)</vt:lpstr>
      <vt:lpstr>Paul Before Herod Agrippa II</vt:lpstr>
      <vt:lpstr>PowerPoint Presentation</vt:lpstr>
      <vt:lpstr>PowerPoint Presentation</vt:lpstr>
      <vt:lpstr>PowerPoint Presentation</vt:lpstr>
      <vt:lpstr>PowerPoint Presentation</vt:lpstr>
      <vt:lpstr>PowerPoint Presentation</vt:lpstr>
      <vt:lpstr>Key Truth</vt:lpstr>
      <vt:lpstr>Key Truth</vt:lpstr>
      <vt:lpstr>Key Truth</vt:lpstr>
      <vt:lpstr>Key Truth</vt:lpstr>
      <vt:lpstr>PowerPoint Presentation</vt:lpstr>
      <vt:lpstr>PowerPoint Presentation</vt:lpstr>
      <vt:lpstr>PowerPoint Presentation</vt:lpstr>
      <vt:lpstr>PowerPoint Presentation</vt:lpstr>
      <vt:lpstr>PowerPoint Presentation</vt:lpstr>
      <vt:lpstr>Slides on  Acts 27</vt:lpstr>
      <vt:lpstr>Paul's Journey to Rome (Acts 27–28)</vt:lpstr>
      <vt:lpstr>PowerPoint Presentation</vt:lpstr>
      <vt:lpstr>PowerPoint Presentation</vt:lpstr>
      <vt:lpstr>PowerPoint Presentation</vt:lpstr>
      <vt:lpstr>PowerPoint Presentation</vt:lpstr>
      <vt:lpstr>PowerPoint Presentation</vt:lpstr>
      <vt:lpstr>PowerPoint Presentation</vt:lpstr>
      <vt:lpstr>Of Storms  &amp;        Shipwrecks</vt:lpstr>
      <vt:lpstr>  OF Storms  &amp;        shipwrecks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Acts 28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Characteristics of 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First Roman Imprisonment (AD 60-62; Acts 28:15)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Main Idea</vt:lpstr>
      <vt:lpstr>PowerPoint Presentation</vt:lpstr>
      <vt:lpstr>PowerPoint Presentation</vt:lpstr>
      <vt:lpstr>PowerPoint Presentation</vt:lpstr>
      <vt:lpstr>PowerPoint Presentation</vt:lpstr>
      <vt:lpstr>PowerPoint Presentation</vt:lpstr>
      <vt:lpstr>Bible Lands Blank Map</vt:lpstr>
      <vt:lpstr>4. "To Rome and GAIN!"</vt:lpstr>
      <vt:lpstr>Gospel Progress</vt:lpstr>
      <vt:lpstr>PowerPoint Presentation</vt:lpstr>
      <vt:lpstr>And the story continued…</vt:lpstr>
      <vt:lpstr>Spread of Early Christianity</vt:lpstr>
      <vt:lpstr>Spread of Early Christianity</vt:lpstr>
      <vt:lpstr>Our Vision</vt:lpstr>
      <vt:lpstr>MATTHEW 24:14</vt:lpstr>
      <vt:lpstr>"From every tribe, nation, language and people" (Rev. 5:9)</vt:lpstr>
      <vt:lpstr>Why should we be witnessing?</vt:lpstr>
      <vt:lpstr>Main Idea of the Book</vt:lpstr>
      <vt:lpstr>I. God has gone ahead of us so we can begin where we are (1:1–6:7). </vt:lpstr>
      <vt:lpstr>II. God gets the glory when we witness outside our comfort zone (6:8–8:40). </vt:lpstr>
      <vt:lpstr>III. God will use us to spread the kingdom to the last unreached place (Acts 9–28). </vt:lpstr>
      <vt:lpstr>Summary &amp; Application</vt:lpstr>
      <vt:lpstr>What is your role in God’s plan that he started in early church history? </vt:lpstr>
      <vt:lpstr>Witness in your Jerusalem: inside your comfort zone. Witness in your Judea and Samaria: outside your comfort zone. Witness to all the world: share until the uttermost part is reached.</vt:lpstr>
      <vt:lpstr>The Church's One Foundation 1 of 4 </vt:lpstr>
      <vt:lpstr>The Church's One Foundation 2 of 4 </vt:lpstr>
      <vt:lpstr>The Church's One Foundation 3 of 4 </vt:lpstr>
      <vt:lpstr>The Church's One Foundation 4 of 4</vt:lpstr>
      <vt:lpstr>The Church's One Foundation 4 of 4</vt:lpstr>
      <vt:lpstr>PowerPoint Presentation</vt:lpstr>
      <vt:lpstr>NT Preaching link at BibleStudyDownloads.org</vt:lpstr>
      <vt:lpstr>PowerPoint Presentation</vt:lpstr>
      <vt:lpstr>NT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495</cp:revision>
  <dcterms:created xsi:type="dcterms:W3CDTF">2009-02-04T00:08:16Z</dcterms:created>
  <dcterms:modified xsi:type="dcterms:W3CDTF">2026-04-02T07:16:06Z</dcterms:modified>
</cp:coreProperties>
</file>